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1.xml" ContentType="application/vnd.openxmlformats-officedocument.presentationml.tags+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tags/tag2.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tags/tag3.xml" ContentType="application/vnd.openxmlformats-officedocument.presentationml.tags+xml"/>
  <Override PartName="/ppt/notesSlides/notesSlide6.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4"/>
  </p:notesMasterIdLst>
  <p:sldIdLst>
    <p:sldId id="480" r:id="rId5"/>
    <p:sldId id="303" r:id="rId6"/>
    <p:sldId id="313" r:id="rId7"/>
    <p:sldId id="1261" r:id="rId8"/>
    <p:sldId id="1269" r:id="rId9"/>
    <p:sldId id="277" r:id="rId10"/>
    <p:sldId id="1262" r:id="rId11"/>
    <p:sldId id="1279" r:id="rId12"/>
    <p:sldId id="1270" r:id="rId13"/>
    <p:sldId id="1274" r:id="rId14"/>
    <p:sldId id="1285" r:id="rId15"/>
    <p:sldId id="1272" r:id="rId16"/>
    <p:sldId id="1286" r:id="rId17"/>
    <p:sldId id="1265" r:id="rId18"/>
    <p:sldId id="1266" r:id="rId19"/>
    <p:sldId id="1267" r:id="rId20"/>
    <p:sldId id="1268" r:id="rId21"/>
    <p:sldId id="1278" r:id="rId22"/>
    <p:sldId id="1263" r:id="rId23"/>
    <p:sldId id="1289" r:id="rId24"/>
    <p:sldId id="1290" r:id="rId25"/>
    <p:sldId id="1287" r:id="rId26"/>
    <p:sldId id="1288" r:id="rId27"/>
    <p:sldId id="1275" r:id="rId28"/>
    <p:sldId id="1276" r:id="rId29"/>
    <p:sldId id="1277" r:id="rId30"/>
    <p:sldId id="1264" r:id="rId31"/>
    <p:sldId id="1273" r:id="rId32"/>
    <p:sldId id="1245" r:id="rId33"/>
    <p:sldId id="488" r:id="rId34"/>
    <p:sldId id="1283" r:id="rId35"/>
    <p:sldId id="1280" r:id="rId36"/>
    <p:sldId id="1284" r:id="rId37"/>
    <p:sldId id="1281" r:id="rId38"/>
    <p:sldId id="1282" r:id="rId39"/>
    <p:sldId id="1230" r:id="rId40"/>
    <p:sldId id="1232" r:id="rId41"/>
    <p:sldId id="1229"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1261"/>
            <p14:sldId id="1269"/>
            <p14:sldId id="277"/>
            <p14:sldId id="1262"/>
            <p14:sldId id="1279"/>
            <p14:sldId id="1270"/>
            <p14:sldId id="1274"/>
            <p14:sldId id="1285"/>
            <p14:sldId id="1272"/>
            <p14:sldId id="1286"/>
            <p14:sldId id="1265"/>
            <p14:sldId id="1266"/>
            <p14:sldId id="1267"/>
            <p14:sldId id="1268"/>
            <p14:sldId id="1278"/>
            <p14:sldId id="1263"/>
            <p14:sldId id="1289"/>
            <p14:sldId id="1290"/>
            <p14:sldId id="1287"/>
            <p14:sldId id="1288"/>
            <p14:sldId id="1275"/>
            <p14:sldId id="1276"/>
            <p14:sldId id="1277"/>
            <p14:sldId id="1264"/>
            <p14:sldId id="1273"/>
            <p14:sldId id="1245"/>
            <p14:sldId id="488"/>
            <p14:sldId id="1283"/>
            <p14:sldId id="1280"/>
            <p14:sldId id="1284"/>
            <p14:sldId id="1281"/>
            <p14:sldId id="1282"/>
            <p14:sldId id="1230"/>
            <p14:sldId id="1232"/>
            <p14:sldId id="122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669BBC"/>
    <a:srgbClr val="000000"/>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ADAD56B-BFF0-C749-B4C1-A14144B3FCD4}" v="2" dt="2023-11-13T17:28:14.703"/>
    <p1510:client id="{D803A8EC-D7FA-CB4A-A543-EA9874F7ED39}" v="1114" dt="2023-11-13T17:27:00.78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926"/>
    <p:restoredTop sz="93918" autoAdjust="0"/>
  </p:normalViewPr>
  <p:slideViewPr>
    <p:cSldViewPr snapToGrid="0">
      <p:cViewPr varScale="1">
        <p:scale>
          <a:sx n="77" d="100"/>
          <a:sy n="77" d="100"/>
        </p:scale>
        <p:origin x="686"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heme" Target="theme/theme1.xml"/><Relationship Id="rId50"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hmed Hassan" userId="6a4856fe-19af-4488-a9af-e2b291863a76" providerId="ADAL" clId="{2ADAD56B-BFF0-C749-B4C1-A14144B3FCD4}"/>
    <pc:docChg chg="modSld">
      <pc:chgData name="Ahmed Hassan" userId="6a4856fe-19af-4488-a9af-e2b291863a76" providerId="ADAL" clId="{2ADAD56B-BFF0-C749-B4C1-A14144B3FCD4}" dt="2023-11-13T17:28:14.701" v="1"/>
      <pc:docMkLst>
        <pc:docMk/>
      </pc:docMkLst>
      <pc:sldChg chg="delSp modTransition modAnim">
        <pc:chgData name="Ahmed Hassan" userId="6a4856fe-19af-4488-a9af-e2b291863a76" providerId="ADAL" clId="{2ADAD56B-BFF0-C749-B4C1-A14144B3FCD4}" dt="2023-11-13T17:28:14.701" v="1"/>
        <pc:sldMkLst>
          <pc:docMk/>
          <pc:sldMk cId="1338049275" sldId="277"/>
        </pc:sldMkLst>
        <pc:picChg chg="del">
          <ac:chgData name="Ahmed Hassan" userId="6a4856fe-19af-4488-a9af-e2b291863a76" providerId="ADAL" clId="{2ADAD56B-BFF0-C749-B4C1-A14144B3FCD4}" dt="2023-11-13T17:28:14.701" v="1"/>
          <ac:picMkLst>
            <pc:docMk/>
            <pc:sldMk cId="1338049275" sldId="277"/>
            <ac:picMk id="34" creationId="{A2B866D3-D1D9-6CCD-ABBC-0B90A4B7C84C}"/>
          </ac:picMkLst>
        </pc:picChg>
      </pc:sldChg>
      <pc:sldChg chg="delSp modTransition modAnim">
        <pc:chgData name="Ahmed Hassan" userId="6a4856fe-19af-4488-a9af-e2b291863a76" providerId="ADAL" clId="{2ADAD56B-BFF0-C749-B4C1-A14144B3FCD4}" dt="2023-11-13T17:28:14.701" v="1"/>
        <pc:sldMkLst>
          <pc:docMk/>
          <pc:sldMk cId="701632073" sldId="303"/>
        </pc:sldMkLst>
        <pc:picChg chg="del">
          <ac:chgData name="Ahmed Hassan" userId="6a4856fe-19af-4488-a9af-e2b291863a76" providerId="ADAL" clId="{2ADAD56B-BFF0-C749-B4C1-A14144B3FCD4}" dt="2023-11-13T17:28:14.701" v="1"/>
          <ac:picMkLst>
            <pc:docMk/>
            <pc:sldMk cId="701632073" sldId="303"/>
            <ac:picMk id="28" creationId="{67CCB59E-1092-2803-6FCB-E1FB04ABB822}"/>
          </ac:picMkLst>
        </pc:picChg>
      </pc:sldChg>
      <pc:sldChg chg="delSp modTransition modAnim">
        <pc:chgData name="Ahmed Hassan" userId="6a4856fe-19af-4488-a9af-e2b291863a76" providerId="ADAL" clId="{2ADAD56B-BFF0-C749-B4C1-A14144B3FCD4}" dt="2023-11-13T17:28:14.701" v="1"/>
        <pc:sldMkLst>
          <pc:docMk/>
          <pc:sldMk cId="2569408148" sldId="313"/>
        </pc:sldMkLst>
        <pc:picChg chg="del">
          <ac:chgData name="Ahmed Hassan" userId="6a4856fe-19af-4488-a9af-e2b291863a76" providerId="ADAL" clId="{2ADAD56B-BFF0-C749-B4C1-A14144B3FCD4}" dt="2023-11-13T17:28:14.701" v="1"/>
          <ac:picMkLst>
            <pc:docMk/>
            <pc:sldMk cId="2569408148" sldId="313"/>
            <ac:picMk id="24" creationId="{A887B967-7E7C-F74B-CFC1-47FBB73FC3A1}"/>
          </ac:picMkLst>
        </pc:picChg>
      </pc:sldChg>
      <pc:sldChg chg="delSp modTransition modAnim">
        <pc:chgData name="Ahmed Hassan" userId="6a4856fe-19af-4488-a9af-e2b291863a76" providerId="ADAL" clId="{2ADAD56B-BFF0-C749-B4C1-A14144B3FCD4}" dt="2023-11-13T17:28:14.701" v="1"/>
        <pc:sldMkLst>
          <pc:docMk/>
          <pc:sldMk cId="2269687913" sldId="349"/>
        </pc:sldMkLst>
        <pc:picChg chg="del">
          <ac:chgData name="Ahmed Hassan" userId="6a4856fe-19af-4488-a9af-e2b291863a76" providerId="ADAL" clId="{2ADAD56B-BFF0-C749-B4C1-A14144B3FCD4}" dt="2023-11-13T17:28:14.701" v="1"/>
          <ac:picMkLst>
            <pc:docMk/>
            <pc:sldMk cId="2269687913" sldId="349"/>
            <ac:picMk id="18" creationId="{26A63B84-4EB7-896A-4634-90F12ECCDEC9}"/>
          </ac:picMkLst>
        </pc:picChg>
      </pc:sldChg>
      <pc:sldChg chg="delSp modTransition modAnim">
        <pc:chgData name="Ahmed Hassan" userId="6a4856fe-19af-4488-a9af-e2b291863a76" providerId="ADAL" clId="{2ADAD56B-BFF0-C749-B4C1-A14144B3FCD4}" dt="2023-11-13T17:28:14.701" v="1"/>
        <pc:sldMkLst>
          <pc:docMk/>
          <pc:sldMk cId="3774984797" sldId="480"/>
        </pc:sldMkLst>
        <pc:picChg chg="del">
          <ac:chgData name="Ahmed Hassan" userId="6a4856fe-19af-4488-a9af-e2b291863a76" providerId="ADAL" clId="{2ADAD56B-BFF0-C749-B4C1-A14144B3FCD4}" dt="2023-11-13T17:28:14.701" v="1"/>
          <ac:picMkLst>
            <pc:docMk/>
            <pc:sldMk cId="3774984797" sldId="480"/>
            <ac:picMk id="9" creationId="{25BC8BB9-4D01-5C80-54A6-CF3394D07713}"/>
          </ac:picMkLst>
        </pc:picChg>
      </pc:sldChg>
      <pc:sldChg chg="delSp modTransition modAnim">
        <pc:chgData name="Ahmed Hassan" userId="6a4856fe-19af-4488-a9af-e2b291863a76" providerId="ADAL" clId="{2ADAD56B-BFF0-C749-B4C1-A14144B3FCD4}" dt="2023-11-13T17:28:14.701" v="1"/>
        <pc:sldMkLst>
          <pc:docMk/>
          <pc:sldMk cId="1571171561" sldId="488"/>
        </pc:sldMkLst>
        <pc:picChg chg="del">
          <ac:chgData name="Ahmed Hassan" userId="6a4856fe-19af-4488-a9af-e2b291863a76" providerId="ADAL" clId="{2ADAD56B-BFF0-C749-B4C1-A14144B3FCD4}" dt="2023-11-13T17:28:14.701" v="1"/>
          <ac:picMkLst>
            <pc:docMk/>
            <pc:sldMk cId="1571171561" sldId="488"/>
            <ac:picMk id="23" creationId="{3117F87B-2D2F-67A7-E15E-F504FB0EA8C7}"/>
          </ac:picMkLst>
        </pc:picChg>
      </pc:sldChg>
      <pc:sldChg chg="delSp modTransition modAnim">
        <pc:chgData name="Ahmed Hassan" userId="6a4856fe-19af-4488-a9af-e2b291863a76" providerId="ADAL" clId="{2ADAD56B-BFF0-C749-B4C1-A14144B3FCD4}" dt="2023-11-13T17:28:14.701" v="1"/>
        <pc:sldMkLst>
          <pc:docMk/>
          <pc:sldMk cId="894292239" sldId="1229"/>
        </pc:sldMkLst>
        <pc:picChg chg="del">
          <ac:chgData name="Ahmed Hassan" userId="6a4856fe-19af-4488-a9af-e2b291863a76" providerId="ADAL" clId="{2ADAD56B-BFF0-C749-B4C1-A14144B3FCD4}" dt="2023-11-13T17:28:14.701" v="1"/>
          <ac:picMkLst>
            <pc:docMk/>
            <pc:sldMk cId="894292239" sldId="1229"/>
            <ac:picMk id="27" creationId="{4546F619-1941-DA57-B0E5-C75B2EADF937}"/>
          </ac:picMkLst>
        </pc:picChg>
      </pc:sldChg>
      <pc:sldChg chg="delSp modTransition modAnim">
        <pc:chgData name="Ahmed Hassan" userId="6a4856fe-19af-4488-a9af-e2b291863a76" providerId="ADAL" clId="{2ADAD56B-BFF0-C749-B4C1-A14144B3FCD4}" dt="2023-11-13T17:28:14.701" v="1"/>
        <pc:sldMkLst>
          <pc:docMk/>
          <pc:sldMk cId="1871045471" sldId="1230"/>
        </pc:sldMkLst>
        <pc:picChg chg="del">
          <ac:chgData name="Ahmed Hassan" userId="6a4856fe-19af-4488-a9af-e2b291863a76" providerId="ADAL" clId="{2ADAD56B-BFF0-C749-B4C1-A14144B3FCD4}" dt="2023-11-13T17:28:14.701" v="1"/>
          <ac:picMkLst>
            <pc:docMk/>
            <pc:sldMk cId="1871045471" sldId="1230"/>
            <ac:picMk id="14" creationId="{42DF2930-7C4C-C7F2-0EB5-477BD215F0A4}"/>
          </ac:picMkLst>
        </pc:picChg>
      </pc:sldChg>
      <pc:sldChg chg="delSp modTransition modAnim">
        <pc:chgData name="Ahmed Hassan" userId="6a4856fe-19af-4488-a9af-e2b291863a76" providerId="ADAL" clId="{2ADAD56B-BFF0-C749-B4C1-A14144B3FCD4}" dt="2023-11-13T17:28:14.701" v="1"/>
        <pc:sldMkLst>
          <pc:docMk/>
          <pc:sldMk cId="3510967275" sldId="1232"/>
        </pc:sldMkLst>
        <pc:picChg chg="del">
          <ac:chgData name="Ahmed Hassan" userId="6a4856fe-19af-4488-a9af-e2b291863a76" providerId="ADAL" clId="{2ADAD56B-BFF0-C749-B4C1-A14144B3FCD4}" dt="2023-11-13T17:28:14.701" v="1"/>
          <ac:picMkLst>
            <pc:docMk/>
            <pc:sldMk cId="3510967275" sldId="1232"/>
            <ac:picMk id="20" creationId="{0E976276-EAF0-8D3C-0C2D-FC20D049D6FC}"/>
          </ac:picMkLst>
        </pc:picChg>
      </pc:sldChg>
      <pc:sldChg chg="delSp modTransition modAnim">
        <pc:chgData name="Ahmed Hassan" userId="6a4856fe-19af-4488-a9af-e2b291863a76" providerId="ADAL" clId="{2ADAD56B-BFF0-C749-B4C1-A14144B3FCD4}" dt="2023-11-13T17:28:14.701" v="1"/>
        <pc:sldMkLst>
          <pc:docMk/>
          <pc:sldMk cId="448472978" sldId="1245"/>
        </pc:sldMkLst>
        <pc:picChg chg="del">
          <ac:chgData name="Ahmed Hassan" userId="6a4856fe-19af-4488-a9af-e2b291863a76" providerId="ADAL" clId="{2ADAD56B-BFF0-C749-B4C1-A14144B3FCD4}" dt="2023-11-13T17:28:14.701" v="1"/>
          <ac:picMkLst>
            <pc:docMk/>
            <pc:sldMk cId="448472978" sldId="1245"/>
            <ac:picMk id="15" creationId="{B9B2741A-9511-DD12-1ADA-2553A3803F88}"/>
          </ac:picMkLst>
        </pc:picChg>
      </pc:sldChg>
      <pc:sldChg chg="delSp modTransition modAnim">
        <pc:chgData name="Ahmed Hassan" userId="6a4856fe-19af-4488-a9af-e2b291863a76" providerId="ADAL" clId="{2ADAD56B-BFF0-C749-B4C1-A14144B3FCD4}" dt="2023-11-13T17:28:14.701" v="1"/>
        <pc:sldMkLst>
          <pc:docMk/>
          <pc:sldMk cId="153017648" sldId="1261"/>
        </pc:sldMkLst>
        <pc:picChg chg="del">
          <ac:chgData name="Ahmed Hassan" userId="6a4856fe-19af-4488-a9af-e2b291863a76" providerId="ADAL" clId="{2ADAD56B-BFF0-C749-B4C1-A14144B3FCD4}" dt="2023-11-13T17:28:14.701" v="1"/>
          <ac:picMkLst>
            <pc:docMk/>
            <pc:sldMk cId="153017648" sldId="1261"/>
            <ac:picMk id="24" creationId="{C1B2BBD9-51B5-0092-CD74-50C0E084FEA2}"/>
          </ac:picMkLst>
        </pc:picChg>
      </pc:sldChg>
      <pc:sldChg chg="delSp modTransition modAnim">
        <pc:chgData name="Ahmed Hassan" userId="6a4856fe-19af-4488-a9af-e2b291863a76" providerId="ADAL" clId="{2ADAD56B-BFF0-C749-B4C1-A14144B3FCD4}" dt="2023-11-13T17:28:14.701" v="1"/>
        <pc:sldMkLst>
          <pc:docMk/>
          <pc:sldMk cId="860993114" sldId="1262"/>
        </pc:sldMkLst>
        <pc:picChg chg="del">
          <ac:chgData name="Ahmed Hassan" userId="6a4856fe-19af-4488-a9af-e2b291863a76" providerId="ADAL" clId="{2ADAD56B-BFF0-C749-B4C1-A14144B3FCD4}" dt="2023-11-13T17:28:14.701" v="1"/>
          <ac:picMkLst>
            <pc:docMk/>
            <pc:sldMk cId="860993114" sldId="1262"/>
            <ac:picMk id="19" creationId="{AB2F264E-9716-BCE2-7ADB-6B5C8D0EEB08}"/>
          </ac:picMkLst>
        </pc:picChg>
      </pc:sldChg>
      <pc:sldChg chg="delSp modTransition modAnim">
        <pc:chgData name="Ahmed Hassan" userId="6a4856fe-19af-4488-a9af-e2b291863a76" providerId="ADAL" clId="{2ADAD56B-BFF0-C749-B4C1-A14144B3FCD4}" dt="2023-11-13T17:28:14.701" v="1"/>
        <pc:sldMkLst>
          <pc:docMk/>
          <pc:sldMk cId="3063880556" sldId="1263"/>
        </pc:sldMkLst>
        <pc:picChg chg="del">
          <ac:chgData name="Ahmed Hassan" userId="6a4856fe-19af-4488-a9af-e2b291863a76" providerId="ADAL" clId="{2ADAD56B-BFF0-C749-B4C1-A14144B3FCD4}" dt="2023-11-13T17:28:14.701" v="1"/>
          <ac:picMkLst>
            <pc:docMk/>
            <pc:sldMk cId="3063880556" sldId="1263"/>
            <ac:picMk id="22" creationId="{E64BDE02-4D60-8020-225D-661B3FD3FB37}"/>
          </ac:picMkLst>
        </pc:picChg>
      </pc:sldChg>
      <pc:sldChg chg="delSp modTransition modAnim">
        <pc:chgData name="Ahmed Hassan" userId="6a4856fe-19af-4488-a9af-e2b291863a76" providerId="ADAL" clId="{2ADAD56B-BFF0-C749-B4C1-A14144B3FCD4}" dt="2023-11-13T17:28:14.701" v="1"/>
        <pc:sldMkLst>
          <pc:docMk/>
          <pc:sldMk cId="3426288075" sldId="1264"/>
        </pc:sldMkLst>
        <pc:picChg chg="del">
          <ac:chgData name="Ahmed Hassan" userId="6a4856fe-19af-4488-a9af-e2b291863a76" providerId="ADAL" clId="{2ADAD56B-BFF0-C749-B4C1-A14144B3FCD4}" dt="2023-11-13T17:28:14.701" v="1"/>
          <ac:picMkLst>
            <pc:docMk/>
            <pc:sldMk cId="3426288075" sldId="1264"/>
            <ac:picMk id="18" creationId="{3BA20E05-F3EC-0C65-7DD8-A218A743F3B0}"/>
          </ac:picMkLst>
        </pc:picChg>
      </pc:sldChg>
      <pc:sldChg chg="delSp modTransition modAnim">
        <pc:chgData name="Ahmed Hassan" userId="6a4856fe-19af-4488-a9af-e2b291863a76" providerId="ADAL" clId="{2ADAD56B-BFF0-C749-B4C1-A14144B3FCD4}" dt="2023-11-13T17:28:14.701" v="1"/>
        <pc:sldMkLst>
          <pc:docMk/>
          <pc:sldMk cId="648135455" sldId="1265"/>
        </pc:sldMkLst>
        <pc:picChg chg="del">
          <ac:chgData name="Ahmed Hassan" userId="6a4856fe-19af-4488-a9af-e2b291863a76" providerId="ADAL" clId="{2ADAD56B-BFF0-C749-B4C1-A14144B3FCD4}" dt="2023-11-13T17:28:14.701" v="1"/>
          <ac:picMkLst>
            <pc:docMk/>
            <pc:sldMk cId="648135455" sldId="1265"/>
            <ac:picMk id="32" creationId="{5617DC18-70EF-ABC1-6582-D0740B90BC79}"/>
          </ac:picMkLst>
        </pc:picChg>
      </pc:sldChg>
      <pc:sldChg chg="delSp modTransition modAnim">
        <pc:chgData name="Ahmed Hassan" userId="6a4856fe-19af-4488-a9af-e2b291863a76" providerId="ADAL" clId="{2ADAD56B-BFF0-C749-B4C1-A14144B3FCD4}" dt="2023-11-13T17:28:14.701" v="1"/>
        <pc:sldMkLst>
          <pc:docMk/>
          <pc:sldMk cId="1319060436" sldId="1266"/>
        </pc:sldMkLst>
        <pc:picChg chg="del">
          <ac:chgData name="Ahmed Hassan" userId="6a4856fe-19af-4488-a9af-e2b291863a76" providerId="ADAL" clId="{2ADAD56B-BFF0-C749-B4C1-A14144B3FCD4}" dt="2023-11-13T17:28:14.701" v="1"/>
          <ac:picMkLst>
            <pc:docMk/>
            <pc:sldMk cId="1319060436" sldId="1266"/>
            <ac:picMk id="34" creationId="{5B1CB2BE-081F-4782-3CEC-BE1B350BA1CA}"/>
          </ac:picMkLst>
        </pc:picChg>
      </pc:sldChg>
      <pc:sldChg chg="delSp modTransition modAnim">
        <pc:chgData name="Ahmed Hassan" userId="6a4856fe-19af-4488-a9af-e2b291863a76" providerId="ADAL" clId="{2ADAD56B-BFF0-C749-B4C1-A14144B3FCD4}" dt="2023-11-13T17:28:14.701" v="1"/>
        <pc:sldMkLst>
          <pc:docMk/>
          <pc:sldMk cId="1127143440" sldId="1267"/>
        </pc:sldMkLst>
        <pc:picChg chg="del">
          <ac:chgData name="Ahmed Hassan" userId="6a4856fe-19af-4488-a9af-e2b291863a76" providerId="ADAL" clId="{2ADAD56B-BFF0-C749-B4C1-A14144B3FCD4}" dt="2023-11-13T17:28:14.701" v="1"/>
          <ac:picMkLst>
            <pc:docMk/>
            <pc:sldMk cId="1127143440" sldId="1267"/>
            <ac:picMk id="32" creationId="{95EC75DF-2DB0-EDE7-B558-C2EC6C3751A9}"/>
          </ac:picMkLst>
        </pc:picChg>
      </pc:sldChg>
      <pc:sldChg chg="delSp modTransition modAnim">
        <pc:chgData name="Ahmed Hassan" userId="6a4856fe-19af-4488-a9af-e2b291863a76" providerId="ADAL" clId="{2ADAD56B-BFF0-C749-B4C1-A14144B3FCD4}" dt="2023-11-13T17:28:14.701" v="1"/>
        <pc:sldMkLst>
          <pc:docMk/>
          <pc:sldMk cId="946733591" sldId="1268"/>
        </pc:sldMkLst>
        <pc:picChg chg="del">
          <ac:chgData name="Ahmed Hassan" userId="6a4856fe-19af-4488-a9af-e2b291863a76" providerId="ADAL" clId="{2ADAD56B-BFF0-C749-B4C1-A14144B3FCD4}" dt="2023-11-13T17:28:14.701" v="1"/>
          <ac:picMkLst>
            <pc:docMk/>
            <pc:sldMk cId="946733591" sldId="1268"/>
            <ac:picMk id="14" creationId="{85C65971-F705-D352-42AA-15F4948C36A9}"/>
          </ac:picMkLst>
        </pc:picChg>
      </pc:sldChg>
      <pc:sldChg chg="delSp modTransition modAnim">
        <pc:chgData name="Ahmed Hassan" userId="6a4856fe-19af-4488-a9af-e2b291863a76" providerId="ADAL" clId="{2ADAD56B-BFF0-C749-B4C1-A14144B3FCD4}" dt="2023-11-13T17:28:14.701" v="1"/>
        <pc:sldMkLst>
          <pc:docMk/>
          <pc:sldMk cId="1771577301" sldId="1269"/>
        </pc:sldMkLst>
        <pc:picChg chg="del">
          <ac:chgData name="Ahmed Hassan" userId="6a4856fe-19af-4488-a9af-e2b291863a76" providerId="ADAL" clId="{2ADAD56B-BFF0-C749-B4C1-A14144B3FCD4}" dt="2023-11-13T17:28:14.701" v="1"/>
          <ac:picMkLst>
            <pc:docMk/>
            <pc:sldMk cId="1771577301" sldId="1269"/>
            <ac:picMk id="15" creationId="{FF486D07-7A4A-6258-619D-3F6FD4E4C428}"/>
          </ac:picMkLst>
        </pc:picChg>
      </pc:sldChg>
      <pc:sldChg chg="delSp modTransition modAnim">
        <pc:chgData name="Ahmed Hassan" userId="6a4856fe-19af-4488-a9af-e2b291863a76" providerId="ADAL" clId="{2ADAD56B-BFF0-C749-B4C1-A14144B3FCD4}" dt="2023-11-13T17:28:14.701" v="1"/>
        <pc:sldMkLst>
          <pc:docMk/>
          <pc:sldMk cId="2026370554" sldId="1270"/>
        </pc:sldMkLst>
        <pc:picChg chg="del">
          <ac:chgData name="Ahmed Hassan" userId="6a4856fe-19af-4488-a9af-e2b291863a76" providerId="ADAL" clId="{2ADAD56B-BFF0-C749-B4C1-A14144B3FCD4}" dt="2023-11-13T17:28:14.701" v="1"/>
          <ac:picMkLst>
            <pc:docMk/>
            <pc:sldMk cId="2026370554" sldId="1270"/>
            <ac:picMk id="19" creationId="{B8B93F5A-3E6C-E7A8-DE87-81D82FC1A709}"/>
          </ac:picMkLst>
        </pc:picChg>
      </pc:sldChg>
      <pc:sldChg chg="delSp modTransition modAnim">
        <pc:chgData name="Ahmed Hassan" userId="6a4856fe-19af-4488-a9af-e2b291863a76" providerId="ADAL" clId="{2ADAD56B-BFF0-C749-B4C1-A14144B3FCD4}" dt="2023-11-13T17:28:14.701" v="1"/>
        <pc:sldMkLst>
          <pc:docMk/>
          <pc:sldMk cId="3955009268" sldId="1272"/>
        </pc:sldMkLst>
        <pc:picChg chg="del">
          <ac:chgData name="Ahmed Hassan" userId="6a4856fe-19af-4488-a9af-e2b291863a76" providerId="ADAL" clId="{2ADAD56B-BFF0-C749-B4C1-A14144B3FCD4}" dt="2023-11-13T17:28:14.701" v="1"/>
          <ac:picMkLst>
            <pc:docMk/>
            <pc:sldMk cId="3955009268" sldId="1272"/>
            <ac:picMk id="11" creationId="{6F9ECF7A-5AE2-B005-8546-CA45C89090DA}"/>
          </ac:picMkLst>
        </pc:picChg>
      </pc:sldChg>
      <pc:sldChg chg="delSp modTransition modAnim">
        <pc:chgData name="Ahmed Hassan" userId="6a4856fe-19af-4488-a9af-e2b291863a76" providerId="ADAL" clId="{2ADAD56B-BFF0-C749-B4C1-A14144B3FCD4}" dt="2023-11-13T17:28:14.701" v="1"/>
        <pc:sldMkLst>
          <pc:docMk/>
          <pc:sldMk cId="3248295948" sldId="1273"/>
        </pc:sldMkLst>
        <pc:picChg chg="del">
          <ac:chgData name="Ahmed Hassan" userId="6a4856fe-19af-4488-a9af-e2b291863a76" providerId="ADAL" clId="{2ADAD56B-BFF0-C749-B4C1-A14144B3FCD4}" dt="2023-11-13T17:28:14.701" v="1"/>
          <ac:picMkLst>
            <pc:docMk/>
            <pc:sldMk cId="3248295948" sldId="1273"/>
            <ac:picMk id="25" creationId="{CEF4FC86-E560-10C7-EE8B-625A8AAF2896}"/>
          </ac:picMkLst>
        </pc:picChg>
      </pc:sldChg>
      <pc:sldChg chg="delSp modTransition modAnim">
        <pc:chgData name="Ahmed Hassan" userId="6a4856fe-19af-4488-a9af-e2b291863a76" providerId="ADAL" clId="{2ADAD56B-BFF0-C749-B4C1-A14144B3FCD4}" dt="2023-11-13T17:28:14.701" v="1"/>
        <pc:sldMkLst>
          <pc:docMk/>
          <pc:sldMk cId="3509013975" sldId="1274"/>
        </pc:sldMkLst>
        <pc:picChg chg="del">
          <ac:chgData name="Ahmed Hassan" userId="6a4856fe-19af-4488-a9af-e2b291863a76" providerId="ADAL" clId="{2ADAD56B-BFF0-C749-B4C1-A14144B3FCD4}" dt="2023-11-13T17:28:14.701" v="1"/>
          <ac:picMkLst>
            <pc:docMk/>
            <pc:sldMk cId="3509013975" sldId="1274"/>
            <ac:picMk id="12" creationId="{9D94DD3C-69B7-6046-516D-BA59099C60A7}"/>
          </ac:picMkLst>
        </pc:picChg>
      </pc:sldChg>
      <pc:sldChg chg="delSp modTransition modAnim">
        <pc:chgData name="Ahmed Hassan" userId="6a4856fe-19af-4488-a9af-e2b291863a76" providerId="ADAL" clId="{2ADAD56B-BFF0-C749-B4C1-A14144B3FCD4}" dt="2023-11-13T17:28:14.701" v="1"/>
        <pc:sldMkLst>
          <pc:docMk/>
          <pc:sldMk cId="657297277" sldId="1275"/>
        </pc:sldMkLst>
        <pc:picChg chg="del">
          <ac:chgData name="Ahmed Hassan" userId="6a4856fe-19af-4488-a9af-e2b291863a76" providerId="ADAL" clId="{2ADAD56B-BFF0-C749-B4C1-A14144B3FCD4}" dt="2023-11-13T17:28:14.701" v="1"/>
          <ac:picMkLst>
            <pc:docMk/>
            <pc:sldMk cId="657297277" sldId="1275"/>
            <ac:picMk id="15" creationId="{6F65AA74-8CA4-559C-A199-73A9F8F6B900}"/>
          </ac:picMkLst>
        </pc:picChg>
      </pc:sldChg>
      <pc:sldChg chg="delSp modTransition modAnim">
        <pc:chgData name="Ahmed Hassan" userId="6a4856fe-19af-4488-a9af-e2b291863a76" providerId="ADAL" clId="{2ADAD56B-BFF0-C749-B4C1-A14144B3FCD4}" dt="2023-11-13T17:28:14.701" v="1"/>
        <pc:sldMkLst>
          <pc:docMk/>
          <pc:sldMk cId="4016577431" sldId="1276"/>
        </pc:sldMkLst>
        <pc:picChg chg="del">
          <ac:chgData name="Ahmed Hassan" userId="6a4856fe-19af-4488-a9af-e2b291863a76" providerId="ADAL" clId="{2ADAD56B-BFF0-C749-B4C1-A14144B3FCD4}" dt="2023-11-13T17:28:14.701" v="1"/>
          <ac:picMkLst>
            <pc:docMk/>
            <pc:sldMk cId="4016577431" sldId="1276"/>
            <ac:picMk id="14" creationId="{4159A45E-25C0-AB3B-63A6-C5C6FCC9E969}"/>
          </ac:picMkLst>
        </pc:picChg>
      </pc:sldChg>
      <pc:sldChg chg="delSp modTransition modAnim">
        <pc:chgData name="Ahmed Hassan" userId="6a4856fe-19af-4488-a9af-e2b291863a76" providerId="ADAL" clId="{2ADAD56B-BFF0-C749-B4C1-A14144B3FCD4}" dt="2023-11-13T17:28:14.701" v="1"/>
        <pc:sldMkLst>
          <pc:docMk/>
          <pc:sldMk cId="1140502676" sldId="1277"/>
        </pc:sldMkLst>
        <pc:picChg chg="del">
          <ac:chgData name="Ahmed Hassan" userId="6a4856fe-19af-4488-a9af-e2b291863a76" providerId="ADAL" clId="{2ADAD56B-BFF0-C749-B4C1-A14144B3FCD4}" dt="2023-11-13T17:28:14.701" v="1"/>
          <ac:picMkLst>
            <pc:docMk/>
            <pc:sldMk cId="1140502676" sldId="1277"/>
            <ac:picMk id="11" creationId="{BF2DE601-EAFB-2F2D-9C91-8BA6FE458067}"/>
          </ac:picMkLst>
        </pc:picChg>
      </pc:sldChg>
      <pc:sldChg chg="delSp modTransition modAnim">
        <pc:chgData name="Ahmed Hassan" userId="6a4856fe-19af-4488-a9af-e2b291863a76" providerId="ADAL" clId="{2ADAD56B-BFF0-C749-B4C1-A14144B3FCD4}" dt="2023-11-13T17:28:14.701" v="1"/>
        <pc:sldMkLst>
          <pc:docMk/>
          <pc:sldMk cId="887633375" sldId="1278"/>
        </pc:sldMkLst>
        <pc:picChg chg="del">
          <ac:chgData name="Ahmed Hassan" userId="6a4856fe-19af-4488-a9af-e2b291863a76" providerId="ADAL" clId="{2ADAD56B-BFF0-C749-B4C1-A14144B3FCD4}" dt="2023-11-13T17:28:14.701" v="1"/>
          <ac:picMkLst>
            <pc:docMk/>
            <pc:sldMk cId="887633375" sldId="1278"/>
            <ac:picMk id="13" creationId="{D0ADCB9C-F7AB-DB20-919F-FAD66A105C8F}"/>
          </ac:picMkLst>
        </pc:picChg>
      </pc:sldChg>
      <pc:sldChg chg="delSp modTransition modAnim">
        <pc:chgData name="Ahmed Hassan" userId="6a4856fe-19af-4488-a9af-e2b291863a76" providerId="ADAL" clId="{2ADAD56B-BFF0-C749-B4C1-A14144B3FCD4}" dt="2023-11-13T17:28:14.701" v="1"/>
        <pc:sldMkLst>
          <pc:docMk/>
          <pc:sldMk cId="2357047677" sldId="1279"/>
        </pc:sldMkLst>
        <pc:picChg chg="del">
          <ac:chgData name="Ahmed Hassan" userId="6a4856fe-19af-4488-a9af-e2b291863a76" providerId="ADAL" clId="{2ADAD56B-BFF0-C749-B4C1-A14144B3FCD4}" dt="2023-11-13T17:28:14.701" v="1"/>
          <ac:picMkLst>
            <pc:docMk/>
            <pc:sldMk cId="2357047677" sldId="1279"/>
            <ac:picMk id="17" creationId="{E4320476-C815-64C2-90EE-8B640CD59A33}"/>
          </ac:picMkLst>
        </pc:picChg>
      </pc:sldChg>
      <pc:sldChg chg="delSp modTransition modAnim">
        <pc:chgData name="Ahmed Hassan" userId="6a4856fe-19af-4488-a9af-e2b291863a76" providerId="ADAL" clId="{2ADAD56B-BFF0-C749-B4C1-A14144B3FCD4}" dt="2023-11-13T17:28:14.701" v="1"/>
        <pc:sldMkLst>
          <pc:docMk/>
          <pc:sldMk cId="1712591328" sldId="1280"/>
        </pc:sldMkLst>
        <pc:picChg chg="del">
          <ac:chgData name="Ahmed Hassan" userId="6a4856fe-19af-4488-a9af-e2b291863a76" providerId="ADAL" clId="{2ADAD56B-BFF0-C749-B4C1-A14144B3FCD4}" dt="2023-11-13T17:28:14.701" v="1"/>
          <ac:picMkLst>
            <pc:docMk/>
            <pc:sldMk cId="1712591328" sldId="1280"/>
            <ac:picMk id="26" creationId="{FF4DA486-BF0E-449A-27B4-CD53D2B84E2A}"/>
          </ac:picMkLst>
        </pc:picChg>
      </pc:sldChg>
      <pc:sldChg chg="delSp modTransition modAnim">
        <pc:chgData name="Ahmed Hassan" userId="6a4856fe-19af-4488-a9af-e2b291863a76" providerId="ADAL" clId="{2ADAD56B-BFF0-C749-B4C1-A14144B3FCD4}" dt="2023-11-13T17:28:14.701" v="1"/>
        <pc:sldMkLst>
          <pc:docMk/>
          <pc:sldMk cId="1571034871" sldId="1281"/>
        </pc:sldMkLst>
        <pc:picChg chg="del">
          <ac:chgData name="Ahmed Hassan" userId="6a4856fe-19af-4488-a9af-e2b291863a76" providerId="ADAL" clId="{2ADAD56B-BFF0-C749-B4C1-A14144B3FCD4}" dt="2023-11-13T17:28:14.701" v="1"/>
          <ac:picMkLst>
            <pc:docMk/>
            <pc:sldMk cId="1571034871" sldId="1281"/>
            <ac:picMk id="23" creationId="{963DDCAA-A9DF-2A5E-A41D-AFD10DF84ECD}"/>
          </ac:picMkLst>
        </pc:picChg>
      </pc:sldChg>
      <pc:sldChg chg="delSp modTransition modAnim">
        <pc:chgData name="Ahmed Hassan" userId="6a4856fe-19af-4488-a9af-e2b291863a76" providerId="ADAL" clId="{2ADAD56B-BFF0-C749-B4C1-A14144B3FCD4}" dt="2023-11-13T17:28:14.701" v="1"/>
        <pc:sldMkLst>
          <pc:docMk/>
          <pc:sldMk cId="3992291794" sldId="1282"/>
        </pc:sldMkLst>
        <pc:picChg chg="del">
          <ac:chgData name="Ahmed Hassan" userId="6a4856fe-19af-4488-a9af-e2b291863a76" providerId="ADAL" clId="{2ADAD56B-BFF0-C749-B4C1-A14144B3FCD4}" dt="2023-11-13T17:28:14.701" v="1"/>
          <ac:picMkLst>
            <pc:docMk/>
            <pc:sldMk cId="3992291794" sldId="1282"/>
            <ac:picMk id="10" creationId="{464C5F11-9053-77BD-1AAF-E4FD3CF5521C}"/>
          </ac:picMkLst>
        </pc:picChg>
      </pc:sldChg>
      <pc:sldChg chg="delSp modTransition modAnim">
        <pc:chgData name="Ahmed Hassan" userId="6a4856fe-19af-4488-a9af-e2b291863a76" providerId="ADAL" clId="{2ADAD56B-BFF0-C749-B4C1-A14144B3FCD4}" dt="2023-11-13T17:28:14.701" v="1"/>
        <pc:sldMkLst>
          <pc:docMk/>
          <pc:sldMk cId="3181921059" sldId="1283"/>
        </pc:sldMkLst>
        <pc:picChg chg="del">
          <ac:chgData name="Ahmed Hassan" userId="6a4856fe-19af-4488-a9af-e2b291863a76" providerId="ADAL" clId="{2ADAD56B-BFF0-C749-B4C1-A14144B3FCD4}" dt="2023-11-13T17:28:14.701" v="1"/>
          <ac:picMkLst>
            <pc:docMk/>
            <pc:sldMk cId="3181921059" sldId="1283"/>
            <ac:picMk id="33" creationId="{DA7981A2-4564-EEF8-0509-828EFB08738F}"/>
          </ac:picMkLst>
        </pc:picChg>
      </pc:sldChg>
      <pc:sldChg chg="delSp modTransition modAnim">
        <pc:chgData name="Ahmed Hassan" userId="6a4856fe-19af-4488-a9af-e2b291863a76" providerId="ADAL" clId="{2ADAD56B-BFF0-C749-B4C1-A14144B3FCD4}" dt="2023-11-13T17:28:14.701" v="1"/>
        <pc:sldMkLst>
          <pc:docMk/>
          <pc:sldMk cId="3266982453" sldId="1284"/>
        </pc:sldMkLst>
        <pc:picChg chg="del">
          <ac:chgData name="Ahmed Hassan" userId="6a4856fe-19af-4488-a9af-e2b291863a76" providerId="ADAL" clId="{2ADAD56B-BFF0-C749-B4C1-A14144B3FCD4}" dt="2023-11-13T17:28:14.701" v="1"/>
          <ac:picMkLst>
            <pc:docMk/>
            <pc:sldMk cId="3266982453" sldId="1284"/>
            <ac:picMk id="13" creationId="{0494D9FA-75C4-0A96-00C1-B63C159BB392}"/>
          </ac:picMkLst>
        </pc:picChg>
      </pc:sldChg>
      <pc:sldChg chg="delSp modTransition modAnim">
        <pc:chgData name="Ahmed Hassan" userId="6a4856fe-19af-4488-a9af-e2b291863a76" providerId="ADAL" clId="{2ADAD56B-BFF0-C749-B4C1-A14144B3FCD4}" dt="2023-11-13T17:28:14.701" v="1"/>
        <pc:sldMkLst>
          <pc:docMk/>
          <pc:sldMk cId="4064216026" sldId="1285"/>
        </pc:sldMkLst>
        <pc:picChg chg="del">
          <ac:chgData name="Ahmed Hassan" userId="6a4856fe-19af-4488-a9af-e2b291863a76" providerId="ADAL" clId="{2ADAD56B-BFF0-C749-B4C1-A14144B3FCD4}" dt="2023-11-13T17:28:14.701" v="1"/>
          <ac:picMkLst>
            <pc:docMk/>
            <pc:sldMk cId="4064216026" sldId="1285"/>
            <ac:picMk id="9" creationId="{69789E75-B986-E5B7-9EFA-0B767FCE4F44}"/>
          </ac:picMkLst>
        </pc:picChg>
      </pc:sldChg>
      <pc:sldChg chg="delSp modTransition modAnim">
        <pc:chgData name="Ahmed Hassan" userId="6a4856fe-19af-4488-a9af-e2b291863a76" providerId="ADAL" clId="{2ADAD56B-BFF0-C749-B4C1-A14144B3FCD4}" dt="2023-11-13T17:28:14.701" v="1"/>
        <pc:sldMkLst>
          <pc:docMk/>
          <pc:sldMk cId="1087303707" sldId="1286"/>
        </pc:sldMkLst>
        <pc:picChg chg="del">
          <ac:chgData name="Ahmed Hassan" userId="6a4856fe-19af-4488-a9af-e2b291863a76" providerId="ADAL" clId="{2ADAD56B-BFF0-C749-B4C1-A14144B3FCD4}" dt="2023-11-13T17:28:14.701" v="1"/>
          <ac:picMkLst>
            <pc:docMk/>
            <pc:sldMk cId="1087303707" sldId="1286"/>
            <ac:picMk id="16" creationId="{65F12277-4D4E-042F-8B1B-40E70CD4F7D0}"/>
          </ac:picMkLst>
        </pc:picChg>
      </pc:sldChg>
      <pc:sldChg chg="delSp modTransition modAnim">
        <pc:chgData name="Ahmed Hassan" userId="6a4856fe-19af-4488-a9af-e2b291863a76" providerId="ADAL" clId="{2ADAD56B-BFF0-C749-B4C1-A14144B3FCD4}" dt="2023-11-13T17:28:14.701" v="1"/>
        <pc:sldMkLst>
          <pc:docMk/>
          <pc:sldMk cId="1971390389" sldId="1287"/>
        </pc:sldMkLst>
        <pc:picChg chg="del">
          <ac:chgData name="Ahmed Hassan" userId="6a4856fe-19af-4488-a9af-e2b291863a76" providerId="ADAL" clId="{2ADAD56B-BFF0-C749-B4C1-A14144B3FCD4}" dt="2023-11-13T17:28:14.701" v="1"/>
          <ac:picMkLst>
            <pc:docMk/>
            <pc:sldMk cId="1971390389" sldId="1287"/>
            <ac:picMk id="10" creationId="{BEC2016D-12BB-D7EE-1117-6C5FA2CB0388}"/>
          </ac:picMkLst>
        </pc:picChg>
      </pc:sldChg>
      <pc:sldChg chg="delSp modTransition modAnim">
        <pc:chgData name="Ahmed Hassan" userId="6a4856fe-19af-4488-a9af-e2b291863a76" providerId="ADAL" clId="{2ADAD56B-BFF0-C749-B4C1-A14144B3FCD4}" dt="2023-11-13T17:28:14.701" v="1"/>
        <pc:sldMkLst>
          <pc:docMk/>
          <pc:sldMk cId="1066570347" sldId="1288"/>
        </pc:sldMkLst>
        <pc:picChg chg="del">
          <ac:chgData name="Ahmed Hassan" userId="6a4856fe-19af-4488-a9af-e2b291863a76" providerId="ADAL" clId="{2ADAD56B-BFF0-C749-B4C1-A14144B3FCD4}" dt="2023-11-13T17:28:14.701" v="1"/>
          <ac:picMkLst>
            <pc:docMk/>
            <pc:sldMk cId="1066570347" sldId="1288"/>
            <ac:picMk id="21" creationId="{E0C767AC-0884-B4DD-8D95-E4B995812A53}"/>
          </ac:picMkLst>
        </pc:picChg>
      </pc:sldChg>
      <pc:sldChg chg="delSp modTransition modAnim">
        <pc:chgData name="Ahmed Hassan" userId="6a4856fe-19af-4488-a9af-e2b291863a76" providerId="ADAL" clId="{2ADAD56B-BFF0-C749-B4C1-A14144B3FCD4}" dt="2023-11-13T17:28:14.701" v="1"/>
        <pc:sldMkLst>
          <pc:docMk/>
          <pc:sldMk cId="1475687278" sldId="1289"/>
        </pc:sldMkLst>
        <pc:picChg chg="del">
          <ac:chgData name="Ahmed Hassan" userId="6a4856fe-19af-4488-a9af-e2b291863a76" providerId="ADAL" clId="{2ADAD56B-BFF0-C749-B4C1-A14144B3FCD4}" dt="2023-11-13T17:28:14.701" v="1"/>
          <ac:picMkLst>
            <pc:docMk/>
            <pc:sldMk cId="1475687278" sldId="1289"/>
            <ac:picMk id="19" creationId="{7573F80B-1B31-9538-E505-6AAD0EB206F4}"/>
          </ac:picMkLst>
        </pc:picChg>
      </pc:sldChg>
      <pc:sldChg chg="delSp modTransition modAnim">
        <pc:chgData name="Ahmed Hassan" userId="6a4856fe-19af-4488-a9af-e2b291863a76" providerId="ADAL" clId="{2ADAD56B-BFF0-C749-B4C1-A14144B3FCD4}" dt="2023-11-13T17:28:14.701" v="1"/>
        <pc:sldMkLst>
          <pc:docMk/>
          <pc:sldMk cId="1726158088" sldId="1290"/>
        </pc:sldMkLst>
        <pc:picChg chg="del">
          <ac:chgData name="Ahmed Hassan" userId="6a4856fe-19af-4488-a9af-e2b291863a76" providerId="ADAL" clId="{2ADAD56B-BFF0-C749-B4C1-A14144B3FCD4}" dt="2023-11-13T17:28:14.701" v="1"/>
          <ac:picMkLst>
            <pc:docMk/>
            <pc:sldMk cId="1726158088" sldId="1290"/>
            <ac:picMk id="17" creationId="{8AED8966-F855-5403-8E0B-413FE1F0F974}"/>
          </ac:picMkLst>
        </pc:picChg>
      </pc:sldChg>
    </pc:docChg>
  </pc:docChgLst>
  <pc:docChgLst>
    <pc:chgData name="Ahmed Hassan" userId="6a4856fe-19af-4488-a9af-e2b291863a76" providerId="ADAL" clId="{D803A8EC-D7FA-CB4A-A543-EA9874F7ED39}"/>
    <pc:docChg chg="undo custSel addSld delSld modSld sldOrd modSection">
      <pc:chgData name="Ahmed Hassan" userId="6a4856fe-19af-4488-a9af-e2b291863a76" providerId="ADAL" clId="{D803A8EC-D7FA-CB4A-A543-EA9874F7ED39}" dt="2023-11-13T17:27:00.781" v="7416"/>
      <pc:docMkLst>
        <pc:docMk/>
      </pc:docMkLst>
      <pc:sldChg chg="addSp delSp modSp del mod modClrScheme chgLayout">
        <pc:chgData name="Ahmed Hassan" userId="6a4856fe-19af-4488-a9af-e2b291863a76" providerId="ADAL" clId="{D803A8EC-D7FA-CB4A-A543-EA9874F7ED39}" dt="2023-11-10T21:16:58.584" v="3384" actId="2696"/>
        <pc:sldMkLst>
          <pc:docMk/>
          <pc:sldMk cId="979261729" sldId="276"/>
        </pc:sldMkLst>
        <pc:spChg chg="del">
          <ac:chgData name="Ahmed Hassan" userId="6a4856fe-19af-4488-a9af-e2b291863a76" providerId="ADAL" clId="{D803A8EC-D7FA-CB4A-A543-EA9874F7ED39}" dt="2023-11-10T17:09:43.480" v="1252" actId="478"/>
          <ac:spMkLst>
            <pc:docMk/>
            <pc:sldMk cId="979261729" sldId="276"/>
            <ac:spMk id="2" creationId="{8E37E818-1B9D-D6C4-046E-48242BD09CF6}"/>
          </ac:spMkLst>
        </pc:spChg>
        <pc:spChg chg="mod">
          <ac:chgData name="Ahmed Hassan" userId="6a4856fe-19af-4488-a9af-e2b291863a76" providerId="ADAL" clId="{D803A8EC-D7FA-CB4A-A543-EA9874F7ED39}" dt="2023-11-10T16:13:29.273" v="93" actId="20577"/>
          <ac:spMkLst>
            <pc:docMk/>
            <pc:sldMk cId="979261729" sldId="276"/>
            <ac:spMk id="3" creationId="{F9A80F9F-74DB-1D57-04E8-E20E92A09B0A}"/>
          </ac:spMkLst>
        </pc:spChg>
        <pc:spChg chg="mod">
          <ac:chgData name="Ahmed Hassan" userId="6a4856fe-19af-4488-a9af-e2b291863a76" providerId="ADAL" clId="{D803A8EC-D7FA-CB4A-A543-EA9874F7ED39}" dt="2023-11-09T14:13:45.005" v="39" actId="20577"/>
          <ac:spMkLst>
            <pc:docMk/>
            <pc:sldMk cId="979261729" sldId="276"/>
            <ac:spMk id="10" creationId="{463D680D-A11B-0A8A-63D5-DD2C6F3FD516}"/>
          </ac:spMkLst>
        </pc:spChg>
        <pc:spChg chg="add del mod ord">
          <ac:chgData name="Ahmed Hassan" userId="6a4856fe-19af-4488-a9af-e2b291863a76" providerId="ADAL" clId="{D803A8EC-D7FA-CB4A-A543-EA9874F7ED39}" dt="2023-11-10T16:13:12.441" v="70" actId="478"/>
          <ac:spMkLst>
            <pc:docMk/>
            <pc:sldMk cId="979261729" sldId="276"/>
            <ac:spMk id="14" creationId="{58434892-360F-E9C8-E5B7-4D1400A292FE}"/>
          </ac:spMkLst>
        </pc:spChg>
        <pc:spChg chg="add mod ord">
          <ac:chgData name="Ahmed Hassan" userId="6a4856fe-19af-4488-a9af-e2b291863a76" providerId="ADAL" clId="{D803A8EC-D7FA-CB4A-A543-EA9874F7ED39}" dt="2023-11-10T16:12:34.076" v="43" actId="700"/>
          <ac:spMkLst>
            <pc:docMk/>
            <pc:sldMk cId="979261729" sldId="276"/>
            <ac:spMk id="20" creationId="{FFB79DAD-9FF5-32A3-F7F4-CFFEDFA7A5F5}"/>
          </ac:spMkLst>
        </pc:spChg>
        <pc:spChg chg="add mod ord">
          <ac:chgData name="Ahmed Hassan" userId="6a4856fe-19af-4488-a9af-e2b291863a76" providerId="ADAL" clId="{D803A8EC-D7FA-CB4A-A543-EA9874F7ED39}" dt="2023-11-10T16:12:34.076" v="43" actId="700"/>
          <ac:spMkLst>
            <pc:docMk/>
            <pc:sldMk cId="979261729" sldId="276"/>
            <ac:spMk id="21" creationId="{BD861FA0-D115-BB93-4A63-8AEDC89FAAA4}"/>
          </ac:spMkLst>
        </pc:spChg>
        <pc:spChg chg="add mod ord">
          <ac:chgData name="Ahmed Hassan" userId="6a4856fe-19af-4488-a9af-e2b291863a76" providerId="ADAL" clId="{D803A8EC-D7FA-CB4A-A543-EA9874F7ED39}" dt="2023-11-10T16:12:34.076" v="43" actId="700"/>
          <ac:spMkLst>
            <pc:docMk/>
            <pc:sldMk cId="979261729" sldId="276"/>
            <ac:spMk id="22" creationId="{8682637B-EE74-FCC4-25C7-F3E84C47B64E}"/>
          </ac:spMkLst>
        </pc:spChg>
        <pc:spChg chg="add mod ord">
          <ac:chgData name="Ahmed Hassan" userId="6a4856fe-19af-4488-a9af-e2b291863a76" providerId="ADAL" clId="{D803A8EC-D7FA-CB4A-A543-EA9874F7ED39}" dt="2023-11-10T16:12:34.076" v="43" actId="700"/>
          <ac:spMkLst>
            <pc:docMk/>
            <pc:sldMk cId="979261729" sldId="276"/>
            <ac:spMk id="23" creationId="{9B71CC28-B70E-E165-9897-7E554F986AE4}"/>
          </ac:spMkLst>
        </pc:spChg>
        <pc:spChg chg="add del mod">
          <ac:chgData name="Ahmed Hassan" userId="6a4856fe-19af-4488-a9af-e2b291863a76" providerId="ADAL" clId="{D803A8EC-D7FA-CB4A-A543-EA9874F7ED39}" dt="2023-11-10T16:13:15.339" v="71" actId="478"/>
          <ac:spMkLst>
            <pc:docMk/>
            <pc:sldMk cId="979261729" sldId="276"/>
            <ac:spMk id="26" creationId="{29EDB64E-7E2B-15DB-A4AB-9E5167D61E85}"/>
          </ac:spMkLst>
        </pc:spChg>
      </pc:sldChg>
      <pc:sldChg chg="addSp delSp modSp add mod modTransition modAnim">
        <pc:chgData name="Ahmed Hassan" userId="6a4856fe-19af-4488-a9af-e2b291863a76" providerId="ADAL" clId="{D803A8EC-D7FA-CB4A-A543-EA9874F7ED39}" dt="2023-11-13T17:27:00.781" v="7416"/>
        <pc:sldMkLst>
          <pc:docMk/>
          <pc:sldMk cId="1338049275" sldId="277"/>
        </pc:sldMkLst>
        <pc:spChg chg="mod">
          <ac:chgData name="Ahmed Hassan" userId="6a4856fe-19af-4488-a9af-e2b291863a76" providerId="ADAL" clId="{D803A8EC-D7FA-CB4A-A543-EA9874F7ED39}" dt="2023-11-10T21:16:53.079" v="3383" actId="20577"/>
          <ac:spMkLst>
            <pc:docMk/>
            <pc:sldMk cId="1338049275" sldId="277"/>
            <ac:spMk id="2" creationId="{D775E37A-DD58-5F70-B739-193FA75D4426}"/>
          </ac:spMkLst>
        </pc:spChg>
        <pc:spChg chg="del">
          <ac:chgData name="Ahmed Hassan" userId="6a4856fe-19af-4488-a9af-e2b291863a76" providerId="ADAL" clId="{D803A8EC-D7FA-CB4A-A543-EA9874F7ED39}" dt="2023-11-10T21:17:07.679" v="3385" actId="478"/>
          <ac:spMkLst>
            <pc:docMk/>
            <pc:sldMk cId="1338049275" sldId="277"/>
            <ac:spMk id="3" creationId="{8AB09511-BB6E-76E0-1F3E-FEE67416F4E0}"/>
          </ac:spMkLst>
        </pc:spChg>
        <pc:spChg chg="mod">
          <ac:chgData name="Ahmed Hassan" userId="6a4856fe-19af-4488-a9af-e2b291863a76" providerId="ADAL" clId="{D803A8EC-D7FA-CB4A-A543-EA9874F7ED39}" dt="2023-11-10T21:16:07.814" v="3371" actId="207"/>
          <ac:spMkLst>
            <pc:docMk/>
            <pc:sldMk cId="1338049275" sldId="277"/>
            <ac:spMk id="7" creationId="{E9ED728B-0B52-96B3-4F9A-6C924AE7908A}"/>
          </ac:spMkLst>
        </pc:spChg>
        <pc:spChg chg="mod">
          <ac:chgData name="Ahmed Hassan" userId="6a4856fe-19af-4488-a9af-e2b291863a76" providerId="ADAL" clId="{D803A8EC-D7FA-CB4A-A543-EA9874F7ED39}" dt="2023-11-10T21:16:07.814" v="3371" actId="207"/>
          <ac:spMkLst>
            <pc:docMk/>
            <pc:sldMk cId="1338049275" sldId="277"/>
            <ac:spMk id="8" creationId="{47A3417C-1CD5-6723-2867-465DC616ACD0}"/>
          </ac:spMkLst>
        </pc:spChg>
        <pc:spChg chg="mod">
          <ac:chgData name="Ahmed Hassan" userId="6a4856fe-19af-4488-a9af-e2b291863a76" providerId="ADAL" clId="{D803A8EC-D7FA-CB4A-A543-EA9874F7ED39}" dt="2023-11-10T21:16:07.814" v="3371" actId="207"/>
          <ac:spMkLst>
            <pc:docMk/>
            <pc:sldMk cId="1338049275" sldId="277"/>
            <ac:spMk id="11" creationId="{351810FE-ADF0-55DF-E635-73677307DF2B}"/>
          </ac:spMkLst>
        </pc:spChg>
        <pc:spChg chg="mod">
          <ac:chgData name="Ahmed Hassan" userId="6a4856fe-19af-4488-a9af-e2b291863a76" providerId="ADAL" clId="{D803A8EC-D7FA-CB4A-A543-EA9874F7ED39}" dt="2023-11-10T21:16:07.814" v="3371" actId="207"/>
          <ac:spMkLst>
            <pc:docMk/>
            <pc:sldMk cId="1338049275" sldId="277"/>
            <ac:spMk id="12" creationId="{6916C1A8-1A3D-9D66-39BA-53067859DBE3}"/>
          </ac:spMkLst>
        </pc:spChg>
        <pc:spChg chg="mod">
          <ac:chgData name="Ahmed Hassan" userId="6a4856fe-19af-4488-a9af-e2b291863a76" providerId="ADAL" clId="{D803A8EC-D7FA-CB4A-A543-EA9874F7ED39}" dt="2023-11-10T21:15:46.015" v="3370" actId="207"/>
          <ac:spMkLst>
            <pc:docMk/>
            <pc:sldMk cId="1338049275" sldId="277"/>
            <ac:spMk id="40" creationId="{39B90D3E-AB1C-1AD4-B06F-170DDF6DD78D}"/>
          </ac:spMkLst>
        </pc:spChg>
        <pc:spChg chg="mod">
          <ac:chgData name="Ahmed Hassan" userId="6a4856fe-19af-4488-a9af-e2b291863a76" providerId="ADAL" clId="{D803A8EC-D7FA-CB4A-A543-EA9874F7ED39}" dt="2023-11-10T21:16:22.186" v="3372" actId="207"/>
          <ac:spMkLst>
            <pc:docMk/>
            <pc:sldMk cId="1338049275" sldId="277"/>
            <ac:spMk id="41" creationId="{FE8D5F2B-C076-5A2D-0A52-CDF2509AE7C9}"/>
          </ac:spMkLst>
        </pc:spChg>
        <pc:spChg chg="mod">
          <ac:chgData name="Ahmed Hassan" userId="6a4856fe-19af-4488-a9af-e2b291863a76" providerId="ADAL" clId="{D803A8EC-D7FA-CB4A-A543-EA9874F7ED39}" dt="2023-11-10T21:16:22.186" v="3372" actId="207"/>
          <ac:spMkLst>
            <pc:docMk/>
            <pc:sldMk cId="1338049275" sldId="277"/>
            <ac:spMk id="45" creationId="{A236AA54-5A47-AF6C-5FEF-F0A6BAF045E3}"/>
          </ac:spMkLst>
        </pc:spChg>
        <pc:spChg chg="mod">
          <ac:chgData name="Ahmed Hassan" userId="6a4856fe-19af-4488-a9af-e2b291863a76" providerId="ADAL" clId="{D803A8EC-D7FA-CB4A-A543-EA9874F7ED39}" dt="2023-11-10T21:16:22.186" v="3372" actId="207"/>
          <ac:spMkLst>
            <pc:docMk/>
            <pc:sldMk cId="1338049275" sldId="277"/>
            <ac:spMk id="46" creationId="{07C2A086-8D07-3F82-5603-C9D2C19C16C5}"/>
          </ac:spMkLst>
        </pc:spChg>
        <pc:spChg chg="mod">
          <ac:chgData name="Ahmed Hassan" userId="6a4856fe-19af-4488-a9af-e2b291863a76" providerId="ADAL" clId="{D803A8EC-D7FA-CB4A-A543-EA9874F7ED39}" dt="2023-11-10T21:16:22.186" v="3372" actId="207"/>
          <ac:spMkLst>
            <pc:docMk/>
            <pc:sldMk cId="1338049275" sldId="277"/>
            <ac:spMk id="47" creationId="{92FCD4BD-FA45-F23B-E442-FB7D45FA24A7}"/>
          </ac:spMkLst>
        </pc:spChg>
        <pc:spChg chg="mod">
          <ac:chgData name="Ahmed Hassan" userId="6a4856fe-19af-4488-a9af-e2b291863a76" providerId="ADAL" clId="{D803A8EC-D7FA-CB4A-A543-EA9874F7ED39}" dt="2023-11-10T21:15:46.015" v="3370" actId="207"/>
          <ac:spMkLst>
            <pc:docMk/>
            <pc:sldMk cId="1338049275" sldId="277"/>
            <ac:spMk id="49" creationId="{A257C066-0067-8D18-79A7-5DABF79FEB39}"/>
          </ac:spMkLst>
        </pc:spChg>
        <pc:spChg chg="mod">
          <ac:chgData name="Ahmed Hassan" userId="6a4856fe-19af-4488-a9af-e2b291863a76" providerId="ADAL" clId="{D803A8EC-D7FA-CB4A-A543-EA9874F7ED39}" dt="2023-11-10T21:16:28.818" v="3373" actId="207"/>
          <ac:spMkLst>
            <pc:docMk/>
            <pc:sldMk cId="1338049275" sldId="277"/>
            <ac:spMk id="50" creationId="{00964260-DD57-D879-19D9-9D28FC4C6FAC}"/>
          </ac:spMkLst>
        </pc:spChg>
        <pc:spChg chg="mod">
          <ac:chgData name="Ahmed Hassan" userId="6a4856fe-19af-4488-a9af-e2b291863a76" providerId="ADAL" clId="{D803A8EC-D7FA-CB4A-A543-EA9874F7ED39}" dt="2023-11-10T21:16:22.186" v="3372" actId="207"/>
          <ac:spMkLst>
            <pc:docMk/>
            <pc:sldMk cId="1338049275" sldId="277"/>
            <ac:spMk id="60" creationId="{C545AD68-371F-E1DD-C316-F7CC29E89CED}"/>
          </ac:spMkLst>
        </pc:spChg>
        <pc:spChg chg="mod">
          <ac:chgData name="Ahmed Hassan" userId="6a4856fe-19af-4488-a9af-e2b291863a76" providerId="ADAL" clId="{D803A8EC-D7FA-CB4A-A543-EA9874F7ED39}" dt="2023-11-10T21:16:22.186" v="3372" actId="207"/>
          <ac:spMkLst>
            <pc:docMk/>
            <pc:sldMk cId="1338049275" sldId="277"/>
            <ac:spMk id="61" creationId="{5E12CCF9-1F8A-6C3E-B9AB-F5B8678B7BF8}"/>
          </ac:spMkLst>
        </pc:spChg>
        <pc:spChg chg="mod">
          <ac:chgData name="Ahmed Hassan" userId="6a4856fe-19af-4488-a9af-e2b291863a76" providerId="ADAL" clId="{D803A8EC-D7FA-CB4A-A543-EA9874F7ED39}" dt="2023-11-10T21:16:22.186" v="3372" actId="207"/>
          <ac:spMkLst>
            <pc:docMk/>
            <pc:sldMk cId="1338049275" sldId="277"/>
            <ac:spMk id="62" creationId="{F638057B-BEF4-F7B5-37D5-EE70591764B8}"/>
          </ac:spMkLst>
        </pc:spChg>
        <pc:spChg chg="mod">
          <ac:chgData name="Ahmed Hassan" userId="6a4856fe-19af-4488-a9af-e2b291863a76" providerId="ADAL" clId="{D803A8EC-D7FA-CB4A-A543-EA9874F7ED39}" dt="2023-11-10T21:16:22.186" v="3372" actId="207"/>
          <ac:spMkLst>
            <pc:docMk/>
            <pc:sldMk cId="1338049275" sldId="277"/>
            <ac:spMk id="63" creationId="{9FB2CBBB-614F-96AA-6E6A-7D59BBBB41BE}"/>
          </ac:spMkLst>
        </pc:spChg>
        <pc:spChg chg="mod">
          <ac:chgData name="Ahmed Hassan" userId="6a4856fe-19af-4488-a9af-e2b291863a76" providerId="ADAL" clId="{D803A8EC-D7FA-CB4A-A543-EA9874F7ED39}" dt="2023-11-10T21:16:22.186" v="3372" actId="207"/>
          <ac:spMkLst>
            <pc:docMk/>
            <pc:sldMk cId="1338049275" sldId="277"/>
            <ac:spMk id="69" creationId="{C23D5EF1-4931-B8C0-DF52-EBE651B84E26}"/>
          </ac:spMkLst>
        </pc:spChg>
        <pc:spChg chg="mod">
          <ac:chgData name="Ahmed Hassan" userId="6a4856fe-19af-4488-a9af-e2b291863a76" providerId="ADAL" clId="{D803A8EC-D7FA-CB4A-A543-EA9874F7ED39}" dt="2023-11-10T21:16:22.186" v="3372" actId="207"/>
          <ac:spMkLst>
            <pc:docMk/>
            <pc:sldMk cId="1338049275" sldId="277"/>
            <ac:spMk id="70" creationId="{BBD42815-705E-5EB2-3E84-FB9A0D33A329}"/>
          </ac:spMkLst>
        </pc:spChg>
        <pc:spChg chg="mod">
          <ac:chgData name="Ahmed Hassan" userId="6a4856fe-19af-4488-a9af-e2b291863a76" providerId="ADAL" clId="{D803A8EC-D7FA-CB4A-A543-EA9874F7ED39}" dt="2023-11-10T21:16:22.186" v="3372" actId="207"/>
          <ac:spMkLst>
            <pc:docMk/>
            <pc:sldMk cId="1338049275" sldId="277"/>
            <ac:spMk id="71" creationId="{822F2B9D-279B-02B2-5EDA-D80CCE204B37}"/>
          </ac:spMkLst>
        </pc:spChg>
        <pc:spChg chg="mod">
          <ac:chgData name="Ahmed Hassan" userId="6a4856fe-19af-4488-a9af-e2b291863a76" providerId="ADAL" clId="{D803A8EC-D7FA-CB4A-A543-EA9874F7ED39}" dt="2023-11-10T21:16:22.186" v="3372" actId="207"/>
          <ac:spMkLst>
            <pc:docMk/>
            <pc:sldMk cId="1338049275" sldId="277"/>
            <ac:spMk id="73" creationId="{B946AB96-69D0-C1E4-D2CB-93B96F2C92C4}"/>
          </ac:spMkLst>
        </pc:spChg>
        <pc:spChg chg="mod">
          <ac:chgData name="Ahmed Hassan" userId="6a4856fe-19af-4488-a9af-e2b291863a76" providerId="ADAL" clId="{D803A8EC-D7FA-CB4A-A543-EA9874F7ED39}" dt="2023-11-10T21:16:22.186" v="3372" actId="207"/>
          <ac:spMkLst>
            <pc:docMk/>
            <pc:sldMk cId="1338049275" sldId="277"/>
            <ac:spMk id="74" creationId="{35A9768F-D0B9-8093-5F48-859381B62C14}"/>
          </ac:spMkLst>
        </pc:spChg>
        <pc:spChg chg="mod">
          <ac:chgData name="Ahmed Hassan" userId="6a4856fe-19af-4488-a9af-e2b291863a76" providerId="ADAL" clId="{D803A8EC-D7FA-CB4A-A543-EA9874F7ED39}" dt="2023-11-10T21:16:22.186" v="3372" actId="207"/>
          <ac:spMkLst>
            <pc:docMk/>
            <pc:sldMk cId="1338049275" sldId="277"/>
            <ac:spMk id="84" creationId="{DBA8BC3C-4262-0DA7-CFBB-6F631EE90644}"/>
          </ac:spMkLst>
        </pc:spChg>
        <pc:spChg chg="mod">
          <ac:chgData name="Ahmed Hassan" userId="6a4856fe-19af-4488-a9af-e2b291863a76" providerId="ADAL" clId="{D803A8EC-D7FA-CB4A-A543-EA9874F7ED39}" dt="2023-11-10T21:16:22.186" v="3372" actId="207"/>
          <ac:spMkLst>
            <pc:docMk/>
            <pc:sldMk cId="1338049275" sldId="277"/>
            <ac:spMk id="85" creationId="{51800583-C5B6-F547-A1C6-54C969E15E97}"/>
          </ac:spMkLst>
        </pc:spChg>
        <pc:spChg chg="mod">
          <ac:chgData name="Ahmed Hassan" userId="6a4856fe-19af-4488-a9af-e2b291863a76" providerId="ADAL" clId="{D803A8EC-D7FA-CB4A-A543-EA9874F7ED39}" dt="2023-11-10T21:16:22.186" v="3372" actId="207"/>
          <ac:spMkLst>
            <pc:docMk/>
            <pc:sldMk cId="1338049275" sldId="277"/>
            <ac:spMk id="86" creationId="{93581CE1-6143-2BAE-287B-B92A9734024B}"/>
          </ac:spMkLst>
        </pc:spChg>
        <pc:spChg chg="mod">
          <ac:chgData name="Ahmed Hassan" userId="6a4856fe-19af-4488-a9af-e2b291863a76" providerId="ADAL" clId="{D803A8EC-D7FA-CB4A-A543-EA9874F7ED39}" dt="2023-11-10T21:16:22.186" v="3372" actId="207"/>
          <ac:spMkLst>
            <pc:docMk/>
            <pc:sldMk cId="1338049275" sldId="277"/>
            <ac:spMk id="87" creationId="{7A4E492E-63DD-C767-42E6-A1FD8C91BBD6}"/>
          </ac:spMkLst>
        </pc:spChg>
        <pc:spChg chg="mod">
          <ac:chgData name="Ahmed Hassan" userId="6a4856fe-19af-4488-a9af-e2b291863a76" providerId="ADAL" clId="{D803A8EC-D7FA-CB4A-A543-EA9874F7ED39}" dt="2023-11-10T21:16:22.186" v="3372" actId="207"/>
          <ac:spMkLst>
            <pc:docMk/>
            <pc:sldMk cId="1338049275" sldId="277"/>
            <ac:spMk id="88" creationId="{05B2A68B-8B40-A313-2DAD-768E28351DB9}"/>
          </ac:spMkLst>
        </pc:spChg>
        <pc:spChg chg="mod">
          <ac:chgData name="Ahmed Hassan" userId="6a4856fe-19af-4488-a9af-e2b291863a76" providerId="ADAL" clId="{D803A8EC-D7FA-CB4A-A543-EA9874F7ED39}" dt="2023-11-10T21:16:22.186" v="3372" actId="207"/>
          <ac:spMkLst>
            <pc:docMk/>
            <pc:sldMk cId="1338049275" sldId="277"/>
            <ac:spMk id="89" creationId="{84FB8CF7-1594-E020-BD59-F80D57DCC757}"/>
          </ac:spMkLst>
        </pc:spChg>
        <pc:spChg chg="mod">
          <ac:chgData name="Ahmed Hassan" userId="6a4856fe-19af-4488-a9af-e2b291863a76" providerId="ADAL" clId="{D803A8EC-D7FA-CB4A-A543-EA9874F7ED39}" dt="2023-11-10T21:16:22.186" v="3372" actId="207"/>
          <ac:spMkLst>
            <pc:docMk/>
            <pc:sldMk cId="1338049275" sldId="277"/>
            <ac:spMk id="90" creationId="{125EEA57-148A-3F1E-852A-3B97EBBB6AEF}"/>
          </ac:spMkLst>
        </pc:spChg>
        <pc:spChg chg="mod">
          <ac:chgData name="Ahmed Hassan" userId="6a4856fe-19af-4488-a9af-e2b291863a76" providerId="ADAL" clId="{D803A8EC-D7FA-CB4A-A543-EA9874F7ED39}" dt="2023-11-10T21:16:22.186" v="3372" actId="207"/>
          <ac:spMkLst>
            <pc:docMk/>
            <pc:sldMk cId="1338049275" sldId="277"/>
            <ac:spMk id="91" creationId="{35A8D8AB-1FE4-36D7-A26B-C5AF14C1FCCA}"/>
          </ac:spMkLst>
        </pc:spChg>
        <pc:spChg chg="mod">
          <ac:chgData name="Ahmed Hassan" userId="6a4856fe-19af-4488-a9af-e2b291863a76" providerId="ADAL" clId="{D803A8EC-D7FA-CB4A-A543-EA9874F7ED39}" dt="2023-11-10T21:16:22.186" v="3372" actId="207"/>
          <ac:spMkLst>
            <pc:docMk/>
            <pc:sldMk cId="1338049275" sldId="277"/>
            <ac:spMk id="92" creationId="{77105A80-ED85-1575-11A7-1C8C5BDE868B}"/>
          </ac:spMkLst>
        </pc:spChg>
        <pc:spChg chg="mod">
          <ac:chgData name="Ahmed Hassan" userId="6a4856fe-19af-4488-a9af-e2b291863a76" providerId="ADAL" clId="{D803A8EC-D7FA-CB4A-A543-EA9874F7ED39}" dt="2023-11-10T21:16:22.186" v="3372" actId="207"/>
          <ac:spMkLst>
            <pc:docMk/>
            <pc:sldMk cId="1338049275" sldId="277"/>
            <ac:spMk id="93" creationId="{71D53E27-DF10-03AC-4332-60BF3E3691AB}"/>
          </ac:spMkLst>
        </pc:spChg>
        <pc:spChg chg="mod">
          <ac:chgData name="Ahmed Hassan" userId="6a4856fe-19af-4488-a9af-e2b291863a76" providerId="ADAL" clId="{D803A8EC-D7FA-CB4A-A543-EA9874F7ED39}" dt="2023-11-10T21:16:22.186" v="3372" actId="207"/>
          <ac:spMkLst>
            <pc:docMk/>
            <pc:sldMk cId="1338049275" sldId="277"/>
            <ac:spMk id="94" creationId="{5A0246E4-02CB-DD6C-AD63-AE6B7F9C83FC}"/>
          </ac:spMkLst>
        </pc:spChg>
        <pc:spChg chg="mod">
          <ac:chgData name="Ahmed Hassan" userId="6a4856fe-19af-4488-a9af-e2b291863a76" providerId="ADAL" clId="{D803A8EC-D7FA-CB4A-A543-EA9874F7ED39}" dt="2023-11-10T21:16:22.186" v="3372" actId="207"/>
          <ac:spMkLst>
            <pc:docMk/>
            <pc:sldMk cId="1338049275" sldId="277"/>
            <ac:spMk id="95" creationId="{B8D12A64-48D2-06BB-5AA2-6E8AA49A7B68}"/>
          </ac:spMkLst>
        </pc:spChg>
        <pc:picChg chg="add del mod">
          <ac:chgData name="Ahmed Hassan" userId="6a4856fe-19af-4488-a9af-e2b291863a76" providerId="ADAL" clId="{D803A8EC-D7FA-CB4A-A543-EA9874F7ED39}" dt="2023-11-11T16:08:00.334" v="4874"/>
          <ac:picMkLst>
            <pc:docMk/>
            <pc:sldMk cId="1338049275" sldId="277"/>
            <ac:picMk id="19" creationId="{E9810DC8-916A-90C2-8243-1943587EEAE2}"/>
          </ac:picMkLst>
        </pc:picChg>
        <pc:picChg chg="mod">
          <ac:chgData name="Ahmed Hassan" userId="6a4856fe-19af-4488-a9af-e2b291863a76" providerId="ADAL" clId="{D803A8EC-D7FA-CB4A-A543-EA9874F7ED39}" dt="2023-11-10T21:17:29.774" v="3386" actId="207"/>
          <ac:picMkLst>
            <pc:docMk/>
            <pc:sldMk cId="1338049275" sldId="277"/>
            <ac:picMk id="22" creationId="{B4631ED5-34D7-2099-AD62-C94DDE146DAF}"/>
          </ac:picMkLst>
        </pc:picChg>
        <pc:picChg chg="mod">
          <ac:chgData name="Ahmed Hassan" userId="6a4856fe-19af-4488-a9af-e2b291863a76" providerId="ADAL" clId="{D803A8EC-D7FA-CB4A-A543-EA9874F7ED39}" dt="2023-11-10T21:17:29.774" v="3386" actId="207"/>
          <ac:picMkLst>
            <pc:docMk/>
            <pc:sldMk cId="1338049275" sldId="277"/>
            <ac:picMk id="25" creationId="{5112092A-B209-11EF-A351-A5E2667BBBB4}"/>
          </ac:picMkLst>
        </pc:picChg>
        <pc:picChg chg="mod">
          <ac:chgData name="Ahmed Hassan" userId="6a4856fe-19af-4488-a9af-e2b291863a76" providerId="ADAL" clId="{D803A8EC-D7FA-CB4A-A543-EA9874F7ED39}" dt="2023-11-10T21:17:29.774" v="3386" actId="207"/>
          <ac:picMkLst>
            <pc:docMk/>
            <pc:sldMk cId="1338049275" sldId="277"/>
            <ac:picMk id="26" creationId="{4D668E03-BECF-4F04-637A-B13B749FF60D}"/>
          </ac:picMkLst>
        </pc:picChg>
        <pc:picChg chg="mod">
          <ac:chgData name="Ahmed Hassan" userId="6a4856fe-19af-4488-a9af-e2b291863a76" providerId="ADAL" clId="{D803A8EC-D7FA-CB4A-A543-EA9874F7ED39}" dt="2023-11-10T21:17:29.774" v="3386" actId="207"/>
          <ac:picMkLst>
            <pc:docMk/>
            <pc:sldMk cId="1338049275" sldId="277"/>
            <ac:picMk id="27" creationId="{C860D3EE-F3C5-DBC3-1A0B-AB16D90ABB4C}"/>
          </ac:picMkLst>
        </pc:picChg>
        <pc:picChg chg="mod">
          <ac:chgData name="Ahmed Hassan" userId="6a4856fe-19af-4488-a9af-e2b291863a76" providerId="ADAL" clId="{D803A8EC-D7FA-CB4A-A543-EA9874F7ED39}" dt="2023-11-10T21:16:07.814" v="3371" actId="207"/>
          <ac:picMkLst>
            <pc:docMk/>
            <pc:sldMk cId="1338049275" sldId="277"/>
            <ac:picMk id="29" creationId="{E80AAB2D-C3F3-59A7-22E5-6089681E67DD}"/>
          </ac:picMkLst>
        </pc:picChg>
        <pc:picChg chg="mod">
          <ac:chgData name="Ahmed Hassan" userId="6a4856fe-19af-4488-a9af-e2b291863a76" providerId="ADAL" clId="{D803A8EC-D7FA-CB4A-A543-EA9874F7ED39}" dt="2023-11-10T21:17:29.774" v="3386" actId="207"/>
          <ac:picMkLst>
            <pc:docMk/>
            <pc:sldMk cId="1338049275" sldId="277"/>
            <ac:picMk id="30" creationId="{0C55A925-BAB5-A0AF-A22E-5FEDF9C7F183}"/>
          </ac:picMkLst>
        </pc:picChg>
        <pc:picChg chg="mod">
          <ac:chgData name="Ahmed Hassan" userId="6a4856fe-19af-4488-a9af-e2b291863a76" providerId="ADAL" clId="{D803A8EC-D7FA-CB4A-A543-EA9874F7ED39}" dt="2023-11-10T21:17:29.774" v="3386" actId="207"/>
          <ac:picMkLst>
            <pc:docMk/>
            <pc:sldMk cId="1338049275" sldId="277"/>
            <ac:picMk id="31" creationId="{31F319F2-AF79-50E1-EB30-062E9CB909C0}"/>
          </ac:picMkLst>
        </pc:picChg>
        <pc:picChg chg="mod">
          <ac:chgData name="Ahmed Hassan" userId="6a4856fe-19af-4488-a9af-e2b291863a76" providerId="ADAL" clId="{D803A8EC-D7FA-CB4A-A543-EA9874F7ED39}" dt="2023-11-10T21:17:29.774" v="3386" actId="207"/>
          <ac:picMkLst>
            <pc:docMk/>
            <pc:sldMk cId="1338049275" sldId="277"/>
            <ac:picMk id="32" creationId="{23D44EA1-8D09-AC57-0736-344FEEEF714B}"/>
          </ac:picMkLst>
        </pc:picChg>
        <pc:picChg chg="mod">
          <ac:chgData name="Ahmed Hassan" userId="6a4856fe-19af-4488-a9af-e2b291863a76" providerId="ADAL" clId="{D803A8EC-D7FA-CB4A-A543-EA9874F7ED39}" dt="2023-11-10T21:17:29.774" v="3386" actId="207"/>
          <ac:picMkLst>
            <pc:docMk/>
            <pc:sldMk cId="1338049275" sldId="277"/>
            <ac:picMk id="33" creationId="{D5B73FE5-A2F3-366F-ABA1-E08E01F2F3C5}"/>
          </ac:picMkLst>
        </pc:picChg>
        <pc:picChg chg="add del mod">
          <ac:chgData name="Ahmed Hassan" userId="6a4856fe-19af-4488-a9af-e2b291863a76" providerId="ADAL" clId="{D803A8EC-D7FA-CB4A-A543-EA9874F7ED39}" dt="2023-11-13T17:27:00.781" v="7416"/>
          <ac:picMkLst>
            <pc:docMk/>
            <pc:sldMk cId="1338049275" sldId="277"/>
            <ac:picMk id="34" creationId="{A2B866D3-D1D9-6CCD-ABBC-0B90A4B7C84C}"/>
          </ac:picMkLst>
        </pc:picChg>
        <pc:cxnChg chg="mod">
          <ac:chgData name="Ahmed Hassan" userId="6a4856fe-19af-4488-a9af-e2b291863a76" providerId="ADAL" clId="{D803A8EC-D7FA-CB4A-A543-EA9874F7ED39}" dt="2023-11-10T21:18:13.186" v="3389" actId="208"/>
          <ac:cxnSpMkLst>
            <pc:docMk/>
            <pc:sldMk cId="1338049275" sldId="277"/>
            <ac:cxnSpMk id="56" creationId="{C8ABC3B4-4E16-735F-CB40-6245AC11E05B}"/>
          </ac:cxnSpMkLst>
        </pc:cxnChg>
        <pc:cxnChg chg="mod">
          <ac:chgData name="Ahmed Hassan" userId="6a4856fe-19af-4488-a9af-e2b291863a76" providerId="ADAL" clId="{D803A8EC-D7FA-CB4A-A543-EA9874F7ED39}" dt="2023-11-10T21:17:51.595" v="3387" actId="208"/>
          <ac:cxnSpMkLst>
            <pc:docMk/>
            <pc:sldMk cId="1338049275" sldId="277"/>
            <ac:cxnSpMk id="58" creationId="{C29577B3-FFB4-6839-CD66-30F104DA5049}"/>
          </ac:cxnSpMkLst>
        </pc:cxnChg>
        <pc:cxnChg chg="mod">
          <ac:chgData name="Ahmed Hassan" userId="6a4856fe-19af-4488-a9af-e2b291863a76" providerId="ADAL" clId="{D803A8EC-D7FA-CB4A-A543-EA9874F7ED39}" dt="2023-11-10T21:18:06.955" v="3388" actId="208"/>
          <ac:cxnSpMkLst>
            <pc:docMk/>
            <pc:sldMk cId="1338049275" sldId="277"/>
            <ac:cxnSpMk id="67" creationId="{78B88E7F-00DE-10C4-C985-02721F3B291A}"/>
          </ac:cxnSpMkLst>
        </pc:cxnChg>
      </pc:sldChg>
      <pc:sldChg chg="addSp delSp modSp modTransition modAnim">
        <pc:chgData name="Ahmed Hassan" userId="6a4856fe-19af-4488-a9af-e2b291863a76" providerId="ADAL" clId="{D803A8EC-D7FA-CB4A-A543-EA9874F7ED39}" dt="2023-11-13T17:27:00.781" v="7416"/>
        <pc:sldMkLst>
          <pc:docMk/>
          <pc:sldMk cId="701632073" sldId="303"/>
        </pc:sldMkLst>
        <pc:picChg chg="add del mod">
          <ac:chgData name="Ahmed Hassan" userId="6a4856fe-19af-4488-a9af-e2b291863a76" providerId="ADAL" clId="{D803A8EC-D7FA-CB4A-A543-EA9874F7ED39}" dt="2023-11-11T15:51:41.918" v="4860"/>
          <ac:picMkLst>
            <pc:docMk/>
            <pc:sldMk cId="701632073" sldId="303"/>
            <ac:picMk id="15" creationId="{8D590785-2F58-7774-853B-5656E5FBFCDC}"/>
          </ac:picMkLst>
        </pc:picChg>
        <pc:picChg chg="add del mod">
          <ac:chgData name="Ahmed Hassan" userId="6a4856fe-19af-4488-a9af-e2b291863a76" providerId="ADAL" clId="{D803A8EC-D7FA-CB4A-A543-EA9874F7ED39}" dt="2023-11-11T15:52:41.063" v="4864"/>
          <ac:picMkLst>
            <pc:docMk/>
            <pc:sldMk cId="701632073" sldId="303"/>
            <ac:picMk id="24" creationId="{CD4BBB6F-6350-C7C4-798C-1CE7D60D4EAE}"/>
          </ac:picMkLst>
        </pc:picChg>
        <pc:picChg chg="add del mod">
          <ac:chgData name="Ahmed Hassan" userId="6a4856fe-19af-4488-a9af-e2b291863a76" providerId="ADAL" clId="{D803A8EC-D7FA-CB4A-A543-EA9874F7ED39}" dt="2023-11-13T17:27:00.781" v="7416"/>
          <ac:picMkLst>
            <pc:docMk/>
            <pc:sldMk cId="701632073" sldId="303"/>
            <ac:picMk id="28" creationId="{67CCB59E-1092-2803-6FCB-E1FB04ABB822}"/>
          </ac:picMkLst>
        </pc:picChg>
      </pc:sldChg>
      <pc:sldChg chg="del">
        <pc:chgData name="Ahmed Hassan" userId="6a4856fe-19af-4488-a9af-e2b291863a76" providerId="ADAL" clId="{D803A8EC-D7FA-CB4A-A543-EA9874F7ED39}" dt="2023-11-10T16:14:10.063" v="103" actId="2696"/>
        <pc:sldMkLst>
          <pc:docMk/>
          <pc:sldMk cId="1520784841" sldId="306"/>
        </pc:sldMkLst>
      </pc:sldChg>
      <pc:sldChg chg="addSp delSp modSp mod modTransition modAnim">
        <pc:chgData name="Ahmed Hassan" userId="6a4856fe-19af-4488-a9af-e2b291863a76" providerId="ADAL" clId="{D803A8EC-D7FA-CB4A-A543-EA9874F7ED39}" dt="2023-11-13T17:27:00.781" v="7416"/>
        <pc:sldMkLst>
          <pc:docMk/>
          <pc:sldMk cId="2569408148" sldId="313"/>
        </pc:sldMkLst>
        <pc:spChg chg="mod">
          <ac:chgData name="Ahmed Hassan" userId="6a4856fe-19af-4488-a9af-e2b291863a76" providerId="ADAL" clId="{D803A8EC-D7FA-CB4A-A543-EA9874F7ED39}" dt="2023-11-13T17:05:29.348" v="7413" actId="20577"/>
          <ac:spMkLst>
            <pc:docMk/>
            <pc:sldMk cId="2569408148" sldId="313"/>
            <ac:spMk id="31" creationId="{4527402C-3F97-690D-9C20-A459E375AEB7}"/>
          </ac:spMkLst>
        </pc:spChg>
        <pc:spChg chg="mod">
          <ac:chgData name="Ahmed Hassan" userId="6a4856fe-19af-4488-a9af-e2b291863a76" providerId="ADAL" clId="{D803A8EC-D7FA-CB4A-A543-EA9874F7ED39}" dt="2023-11-09T14:13:35.624" v="34" actId="20577"/>
          <ac:spMkLst>
            <pc:docMk/>
            <pc:sldMk cId="2569408148" sldId="313"/>
            <ac:spMk id="34" creationId="{1E819771-40E4-115E-1677-879EF07CAA9A}"/>
          </ac:spMkLst>
        </pc:spChg>
        <pc:picChg chg="add del mod">
          <ac:chgData name="Ahmed Hassan" userId="6a4856fe-19af-4488-a9af-e2b291863a76" providerId="ADAL" clId="{D803A8EC-D7FA-CB4A-A543-EA9874F7ED39}" dt="2023-11-11T15:51:39.907" v="4859"/>
          <ac:picMkLst>
            <pc:docMk/>
            <pc:sldMk cId="2569408148" sldId="313"/>
            <ac:picMk id="9" creationId="{CB1BCE9F-A82C-8581-009E-6E1BC0E0DE87}"/>
          </ac:picMkLst>
        </pc:picChg>
        <pc:picChg chg="add del mod">
          <ac:chgData name="Ahmed Hassan" userId="6a4856fe-19af-4488-a9af-e2b291863a76" providerId="ADAL" clId="{D803A8EC-D7FA-CB4A-A543-EA9874F7ED39}" dt="2023-11-11T15:53:24.691" v="4867"/>
          <ac:picMkLst>
            <pc:docMk/>
            <pc:sldMk cId="2569408148" sldId="313"/>
            <ac:picMk id="20" creationId="{DC02B3A5-C877-0587-DD40-0E5EAE5E312B}"/>
          </ac:picMkLst>
        </pc:picChg>
        <pc:picChg chg="add del mod">
          <ac:chgData name="Ahmed Hassan" userId="6a4856fe-19af-4488-a9af-e2b291863a76" providerId="ADAL" clId="{D803A8EC-D7FA-CB4A-A543-EA9874F7ED39}" dt="2023-11-13T17:27:00.781" v="7416"/>
          <ac:picMkLst>
            <pc:docMk/>
            <pc:sldMk cId="2569408148" sldId="313"/>
            <ac:picMk id="24" creationId="{A887B967-7E7C-F74B-CFC1-47FBB73FC3A1}"/>
          </ac:picMkLst>
        </pc:picChg>
      </pc:sldChg>
      <pc:sldChg chg="addSp delSp modSp modTransition modAnim">
        <pc:chgData name="Ahmed Hassan" userId="6a4856fe-19af-4488-a9af-e2b291863a76" providerId="ADAL" clId="{D803A8EC-D7FA-CB4A-A543-EA9874F7ED39}" dt="2023-11-13T17:27:00.781" v="7416"/>
        <pc:sldMkLst>
          <pc:docMk/>
          <pc:sldMk cId="2269687913" sldId="349"/>
        </pc:sldMkLst>
        <pc:picChg chg="add del mod">
          <ac:chgData name="Ahmed Hassan" userId="6a4856fe-19af-4488-a9af-e2b291863a76" providerId="ADAL" clId="{D803A8EC-D7FA-CB4A-A543-EA9874F7ED39}" dt="2023-11-11T16:51:48.126" v="5212"/>
          <ac:picMkLst>
            <pc:docMk/>
            <pc:sldMk cId="2269687913" sldId="349"/>
            <ac:picMk id="6" creationId="{9DCDA12F-3530-06A0-1B91-33B56B19C53F}"/>
          </ac:picMkLst>
        </pc:picChg>
        <pc:picChg chg="add del mod">
          <ac:chgData name="Ahmed Hassan" userId="6a4856fe-19af-4488-a9af-e2b291863a76" providerId="ADAL" clId="{D803A8EC-D7FA-CB4A-A543-EA9874F7ED39}" dt="2023-11-11T16:52:10.957" v="5214"/>
          <ac:picMkLst>
            <pc:docMk/>
            <pc:sldMk cId="2269687913" sldId="349"/>
            <ac:picMk id="12" creationId="{27DD8B6E-EE41-1713-67DF-BD2438C5040F}"/>
          </ac:picMkLst>
        </pc:picChg>
        <pc:picChg chg="add del mod">
          <ac:chgData name="Ahmed Hassan" userId="6a4856fe-19af-4488-a9af-e2b291863a76" providerId="ADAL" clId="{D803A8EC-D7FA-CB4A-A543-EA9874F7ED39}" dt="2023-11-13T17:27:00.781" v="7416"/>
          <ac:picMkLst>
            <pc:docMk/>
            <pc:sldMk cId="2269687913" sldId="349"/>
            <ac:picMk id="18" creationId="{26A63B84-4EB7-896A-4634-90F12ECCDEC9}"/>
          </ac:picMkLst>
        </pc:picChg>
      </pc:sldChg>
      <pc:sldChg chg="addSp delSp modSp modTransition modAnim">
        <pc:chgData name="Ahmed Hassan" userId="6a4856fe-19af-4488-a9af-e2b291863a76" providerId="ADAL" clId="{D803A8EC-D7FA-CB4A-A543-EA9874F7ED39}" dt="2023-11-13T17:27:00.781" v="7416"/>
        <pc:sldMkLst>
          <pc:docMk/>
          <pc:sldMk cId="3774984797" sldId="480"/>
        </pc:sldMkLst>
        <pc:picChg chg="add del mod">
          <ac:chgData name="Ahmed Hassan" userId="6a4856fe-19af-4488-a9af-e2b291863a76" providerId="ADAL" clId="{D803A8EC-D7FA-CB4A-A543-EA9874F7ED39}" dt="2023-11-11T15:51:43.983" v="4861"/>
          <ac:picMkLst>
            <pc:docMk/>
            <pc:sldMk cId="3774984797" sldId="480"/>
            <ac:picMk id="5" creationId="{8F887FF9-0E10-60B4-F6BB-83DF826B9C69}"/>
          </ac:picMkLst>
        </pc:picChg>
        <pc:picChg chg="add del mod">
          <ac:chgData name="Ahmed Hassan" userId="6a4856fe-19af-4488-a9af-e2b291863a76" providerId="ADAL" clId="{D803A8EC-D7FA-CB4A-A543-EA9874F7ED39}" dt="2023-11-13T17:27:00.781" v="7416"/>
          <ac:picMkLst>
            <pc:docMk/>
            <pc:sldMk cId="3774984797" sldId="480"/>
            <ac:picMk id="9" creationId="{25BC8BB9-4D01-5C80-54A6-CF3394D07713}"/>
          </ac:picMkLst>
        </pc:picChg>
      </pc:sldChg>
      <pc:sldChg chg="modSp del mod">
        <pc:chgData name="Ahmed Hassan" userId="6a4856fe-19af-4488-a9af-e2b291863a76" providerId="ADAL" clId="{D803A8EC-D7FA-CB4A-A543-EA9874F7ED39}" dt="2023-11-11T14:59:40.048" v="4261" actId="2696"/>
        <pc:sldMkLst>
          <pc:docMk/>
          <pc:sldMk cId="49968132" sldId="481"/>
        </pc:sldMkLst>
        <pc:spChg chg="mod">
          <ac:chgData name="Ahmed Hassan" userId="6a4856fe-19af-4488-a9af-e2b291863a76" providerId="ADAL" clId="{D803A8EC-D7FA-CB4A-A543-EA9874F7ED39}" dt="2023-11-09T14:13:58.676" v="42" actId="20577"/>
          <ac:spMkLst>
            <pc:docMk/>
            <pc:sldMk cId="49968132" sldId="481"/>
            <ac:spMk id="43" creationId="{183B5688-FE98-684A-8FDB-4023CCDDD82C}"/>
          </ac:spMkLst>
        </pc:spChg>
      </pc:sldChg>
      <pc:sldChg chg="addSp delSp modSp mod modTransition modAnim">
        <pc:chgData name="Ahmed Hassan" userId="6a4856fe-19af-4488-a9af-e2b291863a76" providerId="ADAL" clId="{D803A8EC-D7FA-CB4A-A543-EA9874F7ED39}" dt="2023-11-13T17:27:00.781" v="7416"/>
        <pc:sldMkLst>
          <pc:docMk/>
          <pc:sldMk cId="1571171561" sldId="488"/>
        </pc:sldMkLst>
        <pc:spChg chg="del mod">
          <ac:chgData name="Ahmed Hassan" userId="6a4856fe-19af-4488-a9af-e2b291863a76" providerId="ADAL" clId="{D803A8EC-D7FA-CB4A-A543-EA9874F7ED39}" dt="2023-11-11T14:16:53.177" v="3650" actId="478"/>
          <ac:spMkLst>
            <pc:docMk/>
            <pc:sldMk cId="1571171561" sldId="488"/>
            <ac:spMk id="2" creationId="{F64DE419-5AD5-DFA8-1CBF-9056C0713ACB}"/>
          </ac:spMkLst>
        </pc:spChg>
        <pc:spChg chg="mod">
          <ac:chgData name="Ahmed Hassan" userId="6a4856fe-19af-4488-a9af-e2b291863a76" providerId="ADAL" clId="{D803A8EC-D7FA-CB4A-A543-EA9874F7ED39}" dt="2023-11-11T14:28:16.250" v="3933" actId="20577"/>
          <ac:spMkLst>
            <pc:docMk/>
            <pc:sldMk cId="1571171561" sldId="488"/>
            <ac:spMk id="3" creationId="{F9A80F9F-74DB-1D57-04E8-E20E92A09B0A}"/>
          </ac:spMkLst>
        </pc:spChg>
        <pc:spChg chg="del">
          <ac:chgData name="Ahmed Hassan" userId="6a4856fe-19af-4488-a9af-e2b291863a76" providerId="ADAL" clId="{D803A8EC-D7FA-CB4A-A543-EA9874F7ED39}" dt="2023-11-11T14:17:00.349" v="3654" actId="478"/>
          <ac:spMkLst>
            <pc:docMk/>
            <pc:sldMk cId="1571171561" sldId="488"/>
            <ac:spMk id="8" creationId="{DB27DCAE-32BC-09E1-F495-0568C3F1609B}"/>
          </ac:spMkLst>
        </pc:spChg>
        <pc:spChg chg="mod">
          <ac:chgData name="Ahmed Hassan" userId="6a4856fe-19af-4488-a9af-e2b291863a76" providerId="ADAL" clId="{D803A8EC-D7FA-CB4A-A543-EA9874F7ED39}" dt="2023-11-09T14:13:49.208" v="40" actId="20577"/>
          <ac:spMkLst>
            <pc:docMk/>
            <pc:sldMk cId="1571171561" sldId="488"/>
            <ac:spMk id="10" creationId="{463D680D-A11B-0A8A-63D5-DD2C6F3FD516}"/>
          </ac:spMkLst>
        </pc:spChg>
        <pc:spChg chg="mod">
          <ac:chgData name="Ahmed Hassan" userId="6a4856fe-19af-4488-a9af-e2b291863a76" providerId="ADAL" clId="{D803A8EC-D7FA-CB4A-A543-EA9874F7ED39}" dt="2023-11-11T14:27:47.611" v="3928" actId="166"/>
          <ac:spMkLst>
            <pc:docMk/>
            <pc:sldMk cId="1571171561" sldId="488"/>
            <ac:spMk id="25" creationId="{2BC869EB-5623-4AA1-9123-4AF9DF916049}"/>
          </ac:spMkLst>
        </pc:spChg>
        <pc:spChg chg="add del mod">
          <ac:chgData name="Ahmed Hassan" userId="6a4856fe-19af-4488-a9af-e2b291863a76" providerId="ADAL" clId="{D803A8EC-D7FA-CB4A-A543-EA9874F7ED39}" dt="2023-11-11T14:27:14.362" v="3922" actId="20577"/>
          <ac:spMkLst>
            <pc:docMk/>
            <pc:sldMk cId="1571171561" sldId="488"/>
            <ac:spMk id="48" creationId="{050976E4-0CF2-BA00-34CA-2F9419409B9E}"/>
          </ac:spMkLst>
        </pc:spChg>
        <pc:picChg chg="add del mod modCrop">
          <ac:chgData name="Ahmed Hassan" userId="6a4856fe-19af-4488-a9af-e2b291863a76" providerId="ADAL" clId="{D803A8EC-D7FA-CB4A-A543-EA9874F7ED39}" dt="2023-11-13T16:25:58.984" v="6963" actId="478"/>
          <ac:picMkLst>
            <pc:docMk/>
            <pc:sldMk cId="1571171561" sldId="488"/>
            <ac:picMk id="9" creationId="{E8C69E7C-B1B7-436E-450A-4A76F7E67F7B}"/>
          </ac:picMkLst>
        </pc:picChg>
        <pc:picChg chg="del">
          <ac:chgData name="Ahmed Hassan" userId="6a4856fe-19af-4488-a9af-e2b291863a76" providerId="ADAL" clId="{D803A8EC-D7FA-CB4A-A543-EA9874F7ED39}" dt="2023-11-11T14:16:57.471" v="3653" actId="478"/>
          <ac:picMkLst>
            <pc:docMk/>
            <pc:sldMk cId="1571171561" sldId="488"/>
            <ac:picMk id="12" creationId="{F694D6BF-486C-B4B6-0876-64D81397FE2F}"/>
          </ac:picMkLst>
        </pc:picChg>
        <pc:picChg chg="add del mod">
          <ac:chgData name="Ahmed Hassan" userId="6a4856fe-19af-4488-a9af-e2b291863a76" providerId="ADAL" clId="{D803A8EC-D7FA-CB4A-A543-EA9874F7ED39}" dt="2023-11-13T16:04:06.892" v="6876"/>
          <ac:picMkLst>
            <pc:docMk/>
            <pc:sldMk cId="1571171561" sldId="488"/>
            <ac:picMk id="14" creationId="{88D53786-ABF8-1D72-6275-0D692BA1C85C}"/>
          </ac:picMkLst>
        </pc:picChg>
        <pc:picChg chg="add del mod">
          <ac:chgData name="Ahmed Hassan" userId="6a4856fe-19af-4488-a9af-e2b291863a76" providerId="ADAL" clId="{D803A8EC-D7FA-CB4A-A543-EA9874F7ED39}" dt="2023-11-13T17:27:00.781" v="7416"/>
          <ac:picMkLst>
            <pc:docMk/>
            <pc:sldMk cId="1571171561" sldId="488"/>
            <ac:picMk id="23" creationId="{3117F87B-2D2F-67A7-E15E-F504FB0EA8C7}"/>
          </ac:picMkLst>
        </pc:picChg>
        <pc:picChg chg="add mod modCrop">
          <ac:chgData name="Ahmed Hassan" userId="6a4856fe-19af-4488-a9af-e2b291863a76" providerId="ADAL" clId="{D803A8EC-D7FA-CB4A-A543-EA9874F7ED39}" dt="2023-11-13T16:26:12.583" v="6967" actId="732"/>
          <ac:picMkLst>
            <pc:docMk/>
            <pc:sldMk cId="1571171561" sldId="488"/>
            <ac:picMk id="26" creationId="{9CDD7210-111C-8A5C-DD94-6AF3C86C6662}"/>
          </ac:picMkLst>
        </pc:picChg>
      </pc:sldChg>
      <pc:sldChg chg="modSp del mod">
        <pc:chgData name="Ahmed Hassan" userId="6a4856fe-19af-4488-a9af-e2b291863a76" providerId="ADAL" clId="{D803A8EC-D7FA-CB4A-A543-EA9874F7ED39}" dt="2023-11-11T14:19:19.348" v="3795" actId="2696"/>
        <pc:sldMkLst>
          <pc:docMk/>
          <pc:sldMk cId="371520149" sldId="1222"/>
        </pc:sldMkLst>
        <pc:spChg chg="mod">
          <ac:chgData name="Ahmed Hassan" userId="6a4856fe-19af-4488-a9af-e2b291863a76" providerId="ADAL" clId="{D803A8EC-D7FA-CB4A-A543-EA9874F7ED39}" dt="2023-11-09T14:13:53.755" v="41" actId="20577"/>
          <ac:spMkLst>
            <pc:docMk/>
            <pc:sldMk cId="371520149" sldId="1222"/>
            <ac:spMk id="10" creationId="{463D680D-A11B-0A8A-63D5-DD2C6F3FD516}"/>
          </ac:spMkLst>
        </pc:spChg>
      </pc:sldChg>
      <pc:sldChg chg="addSp delSp modSp mod modTransition modAnim">
        <pc:chgData name="Ahmed Hassan" userId="6a4856fe-19af-4488-a9af-e2b291863a76" providerId="ADAL" clId="{D803A8EC-D7FA-CB4A-A543-EA9874F7ED39}" dt="2023-11-13T17:27:00.781" v="7416"/>
        <pc:sldMkLst>
          <pc:docMk/>
          <pc:sldMk cId="894292239" sldId="1229"/>
        </pc:sldMkLst>
        <pc:spChg chg="mod">
          <ac:chgData name="Ahmed Hassan" userId="6a4856fe-19af-4488-a9af-e2b291863a76" providerId="ADAL" clId="{D803A8EC-D7FA-CB4A-A543-EA9874F7ED39}" dt="2023-11-13T16:38:26.924" v="7236" actId="20577"/>
          <ac:spMkLst>
            <pc:docMk/>
            <pc:sldMk cId="894292239" sldId="1229"/>
            <ac:spMk id="6" creationId="{0AC2650A-C51A-9ACB-723B-68D89C868D01}"/>
          </ac:spMkLst>
        </pc:spChg>
        <pc:spChg chg="mod">
          <ac:chgData name="Ahmed Hassan" userId="6a4856fe-19af-4488-a9af-e2b291863a76" providerId="ADAL" clId="{D803A8EC-D7FA-CB4A-A543-EA9874F7ED39}" dt="2023-11-13T16:40:56.978" v="7242" actId="20577"/>
          <ac:spMkLst>
            <pc:docMk/>
            <pc:sldMk cId="894292239" sldId="1229"/>
            <ac:spMk id="23" creationId="{96E902E1-2A80-699E-4D0C-B8C82D90F38B}"/>
          </ac:spMkLst>
        </pc:spChg>
        <pc:picChg chg="add del mod">
          <ac:chgData name="Ahmed Hassan" userId="6a4856fe-19af-4488-a9af-e2b291863a76" providerId="ADAL" clId="{D803A8EC-D7FA-CB4A-A543-EA9874F7ED39}" dt="2023-11-13T16:42:07.302" v="7244"/>
          <ac:picMkLst>
            <pc:docMk/>
            <pc:sldMk cId="894292239" sldId="1229"/>
            <ac:picMk id="15" creationId="{DCF76CDC-13D9-694D-3FA2-4AAD6BE935D4}"/>
          </ac:picMkLst>
        </pc:picChg>
        <pc:picChg chg="add del mod">
          <ac:chgData name="Ahmed Hassan" userId="6a4856fe-19af-4488-a9af-e2b291863a76" providerId="ADAL" clId="{D803A8EC-D7FA-CB4A-A543-EA9874F7ED39}" dt="2023-11-13T16:42:18.059" v="7246"/>
          <ac:picMkLst>
            <pc:docMk/>
            <pc:sldMk cId="894292239" sldId="1229"/>
            <ac:picMk id="22" creationId="{ABDAE234-C535-1BCC-968F-9E177C447B4F}"/>
          </ac:picMkLst>
        </pc:picChg>
        <pc:picChg chg="add del mod">
          <ac:chgData name="Ahmed Hassan" userId="6a4856fe-19af-4488-a9af-e2b291863a76" providerId="ADAL" clId="{D803A8EC-D7FA-CB4A-A543-EA9874F7ED39}" dt="2023-11-13T17:27:00.781" v="7416"/>
          <ac:picMkLst>
            <pc:docMk/>
            <pc:sldMk cId="894292239" sldId="1229"/>
            <ac:picMk id="27" creationId="{4546F619-1941-DA57-B0E5-C75B2EADF937}"/>
          </ac:picMkLst>
        </pc:picChg>
      </pc:sldChg>
      <pc:sldChg chg="addSp delSp modSp add del mod modTransition modAnim">
        <pc:chgData name="Ahmed Hassan" userId="6a4856fe-19af-4488-a9af-e2b291863a76" providerId="ADAL" clId="{D803A8EC-D7FA-CB4A-A543-EA9874F7ED39}" dt="2023-11-13T17:27:00.781" v="7416"/>
        <pc:sldMkLst>
          <pc:docMk/>
          <pc:sldMk cId="1871045471" sldId="1230"/>
        </pc:sldMkLst>
        <pc:spChg chg="mod">
          <ac:chgData name="Ahmed Hassan" userId="6a4856fe-19af-4488-a9af-e2b291863a76" providerId="ADAL" clId="{D803A8EC-D7FA-CB4A-A543-EA9874F7ED39}" dt="2023-11-13T16:40:51.899" v="7241" actId="20577"/>
          <ac:spMkLst>
            <pc:docMk/>
            <pc:sldMk cId="1871045471" sldId="1230"/>
            <ac:spMk id="10" creationId="{463D680D-A11B-0A8A-63D5-DD2C6F3FD516}"/>
          </ac:spMkLst>
        </pc:spChg>
        <pc:graphicFrameChg chg="mod">
          <ac:chgData name="Ahmed Hassan" userId="6a4856fe-19af-4488-a9af-e2b291863a76" providerId="ADAL" clId="{D803A8EC-D7FA-CB4A-A543-EA9874F7ED39}" dt="2023-11-13T16:23:59.457" v="6921" actId="20577"/>
          <ac:graphicFrameMkLst>
            <pc:docMk/>
            <pc:sldMk cId="1871045471" sldId="1230"/>
            <ac:graphicFrameMk id="16" creationId="{7D025AAE-DBDC-B96F-DEB5-38967F6E768C}"/>
          </ac:graphicFrameMkLst>
        </pc:graphicFrameChg>
        <pc:picChg chg="add del mod">
          <ac:chgData name="Ahmed Hassan" userId="6a4856fe-19af-4488-a9af-e2b291863a76" providerId="ADAL" clId="{D803A8EC-D7FA-CB4A-A543-EA9874F7ED39}" dt="2023-11-13T17:27:00.781" v="7416"/>
          <ac:picMkLst>
            <pc:docMk/>
            <pc:sldMk cId="1871045471" sldId="1230"/>
            <ac:picMk id="14" creationId="{42DF2930-7C4C-C7F2-0EB5-477BD215F0A4}"/>
          </ac:picMkLst>
        </pc:picChg>
      </pc:sldChg>
      <pc:sldChg chg="modSp del mod">
        <pc:chgData name="Ahmed Hassan" userId="6a4856fe-19af-4488-a9af-e2b291863a76" providerId="ADAL" clId="{D803A8EC-D7FA-CB4A-A543-EA9874F7ED39}" dt="2023-11-09T14:13:27.797" v="33" actId="2696"/>
        <pc:sldMkLst>
          <pc:docMk/>
          <pc:sldMk cId="2540685907" sldId="1231"/>
        </pc:sldMkLst>
        <pc:spChg chg="mod">
          <ac:chgData name="Ahmed Hassan" userId="6a4856fe-19af-4488-a9af-e2b291863a76" providerId="ADAL" clId="{D803A8EC-D7FA-CB4A-A543-EA9874F7ED39}" dt="2023-11-09T14:12:43.489" v="1" actId="20577"/>
          <ac:spMkLst>
            <pc:docMk/>
            <pc:sldMk cId="2540685907" sldId="1231"/>
            <ac:spMk id="10" creationId="{463D680D-A11B-0A8A-63D5-DD2C6F3FD516}"/>
          </ac:spMkLst>
        </pc:spChg>
      </pc:sldChg>
      <pc:sldChg chg="addSp delSp modSp mod modTransition modAnim">
        <pc:chgData name="Ahmed Hassan" userId="6a4856fe-19af-4488-a9af-e2b291863a76" providerId="ADAL" clId="{D803A8EC-D7FA-CB4A-A543-EA9874F7ED39}" dt="2023-11-13T17:27:00.781" v="7416"/>
        <pc:sldMkLst>
          <pc:docMk/>
          <pc:sldMk cId="3510967275" sldId="1232"/>
        </pc:sldMkLst>
        <pc:spChg chg="mod">
          <ac:chgData name="Ahmed Hassan" userId="6a4856fe-19af-4488-a9af-e2b291863a76" providerId="ADAL" clId="{D803A8EC-D7FA-CB4A-A543-EA9874F7ED39}" dt="2023-11-13T16:35:55.705" v="7172" actId="20577"/>
          <ac:spMkLst>
            <pc:docMk/>
            <pc:sldMk cId="3510967275" sldId="1232"/>
            <ac:spMk id="6" creationId="{0AC2650A-C51A-9ACB-723B-68D89C868D01}"/>
          </ac:spMkLst>
        </pc:spChg>
        <pc:spChg chg="mod">
          <ac:chgData name="Ahmed Hassan" userId="6a4856fe-19af-4488-a9af-e2b291863a76" providerId="ADAL" clId="{D803A8EC-D7FA-CB4A-A543-EA9874F7ED39}" dt="2023-11-13T16:40:47.359" v="7240" actId="20577"/>
          <ac:spMkLst>
            <pc:docMk/>
            <pc:sldMk cId="3510967275" sldId="1232"/>
            <ac:spMk id="23" creationId="{96E902E1-2A80-699E-4D0C-B8C82D90F38B}"/>
          </ac:spMkLst>
        </pc:spChg>
        <pc:picChg chg="add del mod">
          <ac:chgData name="Ahmed Hassan" userId="6a4856fe-19af-4488-a9af-e2b291863a76" providerId="ADAL" clId="{D803A8EC-D7FA-CB4A-A543-EA9874F7ED39}" dt="2023-11-13T16:39:51.391" v="7238"/>
          <ac:picMkLst>
            <pc:docMk/>
            <pc:sldMk cId="3510967275" sldId="1232"/>
            <ac:picMk id="13" creationId="{50022D81-7142-40E9-A3FE-2A36D07E0CE9}"/>
          </ac:picMkLst>
        </pc:picChg>
        <pc:picChg chg="add del mod">
          <ac:chgData name="Ahmed Hassan" userId="6a4856fe-19af-4488-a9af-e2b291863a76" providerId="ADAL" clId="{D803A8EC-D7FA-CB4A-A543-EA9874F7ED39}" dt="2023-11-13T17:27:00.781" v="7416"/>
          <ac:picMkLst>
            <pc:docMk/>
            <pc:sldMk cId="3510967275" sldId="1232"/>
            <ac:picMk id="20" creationId="{0E976276-EAF0-8D3C-0C2D-FC20D049D6FC}"/>
          </ac:picMkLst>
        </pc:picChg>
      </pc:sldChg>
      <pc:sldChg chg="del">
        <pc:chgData name="Ahmed Hassan" userId="6a4856fe-19af-4488-a9af-e2b291863a76" providerId="ADAL" clId="{D803A8EC-D7FA-CB4A-A543-EA9874F7ED39}" dt="2023-11-11T15:36:05.166" v="4847" actId="2696"/>
        <pc:sldMkLst>
          <pc:docMk/>
          <pc:sldMk cId="3594359325" sldId="1233"/>
        </pc:sldMkLst>
      </pc:sldChg>
      <pc:sldChg chg="del">
        <pc:chgData name="Ahmed Hassan" userId="6a4856fe-19af-4488-a9af-e2b291863a76" providerId="ADAL" clId="{D803A8EC-D7FA-CB4A-A543-EA9874F7ED39}" dt="2023-11-11T14:29:00.516" v="3938" actId="2696"/>
        <pc:sldMkLst>
          <pc:docMk/>
          <pc:sldMk cId="2204076004" sldId="1234"/>
        </pc:sldMkLst>
      </pc:sldChg>
      <pc:sldChg chg="del">
        <pc:chgData name="Ahmed Hassan" userId="6a4856fe-19af-4488-a9af-e2b291863a76" providerId="ADAL" clId="{D803A8EC-D7FA-CB4A-A543-EA9874F7ED39}" dt="2023-11-11T15:36:06.483" v="4850" actId="2696"/>
        <pc:sldMkLst>
          <pc:docMk/>
          <pc:sldMk cId="3199042877" sldId="1236"/>
        </pc:sldMkLst>
      </pc:sldChg>
      <pc:sldChg chg="del">
        <pc:chgData name="Ahmed Hassan" userId="6a4856fe-19af-4488-a9af-e2b291863a76" providerId="ADAL" clId="{D803A8EC-D7FA-CB4A-A543-EA9874F7ED39}" dt="2023-11-11T15:36:05.981" v="4849" actId="2696"/>
        <pc:sldMkLst>
          <pc:docMk/>
          <pc:sldMk cId="4016605922" sldId="1237"/>
        </pc:sldMkLst>
      </pc:sldChg>
      <pc:sldChg chg="del">
        <pc:chgData name="Ahmed Hassan" userId="6a4856fe-19af-4488-a9af-e2b291863a76" providerId="ADAL" clId="{D803A8EC-D7FA-CB4A-A543-EA9874F7ED39}" dt="2023-11-11T15:36:05.433" v="4848" actId="2696"/>
        <pc:sldMkLst>
          <pc:docMk/>
          <pc:sldMk cId="3212406016" sldId="1238"/>
        </pc:sldMkLst>
      </pc:sldChg>
      <pc:sldChg chg="del">
        <pc:chgData name="Ahmed Hassan" userId="6a4856fe-19af-4488-a9af-e2b291863a76" providerId="ADAL" clId="{D803A8EC-D7FA-CB4A-A543-EA9874F7ED39}" dt="2023-11-11T15:36:07.327" v="4851" actId="2696"/>
        <pc:sldMkLst>
          <pc:docMk/>
          <pc:sldMk cId="2484912365" sldId="1239"/>
        </pc:sldMkLst>
      </pc:sldChg>
      <pc:sldChg chg="del">
        <pc:chgData name="Ahmed Hassan" userId="6a4856fe-19af-4488-a9af-e2b291863a76" providerId="ADAL" clId="{D803A8EC-D7FA-CB4A-A543-EA9874F7ED39}" dt="2023-11-11T14:29:08.090" v="3940" actId="2696"/>
        <pc:sldMkLst>
          <pc:docMk/>
          <pc:sldMk cId="1383771175" sldId="1240"/>
        </pc:sldMkLst>
      </pc:sldChg>
      <pc:sldChg chg="del">
        <pc:chgData name="Ahmed Hassan" userId="6a4856fe-19af-4488-a9af-e2b291863a76" providerId="ADAL" clId="{D803A8EC-D7FA-CB4A-A543-EA9874F7ED39}" dt="2023-11-11T15:36:07.755" v="4852" actId="2696"/>
        <pc:sldMkLst>
          <pc:docMk/>
          <pc:sldMk cId="500617173" sldId="1241"/>
        </pc:sldMkLst>
      </pc:sldChg>
      <pc:sldChg chg="del">
        <pc:chgData name="Ahmed Hassan" userId="6a4856fe-19af-4488-a9af-e2b291863a76" providerId="ADAL" clId="{D803A8EC-D7FA-CB4A-A543-EA9874F7ED39}" dt="2023-11-11T15:36:08.884" v="4854" actId="2696"/>
        <pc:sldMkLst>
          <pc:docMk/>
          <pc:sldMk cId="260645570" sldId="1242"/>
        </pc:sldMkLst>
      </pc:sldChg>
      <pc:sldChg chg="del">
        <pc:chgData name="Ahmed Hassan" userId="6a4856fe-19af-4488-a9af-e2b291863a76" providerId="ADAL" clId="{D803A8EC-D7FA-CB4A-A543-EA9874F7ED39}" dt="2023-11-11T14:29:02.824" v="3939" actId="2696"/>
        <pc:sldMkLst>
          <pc:docMk/>
          <pc:sldMk cId="182491812" sldId="1243"/>
        </pc:sldMkLst>
      </pc:sldChg>
      <pc:sldChg chg="del">
        <pc:chgData name="Ahmed Hassan" userId="6a4856fe-19af-4488-a9af-e2b291863a76" providerId="ADAL" clId="{D803A8EC-D7FA-CB4A-A543-EA9874F7ED39}" dt="2023-11-11T15:36:08.193" v="4853" actId="2696"/>
        <pc:sldMkLst>
          <pc:docMk/>
          <pc:sldMk cId="3043733537" sldId="1244"/>
        </pc:sldMkLst>
      </pc:sldChg>
      <pc:sldChg chg="addSp delSp modSp add mod modTransition modAnim">
        <pc:chgData name="Ahmed Hassan" userId="6a4856fe-19af-4488-a9af-e2b291863a76" providerId="ADAL" clId="{D803A8EC-D7FA-CB4A-A543-EA9874F7ED39}" dt="2023-11-13T17:27:00.781" v="7416"/>
        <pc:sldMkLst>
          <pc:docMk/>
          <pc:sldMk cId="448472978" sldId="1245"/>
        </pc:sldMkLst>
        <pc:spChg chg="mod">
          <ac:chgData name="Ahmed Hassan" userId="6a4856fe-19af-4488-a9af-e2b291863a76" providerId="ADAL" clId="{D803A8EC-D7FA-CB4A-A543-EA9874F7ED39}" dt="2023-11-11T14:47:28.710" v="3973" actId="20577"/>
          <ac:spMkLst>
            <pc:docMk/>
            <pc:sldMk cId="448472978" sldId="1245"/>
            <ac:spMk id="41" creationId="{C7D257D7-D9C6-8F63-F8F8-E2BE53F2E2DB}"/>
          </ac:spMkLst>
        </pc:spChg>
        <pc:picChg chg="add del mod">
          <ac:chgData name="Ahmed Hassan" userId="6a4856fe-19af-4488-a9af-e2b291863a76" providerId="ADAL" clId="{D803A8EC-D7FA-CB4A-A543-EA9874F7ED39}" dt="2023-11-13T17:27:00.781" v="7416"/>
          <ac:picMkLst>
            <pc:docMk/>
            <pc:sldMk cId="448472978" sldId="1245"/>
            <ac:picMk id="15" creationId="{B9B2741A-9511-DD12-1ADA-2553A3803F88}"/>
          </ac:picMkLst>
        </pc:picChg>
      </pc:sldChg>
      <pc:sldChg chg="del">
        <pc:chgData name="Ahmed Hassan" userId="6a4856fe-19af-4488-a9af-e2b291863a76" providerId="ADAL" clId="{D803A8EC-D7FA-CB4A-A543-EA9874F7ED39}" dt="2023-11-11T14:47:10.020" v="3941" actId="2696"/>
        <pc:sldMkLst>
          <pc:docMk/>
          <pc:sldMk cId="3271522178" sldId="1245"/>
        </pc:sldMkLst>
      </pc:sldChg>
      <pc:sldChg chg="del">
        <pc:chgData name="Ahmed Hassan" userId="6a4856fe-19af-4488-a9af-e2b291863a76" providerId="ADAL" clId="{D803A8EC-D7FA-CB4A-A543-EA9874F7ED39}" dt="2023-11-11T15:36:09.428" v="4855" actId="2696"/>
        <pc:sldMkLst>
          <pc:docMk/>
          <pc:sldMk cId="3549480501" sldId="1249"/>
        </pc:sldMkLst>
      </pc:sldChg>
      <pc:sldChg chg="del">
        <pc:chgData name="Ahmed Hassan" userId="6a4856fe-19af-4488-a9af-e2b291863a76" providerId="ADAL" clId="{D803A8EC-D7FA-CB4A-A543-EA9874F7ED39}" dt="2023-11-10T16:13:49.009" v="94" actId="2696"/>
        <pc:sldMkLst>
          <pc:docMk/>
          <pc:sldMk cId="3462782311" sldId="1250"/>
        </pc:sldMkLst>
      </pc:sldChg>
      <pc:sldChg chg="del">
        <pc:chgData name="Ahmed Hassan" userId="6a4856fe-19af-4488-a9af-e2b291863a76" providerId="ADAL" clId="{D803A8EC-D7FA-CB4A-A543-EA9874F7ED39}" dt="2023-11-11T15:36:10.668" v="4856" actId="2696"/>
        <pc:sldMkLst>
          <pc:docMk/>
          <pc:sldMk cId="3881368908" sldId="1251"/>
        </pc:sldMkLst>
      </pc:sldChg>
      <pc:sldChg chg="del">
        <pc:chgData name="Ahmed Hassan" userId="6a4856fe-19af-4488-a9af-e2b291863a76" providerId="ADAL" clId="{D803A8EC-D7FA-CB4A-A543-EA9874F7ED39}" dt="2023-11-10T16:13:51.966" v="95" actId="2696"/>
        <pc:sldMkLst>
          <pc:docMk/>
          <pc:sldMk cId="821328093" sldId="1252"/>
        </pc:sldMkLst>
      </pc:sldChg>
      <pc:sldChg chg="del">
        <pc:chgData name="Ahmed Hassan" userId="6a4856fe-19af-4488-a9af-e2b291863a76" providerId="ADAL" clId="{D803A8EC-D7FA-CB4A-A543-EA9874F7ED39}" dt="2023-11-10T16:13:55.016" v="96" actId="2696"/>
        <pc:sldMkLst>
          <pc:docMk/>
          <pc:sldMk cId="4104439016" sldId="1253"/>
        </pc:sldMkLst>
      </pc:sldChg>
      <pc:sldChg chg="del">
        <pc:chgData name="Ahmed Hassan" userId="6a4856fe-19af-4488-a9af-e2b291863a76" providerId="ADAL" clId="{D803A8EC-D7FA-CB4A-A543-EA9874F7ED39}" dt="2023-11-10T16:13:56.862" v="97" actId="2696"/>
        <pc:sldMkLst>
          <pc:docMk/>
          <pc:sldMk cId="3939585274" sldId="1254"/>
        </pc:sldMkLst>
      </pc:sldChg>
      <pc:sldChg chg="del">
        <pc:chgData name="Ahmed Hassan" userId="6a4856fe-19af-4488-a9af-e2b291863a76" providerId="ADAL" clId="{D803A8EC-D7FA-CB4A-A543-EA9874F7ED39}" dt="2023-11-11T15:36:11.245" v="4857" actId="2696"/>
        <pc:sldMkLst>
          <pc:docMk/>
          <pc:sldMk cId="3045287512" sldId="1255"/>
        </pc:sldMkLst>
      </pc:sldChg>
      <pc:sldChg chg="del">
        <pc:chgData name="Ahmed Hassan" userId="6a4856fe-19af-4488-a9af-e2b291863a76" providerId="ADAL" clId="{D803A8EC-D7FA-CB4A-A543-EA9874F7ED39}" dt="2023-11-10T16:13:58.990" v="98" actId="2696"/>
        <pc:sldMkLst>
          <pc:docMk/>
          <pc:sldMk cId="3007888170" sldId="1256"/>
        </pc:sldMkLst>
      </pc:sldChg>
      <pc:sldChg chg="del">
        <pc:chgData name="Ahmed Hassan" userId="6a4856fe-19af-4488-a9af-e2b291863a76" providerId="ADAL" clId="{D803A8EC-D7FA-CB4A-A543-EA9874F7ED39}" dt="2023-11-10T16:14:01.199" v="99" actId="2696"/>
        <pc:sldMkLst>
          <pc:docMk/>
          <pc:sldMk cId="1644197285" sldId="1257"/>
        </pc:sldMkLst>
      </pc:sldChg>
      <pc:sldChg chg="del">
        <pc:chgData name="Ahmed Hassan" userId="6a4856fe-19af-4488-a9af-e2b291863a76" providerId="ADAL" clId="{D803A8EC-D7FA-CB4A-A543-EA9874F7ED39}" dt="2023-11-10T16:14:02.765" v="100" actId="2696"/>
        <pc:sldMkLst>
          <pc:docMk/>
          <pc:sldMk cId="3500758373" sldId="1258"/>
        </pc:sldMkLst>
      </pc:sldChg>
      <pc:sldChg chg="del">
        <pc:chgData name="Ahmed Hassan" userId="6a4856fe-19af-4488-a9af-e2b291863a76" providerId="ADAL" clId="{D803A8EC-D7FA-CB4A-A543-EA9874F7ED39}" dt="2023-11-10T16:14:03.794" v="101" actId="2696"/>
        <pc:sldMkLst>
          <pc:docMk/>
          <pc:sldMk cId="3554241919" sldId="1259"/>
        </pc:sldMkLst>
      </pc:sldChg>
      <pc:sldChg chg="del">
        <pc:chgData name="Ahmed Hassan" userId="6a4856fe-19af-4488-a9af-e2b291863a76" providerId="ADAL" clId="{D803A8EC-D7FA-CB4A-A543-EA9874F7ED39}" dt="2023-11-10T16:14:04.935" v="102" actId="2696"/>
        <pc:sldMkLst>
          <pc:docMk/>
          <pc:sldMk cId="2286423615" sldId="1260"/>
        </pc:sldMkLst>
      </pc:sldChg>
      <pc:sldChg chg="addSp delSp modSp add mod modTransition modAnim">
        <pc:chgData name="Ahmed Hassan" userId="6a4856fe-19af-4488-a9af-e2b291863a76" providerId="ADAL" clId="{D803A8EC-D7FA-CB4A-A543-EA9874F7ED39}" dt="2023-11-13T17:27:00.781" v="7416"/>
        <pc:sldMkLst>
          <pc:docMk/>
          <pc:sldMk cId="153017648" sldId="1261"/>
        </pc:sldMkLst>
        <pc:spChg chg="mod">
          <ac:chgData name="Ahmed Hassan" userId="6a4856fe-19af-4488-a9af-e2b291863a76" providerId="ADAL" clId="{D803A8EC-D7FA-CB4A-A543-EA9874F7ED39}" dt="2023-11-09T14:13:23.322" v="31" actId="20577"/>
          <ac:spMkLst>
            <pc:docMk/>
            <pc:sldMk cId="153017648" sldId="1261"/>
            <ac:spMk id="3" creationId="{F9A80F9F-74DB-1D57-04E8-E20E92A09B0A}"/>
          </ac:spMkLst>
        </pc:spChg>
        <pc:spChg chg="mod">
          <ac:chgData name="Ahmed Hassan" userId="6a4856fe-19af-4488-a9af-e2b291863a76" providerId="ADAL" clId="{D803A8EC-D7FA-CB4A-A543-EA9874F7ED39}" dt="2023-11-09T14:13:40.637" v="37" actId="20577"/>
          <ac:spMkLst>
            <pc:docMk/>
            <pc:sldMk cId="153017648" sldId="1261"/>
            <ac:spMk id="10" creationId="{463D680D-A11B-0A8A-63D5-DD2C6F3FD516}"/>
          </ac:spMkLst>
        </pc:spChg>
        <pc:graphicFrameChg chg="mod">
          <ac:chgData name="Ahmed Hassan" userId="6a4856fe-19af-4488-a9af-e2b291863a76" providerId="ADAL" clId="{D803A8EC-D7FA-CB4A-A543-EA9874F7ED39}" dt="2023-11-09T14:13:25.358" v="32" actId="478"/>
          <ac:graphicFrameMkLst>
            <pc:docMk/>
            <pc:sldMk cId="153017648" sldId="1261"/>
            <ac:graphicFrameMk id="16" creationId="{7D025AAE-DBDC-B96F-DEB5-38967F6E768C}"/>
          </ac:graphicFrameMkLst>
        </pc:graphicFrameChg>
        <pc:picChg chg="add del mod">
          <ac:chgData name="Ahmed Hassan" userId="6a4856fe-19af-4488-a9af-e2b291863a76" providerId="ADAL" clId="{D803A8EC-D7FA-CB4A-A543-EA9874F7ED39}" dt="2023-11-11T15:57:56.302" v="4870"/>
          <ac:picMkLst>
            <pc:docMk/>
            <pc:sldMk cId="153017648" sldId="1261"/>
            <ac:picMk id="20" creationId="{998F9F0C-B454-2B43-F36D-ABE9909FDF89}"/>
          </ac:picMkLst>
        </pc:picChg>
        <pc:picChg chg="add del mod">
          <ac:chgData name="Ahmed Hassan" userId="6a4856fe-19af-4488-a9af-e2b291863a76" providerId="ADAL" clId="{D803A8EC-D7FA-CB4A-A543-EA9874F7ED39}" dt="2023-11-13T17:27:00.781" v="7416"/>
          <ac:picMkLst>
            <pc:docMk/>
            <pc:sldMk cId="153017648" sldId="1261"/>
            <ac:picMk id="24" creationId="{C1B2BBD9-51B5-0092-CD74-50C0E084FEA2}"/>
          </ac:picMkLst>
        </pc:picChg>
      </pc:sldChg>
      <pc:sldChg chg="addSp delSp modSp add mod modTransition modAnim">
        <pc:chgData name="Ahmed Hassan" userId="6a4856fe-19af-4488-a9af-e2b291863a76" providerId="ADAL" clId="{D803A8EC-D7FA-CB4A-A543-EA9874F7ED39}" dt="2023-11-13T17:27:00.781" v="7416"/>
        <pc:sldMkLst>
          <pc:docMk/>
          <pc:sldMk cId="860993114" sldId="1262"/>
        </pc:sldMkLst>
        <pc:spChg chg="mod">
          <ac:chgData name="Ahmed Hassan" userId="6a4856fe-19af-4488-a9af-e2b291863a76" providerId="ADAL" clId="{D803A8EC-D7FA-CB4A-A543-EA9874F7ED39}" dt="2023-11-11T08:58:21.346" v="3478" actId="20577"/>
          <ac:spMkLst>
            <pc:docMk/>
            <pc:sldMk cId="860993114" sldId="1262"/>
            <ac:spMk id="3" creationId="{F9A80F9F-74DB-1D57-04E8-E20E92A09B0A}"/>
          </ac:spMkLst>
        </pc:spChg>
        <pc:spChg chg="add mod">
          <ac:chgData name="Ahmed Hassan" userId="6a4856fe-19af-4488-a9af-e2b291863a76" providerId="ADAL" clId="{D803A8EC-D7FA-CB4A-A543-EA9874F7ED39}" dt="2023-11-11T09:00:19.276" v="3540" actId="20577"/>
          <ac:spMkLst>
            <pc:docMk/>
            <pc:sldMk cId="860993114" sldId="1262"/>
            <ac:spMk id="8" creationId="{E613BC6C-B5A7-50D7-BC59-DA92EFBA52FF}"/>
          </ac:spMkLst>
        </pc:spChg>
        <pc:picChg chg="del">
          <ac:chgData name="Ahmed Hassan" userId="6a4856fe-19af-4488-a9af-e2b291863a76" providerId="ADAL" clId="{D803A8EC-D7FA-CB4A-A543-EA9874F7ED39}" dt="2023-11-10T16:22:33.554" v="142" actId="478"/>
          <ac:picMkLst>
            <pc:docMk/>
            <pc:sldMk cId="860993114" sldId="1262"/>
            <ac:picMk id="2" creationId="{E217CC1D-6593-B0D3-FA2C-33C34C26D6B9}"/>
          </ac:picMkLst>
        </pc:picChg>
        <pc:picChg chg="add del mod">
          <ac:chgData name="Ahmed Hassan" userId="6a4856fe-19af-4488-a9af-e2b291863a76" providerId="ADAL" clId="{D803A8EC-D7FA-CB4A-A543-EA9874F7ED39}" dt="2023-11-11T16:11:39.374" v="4877"/>
          <ac:picMkLst>
            <pc:docMk/>
            <pc:sldMk cId="860993114" sldId="1262"/>
            <ac:picMk id="15" creationId="{DEFD6ED9-7918-E076-E403-D0EB2679BD7F}"/>
          </ac:picMkLst>
        </pc:picChg>
        <pc:picChg chg="add del mod">
          <ac:chgData name="Ahmed Hassan" userId="6a4856fe-19af-4488-a9af-e2b291863a76" providerId="ADAL" clId="{D803A8EC-D7FA-CB4A-A543-EA9874F7ED39}" dt="2023-11-13T17:27:00.781" v="7416"/>
          <ac:picMkLst>
            <pc:docMk/>
            <pc:sldMk cId="860993114" sldId="1262"/>
            <ac:picMk id="19" creationId="{AB2F264E-9716-BCE2-7ADB-6B5C8D0EEB08}"/>
          </ac:picMkLst>
        </pc:picChg>
      </pc:sldChg>
      <pc:sldChg chg="addSp delSp modSp add mod ord modTransition modAnim">
        <pc:chgData name="Ahmed Hassan" userId="6a4856fe-19af-4488-a9af-e2b291863a76" providerId="ADAL" clId="{D803A8EC-D7FA-CB4A-A543-EA9874F7ED39}" dt="2023-11-13T17:27:00.781" v="7416"/>
        <pc:sldMkLst>
          <pc:docMk/>
          <pc:sldMk cId="3063880556" sldId="1263"/>
        </pc:sldMkLst>
        <pc:spChg chg="mod">
          <ac:chgData name="Ahmed Hassan" userId="6a4856fe-19af-4488-a9af-e2b291863a76" providerId="ADAL" clId="{D803A8EC-D7FA-CB4A-A543-EA9874F7ED39}" dt="2023-11-13T16:46:20.623" v="7263" actId="14100"/>
          <ac:spMkLst>
            <pc:docMk/>
            <pc:sldMk cId="3063880556" sldId="1263"/>
            <ac:spMk id="3" creationId="{F9A80F9F-74DB-1D57-04E8-E20E92A09B0A}"/>
          </ac:spMkLst>
        </pc:spChg>
        <pc:spChg chg="mod">
          <ac:chgData name="Ahmed Hassan" userId="6a4856fe-19af-4488-a9af-e2b291863a76" providerId="ADAL" clId="{D803A8EC-D7FA-CB4A-A543-EA9874F7ED39}" dt="2023-11-13T16:48:41.104" v="7321" actId="403"/>
          <ac:spMkLst>
            <pc:docMk/>
            <pc:sldMk cId="3063880556" sldId="1263"/>
            <ac:spMk id="8" creationId="{E613BC6C-B5A7-50D7-BC59-DA92EFBA52FF}"/>
          </ac:spMkLst>
        </pc:spChg>
        <pc:picChg chg="add del mod">
          <ac:chgData name="Ahmed Hassan" userId="6a4856fe-19af-4488-a9af-e2b291863a76" providerId="ADAL" clId="{D803A8EC-D7FA-CB4A-A543-EA9874F7ED39}" dt="2023-11-13T16:53:02.796" v="7396"/>
          <ac:picMkLst>
            <pc:docMk/>
            <pc:sldMk cId="3063880556" sldId="1263"/>
            <ac:picMk id="14" creationId="{77CF37DC-4423-899D-FC79-B86E636EECC1}"/>
          </ac:picMkLst>
        </pc:picChg>
        <pc:picChg chg="add del mod">
          <ac:chgData name="Ahmed Hassan" userId="6a4856fe-19af-4488-a9af-e2b291863a76" providerId="ADAL" clId="{D803A8EC-D7FA-CB4A-A543-EA9874F7ED39}" dt="2023-11-13T16:54:04.606" v="7398"/>
          <ac:picMkLst>
            <pc:docMk/>
            <pc:sldMk cId="3063880556" sldId="1263"/>
            <ac:picMk id="18" creationId="{AF47F49A-A6AB-6799-4C2E-25B79012DB8C}"/>
          </ac:picMkLst>
        </pc:picChg>
        <pc:picChg chg="add del mod">
          <ac:chgData name="Ahmed Hassan" userId="6a4856fe-19af-4488-a9af-e2b291863a76" providerId="ADAL" clId="{D803A8EC-D7FA-CB4A-A543-EA9874F7ED39}" dt="2023-11-13T17:27:00.781" v="7416"/>
          <ac:picMkLst>
            <pc:docMk/>
            <pc:sldMk cId="3063880556" sldId="1263"/>
            <ac:picMk id="22" creationId="{E64BDE02-4D60-8020-225D-661B3FD3FB37}"/>
          </ac:picMkLst>
        </pc:picChg>
      </pc:sldChg>
      <pc:sldChg chg="addSp delSp modSp add mod ord modTransition modAnim">
        <pc:chgData name="Ahmed Hassan" userId="6a4856fe-19af-4488-a9af-e2b291863a76" providerId="ADAL" clId="{D803A8EC-D7FA-CB4A-A543-EA9874F7ED39}" dt="2023-11-13T17:27:00.781" v="7416"/>
        <pc:sldMkLst>
          <pc:docMk/>
          <pc:sldMk cId="3426288075" sldId="1264"/>
        </pc:sldMkLst>
        <pc:spChg chg="mod">
          <ac:chgData name="Ahmed Hassan" userId="6a4856fe-19af-4488-a9af-e2b291863a76" providerId="ADAL" clId="{D803A8EC-D7FA-CB4A-A543-EA9874F7ED39}" dt="2023-11-10T16:27:06.455" v="193" actId="14100"/>
          <ac:spMkLst>
            <pc:docMk/>
            <pc:sldMk cId="3426288075" sldId="1264"/>
            <ac:spMk id="3" creationId="{F9A80F9F-74DB-1D57-04E8-E20E92A09B0A}"/>
          </ac:spMkLst>
        </pc:spChg>
        <pc:spChg chg="del mod">
          <ac:chgData name="Ahmed Hassan" userId="6a4856fe-19af-4488-a9af-e2b291863a76" providerId="ADAL" clId="{D803A8EC-D7FA-CB4A-A543-EA9874F7ED39}" dt="2023-11-11T14:15:40.591" v="3572" actId="12084"/>
          <ac:spMkLst>
            <pc:docMk/>
            <pc:sldMk cId="3426288075" sldId="1264"/>
            <ac:spMk id="8" creationId="{E613BC6C-B5A7-50D7-BC59-DA92EFBA52FF}"/>
          </ac:spMkLst>
        </pc:spChg>
        <pc:graphicFrameChg chg="add mod">
          <ac:chgData name="Ahmed Hassan" userId="6a4856fe-19af-4488-a9af-e2b291863a76" providerId="ADAL" clId="{D803A8EC-D7FA-CB4A-A543-EA9874F7ED39}" dt="2023-11-11T14:15:40.591" v="3572" actId="12084"/>
          <ac:graphicFrameMkLst>
            <pc:docMk/>
            <pc:sldMk cId="3426288075" sldId="1264"/>
            <ac:graphicFrameMk id="2" creationId="{D059079E-E33B-6B52-A0CA-7F38403B6F78}"/>
          </ac:graphicFrameMkLst>
        </pc:graphicFrameChg>
        <pc:picChg chg="add del mod">
          <ac:chgData name="Ahmed Hassan" userId="6a4856fe-19af-4488-a9af-e2b291863a76" providerId="ADAL" clId="{D803A8EC-D7FA-CB4A-A543-EA9874F7ED39}" dt="2023-11-13T15:48:09.416" v="6866"/>
          <ac:picMkLst>
            <pc:docMk/>
            <pc:sldMk cId="3426288075" sldId="1264"/>
            <ac:picMk id="14" creationId="{E8FD0116-B6FD-ABD1-2812-573A7564051C}"/>
          </ac:picMkLst>
        </pc:picChg>
        <pc:picChg chg="add del mod">
          <ac:chgData name="Ahmed Hassan" userId="6a4856fe-19af-4488-a9af-e2b291863a76" providerId="ADAL" clId="{D803A8EC-D7FA-CB4A-A543-EA9874F7ED39}" dt="2023-11-13T17:27:00.781" v="7416"/>
          <ac:picMkLst>
            <pc:docMk/>
            <pc:sldMk cId="3426288075" sldId="1264"/>
            <ac:picMk id="18" creationId="{3BA20E05-F3EC-0C65-7DD8-A218A743F3B0}"/>
          </ac:picMkLst>
        </pc:picChg>
      </pc:sldChg>
      <pc:sldChg chg="addSp delSp modSp add mod ord modTransition modAnim">
        <pc:chgData name="Ahmed Hassan" userId="6a4856fe-19af-4488-a9af-e2b291863a76" providerId="ADAL" clId="{D803A8EC-D7FA-CB4A-A543-EA9874F7ED39}" dt="2023-11-13T17:27:00.781" v="7416"/>
        <pc:sldMkLst>
          <pc:docMk/>
          <pc:sldMk cId="648135455" sldId="1265"/>
        </pc:sldMkLst>
        <pc:spChg chg="add mod">
          <ac:chgData name="Ahmed Hassan" userId="6a4856fe-19af-4488-a9af-e2b291863a76" providerId="ADAL" clId="{D803A8EC-D7FA-CB4A-A543-EA9874F7ED39}" dt="2023-11-10T16:59:19.587" v="1135" actId="1035"/>
          <ac:spMkLst>
            <pc:docMk/>
            <pc:sldMk cId="648135455" sldId="1265"/>
            <ac:spMk id="2" creationId="{E31D2C19-B103-E36C-6D11-45A725D30FC5}"/>
          </ac:spMkLst>
        </pc:spChg>
        <pc:spChg chg="mod">
          <ac:chgData name="Ahmed Hassan" userId="6a4856fe-19af-4488-a9af-e2b291863a76" providerId="ADAL" clId="{D803A8EC-D7FA-CB4A-A543-EA9874F7ED39}" dt="2023-11-11T16:42:32.057" v="4993" actId="20577"/>
          <ac:spMkLst>
            <pc:docMk/>
            <pc:sldMk cId="648135455" sldId="1265"/>
            <ac:spMk id="3" creationId="{F9A80F9F-74DB-1D57-04E8-E20E92A09B0A}"/>
          </ac:spMkLst>
        </pc:spChg>
        <pc:spChg chg="mod">
          <ac:chgData name="Ahmed Hassan" userId="6a4856fe-19af-4488-a9af-e2b291863a76" providerId="ADAL" clId="{D803A8EC-D7FA-CB4A-A543-EA9874F7ED39}" dt="2023-11-11T16:42:40.574" v="5005" actId="20577"/>
          <ac:spMkLst>
            <pc:docMk/>
            <pc:sldMk cId="648135455" sldId="1265"/>
            <ac:spMk id="8" creationId="{E613BC6C-B5A7-50D7-BC59-DA92EFBA52FF}"/>
          </ac:spMkLst>
        </pc:spChg>
        <pc:spChg chg="add mod">
          <ac:chgData name="Ahmed Hassan" userId="6a4856fe-19af-4488-a9af-e2b291863a76" providerId="ADAL" clId="{D803A8EC-D7FA-CB4A-A543-EA9874F7ED39}" dt="2023-11-10T16:59:19.587" v="1135" actId="1035"/>
          <ac:spMkLst>
            <pc:docMk/>
            <pc:sldMk cId="648135455" sldId="1265"/>
            <ac:spMk id="9" creationId="{4AA2E3F1-72D2-0087-CD70-A4A717E74989}"/>
          </ac:spMkLst>
        </pc:spChg>
        <pc:spChg chg="add del">
          <ac:chgData name="Ahmed Hassan" userId="6a4856fe-19af-4488-a9af-e2b291863a76" providerId="ADAL" clId="{D803A8EC-D7FA-CB4A-A543-EA9874F7ED39}" dt="2023-11-10T17:38:11.595" v="2649" actId="22"/>
          <ac:spMkLst>
            <pc:docMk/>
            <pc:sldMk cId="648135455" sldId="1265"/>
            <ac:spMk id="12" creationId="{CDA00B04-C40C-E9D7-DECB-CBA3AAA120A9}"/>
          </ac:spMkLst>
        </pc:spChg>
        <pc:spChg chg="add mod">
          <ac:chgData name="Ahmed Hassan" userId="6a4856fe-19af-4488-a9af-e2b291863a76" providerId="ADAL" clId="{D803A8EC-D7FA-CB4A-A543-EA9874F7ED39}" dt="2023-11-10T17:38:27.287" v="2651" actId="20577"/>
          <ac:spMkLst>
            <pc:docMk/>
            <pc:sldMk cId="648135455" sldId="1265"/>
            <ac:spMk id="13" creationId="{57E4A858-046C-EBE1-D2BC-408849B6BC88}"/>
          </ac:spMkLst>
        </pc:spChg>
        <pc:picChg chg="add del mod">
          <ac:chgData name="Ahmed Hassan" userId="6a4856fe-19af-4488-a9af-e2b291863a76" providerId="ADAL" clId="{D803A8EC-D7FA-CB4A-A543-EA9874F7ED39}" dt="2023-11-11T16:42:20.187" v="4959"/>
          <ac:picMkLst>
            <pc:docMk/>
            <pc:sldMk cId="648135455" sldId="1265"/>
            <ac:picMk id="22" creationId="{0ECA0A8C-5012-5D34-356F-12D321D57BB1}"/>
          </ac:picMkLst>
        </pc:picChg>
        <pc:picChg chg="add del mod">
          <ac:chgData name="Ahmed Hassan" userId="6a4856fe-19af-4488-a9af-e2b291863a76" providerId="ADAL" clId="{D803A8EC-D7FA-CB4A-A543-EA9874F7ED39}" dt="2023-11-11T16:47:37.969" v="5209"/>
          <ac:picMkLst>
            <pc:docMk/>
            <pc:sldMk cId="648135455" sldId="1265"/>
            <ac:picMk id="28" creationId="{8F36BC66-2D00-4CC7-D8C7-41F680916D2B}"/>
          </ac:picMkLst>
        </pc:picChg>
        <pc:picChg chg="add del mod">
          <ac:chgData name="Ahmed Hassan" userId="6a4856fe-19af-4488-a9af-e2b291863a76" providerId="ADAL" clId="{D803A8EC-D7FA-CB4A-A543-EA9874F7ED39}" dt="2023-11-13T17:27:00.781" v="7416"/>
          <ac:picMkLst>
            <pc:docMk/>
            <pc:sldMk cId="648135455" sldId="1265"/>
            <ac:picMk id="32" creationId="{5617DC18-70EF-ABC1-6582-D0740B90BC79}"/>
          </ac:picMkLst>
        </pc:picChg>
      </pc:sldChg>
      <pc:sldChg chg="addSp delSp modSp add mod ord modTransition modAnim">
        <pc:chgData name="Ahmed Hassan" userId="6a4856fe-19af-4488-a9af-e2b291863a76" providerId="ADAL" clId="{D803A8EC-D7FA-CB4A-A543-EA9874F7ED39}" dt="2023-11-13T17:27:00.781" v="7416"/>
        <pc:sldMkLst>
          <pc:docMk/>
          <pc:sldMk cId="1319060436" sldId="1266"/>
        </pc:sldMkLst>
        <pc:spChg chg="mod">
          <ac:chgData name="Ahmed Hassan" userId="6a4856fe-19af-4488-a9af-e2b291863a76" providerId="ADAL" clId="{D803A8EC-D7FA-CB4A-A543-EA9874F7ED39}" dt="2023-11-11T16:57:48.496" v="5450" actId="1036"/>
          <ac:spMkLst>
            <pc:docMk/>
            <pc:sldMk cId="1319060436" sldId="1266"/>
            <ac:spMk id="2" creationId="{E31D2C19-B103-E36C-6D11-45A725D30FC5}"/>
          </ac:spMkLst>
        </pc:spChg>
        <pc:spChg chg="mod">
          <ac:chgData name="Ahmed Hassan" userId="6a4856fe-19af-4488-a9af-e2b291863a76" providerId="ADAL" clId="{D803A8EC-D7FA-CB4A-A543-EA9874F7ED39}" dt="2023-11-11T16:43:15.491" v="5064" actId="14100"/>
          <ac:spMkLst>
            <pc:docMk/>
            <pc:sldMk cId="1319060436" sldId="1266"/>
            <ac:spMk id="3" creationId="{F9A80F9F-74DB-1D57-04E8-E20E92A09B0A}"/>
          </ac:spMkLst>
        </pc:spChg>
        <pc:spChg chg="mod">
          <ac:chgData name="Ahmed Hassan" userId="6a4856fe-19af-4488-a9af-e2b291863a76" providerId="ADAL" clId="{D803A8EC-D7FA-CB4A-A543-EA9874F7ED39}" dt="2023-11-11T16:59:16.371" v="5621" actId="20577"/>
          <ac:spMkLst>
            <pc:docMk/>
            <pc:sldMk cId="1319060436" sldId="1266"/>
            <ac:spMk id="8" creationId="{E613BC6C-B5A7-50D7-BC59-DA92EFBA52FF}"/>
          </ac:spMkLst>
        </pc:spChg>
        <pc:spChg chg="mod">
          <ac:chgData name="Ahmed Hassan" userId="6a4856fe-19af-4488-a9af-e2b291863a76" providerId="ADAL" clId="{D803A8EC-D7FA-CB4A-A543-EA9874F7ED39}" dt="2023-11-11T16:57:48.496" v="5450" actId="1036"/>
          <ac:spMkLst>
            <pc:docMk/>
            <pc:sldMk cId="1319060436" sldId="1266"/>
            <ac:spMk id="9" creationId="{4AA2E3F1-72D2-0087-CD70-A4A717E74989}"/>
          </ac:spMkLst>
        </pc:spChg>
        <pc:spChg chg="add mod">
          <ac:chgData name="Ahmed Hassan" userId="6a4856fe-19af-4488-a9af-e2b291863a76" providerId="ADAL" clId="{D803A8EC-D7FA-CB4A-A543-EA9874F7ED39}" dt="2023-11-10T17:38:46.390" v="2667" actId="1036"/>
          <ac:spMkLst>
            <pc:docMk/>
            <pc:sldMk cId="1319060436" sldId="1266"/>
            <ac:spMk id="11" creationId="{F0873C8C-E8E0-F801-DF69-AE7C004A23B6}"/>
          </ac:spMkLst>
        </pc:spChg>
        <pc:picChg chg="add del mod">
          <ac:chgData name="Ahmed Hassan" userId="6a4856fe-19af-4488-a9af-e2b291863a76" providerId="ADAL" clId="{D803A8EC-D7FA-CB4A-A543-EA9874F7ED39}" dt="2023-11-13T17:27:00.781" v="7416"/>
          <ac:picMkLst>
            <pc:docMk/>
            <pc:sldMk cId="1319060436" sldId="1266"/>
            <ac:picMk id="34" creationId="{5B1CB2BE-081F-4782-3CEC-BE1B350BA1CA}"/>
          </ac:picMkLst>
        </pc:picChg>
      </pc:sldChg>
      <pc:sldChg chg="add del">
        <pc:chgData name="Ahmed Hassan" userId="6a4856fe-19af-4488-a9af-e2b291863a76" providerId="ADAL" clId="{D803A8EC-D7FA-CB4A-A543-EA9874F7ED39}" dt="2023-11-10T16:52:56.498" v="503"/>
        <pc:sldMkLst>
          <pc:docMk/>
          <pc:sldMk cId="199158672" sldId="1267"/>
        </pc:sldMkLst>
      </pc:sldChg>
      <pc:sldChg chg="addSp delSp modSp add mod ord modTransition modAnim">
        <pc:chgData name="Ahmed Hassan" userId="6a4856fe-19af-4488-a9af-e2b291863a76" providerId="ADAL" clId="{D803A8EC-D7FA-CB4A-A543-EA9874F7ED39}" dt="2023-11-13T17:27:00.781" v="7416"/>
        <pc:sldMkLst>
          <pc:docMk/>
          <pc:sldMk cId="1127143440" sldId="1267"/>
        </pc:sldMkLst>
        <pc:spChg chg="mod">
          <ac:chgData name="Ahmed Hassan" userId="6a4856fe-19af-4488-a9af-e2b291863a76" providerId="ADAL" clId="{D803A8EC-D7FA-CB4A-A543-EA9874F7ED39}" dt="2023-11-10T17:26:32.462" v="1551" actId="1036"/>
          <ac:spMkLst>
            <pc:docMk/>
            <pc:sldMk cId="1127143440" sldId="1267"/>
            <ac:spMk id="2" creationId="{E31D2C19-B103-E36C-6D11-45A725D30FC5}"/>
          </ac:spMkLst>
        </pc:spChg>
        <pc:spChg chg="mod">
          <ac:chgData name="Ahmed Hassan" userId="6a4856fe-19af-4488-a9af-e2b291863a76" providerId="ADAL" clId="{D803A8EC-D7FA-CB4A-A543-EA9874F7ED39}" dt="2023-11-11T16:43:55.817" v="5125" actId="20577"/>
          <ac:spMkLst>
            <pc:docMk/>
            <pc:sldMk cId="1127143440" sldId="1267"/>
            <ac:spMk id="3" creationId="{F9A80F9F-74DB-1D57-04E8-E20E92A09B0A}"/>
          </ac:spMkLst>
        </pc:spChg>
        <pc:spChg chg="mod">
          <ac:chgData name="Ahmed Hassan" userId="6a4856fe-19af-4488-a9af-e2b291863a76" providerId="ADAL" clId="{D803A8EC-D7FA-CB4A-A543-EA9874F7ED39}" dt="2023-11-11T16:44:58.369" v="5194" actId="20577"/>
          <ac:spMkLst>
            <pc:docMk/>
            <pc:sldMk cId="1127143440" sldId="1267"/>
            <ac:spMk id="8" creationId="{E613BC6C-B5A7-50D7-BC59-DA92EFBA52FF}"/>
          </ac:spMkLst>
        </pc:spChg>
        <pc:spChg chg="mod">
          <ac:chgData name="Ahmed Hassan" userId="6a4856fe-19af-4488-a9af-e2b291863a76" providerId="ADAL" clId="{D803A8EC-D7FA-CB4A-A543-EA9874F7ED39}" dt="2023-11-10T17:26:32.462" v="1551" actId="1036"/>
          <ac:spMkLst>
            <pc:docMk/>
            <pc:sldMk cId="1127143440" sldId="1267"/>
            <ac:spMk id="9" creationId="{4AA2E3F1-72D2-0087-CD70-A4A717E74989}"/>
          </ac:spMkLst>
        </pc:spChg>
        <pc:spChg chg="add mod">
          <ac:chgData name="Ahmed Hassan" userId="6a4856fe-19af-4488-a9af-e2b291863a76" providerId="ADAL" clId="{D803A8EC-D7FA-CB4A-A543-EA9874F7ED39}" dt="2023-11-10T17:38:54.378" v="2669" actId="20577"/>
          <ac:spMkLst>
            <pc:docMk/>
            <pc:sldMk cId="1127143440" sldId="1267"/>
            <ac:spMk id="11" creationId="{C9ACA485-CA2D-CB13-008B-AA620CC42170}"/>
          </ac:spMkLst>
        </pc:spChg>
        <pc:spChg chg="mod">
          <ac:chgData name="Ahmed Hassan" userId="6a4856fe-19af-4488-a9af-e2b291863a76" providerId="ADAL" clId="{D803A8EC-D7FA-CB4A-A543-EA9874F7ED39}" dt="2023-11-10T16:53:34.763" v="551" actId="1076"/>
          <ac:spMkLst>
            <pc:docMk/>
            <pc:sldMk cId="1127143440" sldId="1267"/>
            <ac:spMk id="25" creationId="{2BC869EB-5623-4AA1-9123-4AF9DF916049}"/>
          </ac:spMkLst>
        </pc:spChg>
        <pc:picChg chg="add del mod">
          <ac:chgData name="Ahmed Hassan" userId="6a4856fe-19af-4488-a9af-e2b291863a76" providerId="ADAL" clId="{D803A8EC-D7FA-CB4A-A543-EA9874F7ED39}" dt="2023-11-13T17:27:00.781" v="7416"/>
          <ac:picMkLst>
            <pc:docMk/>
            <pc:sldMk cId="1127143440" sldId="1267"/>
            <ac:picMk id="32" creationId="{95EC75DF-2DB0-EDE7-B558-C2EC6C3751A9}"/>
          </ac:picMkLst>
        </pc:picChg>
      </pc:sldChg>
      <pc:sldChg chg="addSp delSp modSp add mod ord modTransition modAnim">
        <pc:chgData name="Ahmed Hassan" userId="6a4856fe-19af-4488-a9af-e2b291863a76" providerId="ADAL" clId="{D803A8EC-D7FA-CB4A-A543-EA9874F7ED39}" dt="2023-11-13T17:27:00.781" v="7416"/>
        <pc:sldMkLst>
          <pc:docMk/>
          <pc:sldMk cId="946733591" sldId="1268"/>
        </pc:sldMkLst>
        <pc:spChg chg="mod">
          <ac:chgData name="Ahmed Hassan" userId="6a4856fe-19af-4488-a9af-e2b291863a76" providerId="ADAL" clId="{D803A8EC-D7FA-CB4A-A543-EA9874F7ED39}" dt="2023-11-11T17:01:37.597" v="5625" actId="20577"/>
          <ac:spMkLst>
            <pc:docMk/>
            <pc:sldMk cId="946733591" sldId="1268"/>
            <ac:spMk id="2" creationId="{E31D2C19-B103-E36C-6D11-45A725D30FC5}"/>
          </ac:spMkLst>
        </pc:spChg>
        <pc:spChg chg="mod">
          <ac:chgData name="Ahmed Hassan" userId="6a4856fe-19af-4488-a9af-e2b291863a76" providerId="ADAL" clId="{D803A8EC-D7FA-CB4A-A543-EA9874F7ED39}" dt="2023-11-11T16:45:10.076" v="5207" actId="20577"/>
          <ac:spMkLst>
            <pc:docMk/>
            <pc:sldMk cId="946733591" sldId="1268"/>
            <ac:spMk id="3" creationId="{F9A80F9F-74DB-1D57-04E8-E20E92A09B0A}"/>
          </ac:spMkLst>
        </pc:spChg>
        <pc:spChg chg="mod">
          <ac:chgData name="Ahmed Hassan" userId="6a4856fe-19af-4488-a9af-e2b291863a76" providerId="ADAL" clId="{D803A8EC-D7FA-CB4A-A543-EA9874F7ED39}" dt="2023-11-11T16:44:51.932" v="5193" actId="20577"/>
          <ac:spMkLst>
            <pc:docMk/>
            <pc:sldMk cId="946733591" sldId="1268"/>
            <ac:spMk id="8" creationId="{E613BC6C-B5A7-50D7-BC59-DA92EFBA52FF}"/>
          </ac:spMkLst>
        </pc:spChg>
        <pc:spChg chg="mod">
          <ac:chgData name="Ahmed Hassan" userId="6a4856fe-19af-4488-a9af-e2b291863a76" providerId="ADAL" clId="{D803A8EC-D7FA-CB4A-A543-EA9874F7ED39}" dt="2023-11-10T17:28:45.880" v="1936" actId="1036"/>
          <ac:spMkLst>
            <pc:docMk/>
            <pc:sldMk cId="946733591" sldId="1268"/>
            <ac:spMk id="9" creationId="{4AA2E3F1-72D2-0087-CD70-A4A717E74989}"/>
          </ac:spMkLst>
        </pc:spChg>
        <pc:spChg chg="add mod">
          <ac:chgData name="Ahmed Hassan" userId="6a4856fe-19af-4488-a9af-e2b291863a76" providerId="ADAL" clId="{D803A8EC-D7FA-CB4A-A543-EA9874F7ED39}" dt="2023-11-10T17:38:59.369" v="2670"/>
          <ac:spMkLst>
            <pc:docMk/>
            <pc:sldMk cId="946733591" sldId="1268"/>
            <ac:spMk id="11" creationId="{873ADD57-E0E8-26D4-E255-9D833A5BEF3A}"/>
          </ac:spMkLst>
        </pc:spChg>
        <pc:picChg chg="add del mod">
          <ac:chgData name="Ahmed Hassan" userId="6a4856fe-19af-4488-a9af-e2b291863a76" providerId="ADAL" clId="{D803A8EC-D7FA-CB4A-A543-EA9874F7ED39}" dt="2023-11-13T17:27:00.781" v="7416"/>
          <ac:picMkLst>
            <pc:docMk/>
            <pc:sldMk cId="946733591" sldId="1268"/>
            <ac:picMk id="14" creationId="{85C65971-F705-D352-42AA-15F4948C36A9}"/>
          </ac:picMkLst>
        </pc:picChg>
        <pc:picChg chg="add del mod">
          <ac:chgData name="Ahmed Hassan" userId="6a4856fe-19af-4488-a9af-e2b291863a76" providerId="ADAL" clId="{D803A8EC-D7FA-CB4A-A543-EA9874F7ED39}" dt="2023-11-11T17:01:17.078" v="5624"/>
          <ac:picMkLst>
            <pc:docMk/>
            <pc:sldMk cId="946733591" sldId="1268"/>
            <ac:picMk id="27" creationId="{0F8B4357-67A9-EFF8-56B3-7A05A7FBA613}"/>
          </ac:picMkLst>
        </pc:picChg>
      </pc:sldChg>
      <pc:sldChg chg="add del">
        <pc:chgData name="Ahmed Hassan" userId="6a4856fe-19af-4488-a9af-e2b291863a76" providerId="ADAL" clId="{D803A8EC-D7FA-CB4A-A543-EA9874F7ED39}" dt="2023-11-10T16:54:30.698" v="576"/>
        <pc:sldMkLst>
          <pc:docMk/>
          <pc:sldMk cId="3385960457" sldId="1268"/>
        </pc:sldMkLst>
      </pc:sldChg>
      <pc:sldChg chg="addSp delSp modSp add mod modTransition modAnim">
        <pc:chgData name="Ahmed Hassan" userId="6a4856fe-19af-4488-a9af-e2b291863a76" providerId="ADAL" clId="{D803A8EC-D7FA-CB4A-A543-EA9874F7ED39}" dt="2023-11-13T17:27:00.781" v="7416"/>
        <pc:sldMkLst>
          <pc:docMk/>
          <pc:sldMk cId="1771577301" sldId="1269"/>
        </pc:sldMkLst>
        <pc:spChg chg="mod">
          <ac:chgData name="Ahmed Hassan" userId="6a4856fe-19af-4488-a9af-e2b291863a76" providerId="ADAL" clId="{D803A8EC-D7FA-CB4A-A543-EA9874F7ED39}" dt="2023-11-11T16:35:08.089" v="4944" actId="20577"/>
          <ac:spMkLst>
            <pc:docMk/>
            <pc:sldMk cId="1771577301" sldId="1269"/>
            <ac:spMk id="41" creationId="{C7D257D7-D9C6-8F63-F8F8-E2BE53F2E2DB}"/>
          </ac:spMkLst>
        </pc:spChg>
        <pc:picChg chg="add del mod">
          <ac:chgData name="Ahmed Hassan" userId="6a4856fe-19af-4488-a9af-e2b291863a76" providerId="ADAL" clId="{D803A8EC-D7FA-CB4A-A543-EA9874F7ED39}" dt="2023-11-13T17:27:00.781" v="7416"/>
          <ac:picMkLst>
            <pc:docMk/>
            <pc:sldMk cId="1771577301" sldId="1269"/>
            <ac:picMk id="15" creationId="{FF486D07-7A4A-6258-619D-3F6FD4E4C428}"/>
          </ac:picMkLst>
        </pc:picChg>
      </pc:sldChg>
      <pc:sldChg chg="addSp delSp modSp add mod modTransition modAnim">
        <pc:chgData name="Ahmed Hassan" userId="6a4856fe-19af-4488-a9af-e2b291863a76" providerId="ADAL" clId="{D803A8EC-D7FA-CB4A-A543-EA9874F7ED39}" dt="2023-11-13T17:27:00.781" v="7416"/>
        <pc:sldMkLst>
          <pc:docMk/>
          <pc:sldMk cId="2026370554" sldId="1270"/>
        </pc:sldMkLst>
        <pc:spChg chg="mod">
          <ac:chgData name="Ahmed Hassan" userId="6a4856fe-19af-4488-a9af-e2b291863a76" providerId="ADAL" clId="{D803A8EC-D7FA-CB4A-A543-EA9874F7ED39}" dt="2023-11-10T17:37:46.884" v="2647" actId="20577"/>
          <ac:spMkLst>
            <pc:docMk/>
            <pc:sldMk cId="2026370554" sldId="1270"/>
            <ac:spMk id="8" creationId="{E613BC6C-B5A7-50D7-BC59-DA92EFBA52FF}"/>
          </ac:spMkLst>
        </pc:spChg>
        <pc:spChg chg="add mod">
          <ac:chgData name="Ahmed Hassan" userId="6a4856fe-19af-4488-a9af-e2b291863a76" providerId="ADAL" clId="{D803A8EC-D7FA-CB4A-A543-EA9874F7ED39}" dt="2023-11-10T17:37:38.659" v="2629" actId="1036"/>
          <ac:spMkLst>
            <pc:docMk/>
            <pc:sldMk cId="2026370554" sldId="1270"/>
            <ac:spMk id="9" creationId="{8F6E31E2-FEE5-58D0-1BB4-60BD416C54CD}"/>
          </ac:spMkLst>
        </pc:spChg>
        <pc:picChg chg="add del mod">
          <ac:chgData name="Ahmed Hassan" userId="6a4856fe-19af-4488-a9af-e2b291863a76" providerId="ADAL" clId="{D803A8EC-D7FA-CB4A-A543-EA9874F7ED39}" dt="2023-11-11T16:17:12.831" v="4903"/>
          <ac:picMkLst>
            <pc:docMk/>
            <pc:sldMk cId="2026370554" sldId="1270"/>
            <ac:picMk id="15" creationId="{F1F07CD4-4802-DF3F-C605-6E858B758D36}"/>
          </ac:picMkLst>
        </pc:picChg>
        <pc:picChg chg="add del mod">
          <ac:chgData name="Ahmed Hassan" userId="6a4856fe-19af-4488-a9af-e2b291863a76" providerId="ADAL" clId="{D803A8EC-D7FA-CB4A-A543-EA9874F7ED39}" dt="2023-11-13T17:27:00.781" v="7416"/>
          <ac:picMkLst>
            <pc:docMk/>
            <pc:sldMk cId="2026370554" sldId="1270"/>
            <ac:picMk id="19" creationId="{B8B93F5A-3E6C-E7A8-DE87-81D82FC1A709}"/>
          </ac:picMkLst>
        </pc:picChg>
      </pc:sldChg>
      <pc:sldChg chg="modSp add del mod">
        <pc:chgData name="Ahmed Hassan" userId="6a4856fe-19af-4488-a9af-e2b291863a76" providerId="ADAL" clId="{D803A8EC-D7FA-CB4A-A543-EA9874F7ED39}" dt="2023-11-11T15:34:18.321" v="4734" actId="2696"/>
        <pc:sldMkLst>
          <pc:docMk/>
          <pc:sldMk cId="42439066" sldId="1271"/>
        </pc:sldMkLst>
        <pc:spChg chg="mod">
          <ac:chgData name="Ahmed Hassan" userId="6a4856fe-19af-4488-a9af-e2b291863a76" providerId="ADAL" clId="{D803A8EC-D7FA-CB4A-A543-EA9874F7ED39}" dt="2023-11-10T18:20:39.779" v="2825" actId="20577"/>
          <ac:spMkLst>
            <pc:docMk/>
            <pc:sldMk cId="42439066" sldId="1271"/>
            <ac:spMk id="3" creationId="{F9A80F9F-74DB-1D57-04E8-E20E92A09B0A}"/>
          </ac:spMkLst>
        </pc:spChg>
        <pc:spChg chg="mod">
          <ac:chgData name="Ahmed Hassan" userId="6a4856fe-19af-4488-a9af-e2b291863a76" providerId="ADAL" clId="{D803A8EC-D7FA-CB4A-A543-EA9874F7ED39}" dt="2023-11-10T18:18:24.593" v="2686"/>
          <ac:spMkLst>
            <pc:docMk/>
            <pc:sldMk cId="42439066" sldId="1271"/>
            <ac:spMk id="8" creationId="{E613BC6C-B5A7-50D7-BC59-DA92EFBA52FF}"/>
          </ac:spMkLst>
        </pc:spChg>
      </pc:sldChg>
      <pc:sldChg chg="add del">
        <pc:chgData name="Ahmed Hassan" userId="6a4856fe-19af-4488-a9af-e2b291863a76" providerId="ADAL" clId="{D803A8EC-D7FA-CB4A-A543-EA9874F7ED39}" dt="2023-11-10T18:18:09.714" v="2685"/>
        <pc:sldMkLst>
          <pc:docMk/>
          <pc:sldMk cId="168660594" sldId="1272"/>
        </pc:sldMkLst>
      </pc:sldChg>
      <pc:sldChg chg="addSp delSp modSp add mod modTransition delAnim modAnim">
        <pc:chgData name="Ahmed Hassan" userId="6a4856fe-19af-4488-a9af-e2b291863a76" providerId="ADAL" clId="{D803A8EC-D7FA-CB4A-A543-EA9874F7ED39}" dt="2023-11-13T17:27:00.781" v="7416"/>
        <pc:sldMkLst>
          <pc:docMk/>
          <pc:sldMk cId="3955009268" sldId="1272"/>
        </pc:sldMkLst>
        <pc:spChg chg="mod">
          <ac:chgData name="Ahmed Hassan" userId="6a4856fe-19af-4488-a9af-e2b291863a76" providerId="ADAL" clId="{D803A8EC-D7FA-CB4A-A543-EA9874F7ED39}" dt="2023-11-12T19:08:39.053" v="5726" actId="1076"/>
          <ac:spMkLst>
            <pc:docMk/>
            <pc:sldMk cId="3955009268" sldId="1272"/>
            <ac:spMk id="4" creationId="{15405692-815D-024D-D57E-A9A65DD2FBC1}"/>
          </ac:spMkLst>
        </pc:spChg>
        <pc:spChg chg="mod">
          <ac:chgData name="Ahmed Hassan" userId="6a4856fe-19af-4488-a9af-e2b291863a76" providerId="ADAL" clId="{D803A8EC-D7FA-CB4A-A543-EA9874F7ED39}" dt="2023-11-10T18:19:03.311" v="2746" actId="20577"/>
          <ac:spMkLst>
            <pc:docMk/>
            <pc:sldMk cId="3955009268" sldId="1272"/>
            <ac:spMk id="8" creationId="{96CE756E-94E5-9590-511F-2B3425FF4E2E}"/>
          </ac:spMkLst>
        </pc:spChg>
        <pc:spChg chg="mod">
          <ac:chgData name="Ahmed Hassan" userId="6a4856fe-19af-4488-a9af-e2b291863a76" providerId="ADAL" clId="{D803A8EC-D7FA-CB4A-A543-EA9874F7ED39}" dt="2023-11-12T19:08:39.053" v="5726" actId="1076"/>
          <ac:spMkLst>
            <pc:docMk/>
            <pc:sldMk cId="3955009268" sldId="1272"/>
            <ac:spMk id="19" creationId="{3A126569-34DC-1180-D0C0-26DF8C3D724C}"/>
          </ac:spMkLst>
        </pc:spChg>
        <pc:spChg chg="mod">
          <ac:chgData name="Ahmed Hassan" userId="6a4856fe-19af-4488-a9af-e2b291863a76" providerId="ADAL" clId="{D803A8EC-D7FA-CB4A-A543-EA9874F7ED39}" dt="2023-11-12T19:08:39.053" v="5726" actId="1076"/>
          <ac:spMkLst>
            <pc:docMk/>
            <pc:sldMk cId="3955009268" sldId="1272"/>
            <ac:spMk id="43" creationId="{F65151C4-EC06-014C-FF23-066AC827F492}"/>
          </ac:spMkLst>
        </pc:spChg>
        <pc:spChg chg="del">
          <ac:chgData name="Ahmed Hassan" userId="6a4856fe-19af-4488-a9af-e2b291863a76" providerId="ADAL" clId="{D803A8EC-D7FA-CB4A-A543-EA9874F7ED39}" dt="2023-11-10T18:19:47.157" v="2792" actId="478"/>
          <ac:spMkLst>
            <pc:docMk/>
            <pc:sldMk cId="3955009268" sldId="1272"/>
            <ac:spMk id="44" creationId="{D0BC8F63-18BD-42F3-0254-B45F321AC4DF}"/>
          </ac:spMkLst>
        </pc:spChg>
        <pc:picChg chg="add del mod">
          <ac:chgData name="Ahmed Hassan" userId="6a4856fe-19af-4488-a9af-e2b291863a76" providerId="ADAL" clId="{D803A8EC-D7FA-CB4A-A543-EA9874F7ED39}" dt="2023-11-12T18:48:28.650" v="5706" actId="478"/>
          <ac:picMkLst>
            <pc:docMk/>
            <pc:sldMk cId="3955009268" sldId="1272"/>
            <ac:picMk id="3" creationId="{7D9D1D53-764D-B405-DFB9-E517C653FEB6}"/>
          </ac:picMkLst>
        </pc:picChg>
        <pc:picChg chg="del mod">
          <ac:chgData name="Ahmed Hassan" userId="6a4856fe-19af-4488-a9af-e2b291863a76" providerId="ADAL" clId="{D803A8EC-D7FA-CB4A-A543-EA9874F7ED39}" dt="2023-11-12T18:49:28.271" v="5718" actId="478"/>
          <ac:picMkLst>
            <pc:docMk/>
            <pc:sldMk cId="3955009268" sldId="1272"/>
            <ac:picMk id="6" creationId="{43D66349-7E11-F6F6-A67E-54691707A79C}"/>
          </ac:picMkLst>
        </pc:picChg>
        <pc:picChg chg="add del mod">
          <ac:chgData name="Ahmed Hassan" userId="6a4856fe-19af-4488-a9af-e2b291863a76" providerId="ADAL" clId="{D803A8EC-D7FA-CB4A-A543-EA9874F7ED39}" dt="2023-11-12T18:48:23.012" v="5704" actId="478"/>
          <ac:picMkLst>
            <pc:docMk/>
            <pc:sldMk cId="3955009268" sldId="1272"/>
            <ac:picMk id="7" creationId="{524DAC61-AF35-F75B-2001-C00E652D2C88}"/>
          </ac:picMkLst>
        </pc:picChg>
        <pc:picChg chg="add del mod">
          <ac:chgData name="Ahmed Hassan" userId="6a4856fe-19af-4488-a9af-e2b291863a76" providerId="ADAL" clId="{D803A8EC-D7FA-CB4A-A543-EA9874F7ED39}" dt="2023-11-12T18:49:25.552" v="5716" actId="478"/>
          <ac:picMkLst>
            <pc:docMk/>
            <pc:sldMk cId="3955009268" sldId="1272"/>
            <ac:picMk id="10" creationId="{5D7C5541-A1A4-3132-7AAC-42BEA1FCF13E}"/>
          </ac:picMkLst>
        </pc:picChg>
        <pc:picChg chg="add del mod">
          <ac:chgData name="Ahmed Hassan" userId="6a4856fe-19af-4488-a9af-e2b291863a76" providerId="ADAL" clId="{D803A8EC-D7FA-CB4A-A543-EA9874F7ED39}" dt="2023-11-13T17:27:00.781" v="7416"/>
          <ac:picMkLst>
            <pc:docMk/>
            <pc:sldMk cId="3955009268" sldId="1272"/>
            <ac:picMk id="11" creationId="{6F9ECF7A-5AE2-B005-8546-CA45C89090DA}"/>
          </ac:picMkLst>
        </pc:picChg>
        <pc:picChg chg="del">
          <ac:chgData name="Ahmed Hassan" userId="6a4856fe-19af-4488-a9af-e2b291863a76" providerId="ADAL" clId="{D803A8EC-D7FA-CB4A-A543-EA9874F7ED39}" dt="2023-11-12T18:49:15.020" v="5712" actId="478"/>
          <ac:picMkLst>
            <pc:docMk/>
            <pc:sldMk cId="3955009268" sldId="1272"/>
            <ac:picMk id="12" creationId="{712D4E21-C9FF-8830-DA20-A97E0BF4DA3D}"/>
          </ac:picMkLst>
        </pc:picChg>
        <pc:picChg chg="add mod">
          <ac:chgData name="Ahmed Hassan" userId="6a4856fe-19af-4488-a9af-e2b291863a76" providerId="ADAL" clId="{D803A8EC-D7FA-CB4A-A543-EA9874F7ED39}" dt="2023-11-13T11:30:56.201" v="5728" actId="1076"/>
          <ac:picMkLst>
            <pc:docMk/>
            <pc:sldMk cId="3955009268" sldId="1272"/>
            <ac:picMk id="14" creationId="{9C26298A-2724-9C99-08B1-C5D917A450B7}"/>
          </ac:picMkLst>
        </pc:picChg>
        <pc:picChg chg="add mod">
          <ac:chgData name="Ahmed Hassan" userId="6a4856fe-19af-4488-a9af-e2b291863a76" providerId="ADAL" clId="{D803A8EC-D7FA-CB4A-A543-EA9874F7ED39}" dt="2023-11-13T11:30:56.201" v="5728" actId="1076"/>
          <ac:picMkLst>
            <pc:docMk/>
            <pc:sldMk cId="3955009268" sldId="1272"/>
            <ac:picMk id="16" creationId="{42FDDE16-2D32-73E1-4D70-4C0D846350D6}"/>
          </ac:picMkLst>
        </pc:picChg>
        <pc:picChg chg="del">
          <ac:chgData name="Ahmed Hassan" userId="6a4856fe-19af-4488-a9af-e2b291863a76" providerId="ADAL" clId="{D803A8EC-D7FA-CB4A-A543-EA9874F7ED39}" dt="2023-11-12T18:49:26.967" v="5717" actId="478"/>
          <ac:picMkLst>
            <pc:docMk/>
            <pc:sldMk cId="3955009268" sldId="1272"/>
            <ac:picMk id="18" creationId="{E7505072-5DCA-F81D-B831-8D833E9AC4A2}"/>
          </ac:picMkLst>
        </pc:picChg>
        <pc:picChg chg="add mod">
          <ac:chgData name="Ahmed Hassan" userId="6a4856fe-19af-4488-a9af-e2b291863a76" providerId="ADAL" clId="{D803A8EC-D7FA-CB4A-A543-EA9874F7ED39}" dt="2023-11-13T11:30:56.201" v="5728" actId="1076"/>
          <ac:picMkLst>
            <pc:docMk/>
            <pc:sldMk cId="3955009268" sldId="1272"/>
            <ac:picMk id="20" creationId="{55E7BFC6-7C0A-8C49-6FB8-C2D5663DDFA9}"/>
          </ac:picMkLst>
        </pc:picChg>
      </pc:sldChg>
      <pc:sldChg chg="addSp delSp modSp add mod ord modTransition modAnim">
        <pc:chgData name="Ahmed Hassan" userId="6a4856fe-19af-4488-a9af-e2b291863a76" providerId="ADAL" clId="{D803A8EC-D7FA-CB4A-A543-EA9874F7ED39}" dt="2023-11-13T17:27:00.781" v="7416"/>
        <pc:sldMkLst>
          <pc:docMk/>
          <pc:sldMk cId="3248295948" sldId="1273"/>
        </pc:sldMkLst>
        <pc:spChg chg="mod">
          <ac:chgData name="Ahmed Hassan" userId="6a4856fe-19af-4488-a9af-e2b291863a76" providerId="ADAL" clId="{D803A8EC-D7FA-CB4A-A543-EA9874F7ED39}" dt="2023-11-10T18:24:56.673" v="2971" actId="1076"/>
          <ac:spMkLst>
            <pc:docMk/>
            <pc:sldMk cId="3248295948" sldId="1273"/>
            <ac:spMk id="4" creationId="{15405692-815D-024D-D57E-A9A65DD2FBC1}"/>
          </ac:spMkLst>
        </pc:spChg>
        <pc:spChg chg="mod">
          <ac:chgData name="Ahmed Hassan" userId="6a4856fe-19af-4488-a9af-e2b291863a76" providerId="ADAL" clId="{D803A8EC-D7FA-CB4A-A543-EA9874F7ED39}" dt="2023-11-10T18:21:04.805" v="2854" actId="20577"/>
          <ac:spMkLst>
            <pc:docMk/>
            <pc:sldMk cId="3248295948" sldId="1273"/>
            <ac:spMk id="8" creationId="{96CE756E-94E5-9590-511F-2B3425FF4E2E}"/>
          </ac:spMkLst>
        </pc:spChg>
        <pc:spChg chg="mod">
          <ac:chgData name="Ahmed Hassan" userId="6a4856fe-19af-4488-a9af-e2b291863a76" providerId="ADAL" clId="{D803A8EC-D7FA-CB4A-A543-EA9874F7ED39}" dt="2023-11-10T18:24:52.687" v="2970" actId="1076"/>
          <ac:spMkLst>
            <pc:docMk/>
            <pc:sldMk cId="3248295948" sldId="1273"/>
            <ac:spMk id="19" creationId="{3A126569-34DC-1180-D0C0-26DF8C3D724C}"/>
          </ac:spMkLst>
        </pc:spChg>
        <pc:spChg chg="mod">
          <ac:chgData name="Ahmed Hassan" userId="6a4856fe-19af-4488-a9af-e2b291863a76" providerId="ADAL" clId="{D803A8EC-D7FA-CB4A-A543-EA9874F7ED39}" dt="2023-11-10T18:24:42.480" v="2968" actId="1076"/>
          <ac:spMkLst>
            <pc:docMk/>
            <pc:sldMk cId="3248295948" sldId="1273"/>
            <ac:spMk id="43" creationId="{F65151C4-EC06-014C-FF23-066AC827F492}"/>
          </ac:spMkLst>
        </pc:spChg>
        <pc:picChg chg="add mod">
          <ac:chgData name="Ahmed Hassan" userId="6a4856fe-19af-4488-a9af-e2b291863a76" providerId="ADAL" clId="{D803A8EC-D7FA-CB4A-A543-EA9874F7ED39}" dt="2023-11-13T11:33:10.675" v="5737" actId="207"/>
          <ac:picMkLst>
            <pc:docMk/>
            <pc:sldMk cId="3248295948" sldId="1273"/>
            <ac:picMk id="3" creationId="{D64F4A19-2EEB-C7A7-34B4-D64F54BCF31C}"/>
          </ac:picMkLst>
        </pc:picChg>
        <pc:picChg chg="del">
          <ac:chgData name="Ahmed Hassan" userId="6a4856fe-19af-4488-a9af-e2b291863a76" providerId="ADAL" clId="{D803A8EC-D7FA-CB4A-A543-EA9874F7ED39}" dt="2023-11-13T11:32:23.319" v="5730" actId="478"/>
          <ac:picMkLst>
            <pc:docMk/>
            <pc:sldMk cId="3248295948" sldId="1273"/>
            <ac:picMk id="6" creationId="{43D66349-7E11-F6F6-A67E-54691707A79C}"/>
          </ac:picMkLst>
        </pc:picChg>
        <pc:picChg chg="add mod">
          <ac:chgData name="Ahmed Hassan" userId="6a4856fe-19af-4488-a9af-e2b291863a76" providerId="ADAL" clId="{D803A8EC-D7FA-CB4A-A543-EA9874F7ED39}" dt="2023-11-13T11:33:10.675" v="5737" actId="207"/>
          <ac:picMkLst>
            <pc:docMk/>
            <pc:sldMk cId="3248295948" sldId="1273"/>
            <ac:picMk id="7" creationId="{53502A01-7AC1-F4AA-5F7D-E7A63C6C77C1}"/>
          </ac:picMkLst>
        </pc:picChg>
        <pc:picChg chg="add mod">
          <ac:chgData name="Ahmed Hassan" userId="6a4856fe-19af-4488-a9af-e2b291863a76" providerId="ADAL" clId="{D803A8EC-D7FA-CB4A-A543-EA9874F7ED39}" dt="2023-11-13T11:33:10.675" v="5737" actId="207"/>
          <ac:picMkLst>
            <pc:docMk/>
            <pc:sldMk cId="3248295948" sldId="1273"/>
            <ac:picMk id="10" creationId="{135C89C8-2431-0604-4765-9C0E223CD09A}"/>
          </ac:picMkLst>
        </pc:picChg>
        <pc:picChg chg="del">
          <ac:chgData name="Ahmed Hassan" userId="6a4856fe-19af-4488-a9af-e2b291863a76" providerId="ADAL" clId="{D803A8EC-D7FA-CB4A-A543-EA9874F7ED39}" dt="2023-11-13T11:32:23.319" v="5730" actId="478"/>
          <ac:picMkLst>
            <pc:docMk/>
            <pc:sldMk cId="3248295948" sldId="1273"/>
            <ac:picMk id="12" creationId="{712D4E21-C9FF-8830-DA20-A97E0BF4DA3D}"/>
          </ac:picMkLst>
        </pc:picChg>
        <pc:picChg chg="del">
          <ac:chgData name="Ahmed Hassan" userId="6a4856fe-19af-4488-a9af-e2b291863a76" providerId="ADAL" clId="{D803A8EC-D7FA-CB4A-A543-EA9874F7ED39}" dt="2023-11-13T11:32:23.319" v="5730" actId="478"/>
          <ac:picMkLst>
            <pc:docMk/>
            <pc:sldMk cId="3248295948" sldId="1273"/>
            <ac:picMk id="18" creationId="{E7505072-5DCA-F81D-B831-8D833E9AC4A2}"/>
          </ac:picMkLst>
        </pc:picChg>
        <pc:picChg chg="add del mod">
          <ac:chgData name="Ahmed Hassan" userId="6a4856fe-19af-4488-a9af-e2b291863a76" providerId="ADAL" clId="{D803A8EC-D7FA-CB4A-A543-EA9874F7ED39}" dt="2023-11-13T15:54:07.095" v="6869"/>
          <ac:picMkLst>
            <pc:docMk/>
            <pc:sldMk cId="3248295948" sldId="1273"/>
            <ac:picMk id="21" creationId="{A1138871-D01B-E8B4-15E0-515E3610A60C}"/>
          </ac:picMkLst>
        </pc:picChg>
        <pc:picChg chg="add del mod">
          <ac:chgData name="Ahmed Hassan" userId="6a4856fe-19af-4488-a9af-e2b291863a76" providerId="ADAL" clId="{D803A8EC-D7FA-CB4A-A543-EA9874F7ED39}" dt="2023-11-13T17:27:00.781" v="7416"/>
          <ac:picMkLst>
            <pc:docMk/>
            <pc:sldMk cId="3248295948" sldId="1273"/>
            <ac:picMk id="25" creationId="{CEF4FC86-E560-10C7-EE8B-625A8AAF2896}"/>
          </ac:picMkLst>
        </pc:picChg>
      </pc:sldChg>
      <pc:sldChg chg="addSp delSp modSp new mod modTransition modClrScheme modAnim chgLayout">
        <pc:chgData name="Ahmed Hassan" userId="6a4856fe-19af-4488-a9af-e2b291863a76" providerId="ADAL" clId="{D803A8EC-D7FA-CB4A-A543-EA9874F7ED39}" dt="2023-11-13T17:27:00.781" v="7416"/>
        <pc:sldMkLst>
          <pc:docMk/>
          <pc:sldMk cId="3509013975" sldId="1274"/>
        </pc:sldMkLst>
        <pc:spChg chg="del mod ord">
          <ac:chgData name="Ahmed Hassan" userId="6a4856fe-19af-4488-a9af-e2b291863a76" providerId="ADAL" clId="{D803A8EC-D7FA-CB4A-A543-EA9874F7ED39}" dt="2023-11-10T19:23:40.217" v="2973" actId="700"/>
          <ac:spMkLst>
            <pc:docMk/>
            <pc:sldMk cId="3509013975" sldId="1274"/>
            <ac:spMk id="2" creationId="{2599B93B-7CCC-3543-FFC6-2E8F187A791A}"/>
          </ac:spMkLst>
        </pc:spChg>
        <pc:spChg chg="add mod ord">
          <ac:chgData name="Ahmed Hassan" userId="6a4856fe-19af-4488-a9af-e2b291863a76" providerId="ADAL" clId="{D803A8EC-D7FA-CB4A-A543-EA9874F7ED39}" dt="2023-11-11T16:23:21.638" v="4918" actId="20577"/>
          <ac:spMkLst>
            <pc:docMk/>
            <pc:sldMk cId="3509013975" sldId="1274"/>
            <ac:spMk id="3" creationId="{1A792960-1824-C99E-33A7-2BE1FC17656B}"/>
          </ac:spMkLst>
        </pc:spChg>
        <pc:spChg chg="add del mod ord">
          <ac:chgData name="Ahmed Hassan" userId="6a4856fe-19af-4488-a9af-e2b291863a76" providerId="ADAL" clId="{D803A8EC-D7FA-CB4A-A543-EA9874F7ED39}" dt="2023-11-10T19:24:33.419" v="3020" actId="1032"/>
          <ac:spMkLst>
            <pc:docMk/>
            <pc:sldMk cId="3509013975" sldId="1274"/>
            <ac:spMk id="4" creationId="{B892ACCB-D325-B1BF-D38F-80F5C53569AB}"/>
          </ac:spMkLst>
        </pc:spChg>
        <pc:graphicFrameChg chg="add mod modGraphic">
          <ac:chgData name="Ahmed Hassan" userId="6a4856fe-19af-4488-a9af-e2b291863a76" providerId="ADAL" clId="{D803A8EC-D7FA-CB4A-A543-EA9874F7ED39}" dt="2023-11-11T16:23:57.477" v="4931" actId="404"/>
          <ac:graphicFrameMkLst>
            <pc:docMk/>
            <pc:sldMk cId="3509013975" sldId="1274"/>
            <ac:graphicFrameMk id="5" creationId="{F4478D5B-84AB-2094-1B4B-27895A96C973}"/>
          </ac:graphicFrameMkLst>
        </pc:graphicFrameChg>
        <pc:picChg chg="add del mod">
          <ac:chgData name="Ahmed Hassan" userId="6a4856fe-19af-4488-a9af-e2b291863a76" providerId="ADAL" clId="{D803A8EC-D7FA-CB4A-A543-EA9874F7ED39}" dt="2023-11-13T17:27:00.781" v="7416"/>
          <ac:picMkLst>
            <pc:docMk/>
            <pc:sldMk cId="3509013975" sldId="1274"/>
            <ac:picMk id="12" creationId="{9D94DD3C-69B7-6046-516D-BA59099C60A7}"/>
          </ac:picMkLst>
        </pc:picChg>
      </pc:sldChg>
      <pc:sldChg chg="addSp delSp modSp new mod modTransition modAnim">
        <pc:chgData name="Ahmed Hassan" userId="6a4856fe-19af-4488-a9af-e2b291863a76" providerId="ADAL" clId="{D803A8EC-D7FA-CB4A-A543-EA9874F7ED39}" dt="2023-11-13T17:27:00.781" v="7416"/>
        <pc:sldMkLst>
          <pc:docMk/>
          <pc:sldMk cId="657297277" sldId="1275"/>
        </pc:sldMkLst>
        <pc:spChg chg="mod">
          <ac:chgData name="Ahmed Hassan" userId="6a4856fe-19af-4488-a9af-e2b291863a76" providerId="ADAL" clId="{D803A8EC-D7FA-CB4A-A543-EA9874F7ED39}" dt="2023-11-10T19:34:29.822" v="3179" actId="20577"/>
          <ac:spMkLst>
            <pc:docMk/>
            <pc:sldMk cId="657297277" sldId="1275"/>
            <ac:spMk id="2" creationId="{17D129BB-07CA-62DC-1085-599C7AAB4BD9}"/>
          </ac:spMkLst>
        </pc:spChg>
        <pc:spChg chg="del">
          <ac:chgData name="Ahmed Hassan" userId="6a4856fe-19af-4488-a9af-e2b291863a76" providerId="ADAL" clId="{D803A8EC-D7FA-CB4A-A543-EA9874F7ED39}" dt="2023-11-10T19:30:31.095" v="3031" actId="1032"/>
          <ac:spMkLst>
            <pc:docMk/>
            <pc:sldMk cId="657297277" sldId="1275"/>
            <ac:spMk id="3" creationId="{74B61FB5-C7B6-88C5-A763-A9F3E359A12F}"/>
          </ac:spMkLst>
        </pc:spChg>
        <pc:graphicFrameChg chg="add mod modGraphic">
          <ac:chgData name="Ahmed Hassan" userId="6a4856fe-19af-4488-a9af-e2b291863a76" providerId="ADAL" clId="{D803A8EC-D7FA-CB4A-A543-EA9874F7ED39}" dt="2023-11-10T19:48:52.576" v="3367" actId="20577"/>
          <ac:graphicFrameMkLst>
            <pc:docMk/>
            <pc:sldMk cId="657297277" sldId="1275"/>
            <ac:graphicFrameMk id="4" creationId="{10C063C2-5EB8-0D5F-B4CF-9F9BA79283EE}"/>
          </ac:graphicFrameMkLst>
        </pc:graphicFrameChg>
        <pc:picChg chg="add del mod">
          <ac:chgData name="Ahmed Hassan" userId="6a4856fe-19af-4488-a9af-e2b291863a76" providerId="ADAL" clId="{D803A8EC-D7FA-CB4A-A543-EA9874F7ED39}" dt="2023-11-13T15:15:10.033" v="6849"/>
          <ac:picMkLst>
            <pc:docMk/>
            <pc:sldMk cId="657297277" sldId="1275"/>
            <ac:picMk id="11" creationId="{0D566896-2BC2-4E1F-BD78-B4FA3B2E9FF3}"/>
          </ac:picMkLst>
        </pc:picChg>
        <pc:picChg chg="add del mod">
          <ac:chgData name="Ahmed Hassan" userId="6a4856fe-19af-4488-a9af-e2b291863a76" providerId="ADAL" clId="{D803A8EC-D7FA-CB4A-A543-EA9874F7ED39}" dt="2023-11-13T17:27:00.781" v="7416"/>
          <ac:picMkLst>
            <pc:docMk/>
            <pc:sldMk cId="657297277" sldId="1275"/>
            <ac:picMk id="15" creationId="{6F65AA74-8CA4-559C-A199-73A9F8F6B900}"/>
          </ac:picMkLst>
        </pc:picChg>
      </pc:sldChg>
      <pc:sldChg chg="add del">
        <pc:chgData name="Ahmed Hassan" userId="6a4856fe-19af-4488-a9af-e2b291863a76" providerId="ADAL" clId="{D803A8EC-D7FA-CB4A-A543-EA9874F7ED39}" dt="2023-11-10T19:30:08.501" v="3029" actId="2696"/>
        <pc:sldMkLst>
          <pc:docMk/>
          <pc:sldMk cId="3933772041" sldId="1275"/>
        </pc:sldMkLst>
      </pc:sldChg>
      <pc:sldChg chg="addSp delSp modSp new mod modTransition modAnim">
        <pc:chgData name="Ahmed Hassan" userId="6a4856fe-19af-4488-a9af-e2b291863a76" providerId="ADAL" clId="{D803A8EC-D7FA-CB4A-A543-EA9874F7ED39}" dt="2023-11-13T17:27:00.781" v="7416"/>
        <pc:sldMkLst>
          <pc:docMk/>
          <pc:sldMk cId="4016577431" sldId="1276"/>
        </pc:sldMkLst>
        <pc:spChg chg="mod">
          <ac:chgData name="Ahmed Hassan" userId="6a4856fe-19af-4488-a9af-e2b291863a76" providerId="ADAL" clId="{D803A8EC-D7FA-CB4A-A543-EA9874F7ED39}" dt="2023-11-13T15:22:24.747" v="6856" actId="20577"/>
          <ac:spMkLst>
            <pc:docMk/>
            <pc:sldMk cId="4016577431" sldId="1276"/>
            <ac:spMk id="2" creationId="{17E80302-3E99-0B69-4507-6DBB95FAAC2E}"/>
          </ac:spMkLst>
        </pc:spChg>
        <pc:spChg chg="del">
          <ac:chgData name="Ahmed Hassan" userId="6a4856fe-19af-4488-a9af-e2b291863a76" providerId="ADAL" clId="{D803A8EC-D7FA-CB4A-A543-EA9874F7ED39}" dt="2023-11-10T19:42:45.313" v="3257" actId="1032"/>
          <ac:spMkLst>
            <pc:docMk/>
            <pc:sldMk cId="4016577431" sldId="1276"/>
            <ac:spMk id="3" creationId="{93E338C5-0598-5BF7-8F54-4F738E4ADD4B}"/>
          </ac:spMkLst>
        </pc:spChg>
        <pc:spChg chg="add del">
          <ac:chgData name="Ahmed Hassan" userId="6a4856fe-19af-4488-a9af-e2b291863a76" providerId="ADAL" clId="{D803A8EC-D7FA-CB4A-A543-EA9874F7ED39}" dt="2023-11-10T19:43:59.904" v="3266" actId="22"/>
          <ac:spMkLst>
            <pc:docMk/>
            <pc:sldMk cId="4016577431" sldId="1276"/>
            <ac:spMk id="6" creationId="{13E23A97-4DC3-759E-6742-238DDE538B54}"/>
          </ac:spMkLst>
        </pc:spChg>
        <pc:spChg chg="add del">
          <ac:chgData name="Ahmed Hassan" userId="6a4856fe-19af-4488-a9af-e2b291863a76" providerId="ADAL" clId="{D803A8EC-D7FA-CB4A-A543-EA9874F7ED39}" dt="2023-11-10T19:44:07.470" v="3268" actId="478"/>
          <ac:spMkLst>
            <pc:docMk/>
            <pc:sldMk cId="4016577431" sldId="1276"/>
            <ac:spMk id="8" creationId="{0B718DC0-96B0-CD08-A312-CBB9E42CD7D6}"/>
          </ac:spMkLst>
        </pc:spChg>
        <pc:graphicFrameChg chg="add mod modGraphic">
          <ac:chgData name="Ahmed Hassan" userId="6a4856fe-19af-4488-a9af-e2b291863a76" providerId="ADAL" clId="{D803A8EC-D7FA-CB4A-A543-EA9874F7ED39}" dt="2023-11-10T21:13:52.164" v="3368" actId="478"/>
          <ac:graphicFrameMkLst>
            <pc:docMk/>
            <pc:sldMk cId="4016577431" sldId="1276"/>
            <ac:graphicFrameMk id="4" creationId="{1B61FACC-F501-B97C-C0CE-FC2D9A6DA170}"/>
          </ac:graphicFrameMkLst>
        </pc:graphicFrameChg>
        <pc:picChg chg="add del mod">
          <ac:chgData name="Ahmed Hassan" userId="6a4856fe-19af-4488-a9af-e2b291863a76" providerId="ADAL" clId="{D803A8EC-D7FA-CB4A-A543-EA9874F7ED39}" dt="2023-11-13T17:27:00.781" v="7416"/>
          <ac:picMkLst>
            <pc:docMk/>
            <pc:sldMk cId="4016577431" sldId="1276"/>
            <ac:picMk id="14" creationId="{4159A45E-25C0-AB3B-63A6-C5C6FCC9E969}"/>
          </ac:picMkLst>
        </pc:picChg>
      </pc:sldChg>
      <pc:sldChg chg="addSp delSp modSp add mod modTransition modAnim">
        <pc:chgData name="Ahmed Hassan" userId="6a4856fe-19af-4488-a9af-e2b291863a76" providerId="ADAL" clId="{D803A8EC-D7FA-CB4A-A543-EA9874F7ED39}" dt="2023-11-13T17:27:00.781" v="7416"/>
        <pc:sldMkLst>
          <pc:docMk/>
          <pc:sldMk cId="1140502676" sldId="1277"/>
        </pc:sldMkLst>
        <pc:spChg chg="mod">
          <ac:chgData name="Ahmed Hassan" userId="6a4856fe-19af-4488-a9af-e2b291863a76" providerId="ADAL" clId="{D803A8EC-D7FA-CB4A-A543-EA9874F7ED39}" dt="2023-11-13T15:22:31.542" v="6862" actId="20577"/>
          <ac:spMkLst>
            <pc:docMk/>
            <pc:sldMk cId="1140502676" sldId="1277"/>
            <ac:spMk id="2" creationId="{17E80302-3E99-0B69-4507-6DBB95FAAC2E}"/>
          </ac:spMkLst>
        </pc:spChg>
        <pc:graphicFrameChg chg="mod">
          <ac:chgData name="Ahmed Hassan" userId="6a4856fe-19af-4488-a9af-e2b291863a76" providerId="ADAL" clId="{D803A8EC-D7FA-CB4A-A543-EA9874F7ED39}" dt="2023-11-11T14:07:43.875" v="3559" actId="20577"/>
          <ac:graphicFrameMkLst>
            <pc:docMk/>
            <pc:sldMk cId="1140502676" sldId="1277"/>
            <ac:graphicFrameMk id="4" creationId="{1B61FACC-F501-B97C-C0CE-FC2D9A6DA170}"/>
          </ac:graphicFrameMkLst>
        </pc:graphicFrameChg>
        <pc:picChg chg="add del mod">
          <ac:chgData name="Ahmed Hassan" userId="6a4856fe-19af-4488-a9af-e2b291863a76" providerId="ADAL" clId="{D803A8EC-D7FA-CB4A-A543-EA9874F7ED39}" dt="2023-11-13T17:27:00.781" v="7416"/>
          <ac:picMkLst>
            <pc:docMk/>
            <pc:sldMk cId="1140502676" sldId="1277"/>
            <ac:picMk id="11" creationId="{BF2DE601-EAFB-2F2D-9C91-8BA6FE458067}"/>
          </ac:picMkLst>
        </pc:picChg>
      </pc:sldChg>
      <pc:sldChg chg="addSp delSp modSp new mod modTransition modClrScheme modAnim chgLayout">
        <pc:chgData name="Ahmed Hassan" userId="6a4856fe-19af-4488-a9af-e2b291863a76" providerId="ADAL" clId="{D803A8EC-D7FA-CB4A-A543-EA9874F7ED39}" dt="2023-11-13T17:27:00.781" v="7416"/>
        <pc:sldMkLst>
          <pc:docMk/>
          <pc:sldMk cId="887633375" sldId="1278"/>
        </pc:sldMkLst>
        <pc:spChg chg="del mod ord">
          <ac:chgData name="Ahmed Hassan" userId="6a4856fe-19af-4488-a9af-e2b291863a76" providerId="ADAL" clId="{D803A8EC-D7FA-CB4A-A543-EA9874F7ED39}" dt="2023-11-10T22:01:37.799" v="3391" actId="700"/>
          <ac:spMkLst>
            <pc:docMk/>
            <pc:sldMk cId="887633375" sldId="1278"/>
            <ac:spMk id="2" creationId="{7C9CE791-CF01-A49C-72D5-AC907B6C717F}"/>
          </ac:spMkLst>
        </pc:spChg>
        <pc:spChg chg="add mod ord">
          <ac:chgData name="Ahmed Hassan" userId="6a4856fe-19af-4488-a9af-e2b291863a76" providerId="ADAL" clId="{D803A8EC-D7FA-CB4A-A543-EA9874F7ED39}" dt="2023-11-12T18:40:58.727" v="5698" actId="1036"/>
          <ac:spMkLst>
            <pc:docMk/>
            <pc:sldMk cId="887633375" sldId="1278"/>
            <ac:spMk id="3" creationId="{2BD2F5E1-9EC3-F3C1-0F43-F21125C8B934}"/>
          </ac:spMkLst>
        </pc:spChg>
        <pc:spChg chg="add del mod ord">
          <ac:chgData name="Ahmed Hassan" userId="6a4856fe-19af-4488-a9af-e2b291863a76" providerId="ADAL" clId="{D803A8EC-D7FA-CB4A-A543-EA9874F7ED39}" dt="2023-11-10T22:01:55.735" v="3432" actId="3680"/>
          <ac:spMkLst>
            <pc:docMk/>
            <pc:sldMk cId="887633375" sldId="1278"/>
            <ac:spMk id="4" creationId="{2EFDD183-1E00-0C38-E243-017978D72084}"/>
          </ac:spMkLst>
        </pc:spChg>
        <pc:spChg chg="add del mod">
          <ac:chgData name="Ahmed Hassan" userId="6a4856fe-19af-4488-a9af-e2b291863a76" providerId="ADAL" clId="{D803A8EC-D7FA-CB4A-A543-EA9874F7ED39}" dt="2023-11-12T18:39:12.091" v="5658" actId="478"/>
          <ac:spMkLst>
            <pc:docMk/>
            <pc:sldMk cId="887633375" sldId="1278"/>
            <ac:spMk id="7" creationId="{28C7EC6B-E62B-3328-FEB5-F9737A06872C}"/>
          </ac:spMkLst>
        </pc:spChg>
        <pc:graphicFrameChg chg="add mod modGraphic">
          <ac:chgData name="Ahmed Hassan" userId="6a4856fe-19af-4488-a9af-e2b291863a76" providerId="ADAL" clId="{D803A8EC-D7FA-CB4A-A543-EA9874F7ED39}" dt="2023-11-13T15:12:05.122" v="6841" actId="20577"/>
          <ac:graphicFrameMkLst>
            <pc:docMk/>
            <pc:sldMk cId="887633375" sldId="1278"/>
            <ac:graphicFrameMk id="2" creationId="{5643B29A-CC85-C6A0-6E0F-3CFAC9A45F12}"/>
          </ac:graphicFrameMkLst>
        </pc:graphicFrameChg>
        <pc:graphicFrameChg chg="add del">
          <ac:chgData name="Ahmed Hassan" userId="6a4856fe-19af-4488-a9af-e2b291863a76" providerId="ADAL" clId="{D803A8EC-D7FA-CB4A-A543-EA9874F7ED39}" dt="2023-11-12T18:38:27.243" v="5646"/>
          <ac:graphicFrameMkLst>
            <pc:docMk/>
            <pc:sldMk cId="887633375" sldId="1278"/>
            <ac:graphicFrameMk id="4" creationId="{B0777DEF-CC7B-08CC-283C-1EE475EA0ED2}"/>
          </ac:graphicFrameMkLst>
        </pc:graphicFrameChg>
        <pc:graphicFrameChg chg="add del mod ord modGraphic">
          <ac:chgData name="Ahmed Hassan" userId="6a4856fe-19af-4488-a9af-e2b291863a76" providerId="ADAL" clId="{D803A8EC-D7FA-CB4A-A543-EA9874F7ED39}" dt="2023-11-12T18:38:52.719" v="5653" actId="478"/>
          <ac:graphicFrameMkLst>
            <pc:docMk/>
            <pc:sldMk cId="887633375" sldId="1278"/>
            <ac:graphicFrameMk id="5" creationId="{4FB4DF05-9174-D9E7-17FD-F611F8DBA601}"/>
          </ac:graphicFrameMkLst>
        </pc:graphicFrameChg>
        <pc:picChg chg="add del mod">
          <ac:chgData name="Ahmed Hassan" userId="6a4856fe-19af-4488-a9af-e2b291863a76" providerId="ADAL" clId="{D803A8EC-D7FA-CB4A-A543-EA9874F7ED39}" dt="2023-11-13T17:27:00.781" v="7416"/>
          <ac:picMkLst>
            <pc:docMk/>
            <pc:sldMk cId="887633375" sldId="1278"/>
            <ac:picMk id="13" creationId="{D0ADCB9C-F7AB-DB20-919F-FAD66A105C8F}"/>
          </ac:picMkLst>
        </pc:picChg>
      </pc:sldChg>
      <pc:sldChg chg="addSp delSp modSp add mod modTransition modAnim">
        <pc:chgData name="Ahmed Hassan" userId="6a4856fe-19af-4488-a9af-e2b291863a76" providerId="ADAL" clId="{D803A8EC-D7FA-CB4A-A543-EA9874F7ED39}" dt="2023-11-13T17:27:00.781" v="7416"/>
        <pc:sldMkLst>
          <pc:docMk/>
          <pc:sldMk cId="2357047677" sldId="1279"/>
        </pc:sldMkLst>
        <pc:spChg chg="mod">
          <ac:chgData name="Ahmed Hassan" userId="6a4856fe-19af-4488-a9af-e2b291863a76" providerId="ADAL" clId="{D803A8EC-D7FA-CB4A-A543-EA9874F7ED39}" dt="2023-11-11T16:15:20.183" v="4901" actId="20577"/>
          <ac:spMkLst>
            <pc:docMk/>
            <pc:sldMk cId="2357047677" sldId="1279"/>
            <ac:spMk id="8" creationId="{E613BC6C-B5A7-50D7-BC59-DA92EFBA52FF}"/>
          </ac:spMkLst>
        </pc:spChg>
        <pc:picChg chg="add del mod">
          <ac:chgData name="Ahmed Hassan" userId="6a4856fe-19af-4488-a9af-e2b291863a76" providerId="ADAL" clId="{D803A8EC-D7FA-CB4A-A543-EA9874F7ED39}" dt="2023-11-13T17:27:00.781" v="7416"/>
          <ac:picMkLst>
            <pc:docMk/>
            <pc:sldMk cId="2357047677" sldId="1279"/>
            <ac:picMk id="17" creationId="{E4320476-C815-64C2-90EE-8B640CD59A33}"/>
          </ac:picMkLst>
        </pc:picChg>
      </pc:sldChg>
      <pc:sldChg chg="addSp delSp modSp new mod modTransition modClrScheme modAnim chgLayout">
        <pc:chgData name="Ahmed Hassan" userId="6a4856fe-19af-4488-a9af-e2b291863a76" providerId="ADAL" clId="{D803A8EC-D7FA-CB4A-A543-EA9874F7ED39}" dt="2023-11-13T17:27:00.781" v="7416"/>
        <pc:sldMkLst>
          <pc:docMk/>
          <pc:sldMk cId="1712591328" sldId="1280"/>
        </pc:sldMkLst>
        <pc:spChg chg="del mod ord">
          <ac:chgData name="Ahmed Hassan" userId="6a4856fe-19af-4488-a9af-e2b291863a76" providerId="ADAL" clId="{D803A8EC-D7FA-CB4A-A543-EA9874F7ED39}" dt="2023-11-11T14:19:33.269" v="3797" actId="700"/>
          <ac:spMkLst>
            <pc:docMk/>
            <pc:sldMk cId="1712591328" sldId="1280"/>
            <ac:spMk id="2" creationId="{4F622874-D892-AE51-CD7C-F8E8F97039BB}"/>
          </ac:spMkLst>
        </pc:spChg>
        <pc:spChg chg="add mod ord">
          <ac:chgData name="Ahmed Hassan" userId="6a4856fe-19af-4488-a9af-e2b291863a76" providerId="ADAL" clId="{D803A8EC-D7FA-CB4A-A543-EA9874F7ED39}" dt="2023-11-11T14:28:21.727" v="3934" actId="20577"/>
          <ac:spMkLst>
            <pc:docMk/>
            <pc:sldMk cId="1712591328" sldId="1280"/>
            <ac:spMk id="3" creationId="{4E4612E6-BA96-3101-5C29-6F6457FE6452}"/>
          </ac:spMkLst>
        </pc:spChg>
        <pc:spChg chg="add del mod ord">
          <ac:chgData name="Ahmed Hassan" userId="6a4856fe-19af-4488-a9af-e2b291863a76" providerId="ADAL" clId="{D803A8EC-D7FA-CB4A-A543-EA9874F7ED39}" dt="2023-11-11T14:19:40.823" v="3798"/>
          <ac:spMkLst>
            <pc:docMk/>
            <pc:sldMk cId="1712591328" sldId="1280"/>
            <ac:spMk id="4" creationId="{FD9A4A8F-0A56-EAEB-ADFE-0757FB147EFD}"/>
          </ac:spMkLst>
        </pc:spChg>
        <pc:picChg chg="add mod">
          <ac:chgData name="Ahmed Hassan" userId="6a4856fe-19af-4488-a9af-e2b291863a76" providerId="ADAL" clId="{D803A8EC-D7FA-CB4A-A543-EA9874F7ED39}" dt="2023-11-11T14:28:32.874" v="3937" actId="1076"/>
          <ac:picMkLst>
            <pc:docMk/>
            <pc:sldMk cId="1712591328" sldId="1280"/>
            <ac:picMk id="5" creationId="{CC0A2E40-3DF1-EA37-B02C-E41F2849F914}"/>
          </ac:picMkLst>
        </pc:picChg>
        <pc:picChg chg="add del mod">
          <ac:chgData name="Ahmed Hassan" userId="6a4856fe-19af-4488-a9af-e2b291863a76" providerId="ADAL" clId="{D803A8EC-D7FA-CB4A-A543-EA9874F7ED39}" dt="2023-11-13T16:07:43.137" v="6881"/>
          <ac:picMkLst>
            <pc:docMk/>
            <pc:sldMk cId="1712591328" sldId="1280"/>
            <ac:picMk id="18" creationId="{4ABA89C0-7A41-AA0C-5A2C-C5739B7743DF}"/>
          </ac:picMkLst>
        </pc:picChg>
        <pc:picChg chg="add del mod">
          <ac:chgData name="Ahmed Hassan" userId="6a4856fe-19af-4488-a9af-e2b291863a76" providerId="ADAL" clId="{D803A8EC-D7FA-CB4A-A543-EA9874F7ED39}" dt="2023-11-13T16:07:50.423" v="6883"/>
          <ac:picMkLst>
            <pc:docMk/>
            <pc:sldMk cId="1712591328" sldId="1280"/>
            <ac:picMk id="22" creationId="{B79DF77C-76A6-B6C7-6115-8B6F5B8389C8}"/>
          </ac:picMkLst>
        </pc:picChg>
        <pc:picChg chg="add del mod">
          <ac:chgData name="Ahmed Hassan" userId="6a4856fe-19af-4488-a9af-e2b291863a76" providerId="ADAL" clId="{D803A8EC-D7FA-CB4A-A543-EA9874F7ED39}" dt="2023-11-13T17:27:00.781" v="7416"/>
          <ac:picMkLst>
            <pc:docMk/>
            <pc:sldMk cId="1712591328" sldId="1280"/>
            <ac:picMk id="26" creationId="{FF4DA486-BF0E-449A-27B4-CD53D2B84E2A}"/>
          </ac:picMkLst>
        </pc:picChg>
        <pc:picChg chg="add del mod">
          <ac:chgData name="Ahmed Hassan" userId="6a4856fe-19af-4488-a9af-e2b291863a76" providerId="ADAL" clId="{D803A8EC-D7FA-CB4A-A543-EA9874F7ED39}" dt="2023-11-13T16:24:38.865" v="6923" actId="21"/>
          <ac:picMkLst>
            <pc:docMk/>
            <pc:sldMk cId="1712591328" sldId="1280"/>
            <ac:picMk id="28" creationId="{2E1E204B-9E9A-F1C7-B99F-ADAB3EF9FF0B}"/>
          </ac:picMkLst>
        </pc:picChg>
      </pc:sldChg>
      <pc:sldChg chg="addSp delSp modSp add mod modTransition modAnim">
        <pc:chgData name="Ahmed Hassan" userId="6a4856fe-19af-4488-a9af-e2b291863a76" providerId="ADAL" clId="{D803A8EC-D7FA-CB4A-A543-EA9874F7ED39}" dt="2023-11-13T17:27:00.781" v="7416"/>
        <pc:sldMkLst>
          <pc:docMk/>
          <pc:sldMk cId="1571034871" sldId="1281"/>
        </pc:sldMkLst>
        <pc:spChg chg="mod">
          <ac:chgData name="Ahmed Hassan" userId="6a4856fe-19af-4488-a9af-e2b291863a76" providerId="ADAL" clId="{D803A8EC-D7FA-CB4A-A543-EA9874F7ED39}" dt="2023-11-11T14:50:32.478" v="4101" actId="20577"/>
          <ac:spMkLst>
            <pc:docMk/>
            <pc:sldMk cId="1571034871" sldId="1281"/>
            <ac:spMk id="3" creationId="{F9A80F9F-74DB-1D57-04E8-E20E92A09B0A}"/>
          </ac:spMkLst>
        </pc:spChg>
        <pc:spChg chg="del mod">
          <ac:chgData name="Ahmed Hassan" userId="6a4856fe-19af-4488-a9af-e2b291863a76" providerId="ADAL" clId="{D803A8EC-D7FA-CB4A-A543-EA9874F7ED39}" dt="2023-11-11T15:35:47.901" v="4840" actId="478"/>
          <ac:spMkLst>
            <pc:docMk/>
            <pc:sldMk cId="1571034871" sldId="1281"/>
            <ac:spMk id="48" creationId="{050976E4-0CF2-BA00-34CA-2F9419409B9E}"/>
          </ac:spMkLst>
        </pc:spChg>
        <pc:graphicFrameChg chg="add mod modGraphic">
          <ac:chgData name="Ahmed Hassan" userId="6a4856fe-19af-4488-a9af-e2b291863a76" providerId="ADAL" clId="{D803A8EC-D7FA-CB4A-A543-EA9874F7ED39}" dt="2023-11-11T15:35:57.812" v="4846" actId="20577"/>
          <ac:graphicFrameMkLst>
            <pc:docMk/>
            <pc:sldMk cId="1571034871" sldId="1281"/>
            <ac:graphicFrameMk id="11" creationId="{BC344638-E99C-EDCA-84FC-7FA8D1127268}"/>
          </ac:graphicFrameMkLst>
        </pc:graphicFrameChg>
        <pc:picChg chg="add del mod">
          <ac:chgData name="Ahmed Hassan" userId="6a4856fe-19af-4488-a9af-e2b291863a76" providerId="ADAL" clId="{D803A8EC-D7FA-CB4A-A543-EA9874F7ED39}" dt="2023-11-11T14:55:07.484" v="4174" actId="478"/>
          <ac:picMkLst>
            <pc:docMk/>
            <pc:sldMk cId="1571034871" sldId="1281"/>
            <ac:picMk id="8" creationId="{B90A9999-F84F-F985-AFEB-22D1C7492C1C}"/>
          </ac:picMkLst>
        </pc:picChg>
        <pc:picChg chg="add del">
          <ac:chgData name="Ahmed Hassan" userId="6a4856fe-19af-4488-a9af-e2b291863a76" providerId="ADAL" clId="{D803A8EC-D7FA-CB4A-A543-EA9874F7ED39}" dt="2023-11-11T14:52:37.394" v="4110" actId="478"/>
          <ac:picMkLst>
            <pc:docMk/>
            <pc:sldMk cId="1571034871" sldId="1281"/>
            <ac:picMk id="9" creationId="{E8C69E7C-B1B7-436E-450A-4A76F7E67F7B}"/>
          </ac:picMkLst>
        </pc:picChg>
        <pc:picChg chg="add del mod">
          <ac:chgData name="Ahmed Hassan" userId="6a4856fe-19af-4488-a9af-e2b291863a76" providerId="ADAL" clId="{D803A8EC-D7FA-CB4A-A543-EA9874F7ED39}" dt="2023-11-13T17:27:00.781" v="7416"/>
          <ac:picMkLst>
            <pc:docMk/>
            <pc:sldMk cId="1571034871" sldId="1281"/>
            <ac:picMk id="23" creationId="{963DDCAA-A9DF-2A5E-A41D-AFD10DF84ECD}"/>
          </ac:picMkLst>
        </pc:picChg>
      </pc:sldChg>
      <pc:sldChg chg="addSp delSp modSp add mod modTransition modAnim">
        <pc:chgData name="Ahmed Hassan" userId="6a4856fe-19af-4488-a9af-e2b291863a76" providerId="ADAL" clId="{D803A8EC-D7FA-CB4A-A543-EA9874F7ED39}" dt="2023-11-13T17:27:00.781" v="7416"/>
        <pc:sldMkLst>
          <pc:docMk/>
          <pc:sldMk cId="3992291794" sldId="1282"/>
        </pc:sldMkLst>
        <pc:spChg chg="mod">
          <ac:chgData name="Ahmed Hassan" userId="6a4856fe-19af-4488-a9af-e2b291863a76" providerId="ADAL" clId="{D803A8EC-D7FA-CB4A-A543-EA9874F7ED39}" dt="2023-11-11T14:49:55.343" v="4090" actId="20577"/>
          <ac:spMkLst>
            <pc:docMk/>
            <pc:sldMk cId="3992291794" sldId="1282"/>
            <ac:spMk id="3" creationId="{4E4612E6-BA96-3101-5C29-6F6457FE6452}"/>
          </ac:spMkLst>
        </pc:spChg>
        <pc:spChg chg="add del mod">
          <ac:chgData name="Ahmed Hassan" userId="6a4856fe-19af-4488-a9af-e2b291863a76" providerId="ADAL" clId="{D803A8EC-D7FA-CB4A-A543-EA9874F7ED39}" dt="2023-11-11T14:48:33.308" v="4043"/>
          <ac:spMkLst>
            <pc:docMk/>
            <pc:sldMk cId="3992291794" sldId="1282"/>
            <ac:spMk id="4" creationId="{3D373059-F0D3-E1C6-893E-E7C5DCFD527D}"/>
          </ac:spMkLst>
        </pc:spChg>
        <pc:picChg chg="del">
          <ac:chgData name="Ahmed Hassan" userId="6a4856fe-19af-4488-a9af-e2b291863a76" providerId="ADAL" clId="{D803A8EC-D7FA-CB4A-A543-EA9874F7ED39}" dt="2023-11-11T14:48:16.645" v="4042" actId="478"/>
          <ac:picMkLst>
            <pc:docMk/>
            <pc:sldMk cId="3992291794" sldId="1282"/>
            <ac:picMk id="5" creationId="{CC0A2E40-3DF1-EA37-B02C-E41F2849F914}"/>
          </ac:picMkLst>
        </pc:picChg>
        <pc:picChg chg="add mod">
          <ac:chgData name="Ahmed Hassan" userId="6a4856fe-19af-4488-a9af-e2b291863a76" providerId="ADAL" clId="{D803A8EC-D7FA-CB4A-A543-EA9874F7ED39}" dt="2023-11-11T14:48:42.721" v="4046" actId="1076"/>
          <ac:picMkLst>
            <pc:docMk/>
            <pc:sldMk cId="3992291794" sldId="1282"/>
            <ac:picMk id="6" creationId="{145B8D12-D83C-DF77-03E2-91CC46B07E48}"/>
          </ac:picMkLst>
        </pc:picChg>
        <pc:picChg chg="add del mod">
          <ac:chgData name="Ahmed Hassan" userId="6a4856fe-19af-4488-a9af-e2b291863a76" providerId="ADAL" clId="{D803A8EC-D7FA-CB4A-A543-EA9874F7ED39}" dt="2023-11-13T17:27:00.781" v="7416"/>
          <ac:picMkLst>
            <pc:docMk/>
            <pc:sldMk cId="3992291794" sldId="1282"/>
            <ac:picMk id="10" creationId="{464C5F11-9053-77BD-1AAF-E4FD3CF5521C}"/>
          </ac:picMkLst>
        </pc:picChg>
      </pc:sldChg>
      <pc:sldChg chg="addSp delSp modSp add mod modTransition modAnim">
        <pc:chgData name="Ahmed Hassan" userId="6a4856fe-19af-4488-a9af-e2b291863a76" providerId="ADAL" clId="{D803A8EC-D7FA-CB4A-A543-EA9874F7ED39}" dt="2023-11-13T17:27:00.781" v="7416"/>
        <pc:sldMkLst>
          <pc:docMk/>
          <pc:sldMk cId="3181921059" sldId="1283"/>
        </pc:sldMkLst>
        <pc:spChg chg="del">
          <ac:chgData name="Ahmed Hassan" userId="6a4856fe-19af-4488-a9af-e2b291863a76" providerId="ADAL" clId="{D803A8EC-D7FA-CB4A-A543-EA9874F7ED39}" dt="2023-11-11T15:35:26.672" v="4835" actId="478"/>
          <ac:spMkLst>
            <pc:docMk/>
            <pc:sldMk cId="3181921059" sldId="1283"/>
            <ac:spMk id="48" creationId="{050976E4-0CF2-BA00-34CA-2F9419409B9E}"/>
          </ac:spMkLst>
        </pc:spChg>
        <pc:picChg chg="mod">
          <ac:chgData name="Ahmed Hassan" userId="6a4856fe-19af-4488-a9af-e2b291863a76" providerId="ADAL" clId="{D803A8EC-D7FA-CB4A-A543-EA9874F7ED39}" dt="2023-11-11T15:35:34.613" v="4838" actId="1076"/>
          <ac:picMkLst>
            <pc:docMk/>
            <pc:sldMk cId="3181921059" sldId="1283"/>
            <ac:picMk id="9" creationId="{E8C69E7C-B1B7-436E-450A-4A76F7E67F7B}"/>
          </ac:picMkLst>
        </pc:picChg>
        <pc:picChg chg="add del mod">
          <ac:chgData name="Ahmed Hassan" userId="6a4856fe-19af-4488-a9af-e2b291863a76" providerId="ADAL" clId="{D803A8EC-D7FA-CB4A-A543-EA9874F7ED39}" dt="2023-11-13T16:02:11.655" v="6874"/>
          <ac:picMkLst>
            <pc:docMk/>
            <pc:sldMk cId="3181921059" sldId="1283"/>
            <ac:picMk id="15" creationId="{D26AD91D-0A9B-CAAD-4ED4-1CB68757A0A7}"/>
          </ac:picMkLst>
        </pc:picChg>
        <pc:picChg chg="add del mod">
          <ac:chgData name="Ahmed Hassan" userId="6a4856fe-19af-4488-a9af-e2b291863a76" providerId="ADAL" clId="{D803A8EC-D7FA-CB4A-A543-EA9874F7ED39}" dt="2023-11-13T16:05:48.762" v="6878"/>
          <ac:picMkLst>
            <pc:docMk/>
            <pc:sldMk cId="3181921059" sldId="1283"/>
            <ac:picMk id="19" creationId="{E46B2109-39E1-287F-6F85-CA0A78E06A69}"/>
          </ac:picMkLst>
        </pc:picChg>
        <pc:picChg chg="add del mod">
          <ac:chgData name="Ahmed Hassan" userId="6a4856fe-19af-4488-a9af-e2b291863a76" providerId="ADAL" clId="{D803A8EC-D7FA-CB4A-A543-EA9874F7ED39}" dt="2023-11-13T17:27:00.781" v="7416"/>
          <ac:picMkLst>
            <pc:docMk/>
            <pc:sldMk cId="3181921059" sldId="1283"/>
            <ac:picMk id="33" creationId="{DA7981A2-4564-EEF8-0509-828EFB08738F}"/>
          </ac:picMkLst>
        </pc:picChg>
      </pc:sldChg>
      <pc:sldChg chg="addSp delSp modSp add mod ord modTransition modAnim">
        <pc:chgData name="Ahmed Hassan" userId="6a4856fe-19af-4488-a9af-e2b291863a76" providerId="ADAL" clId="{D803A8EC-D7FA-CB4A-A543-EA9874F7ED39}" dt="2023-11-13T17:27:00.781" v="7416"/>
        <pc:sldMkLst>
          <pc:docMk/>
          <pc:sldMk cId="3266982453" sldId="1284"/>
        </pc:sldMkLst>
        <pc:spChg chg="mod">
          <ac:chgData name="Ahmed Hassan" userId="6a4856fe-19af-4488-a9af-e2b291863a76" providerId="ADAL" clId="{D803A8EC-D7FA-CB4A-A543-EA9874F7ED39}" dt="2023-11-13T16:25:28.396" v="6961" actId="20577"/>
          <ac:spMkLst>
            <pc:docMk/>
            <pc:sldMk cId="3266982453" sldId="1284"/>
            <ac:spMk id="48" creationId="{050976E4-0CF2-BA00-34CA-2F9419409B9E}"/>
          </ac:spMkLst>
        </pc:spChg>
        <pc:graphicFrameChg chg="del mod">
          <ac:chgData name="Ahmed Hassan" userId="6a4856fe-19af-4488-a9af-e2b291863a76" providerId="ADAL" clId="{D803A8EC-D7FA-CB4A-A543-EA9874F7ED39}" dt="2023-11-13T16:24:44.021" v="6926" actId="478"/>
          <ac:graphicFrameMkLst>
            <pc:docMk/>
            <pc:sldMk cId="3266982453" sldId="1284"/>
            <ac:graphicFrameMk id="11" creationId="{BC344638-E99C-EDCA-84FC-7FA8D1127268}"/>
          </ac:graphicFrameMkLst>
        </pc:graphicFrameChg>
        <pc:picChg chg="add del mod">
          <ac:chgData name="Ahmed Hassan" userId="6a4856fe-19af-4488-a9af-e2b291863a76" providerId="ADAL" clId="{D803A8EC-D7FA-CB4A-A543-EA9874F7ED39}" dt="2023-11-13T17:27:00.781" v="7416"/>
          <ac:picMkLst>
            <pc:docMk/>
            <pc:sldMk cId="3266982453" sldId="1284"/>
            <ac:picMk id="13" creationId="{0494D9FA-75C4-0A96-00C1-B63C159BB392}"/>
          </ac:picMkLst>
        </pc:picChg>
        <pc:picChg chg="add mod">
          <ac:chgData name="Ahmed Hassan" userId="6a4856fe-19af-4488-a9af-e2b291863a76" providerId="ADAL" clId="{D803A8EC-D7FA-CB4A-A543-EA9874F7ED39}" dt="2023-11-13T16:24:46.587" v="6928" actId="1076"/>
          <ac:picMkLst>
            <pc:docMk/>
            <pc:sldMk cId="3266982453" sldId="1284"/>
            <ac:picMk id="15" creationId="{C27200CB-F1BC-41B1-1746-E010E6FF527A}"/>
          </ac:picMkLst>
        </pc:picChg>
      </pc:sldChg>
      <pc:sldChg chg="add del">
        <pc:chgData name="Ahmed Hassan" userId="6a4856fe-19af-4488-a9af-e2b291863a76" providerId="ADAL" clId="{D803A8EC-D7FA-CB4A-A543-EA9874F7ED39}" dt="2023-11-11T16:22:37.887" v="4906"/>
        <pc:sldMkLst>
          <pc:docMk/>
          <pc:sldMk cId="3451124877" sldId="1285"/>
        </pc:sldMkLst>
      </pc:sldChg>
      <pc:sldChg chg="addSp delSp modSp add mod modTransition modAnim">
        <pc:chgData name="Ahmed Hassan" userId="6a4856fe-19af-4488-a9af-e2b291863a76" providerId="ADAL" clId="{D803A8EC-D7FA-CB4A-A543-EA9874F7ED39}" dt="2023-11-13T17:27:00.781" v="7416"/>
        <pc:sldMkLst>
          <pc:docMk/>
          <pc:sldMk cId="4064216026" sldId="1285"/>
        </pc:sldMkLst>
        <pc:spChg chg="mod">
          <ac:chgData name="Ahmed Hassan" userId="6a4856fe-19af-4488-a9af-e2b291863a76" providerId="ADAL" clId="{D803A8EC-D7FA-CB4A-A543-EA9874F7ED39}" dt="2023-11-11T16:23:29.231" v="4926" actId="20577"/>
          <ac:spMkLst>
            <pc:docMk/>
            <pc:sldMk cId="4064216026" sldId="1285"/>
            <ac:spMk id="3" creationId="{1A792960-1824-C99E-33A7-2BE1FC17656B}"/>
          </ac:spMkLst>
        </pc:spChg>
        <pc:graphicFrameChg chg="mod modGraphic">
          <ac:chgData name="Ahmed Hassan" userId="6a4856fe-19af-4488-a9af-e2b291863a76" providerId="ADAL" clId="{D803A8EC-D7FA-CB4A-A543-EA9874F7ED39}" dt="2023-11-11T16:23:42.282" v="4930" actId="404"/>
          <ac:graphicFrameMkLst>
            <pc:docMk/>
            <pc:sldMk cId="4064216026" sldId="1285"/>
            <ac:graphicFrameMk id="5" creationId="{F4478D5B-84AB-2094-1B4B-27895A96C973}"/>
          </ac:graphicFrameMkLst>
        </pc:graphicFrameChg>
        <pc:picChg chg="add del mod">
          <ac:chgData name="Ahmed Hassan" userId="6a4856fe-19af-4488-a9af-e2b291863a76" providerId="ADAL" clId="{D803A8EC-D7FA-CB4A-A543-EA9874F7ED39}" dt="2023-11-13T17:27:00.781" v="7416"/>
          <ac:picMkLst>
            <pc:docMk/>
            <pc:sldMk cId="4064216026" sldId="1285"/>
            <ac:picMk id="9" creationId="{69789E75-B986-E5B7-9EFA-0B767FCE4F44}"/>
          </ac:picMkLst>
        </pc:picChg>
      </pc:sldChg>
      <pc:sldChg chg="addSp delSp modSp add mod modTransition modAnim">
        <pc:chgData name="Ahmed Hassan" userId="6a4856fe-19af-4488-a9af-e2b291863a76" providerId="ADAL" clId="{D803A8EC-D7FA-CB4A-A543-EA9874F7ED39}" dt="2023-11-13T17:27:00.781" v="7416"/>
        <pc:sldMkLst>
          <pc:docMk/>
          <pc:sldMk cId="1087303707" sldId="1286"/>
        </pc:sldMkLst>
        <pc:spChg chg="mod">
          <ac:chgData name="Ahmed Hassan" userId="6a4856fe-19af-4488-a9af-e2b291863a76" providerId="ADAL" clId="{D803A8EC-D7FA-CB4A-A543-EA9874F7ED39}" dt="2023-11-11T16:35:17.844" v="4953" actId="20577"/>
          <ac:spMkLst>
            <pc:docMk/>
            <pc:sldMk cId="1087303707" sldId="1286"/>
            <ac:spMk id="41" creationId="{C7D257D7-D9C6-8F63-F8F8-E2BE53F2E2DB}"/>
          </ac:spMkLst>
        </pc:spChg>
        <pc:picChg chg="add del mod">
          <ac:chgData name="Ahmed Hassan" userId="6a4856fe-19af-4488-a9af-e2b291863a76" providerId="ADAL" clId="{D803A8EC-D7FA-CB4A-A543-EA9874F7ED39}" dt="2023-11-11T16:35:44.237" v="4956"/>
          <ac:picMkLst>
            <pc:docMk/>
            <pc:sldMk cId="1087303707" sldId="1286"/>
            <ac:picMk id="10" creationId="{FEC08C59-5ACE-CB49-3CF2-499ECAFDD7FD}"/>
          </ac:picMkLst>
        </pc:picChg>
        <pc:picChg chg="del">
          <ac:chgData name="Ahmed Hassan" userId="6a4856fe-19af-4488-a9af-e2b291863a76" providerId="ADAL" clId="{D803A8EC-D7FA-CB4A-A543-EA9874F7ED39}" dt="2023-11-11T16:35:33.524" v="4954"/>
          <ac:picMkLst>
            <pc:docMk/>
            <pc:sldMk cId="1087303707" sldId="1286"/>
            <ac:picMk id="15" creationId="{FF486D07-7A4A-6258-619D-3F6FD4E4C428}"/>
          </ac:picMkLst>
        </pc:picChg>
        <pc:picChg chg="add del mod">
          <ac:chgData name="Ahmed Hassan" userId="6a4856fe-19af-4488-a9af-e2b291863a76" providerId="ADAL" clId="{D803A8EC-D7FA-CB4A-A543-EA9874F7ED39}" dt="2023-11-13T17:27:00.781" v="7416"/>
          <ac:picMkLst>
            <pc:docMk/>
            <pc:sldMk cId="1087303707" sldId="1286"/>
            <ac:picMk id="16" creationId="{65F12277-4D4E-042F-8B1B-40E70CD4F7D0}"/>
          </ac:picMkLst>
        </pc:picChg>
      </pc:sldChg>
      <pc:sldChg chg="addSp delSp modSp add mod modTransition modAnim">
        <pc:chgData name="Ahmed Hassan" userId="6a4856fe-19af-4488-a9af-e2b291863a76" providerId="ADAL" clId="{D803A8EC-D7FA-CB4A-A543-EA9874F7ED39}" dt="2023-11-13T17:27:00.781" v="7416"/>
        <pc:sldMkLst>
          <pc:docMk/>
          <pc:sldMk cId="1971390389" sldId="1287"/>
        </pc:sldMkLst>
        <pc:spChg chg="mod">
          <ac:chgData name="Ahmed Hassan" userId="6a4856fe-19af-4488-a9af-e2b291863a76" providerId="ADAL" clId="{D803A8EC-D7FA-CB4A-A543-EA9874F7ED39}" dt="2023-11-13T11:33:45.033" v="5766" actId="1035"/>
          <ac:spMkLst>
            <pc:docMk/>
            <pc:sldMk cId="1971390389" sldId="1287"/>
            <ac:spMk id="41" creationId="{C7D257D7-D9C6-8F63-F8F8-E2BE53F2E2DB}"/>
          </ac:spMkLst>
        </pc:spChg>
        <pc:picChg chg="add del mod">
          <ac:chgData name="Ahmed Hassan" userId="6a4856fe-19af-4488-a9af-e2b291863a76" providerId="ADAL" clId="{D803A8EC-D7FA-CB4A-A543-EA9874F7ED39}" dt="2023-11-13T17:27:00.781" v="7416"/>
          <ac:picMkLst>
            <pc:docMk/>
            <pc:sldMk cId="1971390389" sldId="1287"/>
            <ac:picMk id="10" creationId="{BEC2016D-12BB-D7EE-1117-6C5FA2CB0388}"/>
          </ac:picMkLst>
        </pc:picChg>
        <pc:picChg chg="del">
          <ac:chgData name="Ahmed Hassan" userId="6a4856fe-19af-4488-a9af-e2b291863a76" providerId="ADAL" clId="{D803A8EC-D7FA-CB4A-A543-EA9874F7ED39}" dt="2023-11-13T15:12:28.597" v="6842"/>
          <ac:picMkLst>
            <pc:docMk/>
            <pc:sldMk cId="1971390389" sldId="1287"/>
            <ac:picMk id="16" creationId="{65F12277-4D4E-042F-8B1B-40E70CD4F7D0}"/>
          </ac:picMkLst>
        </pc:picChg>
      </pc:sldChg>
      <pc:sldChg chg="addSp delSp modSp add mod modTransition modAnim">
        <pc:chgData name="Ahmed Hassan" userId="6a4856fe-19af-4488-a9af-e2b291863a76" providerId="ADAL" clId="{D803A8EC-D7FA-CB4A-A543-EA9874F7ED39}" dt="2023-11-13T17:27:00.781" v="7416"/>
        <pc:sldMkLst>
          <pc:docMk/>
          <pc:sldMk cId="1066570347" sldId="1288"/>
        </pc:sldMkLst>
        <pc:spChg chg="mod">
          <ac:chgData name="Ahmed Hassan" userId="6a4856fe-19af-4488-a9af-e2b291863a76" providerId="ADAL" clId="{D803A8EC-D7FA-CB4A-A543-EA9874F7ED39}" dt="2023-11-13T14:37:05.024" v="6269" actId="20577"/>
          <ac:spMkLst>
            <pc:docMk/>
            <pc:sldMk cId="1066570347" sldId="1288"/>
            <ac:spMk id="3" creationId="{F9A80F9F-74DB-1D57-04E8-E20E92A09B0A}"/>
          </ac:spMkLst>
        </pc:spChg>
        <pc:spChg chg="mod">
          <ac:chgData name="Ahmed Hassan" userId="6a4856fe-19af-4488-a9af-e2b291863a76" providerId="ADAL" clId="{D803A8EC-D7FA-CB4A-A543-EA9874F7ED39}" dt="2023-11-13T11:36:23.978" v="6182" actId="313"/>
          <ac:spMkLst>
            <pc:docMk/>
            <pc:sldMk cId="1066570347" sldId="1288"/>
            <ac:spMk id="8" creationId="{E613BC6C-B5A7-50D7-BC59-DA92EFBA52FF}"/>
          </ac:spMkLst>
        </pc:spChg>
        <pc:picChg chg="add del mod">
          <ac:chgData name="Ahmed Hassan" userId="6a4856fe-19af-4488-a9af-e2b291863a76" providerId="ADAL" clId="{D803A8EC-D7FA-CB4A-A543-EA9874F7ED39}" dt="2023-11-13T15:13:07.326" v="6846"/>
          <ac:picMkLst>
            <pc:docMk/>
            <pc:sldMk cId="1066570347" sldId="1288"/>
            <ac:picMk id="16" creationId="{ABCAB986-6726-B904-CEFF-5B6D260B1DA4}"/>
          </ac:picMkLst>
        </pc:picChg>
        <pc:picChg chg="del">
          <ac:chgData name="Ahmed Hassan" userId="6a4856fe-19af-4488-a9af-e2b291863a76" providerId="ADAL" clId="{D803A8EC-D7FA-CB4A-A543-EA9874F7ED39}" dt="2023-11-13T15:12:47.844" v="6844"/>
          <ac:picMkLst>
            <pc:docMk/>
            <pc:sldMk cId="1066570347" sldId="1288"/>
            <ac:picMk id="19" creationId="{B8B93F5A-3E6C-E7A8-DE87-81D82FC1A709}"/>
          </ac:picMkLst>
        </pc:picChg>
        <pc:picChg chg="add del mod">
          <ac:chgData name="Ahmed Hassan" userId="6a4856fe-19af-4488-a9af-e2b291863a76" providerId="ADAL" clId="{D803A8EC-D7FA-CB4A-A543-EA9874F7ED39}" dt="2023-11-13T17:27:00.781" v="7416"/>
          <ac:picMkLst>
            <pc:docMk/>
            <pc:sldMk cId="1066570347" sldId="1288"/>
            <ac:picMk id="21" creationId="{E0C767AC-0884-B4DD-8D95-E4B995812A53}"/>
          </ac:picMkLst>
        </pc:picChg>
      </pc:sldChg>
      <pc:sldChg chg="addSp delSp modSp add mod modTransition modAnim">
        <pc:chgData name="Ahmed Hassan" userId="6a4856fe-19af-4488-a9af-e2b291863a76" providerId="ADAL" clId="{D803A8EC-D7FA-CB4A-A543-EA9874F7ED39}" dt="2023-11-13T17:27:00.781" v="7416"/>
        <pc:sldMkLst>
          <pc:docMk/>
          <pc:sldMk cId="1475687278" sldId="1289"/>
        </pc:sldMkLst>
        <pc:spChg chg="mod">
          <ac:chgData name="Ahmed Hassan" userId="6a4856fe-19af-4488-a9af-e2b291863a76" providerId="ADAL" clId="{D803A8EC-D7FA-CB4A-A543-EA9874F7ED39}" dt="2023-11-13T16:58:02.094" v="7406" actId="403"/>
          <ac:spMkLst>
            <pc:docMk/>
            <pc:sldMk cId="1475687278" sldId="1289"/>
            <ac:spMk id="8" creationId="{E613BC6C-B5A7-50D7-BC59-DA92EFBA52FF}"/>
          </ac:spMkLst>
        </pc:spChg>
        <pc:picChg chg="add del mod">
          <ac:chgData name="Ahmed Hassan" userId="6a4856fe-19af-4488-a9af-e2b291863a76" providerId="ADAL" clId="{D803A8EC-D7FA-CB4A-A543-EA9874F7ED39}" dt="2023-11-13T17:27:00.781" v="7416"/>
          <ac:picMkLst>
            <pc:docMk/>
            <pc:sldMk cId="1475687278" sldId="1289"/>
            <ac:picMk id="19" creationId="{7573F80B-1B31-9538-E505-6AAD0EB206F4}"/>
          </ac:picMkLst>
        </pc:picChg>
      </pc:sldChg>
      <pc:sldChg chg="addSp delSp modSp add mod modTransition modAnim">
        <pc:chgData name="Ahmed Hassan" userId="6a4856fe-19af-4488-a9af-e2b291863a76" providerId="ADAL" clId="{D803A8EC-D7FA-CB4A-A543-EA9874F7ED39}" dt="2023-11-13T17:27:00.781" v="7416"/>
        <pc:sldMkLst>
          <pc:docMk/>
          <pc:sldMk cId="1726158088" sldId="1290"/>
        </pc:sldMkLst>
        <pc:spChg chg="mod">
          <ac:chgData name="Ahmed Hassan" userId="6a4856fe-19af-4488-a9af-e2b291863a76" providerId="ADAL" clId="{D803A8EC-D7FA-CB4A-A543-EA9874F7ED39}" dt="2023-11-13T16:51:37.583" v="7394" actId="20577"/>
          <ac:spMkLst>
            <pc:docMk/>
            <pc:sldMk cId="1726158088" sldId="1290"/>
            <ac:spMk id="8" creationId="{E613BC6C-B5A7-50D7-BC59-DA92EFBA52FF}"/>
          </ac:spMkLst>
        </pc:spChg>
        <pc:picChg chg="add del mod">
          <ac:chgData name="Ahmed Hassan" userId="6a4856fe-19af-4488-a9af-e2b291863a76" providerId="ADAL" clId="{D803A8EC-D7FA-CB4A-A543-EA9874F7ED39}" dt="2023-11-13T17:01:13.983" v="7408"/>
          <ac:picMkLst>
            <pc:docMk/>
            <pc:sldMk cId="1726158088" sldId="1290"/>
            <ac:picMk id="13" creationId="{F5E4D8B6-A827-4368-A286-E06FFA4C3A44}"/>
          </ac:picMkLst>
        </pc:picChg>
        <pc:picChg chg="add del mod">
          <ac:chgData name="Ahmed Hassan" userId="6a4856fe-19af-4488-a9af-e2b291863a76" providerId="ADAL" clId="{D803A8EC-D7FA-CB4A-A543-EA9874F7ED39}" dt="2023-11-13T17:27:00.781" v="7416"/>
          <ac:picMkLst>
            <pc:docMk/>
            <pc:sldMk cId="1726158088" sldId="1290"/>
            <ac:picMk id="17" creationId="{8AED8966-F855-5403-8E0B-413FE1F0F974}"/>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8445045-C93E-40AA-9267-8E7D84301E11}"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2DE0C55B-5290-49D2-93F5-5F8150CC4976}">
      <dgm:prSet/>
      <dgm:spPr/>
      <dgm:t>
        <a:bodyPr/>
        <a:lstStyle/>
        <a:p>
          <a:r>
            <a:rPr lang="en-US" dirty="0"/>
            <a:t>Scrum has very minimal documents (product Backlog, Sprint Backlog) and uses many visual tools (Kanban Board, Burndown Charts, Velocity Charts)</a:t>
          </a:r>
        </a:p>
      </dgm:t>
    </dgm:pt>
    <dgm:pt modelId="{3A034F18-20BE-4C1F-8583-57FEAE2EED74}" type="parTrans" cxnId="{A616FEE3-3FA0-47BA-A628-BBB303F98F1D}">
      <dgm:prSet/>
      <dgm:spPr/>
      <dgm:t>
        <a:bodyPr/>
        <a:lstStyle/>
        <a:p>
          <a:endParaRPr lang="en-US"/>
        </a:p>
      </dgm:t>
    </dgm:pt>
    <dgm:pt modelId="{C854B4F4-2952-493E-89ED-843902F523F5}" type="sibTrans" cxnId="{A616FEE3-3FA0-47BA-A628-BBB303F98F1D}">
      <dgm:prSet/>
      <dgm:spPr/>
      <dgm:t>
        <a:bodyPr/>
        <a:lstStyle/>
        <a:p>
          <a:endParaRPr lang="en-US"/>
        </a:p>
      </dgm:t>
    </dgm:pt>
    <dgm:pt modelId="{031C0E2B-8F7A-F840-A04F-3AE4F929B149}">
      <dgm:prSet/>
      <dgm:spPr/>
      <dgm:t>
        <a:bodyPr/>
        <a:lstStyle/>
        <a:p>
          <a:r>
            <a:rPr lang="en-US" dirty="0"/>
            <a:t>Scrum is  characterized by fast problem solving and decision making in sprint planning, daily scrum, sprint review and retrospective</a:t>
          </a:r>
        </a:p>
      </dgm:t>
    </dgm:pt>
    <dgm:pt modelId="{D4F4EF82-6002-CD41-BCD6-DA4155926F89}" type="parTrans" cxnId="{BA7B2B6E-260E-934A-9D54-356758971520}">
      <dgm:prSet/>
      <dgm:spPr/>
      <dgm:t>
        <a:bodyPr/>
        <a:lstStyle/>
        <a:p>
          <a:endParaRPr lang="en-US"/>
        </a:p>
      </dgm:t>
    </dgm:pt>
    <dgm:pt modelId="{E2BFE7F0-DA8C-4C46-B697-1D1DC2BAD143}" type="sibTrans" cxnId="{BA7B2B6E-260E-934A-9D54-356758971520}">
      <dgm:prSet/>
      <dgm:spPr/>
      <dgm:t>
        <a:bodyPr/>
        <a:lstStyle/>
        <a:p>
          <a:endParaRPr lang="en-US"/>
        </a:p>
      </dgm:t>
    </dgm:pt>
    <dgm:pt modelId="{2838886C-B179-FE4B-AAAB-C9A847409B36}">
      <dgm:prSet/>
      <dgm:spPr/>
      <dgm:t>
        <a:bodyPr/>
        <a:lstStyle/>
        <a:p>
          <a:r>
            <a:rPr lang="en-US" dirty="0"/>
            <a:t>As all Agile frameworks, Scrum is flexible and adapts to changing needs</a:t>
          </a:r>
        </a:p>
      </dgm:t>
    </dgm:pt>
    <dgm:pt modelId="{5C0565B8-6DA5-0F4E-B4B3-7B0BBF48590E}" type="parTrans" cxnId="{D4070566-D528-604F-9574-E36057DE9E4F}">
      <dgm:prSet/>
      <dgm:spPr/>
      <dgm:t>
        <a:bodyPr/>
        <a:lstStyle/>
        <a:p>
          <a:endParaRPr lang="en-US"/>
        </a:p>
      </dgm:t>
    </dgm:pt>
    <dgm:pt modelId="{DF1F3297-5FCC-E340-A70E-D844158A5A3E}" type="sibTrans" cxnId="{D4070566-D528-604F-9574-E36057DE9E4F}">
      <dgm:prSet/>
      <dgm:spPr/>
      <dgm:t>
        <a:bodyPr/>
        <a:lstStyle/>
        <a:p>
          <a:endParaRPr lang="en-US"/>
        </a:p>
      </dgm:t>
    </dgm:pt>
    <dgm:pt modelId="{69110B98-30A6-7048-B3A3-BAB5B834E5B5}">
      <dgm:prSet/>
      <dgm:spPr/>
      <dgm:t>
        <a:bodyPr/>
        <a:lstStyle/>
        <a:p>
          <a:r>
            <a:rPr lang="en-US" dirty="0"/>
            <a:t>Scrum involves the customer and focus on delivering high priority, high value features first</a:t>
          </a:r>
        </a:p>
      </dgm:t>
    </dgm:pt>
    <dgm:pt modelId="{CF9D06F7-D6C4-0740-B77F-702719A608DD}" type="parTrans" cxnId="{E033D5B3-BC94-E64B-A8D5-B2D91F785560}">
      <dgm:prSet/>
      <dgm:spPr/>
      <dgm:t>
        <a:bodyPr/>
        <a:lstStyle/>
        <a:p>
          <a:endParaRPr lang="en-US"/>
        </a:p>
      </dgm:t>
    </dgm:pt>
    <dgm:pt modelId="{C722F9BE-1DD5-C043-B01E-EF3FABFA7504}" type="sibTrans" cxnId="{E033D5B3-BC94-E64B-A8D5-B2D91F785560}">
      <dgm:prSet/>
      <dgm:spPr/>
      <dgm:t>
        <a:bodyPr/>
        <a:lstStyle/>
        <a:p>
          <a:endParaRPr lang="en-US"/>
        </a:p>
      </dgm:t>
    </dgm:pt>
    <dgm:pt modelId="{182BE412-3727-A041-935E-A4B097EA3D8D}" type="pres">
      <dgm:prSet presAssocID="{18445045-C93E-40AA-9267-8E7D84301E11}" presName="linear" presStyleCnt="0">
        <dgm:presLayoutVars>
          <dgm:animLvl val="lvl"/>
          <dgm:resizeHandles val="exact"/>
        </dgm:presLayoutVars>
      </dgm:prSet>
      <dgm:spPr/>
    </dgm:pt>
    <dgm:pt modelId="{4DB5426A-2B9E-234E-B169-7E0AEBEEDD02}" type="pres">
      <dgm:prSet presAssocID="{2DE0C55B-5290-49D2-93F5-5F8150CC4976}" presName="parentText" presStyleLbl="node1" presStyleIdx="0" presStyleCnt="4">
        <dgm:presLayoutVars>
          <dgm:chMax val="0"/>
          <dgm:bulletEnabled val="1"/>
        </dgm:presLayoutVars>
      </dgm:prSet>
      <dgm:spPr/>
    </dgm:pt>
    <dgm:pt modelId="{541E8695-9286-3844-AE44-3DA906D2C506}" type="pres">
      <dgm:prSet presAssocID="{C854B4F4-2952-493E-89ED-843902F523F5}" presName="spacer" presStyleCnt="0"/>
      <dgm:spPr/>
    </dgm:pt>
    <dgm:pt modelId="{EBA3D880-7A5D-4D4E-BBD1-BC754876A36E}" type="pres">
      <dgm:prSet presAssocID="{031C0E2B-8F7A-F840-A04F-3AE4F929B149}" presName="parentText" presStyleLbl="node1" presStyleIdx="1" presStyleCnt="4">
        <dgm:presLayoutVars>
          <dgm:chMax val="0"/>
          <dgm:bulletEnabled val="1"/>
        </dgm:presLayoutVars>
      </dgm:prSet>
      <dgm:spPr/>
    </dgm:pt>
    <dgm:pt modelId="{384666DD-2EC0-5544-A5D4-E08ACAF14ECE}" type="pres">
      <dgm:prSet presAssocID="{E2BFE7F0-DA8C-4C46-B697-1D1DC2BAD143}" presName="spacer" presStyleCnt="0"/>
      <dgm:spPr/>
    </dgm:pt>
    <dgm:pt modelId="{659856DB-0B2F-4541-BDC5-4BF9A02BFA45}" type="pres">
      <dgm:prSet presAssocID="{2838886C-B179-FE4B-AAAB-C9A847409B36}" presName="parentText" presStyleLbl="node1" presStyleIdx="2" presStyleCnt="4">
        <dgm:presLayoutVars>
          <dgm:chMax val="0"/>
          <dgm:bulletEnabled val="1"/>
        </dgm:presLayoutVars>
      </dgm:prSet>
      <dgm:spPr/>
    </dgm:pt>
    <dgm:pt modelId="{EE7D7977-AB1A-5341-BA3B-10943738FF12}" type="pres">
      <dgm:prSet presAssocID="{DF1F3297-5FCC-E340-A70E-D844158A5A3E}" presName="spacer" presStyleCnt="0"/>
      <dgm:spPr/>
    </dgm:pt>
    <dgm:pt modelId="{183D9119-E953-894B-A6DB-3FAC264FA961}" type="pres">
      <dgm:prSet presAssocID="{69110B98-30A6-7048-B3A3-BAB5B834E5B5}" presName="parentText" presStyleLbl="node1" presStyleIdx="3" presStyleCnt="4">
        <dgm:presLayoutVars>
          <dgm:chMax val="0"/>
          <dgm:bulletEnabled val="1"/>
        </dgm:presLayoutVars>
      </dgm:prSet>
      <dgm:spPr/>
    </dgm:pt>
  </dgm:ptLst>
  <dgm:cxnLst>
    <dgm:cxn modelId="{041CF10D-17D8-224A-ACFF-21DE82E828F3}" type="presOf" srcId="{18445045-C93E-40AA-9267-8E7D84301E11}" destId="{182BE412-3727-A041-935E-A4B097EA3D8D}" srcOrd="0" destOrd="0" presId="urn:microsoft.com/office/officeart/2005/8/layout/vList2"/>
    <dgm:cxn modelId="{778EE815-5E88-9447-9D03-4D2C311A69D6}" type="presOf" srcId="{2838886C-B179-FE4B-AAAB-C9A847409B36}" destId="{659856DB-0B2F-4541-BDC5-4BF9A02BFA45}" srcOrd="0" destOrd="0" presId="urn:microsoft.com/office/officeart/2005/8/layout/vList2"/>
    <dgm:cxn modelId="{D4070566-D528-604F-9574-E36057DE9E4F}" srcId="{18445045-C93E-40AA-9267-8E7D84301E11}" destId="{2838886C-B179-FE4B-AAAB-C9A847409B36}" srcOrd="2" destOrd="0" parTransId="{5C0565B8-6DA5-0F4E-B4B3-7B0BBF48590E}" sibTransId="{DF1F3297-5FCC-E340-A70E-D844158A5A3E}"/>
    <dgm:cxn modelId="{BA7B2B6E-260E-934A-9D54-356758971520}" srcId="{18445045-C93E-40AA-9267-8E7D84301E11}" destId="{031C0E2B-8F7A-F840-A04F-3AE4F929B149}" srcOrd="1" destOrd="0" parTransId="{D4F4EF82-6002-CD41-BCD6-DA4155926F89}" sibTransId="{E2BFE7F0-DA8C-4C46-B697-1D1DC2BAD143}"/>
    <dgm:cxn modelId="{29EAB471-B1C5-9A48-B754-95DAEC96F9AA}" type="presOf" srcId="{69110B98-30A6-7048-B3A3-BAB5B834E5B5}" destId="{183D9119-E953-894B-A6DB-3FAC264FA961}" srcOrd="0" destOrd="0" presId="urn:microsoft.com/office/officeart/2005/8/layout/vList2"/>
    <dgm:cxn modelId="{AC30369E-B3F7-6C41-9253-AE2C67080C1E}" type="presOf" srcId="{031C0E2B-8F7A-F840-A04F-3AE4F929B149}" destId="{EBA3D880-7A5D-4D4E-BBD1-BC754876A36E}" srcOrd="0" destOrd="0" presId="urn:microsoft.com/office/officeart/2005/8/layout/vList2"/>
    <dgm:cxn modelId="{E033D5B3-BC94-E64B-A8D5-B2D91F785560}" srcId="{18445045-C93E-40AA-9267-8E7D84301E11}" destId="{69110B98-30A6-7048-B3A3-BAB5B834E5B5}" srcOrd="3" destOrd="0" parTransId="{CF9D06F7-D6C4-0740-B77F-702719A608DD}" sibTransId="{C722F9BE-1DD5-C043-B01E-EF3FABFA7504}"/>
    <dgm:cxn modelId="{0570C7CE-F104-5E44-ABE1-D91B7EFF1E77}" type="presOf" srcId="{2DE0C55B-5290-49D2-93F5-5F8150CC4976}" destId="{4DB5426A-2B9E-234E-B169-7E0AEBEEDD02}" srcOrd="0" destOrd="0" presId="urn:microsoft.com/office/officeart/2005/8/layout/vList2"/>
    <dgm:cxn modelId="{A616FEE3-3FA0-47BA-A628-BBB303F98F1D}" srcId="{18445045-C93E-40AA-9267-8E7D84301E11}" destId="{2DE0C55B-5290-49D2-93F5-5F8150CC4976}" srcOrd="0" destOrd="0" parTransId="{3A034F18-20BE-4C1F-8583-57FEAE2EED74}" sibTransId="{C854B4F4-2952-493E-89ED-843902F523F5}"/>
    <dgm:cxn modelId="{1D0985FC-8D34-5F45-B7C9-EAFBF1D951E9}" type="presParOf" srcId="{182BE412-3727-A041-935E-A4B097EA3D8D}" destId="{4DB5426A-2B9E-234E-B169-7E0AEBEEDD02}" srcOrd="0" destOrd="0" presId="urn:microsoft.com/office/officeart/2005/8/layout/vList2"/>
    <dgm:cxn modelId="{B09A7659-D57E-424C-8FB2-AE6AEEA54019}" type="presParOf" srcId="{182BE412-3727-A041-935E-A4B097EA3D8D}" destId="{541E8695-9286-3844-AE44-3DA906D2C506}" srcOrd="1" destOrd="0" presId="urn:microsoft.com/office/officeart/2005/8/layout/vList2"/>
    <dgm:cxn modelId="{783AE1B3-2850-6941-AECA-1C72BACC7735}" type="presParOf" srcId="{182BE412-3727-A041-935E-A4B097EA3D8D}" destId="{EBA3D880-7A5D-4D4E-BBD1-BC754876A36E}" srcOrd="2" destOrd="0" presId="urn:microsoft.com/office/officeart/2005/8/layout/vList2"/>
    <dgm:cxn modelId="{77C8AC3B-D37A-2C4C-8D74-8C65FA0C3CD6}" type="presParOf" srcId="{182BE412-3727-A041-935E-A4B097EA3D8D}" destId="{384666DD-2EC0-5544-A5D4-E08ACAF14ECE}" srcOrd="3" destOrd="0" presId="urn:microsoft.com/office/officeart/2005/8/layout/vList2"/>
    <dgm:cxn modelId="{2BAB61DD-0E62-9F49-B01D-1821BAB73C8E}" type="presParOf" srcId="{182BE412-3727-A041-935E-A4B097EA3D8D}" destId="{659856DB-0B2F-4541-BDC5-4BF9A02BFA45}" srcOrd="4" destOrd="0" presId="urn:microsoft.com/office/officeart/2005/8/layout/vList2"/>
    <dgm:cxn modelId="{EA4957A2-1874-7245-92BF-5064091C551C}" type="presParOf" srcId="{182BE412-3727-A041-935E-A4B097EA3D8D}" destId="{EE7D7977-AB1A-5341-BA3B-10943738FF12}" srcOrd="5" destOrd="0" presId="urn:microsoft.com/office/officeart/2005/8/layout/vList2"/>
    <dgm:cxn modelId="{FF55266E-9AE3-7A4C-BA0D-D0934F6EC14D}" type="presParOf" srcId="{182BE412-3727-A041-935E-A4B097EA3D8D}" destId="{183D9119-E953-894B-A6DB-3FAC264FA961}"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C99F3D5-99FC-4F4F-9DE6-D7FC1E63777D}" type="doc">
      <dgm:prSet loTypeId="urn:microsoft.com/office/officeart/2005/8/layout/vList6" loCatId="" qsTypeId="urn:microsoft.com/office/officeart/2005/8/quickstyle/simple1" qsCatId="simple" csTypeId="urn:microsoft.com/office/officeart/2005/8/colors/accent1_2" csCatId="accent1" phldr="1"/>
      <dgm:spPr/>
      <dgm:t>
        <a:bodyPr/>
        <a:lstStyle/>
        <a:p>
          <a:endParaRPr lang="en-US"/>
        </a:p>
      </dgm:t>
    </dgm:pt>
    <dgm:pt modelId="{3488D7DA-9318-9243-A09A-8CE55A5D4284}">
      <dgm:prSet phldrT="[Text]"/>
      <dgm:spPr/>
      <dgm:t>
        <a:bodyPr/>
        <a:lstStyle/>
        <a:p>
          <a:pPr>
            <a:buFont typeface="Arial" panose="020B0604020202020204" pitchFamily="34" charset="0"/>
            <a:buChar char="•"/>
          </a:pPr>
          <a:r>
            <a:rPr lang="en-US" b="1" i="0" u="none" dirty="0"/>
            <a:t>Addressing Methodology Limitations</a:t>
          </a:r>
          <a:endParaRPr lang="en-US" dirty="0"/>
        </a:p>
      </dgm:t>
    </dgm:pt>
    <dgm:pt modelId="{6CCEF9A8-C5FB-9D40-920E-B98BD0CC8BD8}" type="parTrans" cxnId="{7CA3ECA4-BAF5-1843-8819-5E0678DE677F}">
      <dgm:prSet/>
      <dgm:spPr/>
      <dgm:t>
        <a:bodyPr/>
        <a:lstStyle/>
        <a:p>
          <a:endParaRPr lang="en-US"/>
        </a:p>
      </dgm:t>
    </dgm:pt>
    <dgm:pt modelId="{FE3CD5B5-95A6-7744-9155-330164B5EC67}" type="sibTrans" cxnId="{7CA3ECA4-BAF5-1843-8819-5E0678DE677F}">
      <dgm:prSet/>
      <dgm:spPr/>
      <dgm:t>
        <a:bodyPr/>
        <a:lstStyle/>
        <a:p>
          <a:endParaRPr lang="en-US"/>
        </a:p>
      </dgm:t>
    </dgm:pt>
    <dgm:pt modelId="{74C1A6E6-730F-E04F-9EAC-99639956235A}">
      <dgm:prSet custT="1"/>
      <dgm:spPr/>
      <dgm:t>
        <a:bodyPr/>
        <a:lstStyle/>
        <a:p>
          <a:pPr>
            <a:buFont typeface="Arial" panose="020B0604020202020204" pitchFamily="34" charset="0"/>
            <a:buChar char="•"/>
          </a:pPr>
          <a:r>
            <a:rPr lang="en-US" sz="1800" b="0" i="0" u="none"/>
            <a:t>Traditional: Rigidity and limited adaptability</a:t>
          </a:r>
        </a:p>
      </dgm:t>
    </dgm:pt>
    <dgm:pt modelId="{C4D6CECD-24BB-F54C-B1A0-0C748AC0D284}" type="parTrans" cxnId="{0303E864-B8B4-2740-B220-EDDFE9921C2F}">
      <dgm:prSet/>
      <dgm:spPr/>
      <dgm:t>
        <a:bodyPr/>
        <a:lstStyle/>
        <a:p>
          <a:endParaRPr lang="en-US"/>
        </a:p>
      </dgm:t>
    </dgm:pt>
    <dgm:pt modelId="{90A82C00-78EB-4E4A-9C81-9DFD28D9A66E}" type="sibTrans" cxnId="{0303E864-B8B4-2740-B220-EDDFE9921C2F}">
      <dgm:prSet/>
      <dgm:spPr/>
      <dgm:t>
        <a:bodyPr/>
        <a:lstStyle/>
        <a:p>
          <a:endParaRPr lang="en-US"/>
        </a:p>
      </dgm:t>
    </dgm:pt>
    <dgm:pt modelId="{85A437C9-5DE1-6B4D-8EDC-68CBCFEE4DFF}">
      <dgm:prSet custT="1"/>
      <dgm:spPr/>
      <dgm:t>
        <a:bodyPr/>
        <a:lstStyle/>
        <a:p>
          <a:pPr>
            <a:buFont typeface="Arial" panose="020B0604020202020204" pitchFamily="34" charset="0"/>
            <a:buChar char="•"/>
          </a:pPr>
          <a:r>
            <a:rPr lang="en-US" sz="1800" b="0" i="0" u="none" dirty="0"/>
            <a:t>Agile: Potential lack of structure for certain projects</a:t>
          </a:r>
        </a:p>
      </dgm:t>
    </dgm:pt>
    <dgm:pt modelId="{45B2FEEB-0053-5646-97A4-C0D9FDCB22C3}" type="parTrans" cxnId="{1DC076E6-3332-F34B-B2BA-4A939ED3E097}">
      <dgm:prSet/>
      <dgm:spPr/>
      <dgm:t>
        <a:bodyPr/>
        <a:lstStyle/>
        <a:p>
          <a:endParaRPr lang="en-US"/>
        </a:p>
      </dgm:t>
    </dgm:pt>
    <dgm:pt modelId="{DB728D66-68E2-BE46-84E3-4D2C52E961D7}" type="sibTrans" cxnId="{1DC076E6-3332-F34B-B2BA-4A939ED3E097}">
      <dgm:prSet/>
      <dgm:spPr/>
      <dgm:t>
        <a:bodyPr/>
        <a:lstStyle/>
        <a:p>
          <a:endParaRPr lang="en-US"/>
        </a:p>
      </dgm:t>
    </dgm:pt>
    <dgm:pt modelId="{C359A59B-623C-5D40-B866-0E47076462A7}">
      <dgm:prSet/>
      <dgm:spPr/>
      <dgm:t>
        <a:bodyPr/>
        <a:lstStyle/>
        <a:p>
          <a:pPr>
            <a:buFont typeface="Arial" panose="020B0604020202020204" pitchFamily="34" charset="0"/>
            <a:buChar char="•"/>
          </a:pPr>
          <a:r>
            <a:rPr lang="en-US" b="1" i="0" u="none"/>
            <a:t>Flexibility in Project Adaptation</a:t>
          </a:r>
          <a:endParaRPr lang="en-US" b="0" i="0" u="none"/>
        </a:p>
      </dgm:t>
    </dgm:pt>
    <dgm:pt modelId="{6AD45BC5-463D-8F44-B38C-654EE0C58DEF}" type="parTrans" cxnId="{91A8D865-95D1-2046-8575-F1D28C84DF0C}">
      <dgm:prSet/>
      <dgm:spPr/>
      <dgm:t>
        <a:bodyPr/>
        <a:lstStyle/>
        <a:p>
          <a:endParaRPr lang="en-US"/>
        </a:p>
      </dgm:t>
    </dgm:pt>
    <dgm:pt modelId="{50BEE15C-0522-5545-B040-FBDE0F8598D1}" type="sibTrans" cxnId="{91A8D865-95D1-2046-8575-F1D28C84DF0C}">
      <dgm:prSet/>
      <dgm:spPr/>
      <dgm:t>
        <a:bodyPr/>
        <a:lstStyle/>
        <a:p>
          <a:endParaRPr lang="en-US"/>
        </a:p>
      </dgm:t>
    </dgm:pt>
    <dgm:pt modelId="{BE48E2D9-5135-6C40-98FE-515DBBC135CD}">
      <dgm:prSet custT="1"/>
      <dgm:spPr/>
      <dgm:t>
        <a:bodyPr/>
        <a:lstStyle/>
        <a:p>
          <a:pPr>
            <a:buFont typeface="Arial" panose="020B0604020202020204" pitchFamily="34" charset="0"/>
            <a:buChar char="•"/>
          </a:pPr>
          <a:r>
            <a:rPr lang="en-US" sz="1800" b="0" i="0" u="none" dirty="0"/>
            <a:t>Projects have diverse characteristics and requirements</a:t>
          </a:r>
        </a:p>
      </dgm:t>
    </dgm:pt>
    <dgm:pt modelId="{92189595-70F2-5E4A-9347-1CA177283A44}" type="parTrans" cxnId="{AA38D538-E06D-8141-9C1F-1DC8567D11DE}">
      <dgm:prSet/>
      <dgm:spPr/>
      <dgm:t>
        <a:bodyPr/>
        <a:lstStyle/>
        <a:p>
          <a:endParaRPr lang="en-US"/>
        </a:p>
      </dgm:t>
    </dgm:pt>
    <dgm:pt modelId="{DD529739-D9B3-0C49-AFB5-F311CDF1569C}" type="sibTrans" cxnId="{AA38D538-E06D-8141-9C1F-1DC8567D11DE}">
      <dgm:prSet/>
      <dgm:spPr/>
      <dgm:t>
        <a:bodyPr/>
        <a:lstStyle/>
        <a:p>
          <a:endParaRPr lang="en-US"/>
        </a:p>
      </dgm:t>
    </dgm:pt>
    <dgm:pt modelId="{033D17FE-2134-3148-B966-1DA1E01ECC2B}">
      <dgm:prSet custT="1"/>
      <dgm:spPr/>
      <dgm:t>
        <a:bodyPr/>
        <a:lstStyle/>
        <a:p>
          <a:pPr>
            <a:buFont typeface="Arial" panose="020B0604020202020204" pitchFamily="34" charset="0"/>
            <a:buChar char="•"/>
          </a:pPr>
          <a:r>
            <a:rPr lang="en-US" sz="1800" b="0" i="0" u="none"/>
            <a:t>A one-size-fits-all approach may not be suitable</a:t>
          </a:r>
        </a:p>
      </dgm:t>
    </dgm:pt>
    <dgm:pt modelId="{7E718F2E-8C5B-6D48-87B6-ECA6C01F3150}" type="parTrans" cxnId="{BE674B2C-2105-FE40-998F-2F2B935D75DF}">
      <dgm:prSet/>
      <dgm:spPr/>
      <dgm:t>
        <a:bodyPr/>
        <a:lstStyle/>
        <a:p>
          <a:endParaRPr lang="en-US"/>
        </a:p>
      </dgm:t>
    </dgm:pt>
    <dgm:pt modelId="{B98BA3BE-7C3A-B747-9A7F-837E76C88E63}" type="sibTrans" cxnId="{BE674B2C-2105-FE40-998F-2F2B935D75DF}">
      <dgm:prSet/>
      <dgm:spPr/>
      <dgm:t>
        <a:bodyPr/>
        <a:lstStyle/>
        <a:p>
          <a:endParaRPr lang="en-US"/>
        </a:p>
      </dgm:t>
    </dgm:pt>
    <dgm:pt modelId="{023403CD-7AD5-D14F-B3F4-0BD1B91A65BA}">
      <dgm:prSet/>
      <dgm:spPr/>
      <dgm:t>
        <a:bodyPr/>
        <a:lstStyle/>
        <a:p>
          <a:pPr>
            <a:buFont typeface="Arial" panose="020B0604020202020204" pitchFamily="34" charset="0"/>
            <a:buChar char="•"/>
          </a:pPr>
          <a:r>
            <a:rPr lang="en-US" b="1" i="0" u="none"/>
            <a:t>Tailored Solutions for Varied Projects</a:t>
          </a:r>
          <a:endParaRPr lang="en-US" b="0" i="0" u="none"/>
        </a:p>
      </dgm:t>
    </dgm:pt>
    <dgm:pt modelId="{9EE48D0D-8031-B640-954F-53B0F9397F02}" type="parTrans" cxnId="{9A1BAECA-824A-7A47-848D-2B9D90B37DF1}">
      <dgm:prSet/>
      <dgm:spPr/>
      <dgm:t>
        <a:bodyPr/>
        <a:lstStyle/>
        <a:p>
          <a:endParaRPr lang="en-US"/>
        </a:p>
      </dgm:t>
    </dgm:pt>
    <dgm:pt modelId="{1522BA09-A21F-8749-8962-A5A1D10F6B95}" type="sibTrans" cxnId="{9A1BAECA-824A-7A47-848D-2B9D90B37DF1}">
      <dgm:prSet/>
      <dgm:spPr/>
      <dgm:t>
        <a:bodyPr/>
        <a:lstStyle/>
        <a:p>
          <a:endParaRPr lang="en-US"/>
        </a:p>
      </dgm:t>
    </dgm:pt>
    <dgm:pt modelId="{D4D1A01F-E229-1949-9659-4712B4828E85}">
      <dgm:prSet custT="1"/>
      <dgm:spPr/>
      <dgm:t>
        <a:bodyPr/>
        <a:lstStyle/>
        <a:p>
          <a:pPr>
            <a:buFont typeface="Arial" panose="020B0604020202020204" pitchFamily="34" charset="0"/>
            <a:buChar char="•"/>
          </a:pPr>
          <a:r>
            <a:rPr lang="en-US" sz="1800" b="0" i="0" u="none"/>
            <a:t>Hybrid approach combines the best of both worlds</a:t>
          </a:r>
        </a:p>
      </dgm:t>
    </dgm:pt>
    <dgm:pt modelId="{479D90E2-6FA9-2C44-A51C-D7EC895863B0}" type="parTrans" cxnId="{EAE273D6-D789-9F48-BBC6-1636FEEF9CF2}">
      <dgm:prSet/>
      <dgm:spPr/>
      <dgm:t>
        <a:bodyPr/>
        <a:lstStyle/>
        <a:p>
          <a:endParaRPr lang="en-US"/>
        </a:p>
      </dgm:t>
    </dgm:pt>
    <dgm:pt modelId="{18F1821F-601E-C44A-8C85-BA5802C25B5C}" type="sibTrans" cxnId="{EAE273D6-D789-9F48-BBC6-1636FEEF9CF2}">
      <dgm:prSet/>
      <dgm:spPr/>
      <dgm:t>
        <a:bodyPr/>
        <a:lstStyle/>
        <a:p>
          <a:endParaRPr lang="en-US"/>
        </a:p>
      </dgm:t>
    </dgm:pt>
    <dgm:pt modelId="{DAB0E8BB-D8D1-1348-840F-6D804C4B3EF2}">
      <dgm:prSet custT="1"/>
      <dgm:spPr/>
      <dgm:t>
        <a:bodyPr/>
        <a:lstStyle/>
        <a:p>
          <a:pPr>
            <a:buFont typeface="Arial" panose="020B0604020202020204" pitchFamily="34" charset="0"/>
            <a:buChar char="•"/>
          </a:pPr>
          <a:r>
            <a:rPr lang="en-US" sz="1800" b="0" i="0" u="none"/>
            <a:t>Customizable to meet the specific needs of each project</a:t>
          </a:r>
        </a:p>
      </dgm:t>
    </dgm:pt>
    <dgm:pt modelId="{D0D57815-9EEC-6B42-B153-321E822FED82}" type="parTrans" cxnId="{8C533A8D-D256-F742-8983-1CE93F5C8465}">
      <dgm:prSet/>
      <dgm:spPr/>
      <dgm:t>
        <a:bodyPr/>
        <a:lstStyle/>
        <a:p>
          <a:endParaRPr lang="en-US"/>
        </a:p>
      </dgm:t>
    </dgm:pt>
    <dgm:pt modelId="{B8DC274E-5E88-2F4F-B14D-E801FCD5F029}" type="sibTrans" cxnId="{8C533A8D-D256-F742-8983-1CE93F5C8465}">
      <dgm:prSet/>
      <dgm:spPr/>
      <dgm:t>
        <a:bodyPr/>
        <a:lstStyle/>
        <a:p>
          <a:endParaRPr lang="en-US"/>
        </a:p>
      </dgm:t>
    </dgm:pt>
    <dgm:pt modelId="{00EC172F-A829-3F45-A443-B603CEC49EF7}">
      <dgm:prSet/>
      <dgm:spPr/>
      <dgm:t>
        <a:bodyPr/>
        <a:lstStyle/>
        <a:p>
          <a:pPr>
            <a:buFont typeface="Arial" panose="020B0604020202020204" pitchFamily="34" charset="0"/>
            <a:buChar char="•"/>
          </a:pPr>
          <a:r>
            <a:rPr lang="en-US" b="1" i="0" u="none"/>
            <a:t>Adaptability to Changing Requirements</a:t>
          </a:r>
          <a:endParaRPr lang="en-US" b="0" i="0" u="none"/>
        </a:p>
      </dgm:t>
    </dgm:pt>
    <dgm:pt modelId="{C5222DA3-708B-3D43-BC2A-424D65D67971}" type="parTrans" cxnId="{DDF54C23-8C16-4F4B-9631-603C7B47EC7C}">
      <dgm:prSet/>
      <dgm:spPr/>
      <dgm:t>
        <a:bodyPr/>
        <a:lstStyle/>
        <a:p>
          <a:endParaRPr lang="en-US"/>
        </a:p>
      </dgm:t>
    </dgm:pt>
    <dgm:pt modelId="{57898A92-6347-C941-8BE3-FB19792D0BA8}" type="sibTrans" cxnId="{DDF54C23-8C16-4F4B-9631-603C7B47EC7C}">
      <dgm:prSet/>
      <dgm:spPr/>
      <dgm:t>
        <a:bodyPr/>
        <a:lstStyle/>
        <a:p>
          <a:endParaRPr lang="en-US"/>
        </a:p>
      </dgm:t>
    </dgm:pt>
    <dgm:pt modelId="{0979420F-90A9-2040-BA7B-0D230535949F}">
      <dgm:prSet custT="1"/>
      <dgm:spPr/>
      <dgm:t>
        <a:bodyPr/>
        <a:lstStyle/>
        <a:p>
          <a:pPr>
            <a:buFont typeface="Arial" panose="020B0604020202020204" pitchFamily="34" charset="0"/>
            <a:buChar char="•"/>
          </a:pPr>
          <a:r>
            <a:rPr lang="en-US" sz="1800" b="0" i="0" u="none"/>
            <a:t>Projects often face evolving priorities and scope</a:t>
          </a:r>
        </a:p>
      </dgm:t>
    </dgm:pt>
    <dgm:pt modelId="{13B9BCB7-0676-1B4A-992B-880B2908F5D1}" type="parTrans" cxnId="{62D372D8-6C97-C94F-A076-B2CF8EEE2FB6}">
      <dgm:prSet/>
      <dgm:spPr/>
      <dgm:t>
        <a:bodyPr/>
        <a:lstStyle/>
        <a:p>
          <a:endParaRPr lang="en-US"/>
        </a:p>
      </dgm:t>
    </dgm:pt>
    <dgm:pt modelId="{9C50C402-D7EB-A749-AAEF-B48110C0ED84}" type="sibTrans" cxnId="{62D372D8-6C97-C94F-A076-B2CF8EEE2FB6}">
      <dgm:prSet/>
      <dgm:spPr/>
      <dgm:t>
        <a:bodyPr/>
        <a:lstStyle/>
        <a:p>
          <a:endParaRPr lang="en-US"/>
        </a:p>
      </dgm:t>
    </dgm:pt>
    <dgm:pt modelId="{3F98AD1D-01F6-1048-A494-816E1669DE17}">
      <dgm:prSet custT="1"/>
      <dgm:spPr/>
      <dgm:t>
        <a:bodyPr/>
        <a:lstStyle/>
        <a:p>
          <a:pPr>
            <a:buFont typeface="Arial" panose="020B0604020202020204" pitchFamily="34" charset="0"/>
            <a:buChar char="•"/>
          </a:pPr>
          <a:r>
            <a:rPr lang="en-US" sz="1800" b="0" i="0" u="none" dirty="0"/>
            <a:t>Hybrid model enables adjustments without compromising control</a:t>
          </a:r>
        </a:p>
      </dgm:t>
    </dgm:pt>
    <dgm:pt modelId="{5AE984B6-86E9-C94D-9C1B-A9F4D6D39ADD}" type="parTrans" cxnId="{66A66445-C281-5045-85C3-D0EEAC86DDDB}">
      <dgm:prSet/>
      <dgm:spPr/>
      <dgm:t>
        <a:bodyPr/>
        <a:lstStyle/>
        <a:p>
          <a:endParaRPr lang="en-US"/>
        </a:p>
      </dgm:t>
    </dgm:pt>
    <dgm:pt modelId="{E26C562B-C2A9-2441-A6E5-8FCEBC90B1EC}" type="sibTrans" cxnId="{66A66445-C281-5045-85C3-D0EEAC86DDDB}">
      <dgm:prSet/>
      <dgm:spPr/>
      <dgm:t>
        <a:bodyPr/>
        <a:lstStyle/>
        <a:p>
          <a:endParaRPr lang="en-US"/>
        </a:p>
      </dgm:t>
    </dgm:pt>
    <dgm:pt modelId="{60BFC969-0187-7840-81A8-59166D8756D0}" type="pres">
      <dgm:prSet presAssocID="{DC99F3D5-99FC-4F4F-9DE6-D7FC1E63777D}" presName="Name0" presStyleCnt="0">
        <dgm:presLayoutVars>
          <dgm:dir/>
          <dgm:animLvl val="lvl"/>
          <dgm:resizeHandles/>
        </dgm:presLayoutVars>
      </dgm:prSet>
      <dgm:spPr/>
    </dgm:pt>
    <dgm:pt modelId="{5BBF4147-FADB-6341-AD1B-735E1CE45175}" type="pres">
      <dgm:prSet presAssocID="{3488D7DA-9318-9243-A09A-8CE55A5D4284}" presName="linNode" presStyleCnt="0"/>
      <dgm:spPr/>
    </dgm:pt>
    <dgm:pt modelId="{A2B45391-90DC-1A4F-8310-C7DBFF989D11}" type="pres">
      <dgm:prSet presAssocID="{3488D7DA-9318-9243-A09A-8CE55A5D4284}" presName="parentShp" presStyleLbl="node1" presStyleIdx="0" presStyleCnt="4">
        <dgm:presLayoutVars>
          <dgm:bulletEnabled val="1"/>
        </dgm:presLayoutVars>
      </dgm:prSet>
      <dgm:spPr/>
    </dgm:pt>
    <dgm:pt modelId="{3FBC136A-0DDC-8C4E-9311-A8FDE7BD46CD}" type="pres">
      <dgm:prSet presAssocID="{3488D7DA-9318-9243-A09A-8CE55A5D4284}" presName="childShp" presStyleLbl="bgAccFollowNode1" presStyleIdx="0" presStyleCnt="4">
        <dgm:presLayoutVars>
          <dgm:bulletEnabled val="1"/>
        </dgm:presLayoutVars>
      </dgm:prSet>
      <dgm:spPr/>
    </dgm:pt>
    <dgm:pt modelId="{9B029C24-37E2-2E4C-B688-245DC8365AD6}" type="pres">
      <dgm:prSet presAssocID="{FE3CD5B5-95A6-7744-9155-330164B5EC67}" presName="spacing" presStyleCnt="0"/>
      <dgm:spPr/>
    </dgm:pt>
    <dgm:pt modelId="{BF08972F-68D3-E54C-AD87-AB35D3F37EAF}" type="pres">
      <dgm:prSet presAssocID="{C359A59B-623C-5D40-B866-0E47076462A7}" presName="linNode" presStyleCnt="0"/>
      <dgm:spPr/>
    </dgm:pt>
    <dgm:pt modelId="{3120E881-1319-FE43-A21C-F387B6BE9221}" type="pres">
      <dgm:prSet presAssocID="{C359A59B-623C-5D40-B866-0E47076462A7}" presName="parentShp" presStyleLbl="node1" presStyleIdx="1" presStyleCnt="4">
        <dgm:presLayoutVars>
          <dgm:bulletEnabled val="1"/>
        </dgm:presLayoutVars>
      </dgm:prSet>
      <dgm:spPr/>
    </dgm:pt>
    <dgm:pt modelId="{8D4B5D3B-3FD2-8549-A747-190134CC1882}" type="pres">
      <dgm:prSet presAssocID="{C359A59B-623C-5D40-B866-0E47076462A7}" presName="childShp" presStyleLbl="bgAccFollowNode1" presStyleIdx="1" presStyleCnt="4">
        <dgm:presLayoutVars>
          <dgm:bulletEnabled val="1"/>
        </dgm:presLayoutVars>
      </dgm:prSet>
      <dgm:spPr/>
    </dgm:pt>
    <dgm:pt modelId="{A71E88EF-C331-B140-AAFA-A17712CB096B}" type="pres">
      <dgm:prSet presAssocID="{50BEE15C-0522-5545-B040-FBDE0F8598D1}" presName="spacing" presStyleCnt="0"/>
      <dgm:spPr/>
    </dgm:pt>
    <dgm:pt modelId="{419275F8-986B-3C42-99E3-C56DC155972D}" type="pres">
      <dgm:prSet presAssocID="{023403CD-7AD5-D14F-B3F4-0BD1B91A65BA}" presName="linNode" presStyleCnt="0"/>
      <dgm:spPr/>
    </dgm:pt>
    <dgm:pt modelId="{A760B375-D9CF-C441-867C-A864279EED19}" type="pres">
      <dgm:prSet presAssocID="{023403CD-7AD5-D14F-B3F4-0BD1B91A65BA}" presName="parentShp" presStyleLbl="node1" presStyleIdx="2" presStyleCnt="4">
        <dgm:presLayoutVars>
          <dgm:bulletEnabled val="1"/>
        </dgm:presLayoutVars>
      </dgm:prSet>
      <dgm:spPr/>
    </dgm:pt>
    <dgm:pt modelId="{1CCA715A-C9BD-3047-A079-56DD15CB796B}" type="pres">
      <dgm:prSet presAssocID="{023403CD-7AD5-D14F-B3F4-0BD1B91A65BA}" presName="childShp" presStyleLbl="bgAccFollowNode1" presStyleIdx="2" presStyleCnt="4">
        <dgm:presLayoutVars>
          <dgm:bulletEnabled val="1"/>
        </dgm:presLayoutVars>
      </dgm:prSet>
      <dgm:spPr/>
    </dgm:pt>
    <dgm:pt modelId="{E4301187-4985-0346-854A-6C6F2106D65D}" type="pres">
      <dgm:prSet presAssocID="{1522BA09-A21F-8749-8962-A5A1D10F6B95}" presName="spacing" presStyleCnt="0"/>
      <dgm:spPr/>
    </dgm:pt>
    <dgm:pt modelId="{5A793A06-E908-F143-84A4-43994156DEFF}" type="pres">
      <dgm:prSet presAssocID="{00EC172F-A829-3F45-A443-B603CEC49EF7}" presName="linNode" presStyleCnt="0"/>
      <dgm:spPr/>
    </dgm:pt>
    <dgm:pt modelId="{0DF31B25-6E97-4A4B-8906-1F3A482FAD09}" type="pres">
      <dgm:prSet presAssocID="{00EC172F-A829-3F45-A443-B603CEC49EF7}" presName="parentShp" presStyleLbl="node1" presStyleIdx="3" presStyleCnt="4">
        <dgm:presLayoutVars>
          <dgm:bulletEnabled val="1"/>
        </dgm:presLayoutVars>
      </dgm:prSet>
      <dgm:spPr/>
    </dgm:pt>
    <dgm:pt modelId="{E2340CEF-988C-564F-89BA-EB1BF11900AF}" type="pres">
      <dgm:prSet presAssocID="{00EC172F-A829-3F45-A443-B603CEC49EF7}" presName="childShp" presStyleLbl="bgAccFollowNode1" presStyleIdx="3" presStyleCnt="4">
        <dgm:presLayoutVars>
          <dgm:bulletEnabled val="1"/>
        </dgm:presLayoutVars>
      </dgm:prSet>
      <dgm:spPr/>
    </dgm:pt>
  </dgm:ptLst>
  <dgm:cxnLst>
    <dgm:cxn modelId="{9A1D5A0A-F70C-874C-970C-3A733575EF0C}" type="presOf" srcId="{74C1A6E6-730F-E04F-9EAC-99639956235A}" destId="{3FBC136A-0DDC-8C4E-9311-A8FDE7BD46CD}" srcOrd="0" destOrd="0" presId="urn:microsoft.com/office/officeart/2005/8/layout/vList6"/>
    <dgm:cxn modelId="{DDF54C23-8C16-4F4B-9631-603C7B47EC7C}" srcId="{DC99F3D5-99FC-4F4F-9DE6-D7FC1E63777D}" destId="{00EC172F-A829-3F45-A443-B603CEC49EF7}" srcOrd="3" destOrd="0" parTransId="{C5222DA3-708B-3D43-BC2A-424D65D67971}" sibTransId="{57898A92-6347-C941-8BE3-FB19792D0BA8}"/>
    <dgm:cxn modelId="{F1A72A29-0AB1-D44E-94DE-091B29F92AD1}" type="presOf" srcId="{00EC172F-A829-3F45-A443-B603CEC49EF7}" destId="{0DF31B25-6E97-4A4B-8906-1F3A482FAD09}" srcOrd="0" destOrd="0" presId="urn:microsoft.com/office/officeart/2005/8/layout/vList6"/>
    <dgm:cxn modelId="{BE674B2C-2105-FE40-998F-2F2B935D75DF}" srcId="{C359A59B-623C-5D40-B866-0E47076462A7}" destId="{033D17FE-2134-3148-B966-1DA1E01ECC2B}" srcOrd="1" destOrd="0" parTransId="{7E718F2E-8C5B-6D48-87B6-ECA6C01F3150}" sibTransId="{B98BA3BE-7C3A-B747-9A7F-837E76C88E63}"/>
    <dgm:cxn modelId="{AA38D538-E06D-8141-9C1F-1DC8567D11DE}" srcId="{C359A59B-623C-5D40-B866-0E47076462A7}" destId="{BE48E2D9-5135-6C40-98FE-515DBBC135CD}" srcOrd="0" destOrd="0" parTransId="{92189595-70F2-5E4A-9347-1CA177283A44}" sibTransId="{DD529739-D9B3-0C49-AFB5-F311CDF1569C}"/>
    <dgm:cxn modelId="{0303E864-B8B4-2740-B220-EDDFE9921C2F}" srcId="{3488D7DA-9318-9243-A09A-8CE55A5D4284}" destId="{74C1A6E6-730F-E04F-9EAC-99639956235A}" srcOrd="0" destOrd="0" parTransId="{C4D6CECD-24BB-F54C-B1A0-0C748AC0D284}" sibTransId="{90A82C00-78EB-4E4A-9C81-9DFD28D9A66E}"/>
    <dgm:cxn modelId="{66A66445-C281-5045-85C3-D0EEAC86DDDB}" srcId="{00EC172F-A829-3F45-A443-B603CEC49EF7}" destId="{3F98AD1D-01F6-1048-A494-816E1669DE17}" srcOrd="1" destOrd="0" parTransId="{5AE984B6-86E9-C94D-9C1B-A9F4D6D39ADD}" sibTransId="{E26C562B-C2A9-2441-A6E5-8FCEBC90B1EC}"/>
    <dgm:cxn modelId="{91A8D865-95D1-2046-8575-F1D28C84DF0C}" srcId="{DC99F3D5-99FC-4F4F-9DE6-D7FC1E63777D}" destId="{C359A59B-623C-5D40-B866-0E47076462A7}" srcOrd="1" destOrd="0" parTransId="{6AD45BC5-463D-8F44-B38C-654EE0C58DEF}" sibTransId="{50BEE15C-0522-5545-B040-FBDE0F8598D1}"/>
    <dgm:cxn modelId="{DD61244E-2BD2-794D-B8A9-F998A0695A63}" type="presOf" srcId="{C359A59B-623C-5D40-B866-0E47076462A7}" destId="{3120E881-1319-FE43-A21C-F387B6BE9221}" srcOrd="0" destOrd="0" presId="urn:microsoft.com/office/officeart/2005/8/layout/vList6"/>
    <dgm:cxn modelId="{09979382-7F6A-F443-99C7-0830DC93B9A9}" type="presOf" srcId="{85A437C9-5DE1-6B4D-8EDC-68CBCFEE4DFF}" destId="{3FBC136A-0DDC-8C4E-9311-A8FDE7BD46CD}" srcOrd="0" destOrd="1" presId="urn:microsoft.com/office/officeart/2005/8/layout/vList6"/>
    <dgm:cxn modelId="{8C533A8D-D256-F742-8983-1CE93F5C8465}" srcId="{023403CD-7AD5-D14F-B3F4-0BD1B91A65BA}" destId="{DAB0E8BB-D8D1-1348-840F-6D804C4B3EF2}" srcOrd="1" destOrd="0" parTransId="{D0D57815-9EEC-6B42-B153-321E822FED82}" sibTransId="{B8DC274E-5E88-2F4F-B14D-E801FCD5F029}"/>
    <dgm:cxn modelId="{68A1CC91-30E1-B246-B752-5AE942D7DA08}" type="presOf" srcId="{3F98AD1D-01F6-1048-A494-816E1669DE17}" destId="{E2340CEF-988C-564F-89BA-EB1BF11900AF}" srcOrd="0" destOrd="1" presId="urn:microsoft.com/office/officeart/2005/8/layout/vList6"/>
    <dgm:cxn modelId="{7CA3ECA4-BAF5-1843-8819-5E0678DE677F}" srcId="{DC99F3D5-99FC-4F4F-9DE6-D7FC1E63777D}" destId="{3488D7DA-9318-9243-A09A-8CE55A5D4284}" srcOrd="0" destOrd="0" parTransId="{6CCEF9A8-C5FB-9D40-920E-B98BD0CC8BD8}" sibTransId="{FE3CD5B5-95A6-7744-9155-330164B5EC67}"/>
    <dgm:cxn modelId="{927E0AB9-EADE-CD4D-B741-82F00125ECD9}" type="presOf" srcId="{3488D7DA-9318-9243-A09A-8CE55A5D4284}" destId="{A2B45391-90DC-1A4F-8310-C7DBFF989D11}" srcOrd="0" destOrd="0" presId="urn:microsoft.com/office/officeart/2005/8/layout/vList6"/>
    <dgm:cxn modelId="{CFBD1DC4-B6A3-AF4D-8112-BCBD93114B46}" type="presOf" srcId="{033D17FE-2134-3148-B966-1DA1E01ECC2B}" destId="{8D4B5D3B-3FD2-8549-A747-190134CC1882}" srcOrd="0" destOrd="1" presId="urn:microsoft.com/office/officeart/2005/8/layout/vList6"/>
    <dgm:cxn modelId="{9A1BAECA-824A-7A47-848D-2B9D90B37DF1}" srcId="{DC99F3D5-99FC-4F4F-9DE6-D7FC1E63777D}" destId="{023403CD-7AD5-D14F-B3F4-0BD1B91A65BA}" srcOrd="2" destOrd="0" parTransId="{9EE48D0D-8031-B640-954F-53B0F9397F02}" sibTransId="{1522BA09-A21F-8749-8962-A5A1D10F6B95}"/>
    <dgm:cxn modelId="{45F6E4CE-9C44-9548-AFA0-A3F4F2663C6F}" type="presOf" srcId="{DC99F3D5-99FC-4F4F-9DE6-D7FC1E63777D}" destId="{60BFC969-0187-7840-81A8-59166D8756D0}" srcOrd="0" destOrd="0" presId="urn:microsoft.com/office/officeart/2005/8/layout/vList6"/>
    <dgm:cxn modelId="{EAE273D6-D789-9F48-BBC6-1636FEEF9CF2}" srcId="{023403CD-7AD5-D14F-B3F4-0BD1B91A65BA}" destId="{D4D1A01F-E229-1949-9659-4712B4828E85}" srcOrd="0" destOrd="0" parTransId="{479D90E2-6FA9-2C44-A51C-D7EC895863B0}" sibTransId="{18F1821F-601E-C44A-8C85-BA5802C25B5C}"/>
    <dgm:cxn modelId="{62D372D8-6C97-C94F-A076-B2CF8EEE2FB6}" srcId="{00EC172F-A829-3F45-A443-B603CEC49EF7}" destId="{0979420F-90A9-2040-BA7B-0D230535949F}" srcOrd="0" destOrd="0" parTransId="{13B9BCB7-0676-1B4A-992B-880B2908F5D1}" sibTransId="{9C50C402-D7EB-A749-AAEF-B48110C0ED84}"/>
    <dgm:cxn modelId="{1F3736D9-2A9A-904D-83DB-F75E3B754291}" type="presOf" srcId="{0979420F-90A9-2040-BA7B-0D230535949F}" destId="{E2340CEF-988C-564F-89BA-EB1BF11900AF}" srcOrd="0" destOrd="0" presId="urn:microsoft.com/office/officeart/2005/8/layout/vList6"/>
    <dgm:cxn modelId="{36BD14DF-18E7-264E-845B-33BFAB7A7BC5}" type="presOf" srcId="{DAB0E8BB-D8D1-1348-840F-6D804C4B3EF2}" destId="{1CCA715A-C9BD-3047-A079-56DD15CB796B}" srcOrd="0" destOrd="1" presId="urn:microsoft.com/office/officeart/2005/8/layout/vList6"/>
    <dgm:cxn modelId="{1026D8E5-68E4-5F41-8464-7DFF01E3447C}" type="presOf" srcId="{023403CD-7AD5-D14F-B3F4-0BD1B91A65BA}" destId="{A760B375-D9CF-C441-867C-A864279EED19}" srcOrd="0" destOrd="0" presId="urn:microsoft.com/office/officeart/2005/8/layout/vList6"/>
    <dgm:cxn modelId="{1DC076E6-3332-F34B-B2BA-4A939ED3E097}" srcId="{3488D7DA-9318-9243-A09A-8CE55A5D4284}" destId="{85A437C9-5DE1-6B4D-8EDC-68CBCFEE4DFF}" srcOrd="1" destOrd="0" parTransId="{45B2FEEB-0053-5646-97A4-C0D9FDCB22C3}" sibTransId="{DB728D66-68E2-BE46-84E3-4D2C52E961D7}"/>
    <dgm:cxn modelId="{6D565FF7-440B-484E-A792-0ABC34B7F8F8}" type="presOf" srcId="{D4D1A01F-E229-1949-9659-4712B4828E85}" destId="{1CCA715A-C9BD-3047-A079-56DD15CB796B}" srcOrd="0" destOrd="0" presId="urn:microsoft.com/office/officeart/2005/8/layout/vList6"/>
    <dgm:cxn modelId="{7AA404FA-0C74-A143-BDA0-0C9C3B6765D9}" type="presOf" srcId="{BE48E2D9-5135-6C40-98FE-515DBBC135CD}" destId="{8D4B5D3B-3FD2-8549-A747-190134CC1882}" srcOrd="0" destOrd="0" presId="urn:microsoft.com/office/officeart/2005/8/layout/vList6"/>
    <dgm:cxn modelId="{005DFFAB-FD8A-8C4F-BC66-CD78ACF6F4DA}" type="presParOf" srcId="{60BFC969-0187-7840-81A8-59166D8756D0}" destId="{5BBF4147-FADB-6341-AD1B-735E1CE45175}" srcOrd="0" destOrd="0" presId="urn:microsoft.com/office/officeart/2005/8/layout/vList6"/>
    <dgm:cxn modelId="{AF9C509B-4215-0B47-B4EC-6C4042A78F98}" type="presParOf" srcId="{5BBF4147-FADB-6341-AD1B-735E1CE45175}" destId="{A2B45391-90DC-1A4F-8310-C7DBFF989D11}" srcOrd="0" destOrd="0" presId="urn:microsoft.com/office/officeart/2005/8/layout/vList6"/>
    <dgm:cxn modelId="{C2F3A567-3DE2-5542-8A6F-8904D60C0474}" type="presParOf" srcId="{5BBF4147-FADB-6341-AD1B-735E1CE45175}" destId="{3FBC136A-0DDC-8C4E-9311-A8FDE7BD46CD}" srcOrd="1" destOrd="0" presId="urn:microsoft.com/office/officeart/2005/8/layout/vList6"/>
    <dgm:cxn modelId="{B4D278D8-97D9-6847-95F6-B1B6F9F4E201}" type="presParOf" srcId="{60BFC969-0187-7840-81A8-59166D8756D0}" destId="{9B029C24-37E2-2E4C-B688-245DC8365AD6}" srcOrd="1" destOrd="0" presId="urn:microsoft.com/office/officeart/2005/8/layout/vList6"/>
    <dgm:cxn modelId="{CB3BFB04-2C7F-574C-A235-B75D529F543F}" type="presParOf" srcId="{60BFC969-0187-7840-81A8-59166D8756D0}" destId="{BF08972F-68D3-E54C-AD87-AB35D3F37EAF}" srcOrd="2" destOrd="0" presId="urn:microsoft.com/office/officeart/2005/8/layout/vList6"/>
    <dgm:cxn modelId="{36668B8F-A299-3848-B535-BB18177D76F2}" type="presParOf" srcId="{BF08972F-68D3-E54C-AD87-AB35D3F37EAF}" destId="{3120E881-1319-FE43-A21C-F387B6BE9221}" srcOrd="0" destOrd="0" presId="urn:microsoft.com/office/officeart/2005/8/layout/vList6"/>
    <dgm:cxn modelId="{7208C3E8-C5FD-FA4A-9A1D-50F773ED45A9}" type="presParOf" srcId="{BF08972F-68D3-E54C-AD87-AB35D3F37EAF}" destId="{8D4B5D3B-3FD2-8549-A747-190134CC1882}" srcOrd="1" destOrd="0" presId="urn:microsoft.com/office/officeart/2005/8/layout/vList6"/>
    <dgm:cxn modelId="{6266A3E4-023B-F948-AB6C-8B2CA4F7191F}" type="presParOf" srcId="{60BFC969-0187-7840-81A8-59166D8756D0}" destId="{A71E88EF-C331-B140-AAFA-A17712CB096B}" srcOrd="3" destOrd="0" presId="urn:microsoft.com/office/officeart/2005/8/layout/vList6"/>
    <dgm:cxn modelId="{BB54A241-7C5A-C343-9099-865D79AE492F}" type="presParOf" srcId="{60BFC969-0187-7840-81A8-59166D8756D0}" destId="{419275F8-986B-3C42-99E3-C56DC155972D}" srcOrd="4" destOrd="0" presId="urn:microsoft.com/office/officeart/2005/8/layout/vList6"/>
    <dgm:cxn modelId="{9DBC906B-E594-B943-AF52-53CB53919B67}" type="presParOf" srcId="{419275F8-986B-3C42-99E3-C56DC155972D}" destId="{A760B375-D9CF-C441-867C-A864279EED19}" srcOrd="0" destOrd="0" presId="urn:microsoft.com/office/officeart/2005/8/layout/vList6"/>
    <dgm:cxn modelId="{1682FEAB-7F10-C04C-A8F3-1EC16FC6A47A}" type="presParOf" srcId="{419275F8-986B-3C42-99E3-C56DC155972D}" destId="{1CCA715A-C9BD-3047-A079-56DD15CB796B}" srcOrd="1" destOrd="0" presId="urn:microsoft.com/office/officeart/2005/8/layout/vList6"/>
    <dgm:cxn modelId="{F17DB206-2388-EC4E-B61F-53A5E6C4C237}" type="presParOf" srcId="{60BFC969-0187-7840-81A8-59166D8756D0}" destId="{E4301187-4985-0346-854A-6C6F2106D65D}" srcOrd="5" destOrd="0" presId="urn:microsoft.com/office/officeart/2005/8/layout/vList6"/>
    <dgm:cxn modelId="{54FC0876-F0EE-3B4B-9AC0-1B997A3132E7}" type="presParOf" srcId="{60BFC969-0187-7840-81A8-59166D8756D0}" destId="{5A793A06-E908-F143-84A4-43994156DEFF}" srcOrd="6" destOrd="0" presId="urn:microsoft.com/office/officeart/2005/8/layout/vList6"/>
    <dgm:cxn modelId="{F8022455-1E17-6D4C-B304-9C3E02019DC5}" type="presParOf" srcId="{5A793A06-E908-F143-84A4-43994156DEFF}" destId="{0DF31B25-6E97-4A4B-8906-1F3A482FAD09}" srcOrd="0" destOrd="0" presId="urn:microsoft.com/office/officeart/2005/8/layout/vList6"/>
    <dgm:cxn modelId="{474A00B0-D286-0B4F-B1A3-79E9CAE142C4}" type="presParOf" srcId="{5A793A06-E908-F143-84A4-43994156DEFF}" destId="{E2340CEF-988C-564F-89BA-EB1BF11900AF}"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C99F3D5-99FC-4F4F-9DE6-D7FC1E63777D}" type="doc">
      <dgm:prSet loTypeId="urn:microsoft.com/office/officeart/2005/8/layout/vList6" loCatId="" qsTypeId="urn:microsoft.com/office/officeart/2005/8/quickstyle/simple1" qsCatId="simple" csTypeId="urn:microsoft.com/office/officeart/2005/8/colors/accent1_2" csCatId="accent1" phldr="1"/>
      <dgm:spPr/>
      <dgm:t>
        <a:bodyPr/>
        <a:lstStyle/>
        <a:p>
          <a:endParaRPr lang="en-US"/>
        </a:p>
      </dgm:t>
    </dgm:pt>
    <dgm:pt modelId="{D402542A-455D-B046-AEC5-B5D41BDC7FBB}">
      <dgm:prSet/>
      <dgm:spPr/>
      <dgm:t>
        <a:bodyPr/>
        <a:lstStyle/>
        <a:p>
          <a:pPr>
            <a:buFont typeface="Arial" panose="020B0604020202020204" pitchFamily="34" charset="0"/>
            <a:buChar char="•"/>
          </a:pPr>
          <a:r>
            <a:rPr lang="en-US" b="1" i="0" u="none"/>
            <a:t>Efficient Resource Utilization</a:t>
          </a:r>
          <a:endParaRPr lang="en-US" b="0" i="0" u="none"/>
        </a:p>
      </dgm:t>
    </dgm:pt>
    <dgm:pt modelId="{DC01D80E-B109-AE44-A81B-98B1B8D74DFE}" type="parTrans" cxnId="{924A376C-B9DC-0646-9844-4561D50704F3}">
      <dgm:prSet/>
      <dgm:spPr/>
      <dgm:t>
        <a:bodyPr/>
        <a:lstStyle/>
        <a:p>
          <a:endParaRPr lang="en-US"/>
        </a:p>
      </dgm:t>
    </dgm:pt>
    <dgm:pt modelId="{3EC01846-C502-4243-9050-FB009B8CD151}" type="sibTrans" cxnId="{924A376C-B9DC-0646-9844-4561D50704F3}">
      <dgm:prSet/>
      <dgm:spPr/>
      <dgm:t>
        <a:bodyPr/>
        <a:lstStyle/>
        <a:p>
          <a:endParaRPr lang="en-US"/>
        </a:p>
      </dgm:t>
    </dgm:pt>
    <dgm:pt modelId="{1CEDCED5-0A34-8C41-9D88-930C23C3ADE2}">
      <dgm:prSet custT="1"/>
      <dgm:spPr/>
      <dgm:t>
        <a:bodyPr/>
        <a:lstStyle/>
        <a:p>
          <a:pPr>
            <a:buFont typeface="Arial" panose="020B0604020202020204" pitchFamily="34" charset="0"/>
            <a:buChar char="•"/>
          </a:pPr>
          <a:r>
            <a:rPr lang="en-US" sz="1800" b="0" i="0" u="none"/>
            <a:t>Optimizes resource allocation throughout the project lifecycle</a:t>
          </a:r>
        </a:p>
      </dgm:t>
    </dgm:pt>
    <dgm:pt modelId="{E64ACEE0-45E8-5048-8CC6-F700DCC6D3E5}" type="parTrans" cxnId="{2E831ED9-B0D9-C845-99BD-03E426A35929}">
      <dgm:prSet/>
      <dgm:spPr/>
      <dgm:t>
        <a:bodyPr/>
        <a:lstStyle/>
        <a:p>
          <a:endParaRPr lang="en-US"/>
        </a:p>
      </dgm:t>
    </dgm:pt>
    <dgm:pt modelId="{91F43BAC-F850-5342-8877-2EECF6F029ED}" type="sibTrans" cxnId="{2E831ED9-B0D9-C845-99BD-03E426A35929}">
      <dgm:prSet/>
      <dgm:spPr/>
      <dgm:t>
        <a:bodyPr/>
        <a:lstStyle/>
        <a:p>
          <a:endParaRPr lang="en-US"/>
        </a:p>
      </dgm:t>
    </dgm:pt>
    <dgm:pt modelId="{372A1C1E-3EDF-4344-A75D-EE81007E675A}">
      <dgm:prSet custT="1"/>
      <dgm:spPr/>
      <dgm:t>
        <a:bodyPr/>
        <a:lstStyle/>
        <a:p>
          <a:pPr>
            <a:buFont typeface="Arial" panose="020B0604020202020204" pitchFamily="34" charset="0"/>
            <a:buChar char="•"/>
          </a:pPr>
          <a:r>
            <a:rPr lang="en-US" sz="1800" b="0" i="0" u="none"/>
            <a:t>Maximizes the benefits of both predictive and adaptive methodologies</a:t>
          </a:r>
        </a:p>
      </dgm:t>
    </dgm:pt>
    <dgm:pt modelId="{606148BB-7A00-7146-829D-31E842A83009}" type="parTrans" cxnId="{76A6BEA4-313E-A149-8137-AFEE23EBC8C0}">
      <dgm:prSet/>
      <dgm:spPr/>
      <dgm:t>
        <a:bodyPr/>
        <a:lstStyle/>
        <a:p>
          <a:endParaRPr lang="en-US"/>
        </a:p>
      </dgm:t>
    </dgm:pt>
    <dgm:pt modelId="{B8546AB3-988E-9C4D-98C3-E33A7C42C8F6}" type="sibTrans" cxnId="{76A6BEA4-313E-A149-8137-AFEE23EBC8C0}">
      <dgm:prSet/>
      <dgm:spPr/>
      <dgm:t>
        <a:bodyPr/>
        <a:lstStyle/>
        <a:p>
          <a:endParaRPr lang="en-US"/>
        </a:p>
      </dgm:t>
    </dgm:pt>
    <dgm:pt modelId="{B20993D0-757C-1149-B8DA-CCB953548D9B}">
      <dgm:prSet/>
      <dgm:spPr/>
      <dgm:t>
        <a:bodyPr/>
        <a:lstStyle/>
        <a:p>
          <a:pPr>
            <a:buFont typeface="Arial" panose="020B0604020202020204" pitchFamily="34" charset="0"/>
            <a:buChar char="•"/>
          </a:pPr>
          <a:r>
            <a:rPr lang="en-US" b="1" i="0" u="none"/>
            <a:t>Faster Response to Stakeholder Demands</a:t>
          </a:r>
          <a:endParaRPr lang="en-US" b="0" i="0" u="none"/>
        </a:p>
      </dgm:t>
    </dgm:pt>
    <dgm:pt modelId="{263DDE85-44CE-4C47-8D86-1DB34E20DECD}" type="parTrans" cxnId="{FE002D3F-72EC-DF4B-B84F-8C0DD8CD3A9D}">
      <dgm:prSet/>
      <dgm:spPr/>
      <dgm:t>
        <a:bodyPr/>
        <a:lstStyle/>
        <a:p>
          <a:endParaRPr lang="en-US"/>
        </a:p>
      </dgm:t>
    </dgm:pt>
    <dgm:pt modelId="{35D62E1A-FE40-1A43-B5B0-4799D828599B}" type="sibTrans" cxnId="{FE002D3F-72EC-DF4B-B84F-8C0DD8CD3A9D}">
      <dgm:prSet/>
      <dgm:spPr/>
      <dgm:t>
        <a:bodyPr/>
        <a:lstStyle/>
        <a:p>
          <a:endParaRPr lang="en-US"/>
        </a:p>
      </dgm:t>
    </dgm:pt>
    <dgm:pt modelId="{08504646-A753-E64C-ABF1-136353B5051D}">
      <dgm:prSet custT="1"/>
      <dgm:spPr/>
      <dgm:t>
        <a:bodyPr/>
        <a:lstStyle/>
        <a:p>
          <a:pPr>
            <a:buFont typeface="Arial" panose="020B0604020202020204" pitchFamily="34" charset="0"/>
            <a:buChar char="•"/>
          </a:pPr>
          <a:r>
            <a:rPr lang="en-US" sz="1800" b="0" i="0" u="none"/>
            <a:t>Evolving stakeholder expectations require agile responses</a:t>
          </a:r>
        </a:p>
      </dgm:t>
    </dgm:pt>
    <dgm:pt modelId="{36F8BC20-3BA6-C54C-99C0-A74F74EB5724}" type="parTrans" cxnId="{2A0C275C-1198-FB41-9EE3-D9BE72391659}">
      <dgm:prSet/>
      <dgm:spPr/>
      <dgm:t>
        <a:bodyPr/>
        <a:lstStyle/>
        <a:p>
          <a:endParaRPr lang="en-US"/>
        </a:p>
      </dgm:t>
    </dgm:pt>
    <dgm:pt modelId="{D654A662-5C8B-1648-B2A3-1246891947FD}" type="sibTrans" cxnId="{2A0C275C-1198-FB41-9EE3-D9BE72391659}">
      <dgm:prSet/>
      <dgm:spPr/>
      <dgm:t>
        <a:bodyPr/>
        <a:lstStyle/>
        <a:p>
          <a:endParaRPr lang="en-US"/>
        </a:p>
      </dgm:t>
    </dgm:pt>
    <dgm:pt modelId="{24F1E4D6-1C8E-5949-A4D6-DF310092756C}">
      <dgm:prSet custT="1"/>
      <dgm:spPr/>
      <dgm:t>
        <a:bodyPr/>
        <a:lstStyle/>
        <a:p>
          <a:pPr>
            <a:buFont typeface="Arial" panose="020B0604020202020204" pitchFamily="34" charset="0"/>
            <a:buChar char="•"/>
          </a:pPr>
          <a:r>
            <a:rPr lang="en-US" sz="1800" b="0" i="0" u="none"/>
            <a:t>Hybrid approach facilitates continuous communication and collaboration</a:t>
          </a:r>
        </a:p>
      </dgm:t>
    </dgm:pt>
    <dgm:pt modelId="{25D40E2A-51AA-6D47-97A9-3FCDAF706239}" type="parTrans" cxnId="{8BE4079F-5ED9-114E-80B4-0002C86E54FE}">
      <dgm:prSet/>
      <dgm:spPr/>
      <dgm:t>
        <a:bodyPr/>
        <a:lstStyle/>
        <a:p>
          <a:endParaRPr lang="en-US"/>
        </a:p>
      </dgm:t>
    </dgm:pt>
    <dgm:pt modelId="{44913091-C883-4D46-A693-D98610FA671C}" type="sibTrans" cxnId="{8BE4079F-5ED9-114E-80B4-0002C86E54FE}">
      <dgm:prSet/>
      <dgm:spPr/>
      <dgm:t>
        <a:bodyPr/>
        <a:lstStyle/>
        <a:p>
          <a:endParaRPr lang="en-US"/>
        </a:p>
      </dgm:t>
    </dgm:pt>
    <dgm:pt modelId="{0DEAF9B0-9F1A-9F48-AD34-F0613A997D6C}">
      <dgm:prSet/>
      <dgm:spPr/>
      <dgm:t>
        <a:bodyPr/>
        <a:lstStyle/>
        <a:p>
          <a:pPr>
            <a:buFont typeface="Arial" panose="020B0604020202020204" pitchFamily="34" charset="0"/>
            <a:buChar char="•"/>
          </a:pPr>
          <a:r>
            <a:rPr lang="en-US" b="1" i="0" u="none"/>
            <a:t>Balancing Control and Flexibility</a:t>
          </a:r>
          <a:endParaRPr lang="en-US" b="0" i="0" u="none"/>
        </a:p>
      </dgm:t>
    </dgm:pt>
    <dgm:pt modelId="{F97C8FA5-E5C4-1C4C-A453-F3DD5F273305}" type="parTrans" cxnId="{51B9E36F-332F-6141-863D-2A6AC3A9DA3E}">
      <dgm:prSet/>
      <dgm:spPr/>
      <dgm:t>
        <a:bodyPr/>
        <a:lstStyle/>
        <a:p>
          <a:endParaRPr lang="en-US"/>
        </a:p>
      </dgm:t>
    </dgm:pt>
    <dgm:pt modelId="{415AAEE4-6C8D-944C-A151-02C29B358C1F}" type="sibTrans" cxnId="{51B9E36F-332F-6141-863D-2A6AC3A9DA3E}">
      <dgm:prSet/>
      <dgm:spPr/>
      <dgm:t>
        <a:bodyPr/>
        <a:lstStyle/>
        <a:p>
          <a:endParaRPr lang="en-US"/>
        </a:p>
      </dgm:t>
    </dgm:pt>
    <dgm:pt modelId="{240A79B8-7935-6C46-B1B9-1011592DC631}">
      <dgm:prSet custT="1"/>
      <dgm:spPr/>
      <dgm:t>
        <a:bodyPr/>
        <a:lstStyle/>
        <a:p>
          <a:pPr>
            <a:buFont typeface="Arial" panose="020B0604020202020204" pitchFamily="34" charset="0"/>
            <a:buChar char="•"/>
          </a:pPr>
          <a:r>
            <a:rPr lang="en-US" sz="1800" b="0" i="0" u="none"/>
            <a:t>Provides structure while allowing for iterative development</a:t>
          </a:r>
        </a:p>
      </dgm:t>
    </dgm:pt>
    <dgm:pt modelId="{0C82A48A-22CC-E44F-B5CF-0EC52FC4C51A}" type="parTrans" cxnId="{568B7E6D-AA89-FF47-828B-70926703AAB3}">
      <dgm:prSet/>
      <dgm:spPr/>
      <dgm:t>
        <a:bodyPr/>
        <a:lstStyle/>
        <a:p>
          <a:endParaRPr lang="en-US"/>
        </a:p>
      </dgm:t>
    </dgm:pt>
    <dgm:pt modelId="{1B4748E5-07D2-7F4C-9D9D-7E88D2396BB6}" type="sibTrans" cxnId="{568B7E6D-AA89-FF47-828B-70926703AAB3}">
      <dgm:prSet/>
      <dgm:spPr/>
      <dgm:t>
        <a:bodyPr/>
        <a:lstStyle/>
        <a:p>
          <a:endParaRPr lang="en-US"/>
        </a:p>
      </dgm:t>
    </dgm:pt>
    <dgm:pt modelId="{AEA5A4C5-C6FD-0F4C-93B4-5C6064516727}">
      <dgm:prSet custT="1"/>
      <dgm:spPr/>
      <dgm:t>
        <a:bodyPr/>
        <a:lstStyle/>
        <a:p>
          <a:pPr>
            <a:buFont typeface="Arial" panose="020B0604020202020204" pitchFamily="34" charset="0"/>
            <a:buChar char="•"/>
          </a:pPr>
          <a:r>
            <a:rPr lang="en-US" sz="1800" b="0" i="0" u="none"/>
            <a:t>Enables project managers to maintain control over project outcomes</a:t>
          </a:r>
        </a:p>
      </dgm:t>
    </dgm:pt>
    <dgm:pt modelId="{2B5E489C-F589-0842-BCB4-49FA0B876BA0}" type="parTrans" cxnId="{A5ED0978-F912-AC41-9093-C12BA41E6C21}">
      <dgm:prSet/>
      <dgm:spPr/>
      <dgm:t>
        <a:bodyPr/>
        <a:lstStyle/>
        <a:p>
          <a:endParaRPr lang="en-US"/>
        </a:p>
      </dgm:t>
    </dgm:pt>
    <dgm:pt modelId="{0EC896EF-AF35-864A-A52A-1182E80A467D}" type="sibTrans" cxnId="{A5ED0978-F912-AC41-9093-C12BA41E6C21}">
      <dgm:prSet/>
      <dgm:spPr/>
      <dgm:t>
        <a:bodyPr/>
        <a:lstStyle/>
        <a:p>
          <a:endParaRPr lang="en-US"/>
        </a:p>
      </dgm:t>
    </dgm:pt>
    <dgm:pt modelId="{474322AF-967D-4D4E-938C-2AEFE0C420CA}">
      <dgm:prSet/>
      <dgm:spPr/>
      <dgm:t>
        <a:bodyPr/>
        <a:lstStyle/>
        <a:p>
          <a:pPr>
            <a:buFont typeface="Arial" panose="020B0604020202020204" pitchFamily="34" charset="0"/>
            <a:buChar char="•"/>
          </a:pPr>
          <a:r>
            <a:rPr lang="en-US" b="1" i="0" u="none"/>
            <a:t>Effective Management of Project Complexity</a:t>
          </a:r>
          <a:endParaRPr lang="en-US" b="0" i="0" u="none"/>
        </a:p>
      </dgm:t>
    </dgm:pt>
    <dgm:pt modelId="{9ED3AABC-CFE4-3B44-9309-3BC6070C2CB0}" type="parTrans" cxnId="{586ED923-EAC7-FE4D-A4FB-89DAC8CF22FE}">
      <dgm:prSet/>
      <dgm:spPr/>
      <dgm:t>
        <a:bodyPr/>
        <a:lstStyle/>
        <a:p>
          <a:endParaRPr lang="en-US"/>
        </a:p>
      </dgm:t>
    </dgm:pt>
    <dgm:pt modelId="{AC1E54E7-EF5E-C147-B5CB-08CCDA65AC49}" type="sibTrans" cxnId="{586ED923-EAC7-FE4D-A4FB-89DAC8CF22FE}">
      <dgm:prSet/>
      <dgm:spPr/>
      <dgm:t>
        <a:bodyPr/>
        <a:lstStyle/>
        <a:p>
          <a:endParaRPr lang="en-US"/>
        </a:p>
      </dgm:t>
    </dgm:pt>
    <dgm:pt modelId="{A2CF0BE3-0A95-4449-8BA3-6C52F9AA1155}">
      <dgm:prSet custT="1"/>
      <dgm:spPr/>
      <dgm:t>
        <a:bodyPr/>
        <a:lstStyle/>
        <a:p>
          <a:pPr>
            <a:buFont typeface="Arial" panose="020B0604020202020204" pitchFamily="34" charset="0"/>
            <a:buChar char="•"/>
          </a:pPr>
          <a:r>
            <a:rPr lang="en-US" sz="1800" b="0" i="0" u="none"/>
            <a:t>Suitable for projects with varying levels of uncertainty</a:t>
          </a:r>
        </a:p>
      </dgm:t>
    </dgm:pt>
    <dgm:pt modelId="{5505FF94-D53A-FE42-A14E-2F0728DAF692}" type="parTrans" cxnId="{1F74A32C-534E-2242-A6ED-46384C197DFA}">
      <dgm:prSet/>
      <dgm:spPr/>
      <dgm:t>
        <a:bodyPr/>
        <a:lstStyle/>
        <a:p>
          <a:endParaRPr lang="en-US"/>
        </a:p>
      </dgm:t>
    </dgm:pt>
    <dgm:pt modelId="{5AA04B28-B14C-BB4A-9A01-BA56369F00DD}" type="sibTrans" cxnId="{1F74A32C-534E-2242-A6ED-46384C197DFA}">
      <dgm:prSet/>
      <dgm:spPr/>
      <dgm:t>
        <a:bodyPr/>
        <a:lstStyle/>
        <a:p>
          <a:endParaRPr lang="en-US"/>
        </a:p>
      </dgm:t>
    </dgm:pt>
    <dgm:pt modelId="{72E0DAB2-A1AB-8B4F-8723-05112A02A3D7}">
      <dgm:prSet custT="1"/>
      <dgm:spPr/>
      <dgm:t>
        <a:bodyPr/>
        <a:lstStyle/>
        <a:p>
          <a:pPr>
            <a:buFont typeface="Arial" panose="020B0604020202020204" pitchFamily="34" charset="0"/>
            <a:buChar char="•"/>
          </a:pPr>
          <a:r>
            <a:rPr lang="en-US" sz="1800" b="0" i="0" u="none" dirty="0"/>
            <a:t>Addresses challenges posed by dynamic project environments</a:t>
          </a:r>
        </a:p>
      </dgm:t>
    </dgm:pt>
    <dgm:pt modelId="{62AD026B-999A-C540-8124-70890672BAA7}" type="parTrans" cxnId="{4C248A3E-8479-B14A-9D38-654C2F2DB3C3}">
      <dgm:prSet/>
      <dgm:spPr/>
      <dgm:t>
        <a:bodyPr/>
        <a:lstStyle/>
        <a:p>
          <a:endParaRPr lang="en-US"/>
        </a:p>
      </dgm:t>
    </dgm:pt>
    <dgm:pt modelId="{603877F2-C668-8A4E-87B5-96689E99A21B}" type="sibTrans" cxnId="{4C248A3E-8479-B14A-9D38-654C2F2DB3C3}">
      <dgm:prSet/>
      <dgm:spPr/>
      <dgm:t>
        <a:bodyPr/>
        <a:lstStyle/>
        <a:p>
          <a:endParaRPr lang="en-US"/>
        </a:p>
      </dgm:t>
    </dgm:pt>
    <dgm:pt modelId="{60BFC969-0187-7840-81A8-59166D8756D0}" type="pres">
      <dgm:prSet presAssocID="{DC99F3D5-99FC-4F4F-9DE6-D7FC1E63777D}" presName="Name0" presStyleCnt="0">
        <dgm:presLayoutVars>
          <dgm:dir/>
          <dgm:animLvl val="lvl"/>
          <dgm:resizeHandles/>
        </dgm:presLayoutVars>
      </dgm:prSet>
      <dgm:spPr/>
    </dgm:pt>
    <dgm:pt modelId="{D0F2F399-C166-D149-B500-7EE411F3BD47}" type="pres">
      <dgm:prSet presAssocID="{D402542A-455D-B046-AEC5-B5D41BDC7FBB}" presName="linNode" presStyleCnt="0"/>
      <dgm:spPr/>
    </dgm:pt>
    <dgm:pt modelId="{DE538062-CBBC-D243-BC3A-3932CEC1AFE3}" type="pres">
      <dgm:prSet presAssocID="{D402542A-455D-B046-AEC5-B5D41BDC7FBB}" presName="parentShp" presStyleLbl="node1" presStyleIdx="0" presStyleCnt="4">
        <dgm:presLayoutVars>
          <dgm:bulletEnabled val="1"/>
        </dgm:presLayoutVars>
      </dgm:prSet>
      <dgm:spPr/>
    </dgm:pt>
    <dgm:pt modelId="{11C2D443-3543-D540-A316-E1813D2E15DB}" type="pres">
      <dgm:prSet presAssocID="{D402542A-455D-B046-AEC5-B5D41BDC7FBB}" presName="childShp" presStyleLbl="bgAccFollowNode1" presStyleIdx="0" presStyleCnt="4">
        <dgm:presLayoutVars>
          <dgm:bulletEnabled val="1"/>
        </dgm:presLayoutVars>
      </dgm:prSet>
      <dgm:spPr/>
    </dgm:pt>
    <dgm:pt modelId="{3BBE4E13-CC89-F54E-8B2B-03EDEEDC7596}" type="pres">
      <dgm:prSet presAssocID="{3EC01846-C502-4243-9050-FB009B8CD151}" presName="spacing" presStyleCnt="0"/>
      <dgm:spPr/>
    </dgm:pt>
    <dgm:pt modelId="{67C7DFC2-F466-B549-A708-F531E9FE30E1}" type="pres">
      <dgm:prSet presAssocID="{B20993D0-757C-1149-B8DA-CCB953548D9B}" presName="linNode" presStyleCnt="0"/>
      <dgm:spPr/>
    </dgm:pt>
    <dgm:pt modelId="{BEC7436A-3046-0B4E-A365-281F6E193EED}" type="pres">
      <dgm:prSet presAssocID="{B20993D0-757C-1149-B8DA-CCB953548D9B}" presName="parentShp" presStyleLbl="node1" presStyleIdx="1" presStyleCnt="4">
        <dgm:presLayoutVars>
          <dgm:bulletEnabled val="1"/>
        </dgm:presLayoutVars>
      </dgm:prSet>
      <dgm:spPr/>
    </dgm:pt>
    <dgm:pt modelId="{73F06344-11AC-8F41-80C5-441DBE08FC5C}" type="pres">
      <dgm:prSet presAssocID="{B20993D0-757C-1149-B8DA-CCB953548D9B}" presName="childShp" presStyleLbl="bgAccFollowNode1" presStyleIdx="1" presStyleCnt="4">
        <dgm:presLayoutVars>
          <dgm:bulletEnabled val="1"/>
        </dgm:presLayoutVars>
      </dgm:prSet>
      <dgm:spPr/>
    </dgm:pt>
    <dgm:pt modelId="{BEDFFC90-3739-6149-B070-8CF8FC68567D}" type="pres">
      <dgm:prSet presAssocID="{35D62E1A-FE40-1A43-B5B0-4799D828599B}" presName="spacing" presStyleCnt="0"/>
      <dgm:spPr/>
    </dgm:pt>
    <dgm:pt modelId="{145F9EC3-F9A2-6944-99C3-1615918A3ADD}" type="pres">
      <dgm:prSet presAssocID="{0DEAF9B0-9F1A-9F48-AD34-F0613A997D6C}" presName="linNode" presStyleCnt="0"/>
      <dgm:spPr/>
    </dgm:pt>
    <dgm:pt modelId="{60D3BE39-14DC-514E-AE51-0B5D2F6C459A}" type="pres">
      <dgm:prSet presAssocID="{0DEAF9B0-9F1A-9F48-AD34-F0613A997D6C}" presName="parentShp" presStyleLbl="node1" presStyleIdx="2" presStyleCnt="4">
        <dgm:presLayoutVars>
          <dgm:bulletEnabled val="1"/>
        </dgm:presLayoutVars>
      </dgm:prSet>
      <dgm:spPr/>
    </dgm:pt>
    <dgm:pt modelId="{57B1AF78-C679-0B41-AC7D-58A89232A860}" type="pres">
      <dgm:prSet presAssocID="{0DEAF9B0-9F1A-9F48-AD34-F0613A997D6C}" presName="childShp" presStyleLbl="bgAccFollowNode1" presStyleIdx="2" presStyleCnt="4">
        <dgm:presLayoutVars>
          <dgm:bulletEnabled val="1"/>
        </dgm:presLayoutVars>
      </dgm:prSet>
      <dgm:spPr/>
    </dgm:pt>
    <dgm:pt modelId="{B8853132-FA78-F645-9405-7076AA44E39D}" type="pres">
      <dgm:prSet presAssocID="{415AAEE4-6C8D-944C-A151-02C29B358C1F}" presName="spacing" presStyleCnt="0"/>
      <dgm:spPr/>
    </dgm:pt>
    <dgm:pt modelId="{8C921A5C-C55B-EA40-8D92-96FAEF474CD6}" type="pres">
      <dgm:prSet presAssocID="{474322AF-967D-4D4E-938C-2AEFE0C420CA}" presName="linNode" presStyleCnt="0"/>
      <dgm:spPr/>
    </dgm:pt>
    <dgm:pt modelId="{99B41FCC-D017-7B45-992D-40F647726F44}" type="pres">
      <dgm:prSet presAssocID="{474322AF-967D-4D4E-938C-2AEFE0C420CA}" presName="parentShp" presStyleLbl="node1" presStyleIdx="3" presStyleCnt="4">
        <dgm:presLayoutVars>
          <dgm:bulletEnabled val="1"/>
        </dgm:presLayoutVars>
      </dgm:prSet>
      <dgm:spPr/>
    </dgm:pt>
    <dgm:pt modelId="{65AA8F48-5623-3D48-B502-310EA6206CEA}" type="pres">
      <dgm:prSet presAssocID="{474322AF-967D-4D4E-938C-2AEFE0C420CA}" presName="childShp" presStyleLbl="bgAccFollowNode1" presStyleIdx="3" presStyleCnt="4">
        <dgm:presLayoutVars>
          <dgm:bulletEnabled val="1"/>
        </dgm:presLayoutVars>
      </dgm:prSet>
      <dgm:spPr/>
    </dgm:pt>
  </dgm:ptLst>
  <dgm:cxnLst>
    <dgm:cxn modelId="{BDB8B60A-15EF-F84E-8BF3-F71612EDAD5E}" type="presOf" srcId="{72E0DAB2-A1AB-8B4F-8723-05112A02A3D7}" destId="{65AA8F48-5623-3D48-B502-310EA6206CEA}" srcOrd="0" destOrd="1" presId="urn:microsoft.com/office/officeart/2005/8/layout/vList6"/>
    <dgm:cxn modelId="{586ED923-EAC7-FE4D-A4FB-89DAC8CF22FE}" srcId="{DC99F3D5-99FC-4F4F-9DE6-D7FC1E63777D}" destId="{474322AF-967D-4D4E-938C-2AEFE0C420CA}" srcOrd="3" destOrd="0" parTransId="{9ED3AABC-CFE4-3B44-9309-3BC6070C2CB0}" sibTransId="{AC1E54E7-EF5E-C147-B5CB-08CCDA65AC49}"/>
    <dgm:cxn modelId="{1F74A32C-534E-2242-A6ED-46384C197DFA}" srcId="{474322AF-967D-4D4E-938C-2AEFE0C420CA}" destId="{A2CF0BE3-0A95-4449-8BA3-6C52F9AA1155}" srcOrd="0" destOrd="0" parTransId="{5505FF94-D53A-FE42-A14E-2F0728DAF692}" sibTransId="{5AA04B28-B14C-BB4A-9A01-BA56369F00DD}"/>
    <dgm:cxn modelId="{745D8D3A-18B8-D04B-8197-3EB53DC67735}" type="presOf" srcId="{08504646-A753-E64C-ABF1-136353B5051D}" destId="{73F06344-11AC-8F41-80C5-441DBE08FC5C}" srcOrd="0" destOrd="0" presId="urn:microsoft.com/office/officeart/2005/8/layout/vList6"/>
    <dgm:cxn modelId="{E8CB983B-F98D-164B-8689-635002771D20}" type="presOf" srcId="{474322AF-967D-4D4E-938C-2AEFE0C420CA}" destId="{99B41FCC-D017-7B45-992D-40F647726F44}" srcOrd="0" destOrd="0" presId="urn:microsoft.com/office/officeart/2005/8/layout/vList6"/>
    <dgm:cxn modelId="{73980A3E-5D6E-654F-A609-553BF6BE724B}" type="presOf" srcId="{0DEAF9B0-9F1A-9F48-AD34-F0613A997D6C}" destId="{60D3BE39-14DC-514E-AE51-0B5D2F6C459A}" srcOrd="0" destOrd="0" presId="urn:microsoft.com/office/officeart/2005/8/layout/vList6"/>
    <dgm:cxn modelId="{4C248A3E-8479-B14A-9D38-654C2F2DB3C3}" srcId="{474322AF-967D-4D4E-938C-2AEFE0C420CA}" destId="{72E0DAB2-A1AB-8B4F-8723-05112A02A3D7}" srcOrd="1" destOrd="0" parTransId="{62AD026B-999A-C540-8124-70890672BAA7}" sibTransId="{603877F2-C668-8A4E-87B5-96689E99A21B}"/>
    <dgm:cxn modelId="{FE002D3F-72EC-DF4B-B84F-8C0DD8CD3A9D}" srcId="{DC99F3D5-99FC-4F4F-9DE6-D7FC1E63777D}" destId="{B20993D0-757C-1149-B8DA-CCB953548D9B}" srcOrd="1" destOrd="0" parTransId="{263DDE85-44CE-4C47-8D86-1DB34E20DECD}" sibTransId="{35D62E1A-FE40-1A43-B5B0-4799D828599B}"/>
    <dgm:cxn modelId="{2A0C275C-1198-FB41-9EE3-D9BE72391659}" srcId="{B20993D0-757C-1149-B8DA-CCB953548D9B}" destId="{08504646-A753-E64C-ABF1-136353B5051D}" srcOrd="0" destOrd="0" parTransId="{36F8BC20-3BA6-C54C-99C0-A74F74EB5724}" sibTransId="{D654A662-5C8B-1648-B2A3-1246891947FD}"/>
    <dgm:cxn modelId="{924A376C-B9DC-0646-9844-4561D50704F3}" srcId="{DC99F3D5-99FC-4F4F-9DE6-D7FC1E63777D}" destId="{D402542A-455D-B046-AEC5-B5D41BDC7FBB}" srcOrd="0" destOrd="0" parTransId="{DC01D80E-B109-AE44-A81B-98B1B8D74DFE}" sibTransId="{3EC01846-C502-4243-9050-FB009B8CD151}"/>
    <dgm:cxn modelId="{568B7E6D-AA89-FF47-828B-70926703AAB3}" srcId="{0DEAF9B0-9F1A-9F48-AD34-F0613A997D6C}" destId="{240A79B8-7935-6C46-B1B9-1011592DC631}" srcOrd="0" destOrd="0" parTransId="{0C82A48A-22CC-E44F-B5CF-0EC52FC4C51A}" sibTransId="{1B4748E5-07D2-7F4C-9D9D-7E88D2396BB6}"/>
    <dgm:cxn modelId="{51B9E36F-332F-6141-863D-2A6AC3A9DA3E}" srcId="{DC99F3D5-99FC-4F4F-9DE6-D7FC1E63777D}" destId="{0DEAF9B0-9F1A-9F48-AD34-F0613A997D6C}" srcOrd="2" destOrd="0" parTransId="{F97C8FA5-E5C4-1C4C-A453-F3DD5F273305}" sibTransId="{415AAEE4-6C8D-944C-A151-02C29B358C1F}"/>
    <dgm:cxn modelId="{94384457-F35D-4649-ACF4-37DF8F11E80C}" type="presOf" srcId="{372A1C1E-3EDF-4344-A75D-EE81007E675A}" destId="{11C2D443-3543-D540-A316-E1813D2E15DB}" srcOrd="0" destOrd="1" presId="urn:microsoft.com/office/officeart/2005/8/layout/vList6"/>
    <dgm:cxn modelId="{A5ED0978-F912-AC41-9093-C12BA41E6C21}" srcId="{0DEAF9B0-9F1A-9F48-AD34-F0613A997D6C}" destId="{AEA5A4C5-C6FD-0F4C-93B4-5C6064516727}" srcOrd="1" destOrd="0" parTransId="{2B5E489C-F589-0842-BCB4-49FA0B876BA0}" sibTransId="{0EC896EF-AF35-864A-A52A-1182E80A467D}"/>
    <dgm:cxn modelId="{41DC279B-2BB1-B243-A9AF-03AFB50ECA12}" type="presOf" srcId="{24F1E4D6-1C8E-5949-A4D6-DF310092756C}" destId="{73F06344-11AC-8F41-80C5-441DBE08FC5C}" srcOrd="0" destOrd="1" presId="urn:microsoft.com/office/officeart/2005/8/layout/vList6"/>
    <dgm:cxn modelId="{8BE4079F-5ED9-114E-80B4-0002C86E54FE}" srcId="{B20993D0-757C-1149-B8DA-CCB953548D9B}" destId="{24F1E4D6-1C8E-5949-A4D6-DF310092756C}" srcOrd="1" destOrd="0" parTransId="{25D40E2A-51AA-6D47-97A9-3FCDAF706239}" sibTransId="{44913091-C883-4D46-A693-D98610FA671C}"/>
    <dgm:cxn modelId="{76A6BEA4-313E-A149-8137-AFEE23EBC8C0}" srcId="{D402542A-455D-B046-AEC5-B5D41BDC7FBB}" destId="{372A1C1E-3EDF-4344-A75D-EE81007E675A}" srcOrd="1" destOrd="0" parTransId="{606148BB-7A00-7146-829D-31E842A83009}" sibTransId="{B8546AB3-988E-9C4D-98C3-E33A7C42C8F6}"/>
    <dgm:cxn modelId="{19664EAF-7025-C343-BFDA-95BC1C119117}" type="presOf" srcId="{D402542A-455D-B046-AEC5-B5D41BDC7FBB}" destId="{DE538062-CBBC-D243-BC3A-3932CEC1AFE3}" srcOrd="0" destOrd="0" presId="urn:microsoft.com/office/officeart/2005/8/layout/vList6"/>
    <dgm:cxn modelId="{EFE246C0-BD28-3C46-A08C-C8D51E5F20AA}" type="presOf" srcId="{B20993D0-757C-1149-B8DA-CCB953548D9B}" destId="{BEC7436A-3046-0B4E-A365-281F6E193EED}" srcOrd="0" destOrd="0" presId="urn:microsoft.com/office/officeart/2005/8/layout/vList6"/>
    <dgm:cxn modelId="{479B94CC-89F2-1940-B336-5749F697FB45}" type="presOf" srcId="{A2CF0BE3-0A95-4449-8BA3-6C52F9AA1155}" destId="{65AA8F48-5623-3D48-B502-310EA6206CEA}" srcOrd="0" destOrd="0" presId="urn:microsoft.com/office/officeart/2005/8/layout/vList6"/>
    <dgm:cxn modelId="{45F6E4CE-9C44-9548-AFA0-A3F4F2663C6F}" type="presOf" srcId="{DC99F3D5-99FC-4F4F-9DE6-D7FC1E63777D}" destId="{60BFC969-0187-7840-81A8-59166D8756D0}" srcOrd="0" destOrd="0" presId="urn:microsoft.com/office/officeart/2005/8/layout/vList6"/>
    <dgm:cxn modelId="{28F0FACE-47AC-4548-8536-CB907B05A6A9}" type="presOf" srcId="{1CEDCED5-0A34-8C41-9D88-930C23C3ADE2}" destId="{11C2D443-3543-D540-A316-E1813D2E15DB}" srcOrd="0" destOrd="0" presId="urn:microsoft.com/office/officeart/2005/8/layout/vList6"/>
    <dgm:cxn modelId="{5EBE1AD8-452D-CD4A-8597-188447C21A9B}" type="presOf" srcId="{AEA5A4C5-C6FD-0F4C-93B4-5C6064516727}" destId="{57B1AF78-C679-0B41-AC7D-58A89232A860}" srcOrd="0" destOrd="1" presId="urn:microsoft.com/office/officeart/2005/8/layout/vList6"/>
    <dgm:cxn modelId="{2E831ED9-B0D9-C845-99BD-03E426A35929}" srcId="{D402542A-455D-B046-AEC5-B5D41BDC7FBB}" destId="{1CEDCED5-0A34-8C41-9D88-930C23C3ADE2}" srcOrd="0" destOrd="0" parTransId="{E64ACEE0-45E8-5048-8CC6-F700DCC6D3E5}" sibTransId="{91F43BAC-F850-5342-8877-2EECF6F029ED}"/>
    <dgm:cxn modelId="{6F0725DD-454F-F04F-B94B-9F8827B65B67}" type="presOf" srcId="{240A79B8-7935-6C46-B1B9-1011592DC631}" destId="{57B1AF78-C679-0B41-AC7D-58A89232A860}" srcOrd="0" destOrd="0" presId="urn:microsoft.com/office/officeart/2005/8/layout/vList6"/>
    <dgm:cxn modelId="{0EDA417D-CE92-B64B-BBEE-3BEB32E95279}" type="presParOf" srcId="{60BFC969-0187-7840-81A8-59166D8756D0}" destId="{D0F2F399-C166-D149-B500-7EE411F3BD47}" srcOrd="0" destOrd="0" presId="urn:microsoft.com/office/officeart/2005/8/layout/vList6"/>
    <dgm:cxn modelId="{B8FF5753-952E-774C-8D6B-D00CC0B1CFAC}" type="presParOf" srcId="{D0F2F399-C166-D149-B500-7EE411F3BD47}" destId="{DE538062-CBBC-D243-BC3A-3932CEC1AFE3}" srcOrd="0" destOrd="0" presId="urn:microsoft.com/office/officeart/2005/8/layout/vList6"/>
    <dgm:cxn modelId="{2B1838EE-2584-4A49-BA0E-1F58FC9F2C75}" type="presParOf" srcId="{D0F2F399-C166-D149-B500-7EE411F3BD47}" destId="{11C2D443-3543-D540-A316-E1813D2E15DB}" srcOrd="1" destOrd="0" presId="urn:microsoft.com/office/officeart/2005/8/layout/vList6"/>
    <dgm:cxn modelId="{5DE1F6D3-9838-574D-B4C2-5570597F00DC}" type="presParOf" srcId="{60BFC969-0187-7840-81A8-59166D8756D0}" destId="{3BBE4E13-CC89-F54E-8B2B-03EDEEDC7596}" srcOrd="1" destOrd="0" presId="urn:microsoft.com/office/officeart/2005/8/layout/vList6"/>
    <dgm:cxn modelId="{4875E79B-E971-1E45-A0FD-665A259968E4}" type="presParOf" srcId="{60BFC969-0187-7840-81A8-59166D8756D0}" destId="{67C7DFC2-F466-B549-A708-F531E9FE30E1}" srcOrd="2" destOrd="0" presId="urn:microsoft.com/office/officeart/2005/8/layout/vList6"/>
    <dgm:cxn modelId="{636FE47A-3426-FF40-92F7-CD286AF13BAB}" type="presParOf" srcId="{67C7DFC2-F466-B549-A708-F531E9FE30E1}" destId="{BEC7436A-3046-0B4E-A365-281F6E193EED}" srcOrd="0" destOrd="0" presId="urn:microsoft.com/office/officeart/2005/8/layout/vList6"/>
    <dgm:cxn modelId="{0808B4DA-F25C-4448-9AC0-504A20A7A355}" type="presParOf" srcId="{67C7DFC2-F466-B549-A708-F531E9FE30E1}" destId="{73F06344-11AC-8F41-80C5-441DBE08FC5C}" srcOrd="1" destOrd="0" presId="urn:microsoft.com/office/officeart/2005/8/layout/vList6"/>
    <dgm:cxn modelId="{2B5F1622-F63B-6F4A-A16F-6DA44507C9CC}" type="presParOf" srcId="{60BFC969-0187-7840-81A8-59166D8756D0}" destId="{BEDFFC90-3739-6149-B070-8CF8FC68567D}" srcOrd="3" destOrd="0" presId="urn:microsoft.com/office/officeart/2005/8/layout/vList6"/>
    <dgm:cxn modelId="{AC3EEF8E-9352-354A-912C-B03DE4727FD8}" type="presParOf" srcId="{60BFC969-0187-7840-81A8-59166D8756D0}" destId="{145F9EC3-F9A2-6944-99C3-1615918A3ADD}" srcOrd="4" destOrd="0" presId="urn:microsoft.com/office/officeart/2005/8/layout/vList6"/>
    <dgm:cxn modelId="{FD685FD1-127C-5949-812E-2DE0D35D1B4E}" type="presParOf" srcId="{145F9EC3-F9A2-6944-99C3-1615918A3ADD}" destId="{60D3BE39-14DC-514E-AE51-0B5D2F6C459A}" srcOrd="0" destOrd="0" presId="urn:microsoft.com/office/officeart/2005/8/layout/vList6"/>
    <dgm:cxn modelId="{CB5B4749-4D8F-0A41-AD07-4C8AA1761205}" type="presParOf" srcId="{145F9EC3-F9A2-6944-99C3-1615918A3ADD}" destId="{57B1AF78-C679-0B41-AC7D-58A89232A860}" srcOrd="1" destOrd="0" presId="urn:microsoft.com/office/officeart/2005/8/layout/vList6"/>
    <dgm:cxn modelId="{8FB6F4F1-F1CF-7841-A70F-AE02DD58E656}" type="presParOf" srcId="{60BFC969-0187-7840-81A8-59166D8756D0}" destId="{B8853132-FA78-F645-9405-7076AA44E39D}" srcOrd="5" destOrd="0" presId="urn:microsoft.com/office/officeart/2005/8/layout/vList6"/>
    <dgm:cxn modelId="{C8C180EB-33C8-784E-BC13-8414C5CB3913}" type="presParOf" srcId="{60BFC969-0187-7840-81A8-59166D8756D0}" destId="{8C921A5C-C55B-EA40-8D92-96FAEF474CD6}" srcOrd="6" destOrd="0" presId="urn:microsoft.com/office/officeart/2005/8/layout/vList6"/>
    <dgm:cxn modelId="{D7782C1E-B394-FC47-B959-C880B8A0CE75}" type="presParOf" srcId="{8C921A5C-C55B-EA40-8D92-96FAEF474CD6}" destId="{99B41FCC-D017-7B45-992D-40F647726F44}" srcOrd="0" destOrd="0" presId="urn:microsoft.com/office/officeart/2005/8/layout/vList6"/>
    <dgm:cxn modelId="{963F45F6-5C6D-A048-B18C-DC557A237294}" type="presParOf" srcId="{8C921A5C-C55B-EA40-8D92-96FAEF474CD6}" destId="{65AA8F48-5623-3D48-B502-310EA6206CEA}"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415846E-391C-874F-96FC-39360DA94EA6}" type="doc">
      <dgm:prSet loTypeId="urn:microsoft.com/office/officeart/2005/8/layout/bProcess3" loCatId="" qsTypeId="urn:microsoft.com/office/officeart/2005/8/quickstyle/simple1" qsCatId="simple" csTypeId="urn:microsoft.com/office/officeart/2005/8/colors/accent1_2" csCatId="accent1" phldr="1"/>
      <dgm:spPr/>
      <dgm:t>
        <a:bodyPr/>
        <a:lstStyle/>
        <a:p>
          <a:endParaRPr lang="en-US"/>
        </a:p>
      </dgm:t>
    </dgm:pt>
    <dgm:pt modelId="{FC54A12B-E8D4-7349-991A-720F3DF36F74}">
      <dgm:prSet phldrT="[Text]" custT="1"/>
      <dgm:spPr/>
      <dgm:t>
        <a:bodyPr/>
        <a:lstStyle/>
        <a:p>
          <a:pPr>
            <a:buFont typeface="Arial" panose="020B0604020202020204" pitchFamily="34" charset="0"/>
            <a:buChar char="•"/>
          </a:pPr>
          <a:r>
            <a:rPr lang="en-US" sz="1800" b="1" i="0" u="none"/>
            <a:t>Assessment and Planning</a:t>
          </a:r>
          <a:endParaRPr lang="en-US" sz="1800" dirty="0"/>
        </a:p>
      </dgm:t>
    </dgm:pt>
    <dgm:pt modelId="{FA6B694B-C606-0F45-BB16-DCC93C680EA0}" type="parTrans" cxnId="{A4F333D3-0101-5849-BE33-61291B113EC6}">
      <dgm:prSet/>
      <dgm:spPr/>
      <dgm:t>
        <a:bodyPr/>
        <a:lstStyle/>
        <a:p>
          <a:endParaRPr lang="en-US" sz="4800"/>
        </a:p>
      </dgm:t>
    </dgm:pt>
    <dgm:pt modelId="{CD292E43-A484-954E-B99F-017B87B57C70}" type="sibTrans" cxnId="{A4F333D3-0101-5849-BE33-61291B113EC6}">
      <dgm:prSet custT="1"/>
      <dgm:spPr/>
      <dgm:t>
        <a:bodyPr/>
        <a:lstStyle/>
        <a:p>
          <a:endParaRPr lang="en-US" sz="1200"/>
        </a:p>
      </dgm:t>
    </dgm:pt>
    <dgm:pt modelId="{E9BEE8D9-0832-3046-9BC4-792F5D05D17E}">
      <dgm:prSet custT="1"/>
      <dgm:spPr/>
      <dgm:t>
        <a:bodyPr/>
        <a:lstStyle/>
        <a:p>
          <a:pPr>
            <a:buFont typeface="Arial" panose="020B0604020202020204" pitchFamily="34" charset="0"/>
            <a:buChar char="•"/>
          </a:pPr>
          <a:r>
            <a:rPr lang="en-US" sz="1400" b="1" i="0" u="none" dirty="0"/>
            <a:t>Project Evaluation</a:t>
          </a:r>
          <a:endParaRPr lang="en-US" sz="1400" b="0" i="0" u="none" dirty="0"/>
        </a:p>
      </dgm:t>
    </dgm:pt>
    <dgm:pt modelId="{C99283B8-4793-AE4C-B9E9-81891F6E5630}" type="parTrans" cxnId="{E21175F1-36D4-D645-8A4D-393CF9F7E976}">
      <dgm:prSet/>
      <dgm:spPr/>
      <dgm:t>
        <a:bodyPr/>
        <a:lstStyle/>
        <a:p>
          <a:endParaRPr lang="en-US" sz="4800"/>
        </a:p>
      </dgm:t>
    </dgm:pt>
    <dgm:pt modelId="{83D3B137-9F53-F34E-A74A-A35C76841C17}" type="sibTrans" cxnId="{E21175F1-36D4-D645-8A4D-393CF9F7E976}">
      <dgm:prSet/>
      <dgm:spPr/>
      <dgm:t>
        <a:bodyPr/>
        <a:lstStyle/>
        <a:p>
          <a:endParaRPr lang="en-US" sz="4800"/>
        </a:p>
      </dgm:t>
    </dgm:pt>
    <dgm:pt modelId="{C2E398FA-B548-1B4D-839A-80C75599C750}">
      <dgm:prSet custT="1"/>
      <dgm:spPr/>
      <dgm:t>
        <a:bodyPr/>
        <a:lstStyle/>
        <a:p>
          <a:pPr>
            <a:buFont typeface="Arial" panose="020B0604020202020204" pitchFamily="34" charset="0"/>
            <a:buChar char="•"/>
          </a:pPr>
          <a:r>
            <a:rPr lang="en-US" sz="1800" b="1" i="0" u="none"/>
            <a:t>Stakeholder Engagement</a:t>
          </a:r>
          <a:endParaRPr lang="en-US" sz="1800" b="0" i="0" u="none"/>
        </a:p>
      </dgm:t>
    </dgm:pt>
    <dgm:pt modelId="{3E50D531-24B5-8245-B8B6-0528DCBCCEAB}" type="parTrans" cxnId="{B54C9357-8FDD-8744-8FCC-2BB9249D1D77}">
      <dgm:prSet/>
      <dgm:spPr/>
      <dgm:t>
        <a:bodyPr/>
        <a:lstStyle/>
        <a:p>
          <a:endParaRPr lang="en-US" sz="4800"/>
        </a:p>
      </dgm:t>
    </dgm:pt>
    <dgm:pt modelId="{FC0C814B-EB68-C647-A693-D2EE796F7339}" type="sibTrans" cxnId="{B54C9357-8FDD-8744-8FCC-2BB9249D1D77}">
      <dgm:prSet custT="1"/>
      <dgm:spPr/>
      <dgm:t>
        <a:bodyPr/>
        <a:lstStyle/>
        <a:p>
          <a:endParaRPr lang="en-US" sz="1200"/>
        </a:p>
      </dgm:t>
    </dgm:pt>
    <dgm:pt modelId="{C459AD7C-B13A-2A49-9109-6317CF9A723E}">
      <dgm:prSet custT="1"/>
      <dgm:spPr/>
      <dgm:t>
        <a:bodyPr/>
        <a:lstStyle/>
        <a:p>
          <a:pPr>
            <a:buFont typeface="Arial" panose="020B0604020202020204" pitchFamily="34" charset="0"/>
            <a:buChar char="•"/>
          </a:pPr>
          <a:r>
            <a:rPr lang="en-US" sz="1400" b="1" i="0" u="none" dirty="0"/>
            <a:t>Communication Plan</a:t>
          </a:r>
          <a:endParaRPr lang="en-US" sz="1400" b="0" i="0" u="none" dirty="0"/>
        </a:p>
      </dgm:t>
    </dgm:pt>
    <dgm:pt modelId="{2BD8846B-6F1A-2947-B380-06F786D12F88}" type="parTrans" cxnId="{88402089-8786-8C4A-A995-E4E8A6B7229E}">
      <dgm:prSet/>
      <dgm:spPr/>
      <dgm:t>
        <a:bodyPr/>
        <a:lstStyle/>
        <a:p>
          <a:endParaRPr lang="en-US" sz="4800"/>
        </a:p>
      </dgm:t>
    </dgm:pt>
    <dgm:pt modelId="{0288C0F1-B5E0-DB42-A270-D15F26478F57}" type="sibTrans" cxnId="{88402089-8786-8C4A-A995-E4E8A6B7229E}">
      <dgm:prSet/>
      <dgm:spPr/>
      <dgm:t>
        <a:bodyPr/>
        <a:lstStyle/>
        <a:p>
          <a:endParaRPr lang="en-US" sz="4800"/>
        </a:p>
      </dgm:t>
    </dgm:pt>
    <dgm:pt modelId="{CDF40C2A-3F96-6A48-BBC3-2B6CAE3B466A}">
      <dgm:prSet custT="1"/>
      <dgm:spPr/>
      <dgm:t>
        <a:bodyPr/>
        <a:lstStyle/>
        <a:p>
          <a:pPr>
            <a:buFont typeface="Arial" panose="020B0604020202020204" pitchFamily="34" charset="0"/>
            <a:buChar char="•"/>
          </a:pPr>
          <a:r>
            <a:rPr lang="en-US" sz="1800" b="1" i="0" u="none"/>
            <a:t>Team Training and Development</a:t>
          </a:r>
          <a:endParaRPr lang="en-US" sz="1800" b="0" i="0" u="none"/>
        </a:p>
      </dgm:t>
    </dgm:pt>
    <dgm:pt modelId="{181AF488-F417-D24D-9BC9-B2D4103AFCBD}" type="parTrans" cxnId="{C24C6B52-B53A-4A4E-9199-207619296242}">
      <dgm:prSet/>
      <dgm:spPr/>
      <dgm:t>
        <a:bodyPr/>
        <a:lstStyle/>
        <a:p>
          <a:endParaRPr lang="en-US" sz="4800"/>
        </a:p>
      </dgm:t>
    </dgm:pt>
    <dgm:pt modelId="{7D12A858-F12E-DD4E-B383-6A872B18B57B}" type="sibTrans" cxnId="{C24C6B52-B53A-4A4E-9199-207619296242}">
      <dgm:prSet custT="1"/>
      <dgm:spPr/>
      <dgm:t>
        <a:bodyPr/>
        <a:lstStyle/>
        <a:p>
          <a:endParaRPr lang="en-US" sz="1200"/>
        </a:p>
      </dgm:t>
    </dgm:pt>
    <dgm:pt modelId="{B12D3B52-5468-9F42-B6AB-171DDA31484C}">
      <dgm:prSet custT="1"/>
      <dgm:spPr/>
      <dgm:t>
        <a:bodyPr/>
        <a:lstStyle/>
        <a:p>
          <a:pPr>
            <a:buFont typeface="Arial" panose="020B0604020202020204" pitchFamily="34" charset="0"/>
            <a:buChar char="•"/>
          </a:pPr>
          <a:r>
            <a:rPr lang="en-US" sz="1400" b="1" i="0" u="none" dirty="0"/>
            <a:t>Skills Assessment</a:t>
          </a:r>
          <a:endParaRPr lang="en-US" sz="1400" b="0" i="0" u="none" dirty="0"/>
        </a:p>
      </dgm:t>
    </dgm:pt>
    <dgm:pt modelId="{2967CC46-959C-9A4E-91D9-2889A5F5B87C}" type="parTrans" cxnId="{B181AAAE-BE06-A94A-A544-18E50A4B316A}">
      <dgm:prSet/>
      <dgm:spPr/>
      <dgm:t>
        <a:bodyPr/>
        <a:lstStyle/>
        <a:p>
          <a:endParaRPr lang="en-US" sz="4800"/>
        </a:p>
      </dgm:t>
    </dgm:pt>
    <dgm:pt modelId="{D967AA79-6CA9-1045-969E-3D4CD8F1DAF8}" type="sibTrans" cxnId="{B181AAAE-BE06-A94A-A544-18E50A4B316A}">
      <dgm:prSet/>
      <dgm:spPr/>
      <dgm:t>
        <a:bodyPr/>
        <a:lstStyle/>
        <a:p>
          <a:endParaRPr lang="en-US" sz="4800"/>
        </a:p>
      </dgm:t>
    </dgm:pt>
    <dgm:pt modelId="{40DFAB1E-8F26-4843-BF4A-06EE2A7731A1}">
      <dgm:prSet custT="1"/>
      <dgm:spPr/>
      <dgm:t>
        <a:bodyPr/>
        <a:lstStyle/>
        <a:p>
          <a:pPr>
            <a:buFont typeface="Arial" panose="020B0604020202020204" pitchFamily="34" charset="0"/>
            <a:buChar char="•"/>
          </a:pPr>
          <a:r>
            <a:rPr lang="en-US" sz="1400" b="1" i="0" u="none" dirty="0"/>
            <a:t>Training Programs</a:t>
          </a:r>
          <a:endParaRPr lang="en-US" sz="1400" b="0" i="0" u="none" dirty="0"/>
        </a:p>
      </dgm:t>
    </dgm:pt>
    <dgm:pt modelId="{2D802C8D-397F-F24E-BCE9-1C53A02A4FD2}" type="parTrans" cxnId="{9F2716AC-C685-B945-8D72-44BF9CB4B91F}">
      <dgm:prSet/>
      <dgm:spPr/>
      <dgm:t>
        <a:bodyPr/>
        <a:lstStyle/>
        <a:p>
          <a:endParaRPr lang="en-US" sz="4800"/>
        </a:p>
      </dgm:t>
    </dgm:pt>
    <dgm:pt modelId="{46310EC9-ABF9-5642-AC7F-8A81C652B0AA}" type="sibTrans" cxnId="{9F2716AC-C685-B945-8D72-44BF9CB4B91F}">
      <dgm:prSet/>
      <dgm:spPr/>
      <dgm:t>
        <a:bodyPr/>
        <a:lstStyle/>
        <a:p>
          <a:endParaRPr lang="en-US" sz="4800"/>
        </a:p>
      </dgm:t>
    </dgm:pt>
    <dgm:pt modelId="{85F7A8FD-883C-DC43-9450-DD8CE3CB9D70}">
      <dgm:prSet custT="1"/>
      <dgm:spPr/>
      <dgm:t>
        <a:bodyPr/>
        <a:lstStyle/>
        <a:p>
          <a:pPr>
            <a:buFont typeface="Arial" panose="020B0604020202020204" pitchFamily="34" charset="0"/>
            <a:buChar char="•"/>
          </a:pPr>
          <a:r>
            <a:rPr lang="en-US" sz="1800" b="1" i="0" u="none"/>
            <a:t>Pilot Project Implementation</a:t>
          </a:r>
          <a:endParaRPr lang="en-US" sz="1800" b="0" i="0" u="none"/>
        </a:p>
      </dgm:t>
    </dgm:pt>
    <dgm:pt modelId="{05D1CF34-F21D-0243-BFFA-619212A17CB0}" type="parTrans" cxnId="{3A3EBFAD-2B85-E144-B113-9CD98295E3B8}">
      <dgm:prSet/>
      <dgm:spPr/>
      <dgm:t>
        <a:bodyPr/>
        <a:lstStyle/>
        <a:p>
          <a:endParaRPr lang="en-US" sz="4800"/>
        </a:p>
      </dgm:t>
    </dgm:pt>
    <dgm:pt modelId="{8344E64D-2EA1-9A4F-9BF5-51C6C721B6F7}" type="sibTrans" cxnId="{3A3EBFAD-2B85-E144-B113-9CD98295E3B8}">
      <dgm:prSet custT="1"/>
      <dgm:spPr/>
      <dgm:t>
        <a:bodyPr/>
        <a:lstStyle/>
        <a:p>
          <a:endParaRPr lang="en-US" sz="1200"/>
        </a:p>
      </dgm:t>
    </dgm:pt>
    <dgm:pt modelId="{EDF501A7-85CC-3145-B434-46450BB5996D}">
      <dgm:prSet custT="1"/>
      <dgm:spPr/>
      <dgm:t>
        <a:bodyPr/>
        <a:lstStyle/>
        <a:p>
          <a:pPr>
            <a:buFont typeface="Arial" panose="020B0604020202020204" pitchFamily="34" charset="0"/>
            <a:buChar char="•"/>
          </a:pPr>
          <a:r>
            <a:rPr lang="en-US" sz="1400" b="1" i="0" u="none" dirty="0"/>
            <a:t>Select a Pilot</a:t>
          </a:r>
          <a:endParaRPr lang="en-US" sz="1400" b="0" i="0" u="none" dirty="0"/>
        </a:p>
      </dgm:t>
    </dgm:pt>
    <dgm:pt modelId="{6E96EB28-D050-9A4B-A1D8-8F292DF79AD5}" type="parTrans" cxnId="{236E9F14-F2D4-6147-9DC5-0B72EB76CADE}">
      <dgm:prSet/>
      <dgm:spPr/>
      <dgm:t>
        <a:bodyPr/>
        <a:lstStyle/>
        <a:p>
          <a:endParaRPr lang="en-US" sz="4800"/>
        </a:p>
      </dgm:t>
    </dgm:pt>
    <dgm:pt modelId="{D76CEEA7-DDD5-744B-9803-1B69EF670FEA}" type="sibTrans" cxnId="{236E9F14-F2D4-6147-9DC5-0B72EB76CADE}">
      <dgm:prSet/>
      <dgm:spPr/>
      <dgm:t>
        <a:bodyPr/>
        <a:lstStyle/>
        <a:p>
          <a:endParaRPr lang="en-US" sz="4800"/>
        </a:p>
      </dgm:t>
    </dgm:pt>
    <dgm:pt modelId="{2E6B0439-F34A-7149-99F6-AF1B6593E7B0}">
      <dgm:prSet custT="1"/>
      <dgm:spPr/>
      <dgm:t>
        <a:bodyPr/>
        <a:lstStyle/>
        <a:p>
          <a:pPr>
            <a:buFont typeface="Arial" panose="020B0604020202020204" pitchFamily="34" charset="0"/>
            <a:buChar char="•"/>
          </a:pPr>
          <a:r>
            <a:rPr lang="en-US" sz="1400" b="1" i="0" u="none" dirty="0"/>
            <a:t>Evaluate and Adjust</a:t>
          </a:r>
          <a:endParaRPr lang="en-US" sz="1400" b="0" i="0" u="none" dirty="0"/>
        </a:p>
      </dgm:t>
    </dgm:pt>
    <dgm:pt modelId="{CC6C4A38-40FE-C444-83F9-FE8AB7545B34}" type="parTrans" cxnId="{27C8C92A-3FD4-1446-931D-E35044BA2103}">
      <dgm:prSet/>
      <dgm:spPr/>
      <dgm:t>
        <a:bodyPr/>
        <a:lstStyle/>
        <a:p>
          <a:endParaRPr lang="en-US" sz="4800"/>
        </a:p>
      </dgm:t>
    </dgm:pt>
    <dgm:pt modelId="{7EC4F1A8-36E5-0E41-B19F-F1F5549404FB}" type="sibTrans" cxnId="{27C8C92A-3FD4-1446-931D-E35044BA2103}">
      <dgm:prSet/>
      <dgm:spPr/>
      <dgm:t>
        <a:bodyPr/>
        <a:lstStyle/>
        <a:p>
          <a:endParaRPr lang="en-US" sz="4800"/>
        </a:p>
      </dgm:t>
    </dgm:pt>
    <dgm:pt modelId="{58D257C7-15DD-1845-B1FB-A07B108EF3D8}">
      <dgm:prSet custT="1"/>
      <dgm:spPr/>
      <dgm:t>
        <a:bodyPr/>
        <a:lstStyle/>
        <a:p>
          <a:pPr>
            <a:buFont typeface="Arial" panose="020B0604020202020204" pitchFamily="34" charset="0"/>
            <a:buChar char="•"/>
          </a:pPr>
          <a:r>
            <a:rPr lang="en-US" sz="1800" b="1" i="0" u="none"/>
            <a:t>Adaptation and Flexibility</a:t>
          </a:r>
          <a:endParaRPr lang="en-US" sz="1800" b="0" i="0" u="none"/>
        </a:p>
      </dgm:t>
    </dgm:pt>
    <dgm:pt modelId="{8A38A87F-424E-0347-BF04-B8AD71AA36B8}" type="parTrans" cxnId="{C728757F-FDD8-CC4E-ACDD-D51B1238C288}">
      <dgm:prSet/>
      <dgm:spPr/>
      <dgm:t>
        <a:bodyPr/>
        <a:lstStyle/>
        <a:p>
          <a:endParaRPr lang="en-US" sz="4800"/>
        </a:p>
      </dgm:t>
    </dgm:pt>
    <dgm:pt modelId="{F8F23B60-24F1-A24B-B2A9-21148EBD80E2}" type="sibTrans" cxnId="{C728757F-FDD8-CC4E-ACDD-D51B1238C288}">
      <dgm:prSet custT="1"/>
      <dgm:spPr/>
      <dgm:t>
        <a:bodyPr/>
        <a:lstStyle/>
        <a:p>
          <a:endParaRPr lang="en-US" sz="1200"/>
        </a:p>
      </dgm:t>
    </dgm:pt>
    <dgm:pt modelId="{83A5829F-568A-5E43-9162-AC893AF44D97}">
      <dgm:prSet custT="1"/>
      <dgm:spPr/>
      <dgm:t>
        <a:bodyPr/>
        <a:lstStyle/>
        <a:p>
          <a:pPr>
            <a:buFont typeface="Arial" panose="020B0604020202020204" pitchFamily="34" charset="0"/>
            <a:buChar char="•"/>
          </a:pPr>
          <a:r>
            <a:rPr lang="en-US" sz="1400" b="1" i="0" u="none" dirty="0"/>
            <a:t>Continuous Improvement</a:t>
          </a:r>
          <a:endParaRPr lang="en-US" sz="1400" b="0" i="0" u="none" dirty="0"/>
        </a:p>
      </dgm:t>
    </dgm:pt>
    <dgm:pt modelId="{12424929-35F3-0E40-BAD6-446ED825B3E9}" type="parTrans" cxnId="{FD9AB6BF-2FEF-4B4F-A53D-D54A9D4D59EC}">
      <dgm:prSet/>
      <dgm:spPr/>
      <dgm:t>
        <a:bodyPr/>
        <a:lstStyle/>
        <a:p>
          <a:endParaRPr lang="en-US" sz="4800"/>
        </a:p>
      </dgm:t>
    </dgm:pt>
    <dgm:pt modelId="{979680F5-BDAB-6D4B-862F-BB0FB91BE0B5}" type="sibTrans" cxnId="{FD9AB6BF-2FEF-4B4F-A53D-D54A9D4D59EC}">
      <dgm:prSet/>
      <dgm:spPr/>
      <dgm:t>
        <a:bodyPr/>
        <a:lstStyle/>
        <a:p>
          <a:endParaRPr lang="en-US" sz="4800"/>
        </a:p>
      </dgm:t>
    </dgm:pt>
    <dgm:pt modelId="{2FED7F12-4E71-4340-AE83-33FE3BC42231}">
      <dgm:prSet custT="1"/>
      <dgm:spPr/>
      <dgm:t>
        <a:bodyPr/>
        <a:lstStyle/>
        <a:p>
          <a:pPr>
            <a:buFont typeface="Arial" panose="020B0604020202020204" pitchFamily="34" charset="0"/>
            <a:buChar char="•"/>
          </a:pPr>
          <a:r>
            <a:rPr lang="en-US" sz="1800" b="1" i="0" u="none" dirty="0"/>
            <a:t>Effective Tool Utilization</a:t>
          </a:r>
          <a:endParaRPr lang="en-US" sz="1800" b="0" i="0" u="none" dirty="0"/>
        </a:p>
      </dgm:t>
    </dgm:pt>
    <dgm:pt modelId="{C6098CEB-CEB3-3B43-A692-7C269E29BC77}" type="parTrans" cxnId="{CDE70E6B-DD91-4944-84BB-120DC40525C2}">
      <dgm:prSet/>
      <dgm:spPr/>
      <dgm:t>
        <a:bodyPr/>
        <a:lstStyle/>
        <a:p>
          <a:endParaRPr lang="en-US" sz="4800"/>
        </a:p>
      </dgm:t>
    </dgm:pt>
    <dgm:pt modelId="{61FA2A5D-2D5A-5945-841E-5555841BF39A}" type="sibTrans" cxnId="{CDE70E6B-DD91-4944-84BB-120DC40525C2}">
      <dgm:prSet custT="1"/>
      <dgm:spPr/>
      <dgm:t>
        <a:bodyPr/>
        <a:lstStyle/>
        <a:p>
          <a:endParaRPr lang="en-US" sz="1200"/>
        </a:p>
      </dgm:t>
    </dgm:pt>
    <dgm:pt modelId="{62A9936C-3F99-CA4B-B449-AE13B2A57590}">
      <dgm:prSet custT="1"/>
      <dgm:spPr/>
      <dgm:t>
        <a:bodyPr/>
        <a:lstStyle/>
        <a:p>
          <a:pPr>
            <a:buFont typeface="Arial" panose="020B0604020202020204" pitchFamily="34" charset="0"/>
            <a:buChar char="•"/>
          </a:pPr>
          <a:r>
            <a:rPr lang="en-US" sz="1400" b="1" i="0" u="none" dirty="0"/>
            <a:t>Project Management Tools</a:t>
          </a:r>
          <a:endParaRPr lang="en-US" sz="1400" b="0" i="0" u="none" dirty="0"/>
        </a:p>
      </dgm:t>
    </dgm:pt>
    <dgm:pt modelId="{8838F304-033E-4B44-A900-1A3653810058}" type="parTrans" cxnId="{EEDC6FDA-E717-9740-88AA-83B08CF89506}">
      <dgm:prSet/>
      <dgm:spPr/>
      <dgm:t>
        <a:bodyPr/>
        <a:lstStyle/>
        <a:p>
          <a:endParaRPr lang="en-US" sz="4800"/>
        </a:p>
      </dgm:t>
    </dgm:pt>
    <dgm:pt modelId="{1AAF3FBE-3DBB-814B-85D0-863EFEDFBB2F}" type="sibTrans" cxnId="{EEDC6FDA-E717-9740-88AA-83B08CF89506}">
      <dgm:prSet/>
      <dgm:spPr/>
      <dgm:t>
        <a:bodyPr/>
        <a:lstStyle/>
        <a:p>
          <a:endParaRPr lang="en-US" sz="4800"/>
        </a:p>
      </dgm:t>
    </dgm:pt>
    <dgm:pt modelId="{BFCE5E36-283A-6448-997E-978ABBF1DEC9}">
      <dgm:prSet custT="1"/>
      <dgm:spPr/>
      <dgm:t>
        <a:bodyPr/>
        <a:lstStyle/>
        <a:p>
          <a:pPr>
            <a:buFont typeface="Arial" panose="020B0604020202020204" pitchFamily="34" charset="0"/>
            <a:buChar char="•"/>
          </a:pPr>
          <a:r>
            <a:rPr lang="en-US" sz="1400" b="1" i="0" u="none" dirty="0"/>
            <a:t>Collaboration Platforms</a:t>
          </a:r>
          <a:endParaRPr lang="en-US" sz="1400" b="0" i="0" u="none" dirty="0"/>
        </a:p>
      </dgm:t>
    </dgm:pt>
    <dgm:pt modelId="{4078C9AD-0229-C145-A156-CDD2EA2EC228}" type="parTrans" cxnId="{C9C686EF-0C9F-654E-BF33-FF303A16F54F}">
      <dgm:prSet/>
      <dgm:spPr/>
      <dgm:t>
        <a:bodyPr/>
        <a:lstStyle/>
        <a:p>
          <a:endParaRPr lang="en-US" sz="4800"/>
        </a:p>
      </dgm:t>
    </dgm:pt>
    <dgm:pt modelId="{CF60DEA0-7519-C342-B3C7-406D67C065B9}" type="sibTrans" cxnId="{C9C686EF-0C9F-654E-BF33-FF303A16F54F}">
      <dgm:prSet/>
      <dgm:spPr/>
      <dgm:t>
        <a:bodyPr/>
        <a:lstStyle/>
        <a:p>
          <a:endParaRPr lang="en-US" sz="4800"/>
        </a:p>
      </dgm:t>
    </dgm:pt>
    <dgm:pt modelId="{D458A2CD-6FEA-1E47-A9D2-9C10F45E8C1C}">
      <dgm:prSet custT="1"/>
      <dgm:spPr/>
      <dgm:t>
        <a:bodyPr/>
        <a:lstStyle/>
        <a:p>
          <a:pPr>
            <a:buFont typeface="Arial" panose="020B0604020202020204" pitchFamily="34" charset="0"/>
            <a:buChar char="•"/>
          </a:pPr>
          <a:r>
            <a:rPr lang="en-US" sz="1800" b="1" i="0" u="none"/>
            <a:t>Change Management Strategies</a:t>
          </a:r>
          <a:endParaRPr lang="en-US" sz="1800" b="0" i="0" u="none"/>
        </a:p>
      </dgm:t>
    </dgm:pt>
    <dgm:pt modelId="{9D096F1E-9BC7-3744-878E-73EDFC3B5859}" type="parTrans" cxnId="{12409005-CA94-824C-BAAD-1582F9FFD79B}">
      <dgm:prSet/>
      <dgm:spPr/>
      <dgm:t>
        <a:bodyPr/>
        <a:lstStyle/>
        <a:p>
          <a:endParaRPr lang="en-US" sz="4800"/>
        </a:p>
      </dgm:t>
    </dgm:pt>
    <dgm:pt modelId="{87846C9D-C27B-524D-8798-5FD5F0DBE66C}" type="sibTrans" cxnId="{12409005-CA94-824C-BAAD-1582F9FFD79B}">
      <dgm:prSet custT="1"/>
      <dgm:spPr/>
      <dgm:t>
        <a:bodyPr/>
        <a:lstStyle/>
        <a:p>
          <a:endParaRPr lang="en-US" sz="1200"/>
        </a:p>
      </dgm:t>
    </dgm:pt>
    <dgm:pt modelId="{C560F7F5-6B69-8A47-ABE8-81FE014B2D0B}">
      <dgm:prSet custT="1"/>
      <dgm:spPr/>
      <dgm:t>
        <a:bodyPr/>
        <a:lstStyle/>
        <a:p>
          <a:pPr>
            <a:buFont typeface="Arial" panose="020B0604020202020204" pitchFamily="34" charset="0"/>
            <a:buChar char="•"/>
          </a:pPr>
          <a:r>
            <a:rPr lang="en-US" sz="1400" b="1" i="0" u="none" dirty="0"/>
            <a:t>Addressing Resistance</a:t>
          </a:r>
          <a:endParaRPr lang="en-US" sz="1400" b="0" i="0" u="none" dirty="0"/>
        </a:p>
      </dgm:t>
    </dgm:pt>
    <dgm:pt modelId="{262AFA7F-A17B-2E4E-A4EC-E5824ACA94AB}" type="parTrans" cxnId="{44D9206C-3187-8741-877E-A2091E5DD94E}">
      <dgm:prSet/>
      <dgm:spPr/>
      <dgm:t>
        <a:bodyPr/>
        <a:lstStyle/>
        <a:p>
          <a:endParaRPr lang="en-US" sz="4800"/>
        </a:p>
      </dgm:t>
    </dgm:pt>
    <dgm:pt modelId="{24A31A6E-01EE-204C-8159-F2EEE881909C}" type="sibTrans" cxnId="{44D9206C-3187-8741-877E-A2091E5DD94E}">
      <dgm:prSet/>
      <dgm:spPr/>
      <dgm:t>
        <a:bodyPr/>
        <a:lstStyle/>
        <a:p>
          <a:endParaRPr lang="en-US" sz="4800"/>
        </a:p>
      </dgm:t>
    </dgm:pt>
    <dgm:pt modelId="{A038D4C8-7F2E-3143-8803-1C4AB6CE95B1}">
      <dgm:prSet custT="1"/>
      <dgm:spPr/>
      <dgm:t>
        <a:bodyPr/>
        <a:lstStyle/>
        <a:p>
          <a:pPr>
            <a:buFont typeface="Arial" panose="020B0604020202020204" pitchFamily="34" charset="0"/>
            <a:buChar char="•"/>
          </a:pPr>
          <a:r>
            <a:rPr lang="en-US" sz="1400" b="1" i="0" u="none" dirty="0"/>
            <a:t>Cultural Alignment</a:t>
          </a:r>
          <a:endParaRPr lang="en-US" sz="1400" b="0" i="0" u="none" dirty="0"/>
        </a:p>
      </dgm:t>
    </dgm:pt>
    <dgm:pt modelId="{B5A2B033-45FE-E542-8156-042903A32F86}" type="parTrans" cxnId="{AEDADCE8-6CB6-8A4A-99FD-B2FB5C188B08}">
      <dgm:prSet/>
      <dgm:spPr/>
      <dgm:t>
        <a:bodyPr/>
        <a:lstStyle/>
        <a:p>
          <a:endParaRPr lang="en-US" sz="4800"/>
        </a:p>
      </dgm:t>
    </dgm:pt>
    <dgm:pt modelId="{2090E6FB-E671-EB4A-BEFB-11209CF34466}" type="sibTrans" cxnId="{AEDADCE8-6CB6-8A4A-99FD-B2FB5C188B08}">
      <dgm:prSet/>
      <dgm:spPr/>
      <dgm:t>
        <a:bodyPr/>
        <a:lstStyle/>
        <a:p>
          <a:endParaRPr lang="en-US" sz="4800"/>
        </a:p>
      </dgm:t>
    </dgm:pt>
    <dgm:pt modelId="{FBAA2591-A786-6646-B288-E3EA23F992E7}">
      <dgm:prSet custT="1"/>
      <dgm:spPr/>
      <dgm:t>
        <a:bodyPr/>
        <a:lstStyle/>
        <a:p>
          <a:pPr>
            <a:buFont typeface="Arial" panose="020B0604020202020204" pitchFamily="34" charset="0"/>
            <a:buChar char="•"/>
          </a:pPr>
          <a:r>
            <a:rPr lang="en-US" sz="1800" b="1" i="0" u="none"/>
            <a:t>Monitoring and Reporting</a:t>
          </a:r>
          <a:endParaRPr lang="en-US" sz="1800" b="0" i="0" u="none"/>
        </a:p>
      </dgm:t>
    </dgm:pt>
    <dgm:pt modelId="{813A1768-E925-274F-9FCD-B7EDF3DEDEFF}" type="parTrans" cxnId="{AF952AA7-1C3C-7C4F-A5F6-E51A16651E18}">
      <dgm:prSet/>
      <dgm:spPr/>
      <dgm:t>
        <a:bodyPr/>
        <a:lstStyle/>
        <a:p>
          <a:endParaRPr lang="en-US" sz="4800"/>
        </a:p>
      </dgm:t>
    </dgm:pt>
    <dgm:pt modelId="{31F2176C-4E27-4549-A7A4-DFC7A0B610AE}" type="sibTrans" cxnId="{AF952AA7-1C3C-7C4F-A5F6-E51A16651E18}">
      <dgm:prSet custT="1"/>
      <dgm:spPr/>
      <dgm:t>
        <a:bodyPr/>
        <a:lstStyle/>
        <a:p>
          <a:endParaRPr lang="en-US" sz="1200"/>
        </a:p>
      </dgm:t>
    </dgm:pt>
    <dgm:pt modelId="{642166B3-2787-1645-A104-23C34D33A8E5}">
      <dgm:prSet custT="1"/>
      <dgm:spPr/>
      <dgm:t>
        <a:bodyPr/>
        <a:lstStyle/>
        <a:p>
          <a:pPr>
            <a:buFont typeface="Arial" panose="020B0604020202020204" pitchFamily="34" charset="0"/>
            <a:buChar char="•"/>
          </a:pPr>
          <a:r>
            <a:rPr lang="en-US" sz="1400" b="1" i="0" u="none" dirty="0"/>
            <a:t>Key Performance Indicators (KPIs)</a:t>
          </a:r>
          <a:endParaRPr lang="en-US" sz="1400" b="0" i="0" u="none" dirty="0"/>
        </a:p>
      </dgm:t>
    </dgm:pt>
    <dgm:pt modelId="{802C834A-E129-4040-A5CB-A7E6F0B25D6C}" type="parTrans" cxnId="{C15A2E8F-0600-814D-9588-384A7248D709}">
      <dgm:prSet/>
      <dgm:spPr/>
      <dgm:t>
        <a:bodyPr/>
        <a:lstStyle/>
        <a:p>
          <a:endParaRPr lang="en-US" sz="4800"/>
        </a:p>
      </dgm:t>
    </dgm:pt>
    <dgm:pt modelId="{E4305CB1-4F2E-774C-8E24-B42E9392E662}" type="sibTrans" cxnId="{C15A2E8F-0600-814D-9588-384A7248D709}">
      <dgm:prSet/>
      <dgm:spPr/>
      <dgm:t>
        <a:bodyPr/>
        <a:lstStyle/>
        <a:p>
          <a:endParaRPr lang="en-US" sz="4800"/>
        </a:p>
      </dgm:t>
    </dgm:pt>
    <dgm:pt modelId="{E6543679-6650-E142-884D-9606D07B56BC}">
      <dgm:prSet custT="1"/>
      <dgm:spPr/>
      <dgm:t>
        <a:bodyPr/>
        <a:lstStyle/>
        <a:p>
          <a:pPr>
            <a:buFont typeface="Arial" panose="020B0604020202020204" pitchFamily="34" charset="0"/>
            <a:buChar char="•"/>
          </a:pPr>
          <a:r>
            <a:rPr lang="en-US" sz="1400" b="1" i="0" u="none" dirty="0"/>
            <a:t>Regular Reporting</a:t>
          </a:r>
          <a:endParaRPr lang="en-US" sz="1400" b="0" i="0" u="none" dirty="0"/>
        </a:p>
      </dgm:t>
    </dgm:pt>
    <dgm:pt modelId="{43C289F9-5F7B-054A-8381-931E1A790BB8}" type="parTrans" cxnId="{08C3D090-06AB-694B-832F-5E52C4B3BB7C}">
      <dgm:prSet/>
      <dgm:spPr/>
      <dgm:t>
        <a:bodyPr/>
        <a:lstStyle/>
        <a:p>
          <a:endParaRPr lang="en-US" sz="4800"/>
        </a:p>
      </dgm:t>
    </dgm:pt>
    <dgm:pt modelId="{DB189E80-D236-BE42-8BE3-2214CA7E55D2}" type="sibTrans" cxnId="{08C3D090-06AB-694B-832F-5E52C4B3BB7C}">
      <dgm:prSet/>
      <dgm:spPr/>
      <dgm:t>
        <a:bodyPr/>
        <a:lstStyle/>
        <a:p>
          <a:endParaRPr lang="en-US" sz="4800"/>
        </a:p>
      </dgm:t>
    </dgm:pt>
    <dgm:pt modelId="{D2143477-E4B3-5C4B-8F1A-DAA5DD08CCCE}">
      <dgm:prSet custT="1"/>
      <dgm:spPr/>
      <dgm:t>
        <a:bodyPr/>
        <a:lstStyle/>
        <a:p>
          <a:pPr>
            <a:buFont typeface="Arial" panose="020B0604020202020204" pitchFamily="34" charset="0"/>
            <a:buChar char="•"/>
          </a:pPr>
          <a:r>
            <a:rPr lang="en-US" sz="1800" b="1" i="0" u="none" dirty="0"/>
            <a:t>Documentation and Knowledge Sharing, and Celebrating</a:t>
          </a:r>
          <a:endParaRPr lang="en-US" sz="1800" b="0" i="0" u="none" dirty="0"/>
        </a:p>
      </dgm:t>
    </dgm:pt>
    <dgm:pt modelId="{E637B58D-25A0-5A4A-B747-B9F69D54BDF2}" type="parTrans" cxnId="{3F4493DB-7C29-D649-8D22-ED4106F34297}">
      <dgm:prSet/>
      <dgm:spPr/>
      <dgm:t>
        <a:bodyPr/>
        <a:lstStyle/>
        <a:p>
          <a:endParaRPr lang="en-US" sz="4800"/>
        </a:p>
      </dgm:t>
    </dgm:pt>
    <dgm:pt modelId="{3C51837F-D8EF-B042-BE40-D59985C8F310}" type="sibTrans" cxnId="{3F4493DB-7C29-D649-8D22-ED4106F34297}">
      <dgm:prSet/>
      <dgm:spPr/>
      <dgm:t>
        <a:bodyPr/>
        <a:lstStyle/>
        <a:p>
          <a:endParaRPr lang="en-US" sz="4800"/>
        </a:p>
      </dgm:t>
    </dgm:pt>
    <dgm:pt modelId="{8E47D51E-55AF-044A-B9F6-A318462FF8F1}">
      <dgm:prSet custT="1"/>
      <dgm:spPr/>
      <dgm:t>
        <a:bodyPr/>
        <a:lstStyle/>
        <a:p>
          <a:pPr>
            <a:buFont typeface="Arial" panose="020B0604020202020204" pitchFamily="34" charset="0"/>
            <a:buChar char="•"/>
          </a:pPr>
          <a:r>
            <a:rPr lang="en-US" sz="1400" b="1" i="0" u="none" dirty="0"/>
            <a:t>Knowledge Sharing</a:t>
          </a:r>
          <a:endParaRPr lang="en-US" sz="1400" b="0" i="0" u="none" dirty="0"/>
        </a:p>
      </dgm:t>
    </dgm:pt>
    <dgm:pt modelId="{E0E55707-2EE1-B248-937A-669B9B2AD3E4}" type="parTrans" cxnId="{0CFBD449-4EFC-6A45-A01D-D285C56C97D7}">
      <dgm:prSet/>
      <dgm:spPr/>
      <dgm:t>
        <a:bodyPr/>
        <a:lstStyle/>
        <a:p>
          <a:endParaRPr lang="en-US" sz="4800"/>
        </a:p>
      </dgm:t>
    </dgm:pt>
    <dgm:pt modelId="{EBED4FD5-0551-4945-9D9E-5B66AB6A5318}" type="sibTrans" cxnId="{0CFBD449-4EFC-6A45-A01D-D285C56C97D7}">
      <dgm:prSet/>
      <dgm:spPr/>
      <dgm:t>
        <a:bodyPr/>
        <a:lstStyle/>
        <a:p>
          <a:endParaRPr lang="en-US" sz="4800"/>
        </a:p>
      </dgm:t>
    </dgm:pt>
    <dgm:pt modelId="{DC29DD9D-DC2E-AE42-BE0C-944361CB5A77}">
      <dgm:prSet custT="1"/>
      <dgm:spPr/>
      <dgm:t>
        <a:bodyPr/>
        <a:lstStyle/>
        <a:p>
          <a:pPr rtl="0">
            <a:buFont typeface="Arial" panose="020B0604020202020204" pitchFamily="34" charset="0"/>
            <a:buChar char="•"/>
          </a:pPr>
          <a:r>
            <a:rPr lang="en-US" sz="1400" b="1" i="0" u="none" dirty="0"/>
            <a:t>Celebrate Success</a:t>
          </a:r>
          <a:endParaRPr lang="en-US" sz="1400" b="0" i="0" u="none" dirty="0"/>
        </a:p>
      </dgm:t>
    </dgm:pt>
    <dgm:pt modelId="{3B196ED1-E0A1-254A-8CCB-2A0096668A1B}" type="parTrans" cxnId="{8CD2A2F4-EB6D-A04B-9F43-C95175E7CCF0}">
      <dgm:prSet/>
      <dgm:spPr/>
      <dgm:t>
        <a:bodyPr/>
        <a:lstStyle/>
        <a:p>
          <a:endParaRPr lang="en-US" sz="4800"/>
        </a:p>
      </dgm:t>
    </dgm:pt>
    <dgm:pt modelId="{5307D455-01C5-114B-9EB8-EAE63CE5EB04}" type="sibTrans" cxnId="{8CD2A2F4-EB6D-A04B-9F43-C95175E7CCF0}">
      <dgm:prSet/>
      <dgm:spPr/>
      <dgm:t>
        <a:bodyPr/>
        <a:lstStyle/>
        <a:p>
          <a:endParaRPr lang="en-US" sz="4800"/>
        </a:p>
      </dgm:t>
    </dgm:pt>
    <dgm:pt modelId="{4CA37522-661C-DD48-A523-A2A9E95FD0D4}">
      <dgm:prSet custT="1"/>
      <dgm:spPr/>
      <dgm:t>
        <a:bodyPr/>
        <a:lstStyle/>
        <a:p>
          <a:pPr rtl="0">
            <a:buFont typeface="Arial" panose="020B0604020202020204" pitchFamily="34" charset="0"/>
            <a:buChar char="•"/>
          </a:pPr>
          <a:endParaRPr lang="en-US" sz="1400" b="0" i="0" u="none" dirty="0"/>
        </a:p>
      </dgm:t>
    </dgm:pt>
    <dgm:pt modelId="{1498C1FA-0E99-1D48-81C3-7A9324EE258E}" type="parTrans" cxnId="{AEFE7C67-7D24-5A45-B1F5-F747BF1661A3}">
      <dgm:prSet/>
      <dgm:spPr/>
      <dgm:t>
        <a:bodyPr/>
        <a:lstStyle/>
        <a:p>
          <a:endParaRPr lang="en-US" sz="4800"/>
        </a:p>
      </dgm:t>
    </dgm:pt>
    <dgm:pt modelId="{7884B1D8-FB8A-1D43-A9D0-1EC298FF0C5F}" type="sibTrans" cxnId="{AEFE7C67-7D24-5A45-B1F5-F747BF1661A3}">
      <dgm:prSet/>
      <dgm:spPr/>
      <dgm:t>
        <a:bodyPr/>
        <a:lstStyle/>
        <a:p>
          <a:endParaRPr lang="en-US" sz="4800"/>
        </a:p>
      </dgm:t>
    </dgm:pt>
    <dgm:pt modelId="{12C0C10D-3925-4142-8575-CA654E2DCB2B}">
      <dgm:prSet custT="1"/>
      <dgm:spPr/>
      <dgm:t>
        <a:bodyPr/>
        <a:lstStyle/>
        <a:p>
          <a:pPr>
            <a:buFont typeface="Arial" panose="020B0604020202020204" pitchFamily="34" charset="0"/>
            <a:buChar char="•"/>
          </a:pPr>
          <a:r>
            <a:rPr lang="en-US" sz="1400" b="1" i="0" u="none" dirty="0"/>
            <a:t>Strategic Planning</a:t>
          </a:r>
          <a:endParaRPr lang="en-US" sz="1400" b="0" i="0" u="none" dirty="0"/>
        </a:p>
      </dgm:t>
    </dgm:pt>
    <dgm:pt modelId="{1FC088FE-E274-DB48-9E11-21242627A0D6}" type="parTrans" cxnId="{9AB1F9CB-296D-6F46-9894-C5E03A34A0D4}">
      <dgm:prSet/>
      <dgm:spPr/>
      <dgm:t>
        <a:bodyPr/>
        <a:lstStyle/>
        <a:p>
          <a:endParaRPr lang="en-US" sz="3600"/>
        </a:p>
      </dgm:t>
    </dgm:pt>
    <dgm:pt modelId="{19A632CC-E36B-0E4A-B912-0D4217A7DDC5}" type="sibTrans" cxnId="{9AB1F9CB-296D-6F46-9894-C5E03A34A0D4}">
      <dgm:prSet/>
      <dgm:spPr/>
      <dgm:t>
        <a:bodyPr/>
        <a:lstStyle/>
        <a:p>
          <a:endParaRPr lang="en-US" sz="3600"/>
        </a:p>
      </dgm:t>
    </dgm:pt>
    <dgm:pt modelId="{AF1B4585-841D-8D4B-88EC-BB4AACA6D414}">
      <dgm:prSet custT="1"/>
      <dgm:spPr/>
      <dgm:t>
        <a:bodyPr/>
        <a:lstStyle/>
        <a:p>
          <a:pPr>
            <a:buFont typeface="Arial" panose="020B0604020202020204" pitchFamily="34" charset="0"/>
            <a:buChar char="•"/>
          </a:pPr>
          <a:r>
            <a:rPr lang="en-US" sz="1400" b="1" i="0" u="none" dirty="0"/>
            <a:t>Expectation Management</a:t>
          </a:r>
          <a:endParaRPr lang="en-US" sz="1400" b="0" i="0" u="none" dirty="0"/>
        </a:p>
      </dgm:t>
    </dgm:pt>
    <dgm:pt modelId="{487189E5-C4E6-2548-84C1-A35165C1AB5F}" type="parTrans" cxnId="{0996EF59-0154-6D43-B717-6A5A50DA3F92}">
      <dgm:prSet/>
      <dgm:spPr/>
      <dgm:t>
        <a:bodyPr/>
        <a:lstStyle/>
        <a:p>
          <a:endParaRPr lang="en-US" sz="3600"/>
        </a:p>
      </dgm:t>
    </dgm:pt>
    <dgm:pt modelId="{F3BCE7F4-E472-EA40-BC4A-9D36BB658835}" type="sibTrans" cxnId="{0996EF59-0154-6D43-B717-6A5A50DA3F92}">
      <dgm:prSet/>
      <dgm:spPr/>
      <dgm:t>
        <a:bodyPr/>
        <a:lstStyle/>
        <a:p>
          <a:endParaRPr lang="en-US" sz="3600"/>
        </a:p>
      </dgm:t>
    </dgm:pt>
    <dgm:pt modelId="{DB536EBC-C77C-734D-B6F8-27C1F3BE01F1}">
      <dgm:prSet custT="1"/>
      <dgm:spPr/>
      <dgm:t>
        <a:bodyPr/>
        <a:lstStyle/>
        <a:p>
          <a:pPr>
            <a:buFont typeface="Arial" panose="020B0604020202020204" pitchFamily="34" charset="0"/>
            <a:buChar char="•"/>
          </a:pPr>
          <a:r>
            <a:rPr lang="en-US" sz="1400" b="1" i="0" u="none" dirty="0"/>
            <a:t>Feedback Mechanisms</a:t>
          </a:r>
          <a:endParaRPr lang="en-US" sz="1400" b="0" i="0" u="none" dirty="0"/>
        </a:p>
      </dgm:t>
    </dgm:pt>
    <dgm:pt modelId="{28969F8C-3850-834A-BC7B-3CCCC08CF11E}" type="parTrans" cxnId="{D5E6B30F-0FE1-DF49-9AD3-817468CDEB16}">
      <dgm:prSet/>
      <dgm:spPr/>
      <dgm:t>
        <a:bodyPr/>
        <a:lstStyle/>
        <a:p>
          <a:endParaRPr lang="en-US" sz="3600"/>
        </a:p>
      </dgm:t>
    </dgm:pt>
    <dgm:pt modelId="{57A0F7A6-CD40-3044-A3D7-79260625B52D}" type="sibTrans" cxnId="{D5E6B30F-0FE1-DF49-9AD3-817468CDEB16}">
      <dgm:prSet/>
      <dgm:spPr/>
      <dgm:t>
        <a:bodyPr/>
        <a:lstStyle/>
        <a:p>
          <a:endParaRPr lang="en-US" sz="3600"/>
        </a:p>
      </dgm:t>
    </dgm:pt>
    <dgm:pt modelId="{745E3A39-6B5A-4244-91BA-DA71A023FFE6}" type="pres">
      <dgm:prSet presAssocID="{3415846E-391C-874F-96FC-39360DA94EA6}" presName="Name0" presStyleCnt="0">
        <dgm:presLayoutVars>
          <dgm:dir/>
          <dgm:resizeHandles val="exact"/>
        </dgm:presLayoutVars>
      </dgm:prSet>
      <dgm:spPr/>
    </dgm:pt>
    <dgm:pt modelId="{43592CA9-06AC-984F-8F90-5CBBD8A43A77}" type="pres">
      <dgm:prSet presAssocID="{FC54A12B-E8D4-7349-991A-720F3DF36F74}" presName="node" presStyleLbl="node1" presStyleIdx="0" presStyleCnt="9">
        <dgm:presLayoutVars>
          <dgm:bulletEnabled val="1"/>
        </dgm:presLayoutVars>
      </dgm:prSet>
      <dgm:spPr/>
    </dgm:pt>
    <dgm:pt modelId="{05DF7FA1-79F0-534C-9A91-B78DCE8EF999}" type="pres">
      <dgm:prSet presAssocID="{CD292E43-A484-954E-B99F-017B87B57C70}" presName="sibTrans" presStyleLbl="sibTrans1D1" presStyleIdx="0" presStyleCnt="8"/>
      <dgm:spPr/>
    </dgm:pt>
    <dgm:pt modelId="{84834F3E-92B4-734A-968F-1D1BF1DD21D8}" type="pres">
      <dgm:prSet presAssocID="{CD292E43-A484-954E-B99F-017B87B57C70}" presName="connectorText" presStyleLbl="sibTrans1D1" presStyleIdx="0" presStyleCnt="8"/>
      <dgm:spPr/>
    </dgm:pt>
    <dgm:pt modelId="{E84654B6-955D-E644-B6D3-A1C15A228FAB}" type="pres">
      <dgm:prSet presAssocID="{C2E398FA-B548-1B4D-839A-80C75599C750}" presName="node" presStyleLbl="node1" presStyleIdx="1" presStyleCnt="9">
        <dgm:presLayoutVars>
          <dgm:bulletEnabled val="1"/>
        </dgm:presLayoutVars>
      </dgm:prSet>
      <dgm:spPr/>
    </dgm:pt>
    <dgm:pt modelId="{9D33CCF0-07FF-2541-BC51-238198067FD1}" type="pres">
      <dgm:prSet presAssocID="{FC0C814B-EB68-C647-A693-D2EE796F7339}" presName="sibTrans" presStyleLbl="sibTrans1D1" presStyleIdx="1" presStyleCnt="8"/>
      <dgm:spPr/>
    </dgm:pt>
    <dgm:pt modelId="{4472A01D-9B3A-394C-8036-C6A63F8BFE41}" type="pres">
      <dgm:prSet presAssocID="{FC0C814B-EB68-C647-A693-D2EE796F7339}" presName="connectorText" presStyleLbl="sibTrans1D1" presStyleIdx="1" presStyleCnt="8"/>
      <dgm:spPr/>
    </dgm:pt>
    <dgm:pt modelId="{6D24F18A-801A-424E-A838-4E8D1D8569F9}" type="pres">
      <dgm:prSet presAssocID="{CDF40C2A-3F96-6A48-BBC3-2B6CAE3B466A}" presName="node" presStyleLbl="node1" presStyleIdx="2" presStyleCnt="9">
        <dgm:presLayoutVars>
          <dgm:bulletEnabled val="1"/>
        </dgm:presLayoutVars>
      </dgm:prSet>
      <dgm:spPr/>
    </dgm:pt>
    <dgm:pt modelId="{DA0840B1-1CC9-0440-ABEB-7C60AE74B1DE}" type="pres">
      <dgm:prSet presAssocID="{7D12A858-F12E-DD4E-B383-6A872B18B57B}" presName="sibTrans" presStyleLbl="sibTrans1D1" presStyleIdx="2" presStyleCnt="8"/>
      <dgm:spPr/>
    </dgm:pt>
    <dgm:pt modelId="{342EBC32-773A-0F49-BEFD-57E94446E326}" type="pres">
      <dgm:prSet presAssocID="{7D12A858-F12E-DD4E-B383-6A872B18B57B}" presName="connectorText" presStyleLbl="sibTrans1D1" presStyleIdx="2" presStyleCnt="8"/>
      <dgm:spPr/>
    </dgm:pt>
    <dgm:pt modelId="{D57C8A14-FB6C-7444-B309-214351B61828}" type="pres">
      <dgm:prSet presAssocID="{85F7A8FD-883C-DC43-9450-DD8CE3CB9D70}" presName="node" presStyleLbl="node1" presStyleIdx="3" presStyleCnt="9">
        <dgm:presLayoutVars>
          <dgm:bulletEnabled val="1"/>
        </dgm:presLayoutVars>
      </dgm:prSet>
      <dgm:spPr/>
    </dgm:pt>
    <dgm:pt modelId="{4C41DDBA-9A7E-134C-9A54-91642AF0A2A4}" type="pres">
      <dgm:prSet presAssocID="{8344E64D-2EA1-9A4F-9BF5-51C6C721B6F7}" presName="sibTrans" presStyleLbl="sibTrans1D1" presStyleIdx="3" presStyleCnt="8"/>
      <dgm:spPr/>
    </dgm:pt>
    <dgm:pt modelId="{556A55F7-F04B-E94C-8DB5-09AC53752323}" type="pres">
      <dgm:prSet presAssocID="{8344E64D-2EA1-9A4F-9BF5-51C6C721B6F7}" presName="connectorText" presStyleLbl="sibTrans1D1" presStyleIdx="3" presStyleCnt="8"/>
      <dgm:spPr/>
    </dgm:pt>
    <dgm:pt modelId="{9C9C43AF-F80A-FD40-861F-87AEFEC9A5EF}" type="pres">
      <dgm:prSet presAssocID="{58D257C7-15DD-1845-B1FB-A07B108EF3D8}" presName="node" presStyleLbl="node1" presStyleIdx="4" presStyleCnt="9">
        <dgm:presLayoutVars>
          <dgm:bulletEnabled val="1"/>
        </dgm:presLayoutVars>
      </dgm:prSet>
      <dgm:spPr/>
    </dgm:pt>
    <dgm:pt modelId="{77118A81-4E90-B845-89D5-C9594656AF1B}" type="pres">
      <dgm:prSet presAssocID="{F8F23B60-24F1-A24B-B2A9-21148EBD80E2}" presName="sibTrans" presStyleLbl="sibTrans1D1" presStyleIdx="4" presStyleCnt="8"/>
      <dgm:spPr/>
    </dgm:pt>
    <dgm:pt modelId="{995C61AB-EBB1-D142-914A-9F9243E1EB05}" type="pres">
      <dgm:prSet presAssocID="{F8F23B60-24F1-A24B-B2A9-21148EBD80E2}" presName="connectorText" presStyleLbl="sibTrans1D1" presStyleIdx="4" presStyleCnt="8"/>
      <dgm:spPr/>
    </dgm:pt>
    <dgm:pt modelId="{BF3EF456-B1E5-E644-90F7-5786636EEE0C}" type="pres">
      <dgm:prSet presAssocID="{2FED7F12-4E71-4340-AE83-33FE3BC42231}" presName="node" presStyleLbl="node1" presStyleIdx="5" presStyleCnt="9">
        <dgm:presLayoutVars>
          <dgm:bulletEnabled val="1"/>
        </dgm:presLayoutVars>
      </dgm:prSet>
      <dgm:spPr/>
    </dgm:pt>
    <dgm:pt modelId="{52CF887A-3F95-0B45-BD9E-FF0C2DBA2A5E}" type="pres">
      <dgm:prSet presAssocID="{61FA2A5D-2D5A-5945-841E-5555841BF39A}" presName="sibTrans" presStyleLbl="sibTrans1D1" presStyleIdx="5" presStyleCnt="8"/>
      <dgm:spPr/>
    </dgm:pt>
    <dgm:pt modelId="{8631FC54-1F17-CD4D-9603-322491E0A109}" type="pres">
      <dgm:prSet presAssocID="{61FA2A5D-2D5A-5945-841E-5555841BF39A}" presName="connectorText" presStyleLbl="sibTrans1D1" presStyleIdx="5" presStyleCnt="8"/>
      <dgm:spPr/>
    </dgm:pt>
    <dgm:pt modelId="{C2245ADA-C913-CA44-85D9-8E65B64A970E}" type="pres">
      <dgm:prSet presAssocID="{D458A2CD-6FEA-1E47-A9D2-9C10F45E8C1C}" presName="node" presStyleLbl="node1" presStyleIdx="6" presStyleCnt="9">
        <dgm:presLayoutVars>
          <dgm:bulletEnabled val="1"/>
        </dgm:presLayoutVars>
      </dgm:prSet>
      <dgm:spPr/>
    </dgm:pt>
    <dgm:pt modelId="{A6C93CA9-E8AF-3D47-8FAA-4452A42B4521}" type="pres">
      <dgm:prSet presAssocID="{87846C9D-C27B-524D-8798-5FD5F0DBE66C}" presName="sibTrans" presStyleLbl="sibTrans1D1" presStyleIdx="6" presStyleCnt="8"/>
      <dgm:spPr/>
    </dgm:pt>
    <dgm:pt modelId="{ED9013D5-CA28-F848-8822-6B20EDA68719}" type="pres">
      <dgm:prSet presAssocID="{87846C9D-C27B-524D-8798-5FD5F0DBE66C}" presName="connectorText" presStyleLbl="sibTrans1D1" presStyleIdx="6" presStyleCnt="8"/>
      <dgm:spPr/>
    </dgm:pt>
    <dgm:pt modelId="{14AD1000-9160-A649-A683-45B5FF4AA9C0}" type="pres">
      <dgm:prSet presAssocID="{FBAA2591-A786-6646-B288-E3EA23F992E7}" presName="node" presStyleLbl="node1" presStyleIdx="7" presStyleCnt="9">
        <dgm:presLayoutVars>
          <dgm:bulletEnabled val="1"/>
        </dgm:presLayoutVars>
      </dgm:prSet>
      <dgm:spPr/>
    </dgm:pt>
    <dgm:pt modelId="{5E1FFA1D-9F32-5640-84CC-637EF7422376}" type="pres">
      <dgm:prSet presAssocID="{31F2176C-4E27-4549-A7A4-DFC7A0B610AE}" presName="sibTrans" presStyleLbl="sibTrans1D1" presStyleIdx="7" presStyleCnt="8"/>
      <dgm:spPr/>
    </dgm:pt>
    <dgm:pt modelId="{EAFA859B-313B-1F45-AE5A-9343DBDC8076}" type="pres">
      <dgm:prSet presAssocID="{31F2176C-4E27-4549-A7A4-DFC7A0B610AE}" presName="connectorText" presStyleLbl="sibTrans1D1" presStyleIdx="7" presStyleCnt="8"/>
      <dgm:spPr/>
    </dgm:pt>
    <dgm:pt modelId="{FAF25062-2099-C640-8949-86A484481167}" type="pres">
      <dgm:prSet presAssocID="{D2143477-E4B3-5C4B-8F1A-DAA5DD08CCCE}" presName="node" presStyleLbl="node1" presStyleIdx="8" presStyleCnt="9">
        <dgm:presLayoutVars>
          <dgm:bulletEnabled val="1"/>
        </dgm:presLayoutVars>
      </dgm:prSet>
      <dgm:spPr/>
    </dgm:pt>
  </dgm:ptLst>
  <dgm:cxnLst>
    <dgm:cxn modelId="{12409005-CA94-824C-BAAD-1582F9FFD79B}" srcId="{3415846E-391C-874F-96FC-39360DA94EA6}" destId="{D458A2CD-6FEA-1E47-A9D2-9C10F45E8C1C}" srcOrd="6" destOrd="0" parTransId="{9D096F1E-9BC7-3744-878E-73EDFC3B5859}" sibTransId="{87846C9D-C27B-524D-8798-5FD5F0DBE66C}"/>
    <dgm:cxn modelId="{C3B41706-3F54-D341-B760-D7CD9108E55A}" type="presOf" srcId="{C2E398FA-B548-1B4D-839A-80C75599C750}" destId="{E84654B6-955D-E644-B6D3-A1C15A228FAB}" srcOrd="0" destOrd="0" presId="urn:microsoft.com/office/officeart/2005/8/layout/bProcess3"/>
    <dgm:cxn modelId="{68AD5B07-577F-304A-A80B-F32AA76C252E}" type="presOf" srcId="{58D257C7-15DD-1845-B1FB-A07B108EF3D8}" destId="{9C9C43AF-F80A-FD40-861F-87AEFEC9A5EF}" srcOrd="0" destOrd="0" presId="urn:microsoft.com/office/officeart/2005/8/layout/bProcess3"/>
    <dgm:cxn modelId="{5CC2D307-035D-6841-888C-89B0EF54176C}" type="presOf" srcId="{D2143477-E4B3-5C4B-8F1A-DAA5DD08CCCE}" destId="{FAF25062-2099-C640-8949-86A484481167}" srcOrd="0" destOrd="0" presId="urn:microsoft.com/office/officeart/2005/8/layout/bProcess3"/>
    <dgm:cxn modelId="{D5E6B30F-0FE1-DF49-9AD3-817468CDEB16}" srcId="{58D257C7-15DD-1845-B1FB-A07B108EF3D8}" destId="{DB536EBC-C77C-734D-B6F8-27C1F3BE01F1}" srcOrd="1" destOrd="0" parTransId="{28969F8C-3850-834A-BC7B-3CCCC08CF11E}" sibTransId="{57A0F7A6-CD40-3044-A3D7-79260625B52D}"/>
    <dgm:cxn modelId="{236E9F14-F2D4-6147-9DC5-0B72EB76CADE}" srcId="{85F7A8FD-883C-DC43-9450-DD8CE3CB9D70}" destId="{EDF501A7-85CC-3145-B434-46450BB5996D}" srcOrd="0" destOrd="0" parTransId="{6E96EB28-D050-9A4B-A1D8-8F292DF79AD5}" sibTransId="{D76CEEA7-DDD5-744B-9803-1B69EF670FEA}"/>
    <dgm:cxn modelId="{F56DA21E-0FC6-5149-8D0A-DF677C2BE054}" type="presOf" srcId="{FC0C814B-EB68-C647-A693-D2EE796F7339}" destId="{4472A01D-9B3A-394C-8036-C6A63F8BFE41}" srcOrd="1" destOrd="0" presId="urn:microsoft.com/office/officeart/2005/8/layout/bProcess3"/>
    <dgm:cxn modelId="{C8B32B21-C1FD-3A47-8FDA-2851674F83EA}" type="presOf" srcId="{A038D4C8-7F2E-3143-8803-1C4AB6CE95B1}" destId="{C2245ADA-C913-CA44-85D9-8E65B64A970E}" srcOrd="0" destOrd="2" presId="urn:microsoft.com/office/officeart/2005/8/layout/bProcess3"/>
    <dgm:cxn modelId="{B11A6925-C10C-7E42-8FB9-58945CE43721}" type="presOf" srcId="{83A5829F-568A-5E43-9162-AC893AF44D97}" destId="{9C9C43AF-F80A-FD40-861F-87AEFEC9A5EF}" srcOrd="0" destOrd="1" presId="urn:microsoft.com/office/officeart/2005/8/layout/bProcess3"/>
    <dgm:cxn modelId="{27C8C92A-3FD4-1446-931D-E35044BA2103}" srcId="{85F7A8FD-883C-DC43-9450-DD8CE3CB9D70}" destId="{2E6B0439-F34A-7149-99F6-AF1B6593E7B0}" srcOrd="1" destOrd="0" parTransId="{CC6C4A38-40FE-C444-83F9-FE8AB7545B34}" sibTransId="{7EC4F1A8-36E5-0E41-B19F-F1F5549404FB}"/>
    <dgm:cxn modelId="{3524BC35-ED40-E842-8742-116F1C507B33}" type="presOf" srcId="{61FA2A5D-2D5A-5945-841E-5555841BF39A}" destId="{8631FC54-1F17-CD4D-9603-322491E0A109}" srcOrd="1" destOrd="0" presId="urn:microsoft.com/office/officeart/2005/8/layout/bProcess3"/>
    <dgm:cxn modelId="{68899336-092C-534E-B698-446EF35D2856}" type="presOf" srcId="{31F2176C-4E27-4549-A7A4-DFC7A0B610AE}" destId="{EAFA859B-313B-1F45-AE5A-9343DBDC8076}" srcOrd="1" destOrd="0" presId="urn:microsoft.com/office/officeart/2005/8/layout/bProcess3"/>
    <dgm:cxn modelId="{DEAD9A3D-5AF9-CE47-BE7A-863F46AB850A}" type="presOf" srcId="{C560F7F5-6B69-8A47-ABE8-81FE014B2D0B}" destId="{C2245ADA-C913-CA44-85D9-8E65B64A970E}" srcOrd="0" destOrd="1" presId="urn:microsoft.com/office/officeart/2005/8/layout/bProcess3"/>
    <dgm:cxn modelId="{52362C3F-3D8A-2941-B580-57857BF0EB0A}" type="presOf" srcId="{8344E64D-2EA1-9A4F-9BF5-51C6C721B6F7}" destId="{4C41DDBA-9A7E-134C-9A54-91642AF0A2A4}" srcOrd="0" destOrd="0" presId="urn:microsoft.com/office/officeart/2005/8/layout/bProcess3"/>
    <dgm:cxn modelId="{F948AB60-3571-1E40-88BC-2D3FB1C6C706}" type="presOf" srcId="{B12D3B52-5468-9F42-B6AB-171DDA31484C}" destId="{6D24F18A-801A-424E-A838-4E8D1D8569F9}" srcOrd="0" destOrd="1" presId="urn:microsoft.com/office/officeart/2005/8/layout/bProcess3"/>
    <dgm:cxn modelId="{BC72D146-60BC-274F-A241-F94B12C69B75}" type="presOf" srcId="{87846C9D-C27B-524D-8798-5FD5F0DBE66C}" destId="{A6C93CA9-E8AF-3D47-8FAA-4452A42B4521}" srcOrd="0" destOrd="0" presId="urn:microsoft.com/office/officeart/2005/8/layout/bProcess3"/>
    <dgm:cxn modelId="{AEFE7C67-7D24-5A45-B1F5-F747BF1661A3}" srcId="{D2143477-E4B3-5C4B-8F1A-DAA5DD08CCCE}" destId="{4CA37522-661C-DD48-A523-A2A9E95FD0D4}" srcOrd="2" destOrd="0" parTransId="{1498C1FA-0E99-1D48-81C3-7A9324EE258E}" sibTransId="{7884B1D8-FB8A-1D43-A9D0-1EC298FF0C5F}"/>
    <dgm:cxn modelId="{140BA949-C483-A444-A8B9-D9329396234B}" type="presOf" srcId="{E6543679-6650-E142-884D-9606D07B56BC}" destId="{14AD1000-9160-A649-A683-45B5FF4AA9C0}" srcOrd="0" destOrd="2" presId="urn:microsoft.com/office/officeart/2005/8/layout/bProcess3"/>
    <dgm:cxn modelId="{0CFBD449-4EFC-6A45-A01D-D285C56C97D7}" srcId="{D2143477-E4B3-5C4B-8F1A-DAA5DD08CCCE}" destId="{8E47D51E-55AF-044A-B9F6-A318462FF8F1}" srcOrd="0" destOrd="0" parTransId="{E0E55707-2EE1-B248-937A-669B9B2AD3E4}" sibTransId="{EBED4FD5-0551-4945-9D9E-5B66AB6A5318}"/>
    <dgm:cxn modelId="{B8C4226A-8B4B-6448-AB64-8B7CE4A1E8A0}" type="presOf" srcId="{DC29DD9D-DC2E-AE42-BE0C-944361CB5A77}" destId="{FAF25062-2099-C640-8949-86A484481167}" srcOrd="0" destOrd="2" presId="urn:microsoft.com/office/officeart/2005/8/layout/bProcess3"/>
    <dgm:cxn modelId="{71F1A56A-14A0-FE47-8D2A-3378BFEF5EF3}" type="presOf" srcId="{642166B3-2787-1645-A104-23C34D33A8E5}" destId="{14AD1000-9160-A649-A683-45B5FF4AA9C0}" srcOrd="0" destOrd="1" presId="urn:microsoft.com/office/officeart/2005/8/layout/bProcess3"/>
    <dgm:cxn modelId="{CDE70E6B-DD91-4944-84BB-120DC40525C2}" srcId="{3415846E-391C-874F-96FC-39360DA94EA6}" destId="{2FED7F12-4E71-4340-AE83-33FE3BC42231}" srcOrd="5" destOrd="0" parTransId="{C6098CEB-CEB3-3B43-A692-7C269E29BC77}" sibTransId="{61FA2A5D-2D5A-5945-841E-5555841BF39A}"/>
    <dgm:cxn modelId="{44D9206C-3187-8741-877E-A2091E5DD94E}" srcId="{D458A2CD-6FEA-1E47-A9D2-9C10F45E8C1C}" destId="{C560F7F5-6B69-8A47-ABE8-81FE014B2D0B}" srcOrd="0" destOrd="0" parTransId="{262AFA7F-A17B-2E4E-A4EC-E5824ACA94AB}" sibTransId="{24A31A6E-01EE-204C-8159-F2EEE881909C}"/>
    <dgm:cxn modelId="{3B562F4C-7CB9-DF4A-B138-F419E3EDA10A}" type="presOf" srcId="{12C0C10D-3925-4142-8575-CA654E2DCB2B}" destId="{43592CA9-06AC-984F-8F90-5CBBD8A43A77}" srcOrd="0" destOrd="2" presId="urn:microsoft.com/office/officeart/2005/8/layout/bProcess3"/>
    <dgm:cxn modelId="{FF15EC4D-6F63-384D-82D6-261DBDB51D70}" type="presOf" srcId="{CDF40C2A-3F96-6A48-BBC3-2B6CAE3B466A}" destId="{6D24F18A-801A-424E-A838-4E8D1D8569F9}" srcOrd="0" destOrd="0" presId="urn:microsoft.com/office/officeart/2005/8/layout/bProcess3"/>
    <dgm:cxn modelId="{76B67971-CBA4-C543-8588-2ADFAD2E2878}" type="presOf" srcId="{C459AD7C-B13A-2A49-9109-6317CF9A723E}" destId="{E84654B6-955D-E644-B6D3-A1C15A228FAB}" srcOrd="0" destOrd="1" presId="urn:microsoft.com/office/officeart/2005/8/layout/bProcess3"/>
    <dgm:cxn modelId="{6D4A8151-C7CF-684D-9DAE-19D64416B30F}" type="presOf" srcId="{40DFAB1E-8F26-4843-BF4A-06EE2A7731A1}" destId="{6D24F18A-801A-424E-A838-4E8D1D8569F9}" srcOrd="0" destOrd="2" presId="urn:microsoft.com/office/officeart/2005/8/layout/bProcess3"/>
    <dgm:cxn modelId="{C24C6B52-B53A-4A4E-9199-207619296242}" srcId="{3415846E-391C-874F-96FC-39360DA94EA6}" destId="{CDF40C2A-3F96-6A48-BBC3-2B6CAE3B466A}" srcOrd="2" destOrd="0" parTransId="{181AF488-F417-D24D-9BC9-B2D4103AFCBD}" sibTransId="{7D12A858-F12E-DD4E-B383-6A872B18B57B}"/>
    <dgm:cxn modelId="{6CB09055-E130-3849-92F0-F81822D9A877}" type="presOf" srcId="{AF1B4585-841D-8D4B-88EC-BB4AACA6D414}" destId="{E84654B6-955D-E644-B6D3-A1C15A228FAB}" srcOrd="0" destOrd="2" presId="urn:microsoft.com/office/officeart/2005/8/layout/bProcess3"/>
    <dgm:cxn modelId="{39A7AA56-16F5-054B-8A36-E7CC9A76157D}" type="presOf" srcId="{85F7A8FD-883C-DC43-9450-DD8CE3CB9D70}" destId="{D57C8A14-FB6C-7444-B309-214351B61828}" srcOrd="0" destOrd="0" presId="urn:microsoft.com/office/officeart/2005/8/layout/bProcess3"/>
    <dgm:cxn modelId="{B54C9357-8FDD-8744-8FCC-2BB9249D1D77}" srcId="{3415846E-391C-874F-96FC-39360DA94EA6}" destId="{C2E398FA-B548-1B4D-839A-80C75599C750}" srcOrd="1" destOrd="0" parTransId="{3E50D531-24B5-8245-B8B6-0528DCBCCEAB}" sibTransId="{FC0C814B-EB68-C647-A693-D2EE796F7339}"/>
    <dgm:cxn modelId="{0996EF59-0154-6D43-B717-6A5A50DA3F92}" srcId="{C2E398FA-B548-1B4D-839A-80C75599C750}" destId="{AF1B4585-841D-8D4B-88EC-BB4AACA6D414}" srcOrd="1" destOrd="0" parTransId="{487189E5-C4E6-2548-84C1-A35165C1AB5F}" sibTransId="{F3BCE7F4-E472-EA40-BC4A-9D36BB658835}"/>
    <dgm:cxn modelId="{C728757F-FDD8-CC4E-ACDD-D51B1238C288}" srcId="{3415846E-391C-874F-96FC-39360DA94EA6}" destId="{58D257C7-15DD-1845-B1FB-A07B108EF3D8}" srcOrd="4" destOrd="0" parTransId="{8A38A87F-424E-0347-BF04-B8AD71AA36B8}" sibTransId="{F8F23B60-24F1-A24B-B2A9-21148EBD80E2}"/>
    <dgm:cxn modelId="{981BB686-41E2-FC46-9379-A8A268172B5F}" type="presOf" srcId="{2FED7F12-4E71-4340-AE83-33FE3BC42231}" destId="{BF3EF456-B1E5-E644-90F7-5786636EEE0C}" srcOrd="0" destOrd="0" presId="urn:microsoft.com/office/officeart/2005/8/layout/bProcess3"/>
    <dgm:cxn modelId="{2DAB5788-DDA4-DA44-85B3-485D9FE13047}" type="presOf" srcId="{E9BEE8D9-0832-3046-9BC4-792F5D05D17E}" destId="{43592CA9-06AC-984F-8F90-5CBBD8A43A77}" srcOrd="0" destOrd="1" presId="urn:microsoft.com/office/officeart/2005/8/layout/bProcess3"/>
    <dgm:cxn modelId="{88402089-8786-8C4A-A995-E4E8A6B7229E}" srcId="{C2E398FA-B548-1B4D-839A-80C75599C750}" destId="{C459AD7C-B13A-2A49-9109-6317CF9A723E}" srcOrd="0" destOrd="0" parTransId="{2BD8846B-6F1A-2947-B380-06F786D12F88}" sibTransId="{0288C0F1-B5E0-DB42-A270-D15F26478F57}"/>
    <dgm:cxn modelId="{37F7458D-6D0D-F045-8105-699C5D767DE0}" type="presOf" srcId="{DB536EBC-C77C-734D-B6F8-27C1F3BE01F1}" destId="{9C9C43AF-F80A-FD40-861F-87AEFEC9A5EF}" srcOrd="0" destOrd="2" presId="urn:microsoft.com/office/officeart/2005/8/layout/bProcess3"/>
    <dgm:cxn modelId="{C15A2E8F-0600-814D-9588-384A7248D709}" srcId="{FBAA2591-A786-6646-B288-E3EA23F992E7}" destId="{642166B3-2787-1645-A104-23C34D33A8E5}" srcOrd="0" destOrd="0" parTransId="{802C834A-E129-4040-A5CB-A7E6F0B25D6C}" sibTransId="{E4305CB1-4F2E-774C-8E24-B42E9392E662}"/>
    <dgm:cxn modelId="{08C3D090-06AB-694B-832F-5E52C4B3BB7C}" srcId="{FBAA2591-A786-6646-B288-E3EA23F992E7}" destId="{E6543679-6650-E142-884D-9606D07B56BC}" srcOrd="1" destOrd="0" parTransId="{43C289F9-5F7B-054A-8381-931E1A790BB8}" sibTransId="{DB189E80-D236-BE42-8BE3-2214CA7E55D2}"/>
    <dgm:cxn modelId="{67ABDE91-FB33-A747-BB6B-021BB312645E}" type="presOf" srcId="{FBAA2591-A786-6646-B288-E3EA23F992E7}" destId="{14AD1000-9160-A649-A683-45B5FF4AA9C0}" srcOrd="0" destOrd="0" presId="urn:microsoft.com/office/officeart/2005/8/layout/bProcess3"/>
    <dgm:cxn modelId="{92994993-7D2B-724A-BE61-1A6A727D9546}" type="presOf" srcId="{62A9936C-3F99-CA4B-B449-AE13B2A57590}" destId="{BF3EF456-B1E5-E644-90F7-5786636EEE0C}" srcOrd="0" destOrd="1" presId="urn:microsoft.com/office/officeart/2005/8/layout/bProcess3"/>
    <dgm:cxn modelId="{0B1A4494-8723-994B-8D60-F4165819E701}" type="presOf" srcId="{61FA2A5D-2D5A-5945-841E-5555841BF39A}" destId="{52CF887A-3F95-0B45-BD9E-FF0C2DBA2A5E}" srcOrd="0" destOrd="0" presId="urn:microsoft.com/office/officeart/2005/8/layout/bProcess3"/>
    <dgm:cxn modelId="{49E17196-FA39-4A44-9702-3B436CE64436}" type="presOf" srcId="{CD292E43-A484-954E-B99F-017B87B57C70}" destId="{84834F3E-92B4-734A-968F-1D1BF1DD21D8}" srcOrd="1" destOrd="0" presId="urn:microsoft.com/office/officeart/2005/8/layout/bProcess3"/>
    <dgm:cxn modelId="{10B40B98-26F8-6446-AE07-EF56468A5C66}" type="presOf" srcId="{EDF501A7-85CC-3145-B434-46450BB5996D}" destId="{D57C8A14-FB6C-7444-B309-214351B61828}" srcOrd="0" destOrd="1" presId="urn:microsoft.com/office/officeart/2005/8/layout/bProcess3"/>
    <dgm:cxn modelId="{795D6498-F266-6B4E-AF25-8636A23A43EB}" type="presOf" srcId="{4CA37522-661C-DD48-A523-A2A9E95FD0D4}" destId="{FAF25062-2099-C640-8949-86A484481167}" srcOrd="0" destOrd="3" presId="urn:microsoft.com/office/officeart/2005/8/layout/bProcess3"/>
    <dgm:cxn modelId="{215F0899-3925-0845-AA3A-1ABAEB47D855}" type="presOf" srcId="{F8F23B60-24F1-A24B-B2A9-21148EBD80E2}" destId="{77118A81-4E90-B845-89D5-C9594656AF1B}" srcOrd="0" destOrd="0" presId="urn:microsoft.com/office/officeart/2005/8/layout/bProcess3"/>
    <dgm:cxn modelId="{AF952AA7-1C3C-7C4F-A5F6-E51A16651E18}" srcId="{3415846E-391C-874F-96FC-39360DA94EA6}" destId="{FBAA2591-A786-6646-B288-E3EA23F992E7}" srcOrd="7" destOrd="0" parTransId="{813A1768-E925-274F-9FCD-B7EDF3DEDEFF}" sibTransId="{31F2176C-4E27-4549-A7A4-DFC7A0B610AE}"/>
    <dgm:cxn modelId="{9F2716AC-C685-B945-8D72-44BF9CB4B91F}" srcId="{CDF40C2A-3F96-6A48-BBC3-2B6CAE3B466A}" destId="{40DFAB1E-8F26-4843-BF4A-06EE2A7731A1}" srcOrd="1" destOrd="0" parTransId="{2D802C8D-397F-F24E-BCE9-1C53A02A4FD2}" sibTransId="{46310EC9-ABF9-5642-AC7F-8A81C652B0AA}"/>
    <dgm:cxn modelId="{3A3EBFAD-2B85-E144-B113-9CD98295E3B8}" srcId="{3415846E-391C-874F-96FC-39360DA94EA6}" destId="{85F7A8FD-883C-DC43-9450-DD8CE3CB9D70}" srcOrd="3" destOrd="0" parTransId="{05D1CF34-F21D-0243-BFFA-619212A17CB0}" sibTransId="{8344E64D-2EA1-9A4F-9BF5-51C6C721B6F7}"/>
    <dgm:cxn modelId="{B181AAAE-BE06-A94A-A544-18E50A4B316A}" srcId="{CDF40C2A-3F96-6A48-BBC3-2B6CAE3B466A}" destId="{B12D3B52-5468-9F42-B6AB-171DDA31484C}" srcOrd="0" destOrd="0" parTransId="{2967CC46-959C-9A4E-91D9-2889A5F5B87C}" sibTransId="{D967AA79-6CA9-1045-969E-3D4CD8F1DAF8}"/>
    <dgm:cxn modelId="{5230EAAF-62BA-5344-A6C6-AED355DDEAD7}" type="presOf" srcId="{8344E64D-2EA1-9A4F-9BF5-51C6C721B6F7}" destId="{556A55F7-F04B-E94C-8DB5-09AC53752323}" srcOrd="1" destOrd="0" presId="urn:microsoft.com/office/officeart/2005/8/layout/bProcess3"/>
    <dgm:cxn modelId="{FDE89BB0-0583-9043-8B21-79A702D2CFAF}" type="presOf" srcId="{2E6B0439-F34A-7149-99F6-AF1B6593E7B0}" destId="{D57C8A14-FB6C-7444-B309-214351B61828}" srcOrd="0" destOrd="2" presId="urn:microsoft.com/office/officeart/2005/8/layout/bProcess3"/>
    <dgm:cxn modelId="{9D7C75B6-D17A-C241-A9B6-3C72DC050C0B}" type="presOf" srcId="{FC0C814B-EB68-C647-A693-D2EE796F7339}" destId="{9D33CCF0-07FF-2541-BC51-238198067FD1}" srcOrd="0" destOrd="0" presId="urn:microsoft.com/office/officeart/2005/8/layout/bProcess3"/>
    <dgm:cxn modelId="{FD9AB6BF-2FEF-4B4F-A53D-D54A9D4D59EC}" srcId="{58D257C7-15DD-1845-B1FB-A07B108EF3D8}" destId="{83A5829F-568A-5E43-9162-AC893AF44D97}" srcOrd="0" destOrd="0" parTransId="{12424929-35F3-0E40-BAD6-446ED825B3E9}" sibTransId="{979680F5-BDAB-6D4B-862F-BB0FB91BE0B5}"/>
    <dgm:cxn modelId="{AFADFEC4-D4C3-4B46-ADEB-1825309B4135}" type="presOf" srcId="{BFCE5E36-283A-6448-997E-978ABBF1DEC9}" destId="{BF3EF456-B1E5-E644-90F7-5786636EEE0C}" srcOrd="0" destOrd="2" presId="urn:microsoft.com/office/officeart/2005/8/layout/bProcess3"/>
    <dgm:cxn modelId="{9AB1F9CB-296D-6F46-9894-C5E03A34A0D4}" srcId="{FC54A12B-E8D4-7349-991A-720F3DF36F74}" destId="{12C0C10D-3925-4142-8575-CA654E2DCB2B}" srcOrd="1" destOrd="0" parTransId="{1FC088FE-E274-DB48-9E11-21242627A0D6}" sibTransId="{19A632CC-E36B-0E4A-B912-0D4217A7DDC5}"/>
    <dgm:cxn modelId="{DFAAEBCD-B1A5-1C4C-BDD4-929AE9AAC528}" type="presOf" srcId="{3415846E-391C-874F-96FC-39360DA94EA6}" destId="{745E3A39-6B5A-4244-91BA-DA71A023FFE6}" srcOrd="0" destOrd="0" presId="urn:microsoft.com/office/officeart/2005/8/layout/bProcess3"/>
    <dgm:cxn modelId="{A4F333D3-0101-5849-BE33-61291B113EC6}" srcId="{3415846E-391C-874F-96FC-39360DA94EA6}" destId="{FC54A12B-E8D4-7349-991A-720F3DF36F74}" srcOrd="0" destOrd="0" parTransId="{FA6B694B-C606-0F45-BB16-DCC93C680EA0}" sibTransId="{CD292E43-A484-954E-B99F-017B87B57C70}"/>
    <dgm:cxn modelId="{81833AD8-D444-D14F-9482-35C34A0E7C44}" type="presOf" srcId="{7D12A858-F12E-DD4E-B383-6A872B18B57B}" destId="{342EBC32-773A-0F49-BEFD-57E94446E326}" srcOrd="1" destOrd="0" presId="urn:microsoft.com/office/officeart/2005/8/layout/bProcess3"/>
    <dgm:cxn modelId="{8DEAB4D8-8C9C-6A4E-8DBA-62416ACD63CD}" type="presOf" srcId="{87846C9D-C27B-524D-8798-5FD5F0DBE66C}" destId="{ED9013D5-CA28-F848-8822-6B20EDA68719}" srcOrd="1" destOrd="0" presId="urn:microsoft.com/office/officeart/2005/8/layout/bProcess3"/>
    <dgm:cxn modelId="{EEDC6FDA-E717-9740-88AA-83B08CF89506}" srcId="{2FED7F12-4E71-4340-AE83-33FE3BC42231}" destId="{62A9936C-3F99-CA4B-B449-AE13B2A57590}" srcOrd="0" destOrd="0" parTransId="{8838F304-033E-4B44-A900-1A3653810058}" sibTransId="{1AAF3FBE-3DBB-814B-85D0-863EFEDFBB2F}"/>
    <dgm:cxn modelId="{2EEF27DB-4CE2-2C45-A4F9-8D538DA02871}" type="presOf" srcId="{7D12A858-F12E-DD4E-B383-6A872B18B57B}" destId="{DA0840B1-1CC9-0440-ABEB-7C60AE74B1DE}" srcOrd="0" destOrd="0" presId="urn:microsoft.com/office/officeart/2005/8/layout/bProcess3"/>
    <dgm:cxn modelId="{3F4493DB-7C29-D649-8D22-ED4106F34297}" srcId="{3415846E-391C-874F-96FC-39360DA94EA6}" destId="{D2143477-E4B3-5C4B-8F1A-DAA5DD08CCCE}" srcOrd="8" destOrd="0" parTransId="{E637B58D-25A0-5A4A-B747-B9F69D54BDF2}" sibTransId="{3C51837F-D8EF-B042-BE40-D59985C8F310}"/>
    <dgm:cxn modelId="{E531F5DC-1BD8-4147-91AA-FE024FAE1B2A}" type="presOf" srcId="{31F2176C-4E27-4549-A7A4-DFC7A0B610AE}" destId="{5E1FFA1D-9F32-5640-84CC-637EF7422376}" srcOrd="0" destOrd="0" presId="urn:microsoft.com/office/officeart/2005/8/layout/bProcess3"/>
    <dgm:cxn modelId="{29654CE3-3256-DA46-923F-DEF01184D94D}" type="presOf" srcId="{F8F23B60-24F1-A24B-B2A9-21148EBD80E2}" destId="{995C61AB-EBB1-D142-914A-9F9243E1EB05}" srcOrd="1" destOrd="0" presId="urn:microsoft.com/office/officeart/2005/8/layout/bProcess3"/>
    <dgm:cxn modelId="{AEDADCE8-6CB6-8A4A-99FD-B2FB5C188B08}" srcId="{D458A2CD-6FEA-1E47-A9D2-9C10F45E8C1C}" destId="{A038D4C8-7F2E-3143-8803-1C4AB6CE95B1}" srcOrd="1" destOrd="0" parTransId="{B5A2B033-45FE-E542-8156-042903A32F86}" sibTransId="{2090E6FB-E671-EB4A-BEFB-11209CF34466}"/>
    <dgm:cxn modelId="{01C2DFE8-F522-AE4A-ABF4-9B46929C0B35}" type="presOf" srcId="{8E47D51E-55AF-044A-B9F6-A318462FF8F1}" destId="{FAF25062-2099-C640-8949-86A484481167}" srcOrd="0" destOrd="1" presId="urn:microsoft.com/office/officeart/2005/8/layout/bProcess3"/>
    <dgm:cxn modelId="{BB22B3EA-E200-7A4D-8D04-BF914D316642}" type="presOf" srcId="{D458A2CD-6FEA-1E47-A9D2-9C10F45E8C1C}" destId="{C2245ADA-C913-CA44-85D9-8E65B64A970E}" srcOrd="0" destOrd="0" presId="urn:microsoft.com/office/officeart/2005/8/layout/bProcess3"/>
    <dgm:cxn modelId="{69B247EE-53AC-964B-9B57-706194618435}" type="presOf" srcId="{FC54A12B-E8D4-7349-991A-720F3DF36F74}" destId="{43592CA9-06AC-984F-8F90-5CBBD8A43A77}" srcOrd="0" destOrd="0" presId="urn:microsoft.com/office/officeart/2005/8/layout/bProcess3"/>
    <dgm:cxn modelId="{C9C686EF-0C9F-654E-BF33-FF303A16F54F}" srcId="{2FED7F12-4E71-4340-AE83-33FE3BC42231}" destId="{BFCE5E36-283A-6448-997E-978ABBF1DEC9}" srcOrd="1" destOrd="0" parTransId="{4078C9AD-0229-C145-A156-CDD2EA2EC228}" sibTransId="{CF60DEA0-7519-C342-B3C7-406D67C065B9}"/>
    <dgm:cxn modelId="{C8359DF0-9596-9D40-B278-5F85B64C8DCA}" type="presOf" srcId="{CD292E43-A484-954E-B99F-017B87B57C70}" destId="{05DF7FA1-79F0-534C-9A91-B78DCE8EF999}" srcOrd="0" destOrd="0" presId="urn:microsoft.com/office/officeart/2005/8/layout/bProcess3"/>
    <dgm:cxn modelId="{E21175F1-36D4-D645-8A4D-393CF9F7E976}" srcId="{FC54A12B-E8D4-7349-991A-720F3DF36F74}" destId="{E9BEE8D9-0832-3046-9BC4-792F5D05D17E}" srcOrd="0" destOrd="0" parTransId="{C99283B8-4793-AE4C-B9E9-81891F6E5630}" sibTransId="{83D3B137-9F53-F34E-A74A-A35C76841C17}"/>
    <dgm:cxn modelId="{8CD2A2F4-EB6D-A04B-9F43-C95175E7CCF0}" srcId="{D2143477-E4B3-5C4B-8F1A-DAA5DD08CCCE}" destId="{DC29DD9D-DC2E-AE42-BE0C-944361CB5A77}" srcOrd="1" destOrd="0" parTransId="{3B196ED1-E0A1-254A-8CCB-2A0096668A1B}" sibTransId="{5307D455-01C5-114B-9EB8-EAE63CE5EB04}"/>
    <dgm:cxn modelId="{44C0A0F9-4C9B-F54E-8579-E69682B72CF0}" type="presParOf" srcId="{745E3A39-6B5A-4244-91BA-DA71A023FFE6}" destId="{43592CA9-06AC-984F-8F90-5CBBD8A43A77}" srcOrd="0" destOrd="0" presId="urn:microsoft.com/office/officeart/2005/8/layout/bProcess3"/>
    <dgm:cxn modelId="{F18F2955-1F5E-AF4B-9ED0-14B7FDF3B204}" type="presParOf" srcId="{745E3A39-6B5A-4244-91BA-DA71A023FFE6}" destId="{05DF7FA1-79F0-534C-9A91-B78DCE8EF999}" srcOrd="1" destOrd="0" presId="urn:microsoft.com/office/officeart/2005/8/layout/bProcess3"/>
    <dgm:cxn modelId="{81343960-8D19-F14A-9DD3-5FD72E9F9E32}" type="presParOf" srcId="{05DF7FA1-79F0-534C-9A91-B78DCE8EF999}" destId="{84834F3E-92B4-734A-968F-1D1BF1DD21D8}" srcOrd="0" destOrd="0" presId="urn:microsoft.com/office/officeart/2005/8/layout/bProcess3"/>
    <dgm:cxn modelId="{1A74AAB7-8D5C-A246-83F3-5C81D69E3CA9}" type="presParOf" srcId="{745E3A39-6B5A-4244-91BA-DA71A023FFE6}" destId="{E84654B6-955D-E644-B6D3-A1C15A228FAB}" srcOrd="2" destOrd="0" presId="urn:microsoft.com/office/officeart/2005/8/layout/bProcess3"/>
    <dgm:cxn modelId="{18179172-7838-F549-B6B6-1DF58B9CA48A}" type="presParOf" srcId="{745E3A39-6B5A-4244-91BA-DA71A023FFE6}" destId="{9D33CCF0-07FF-2541-BC51-238198067FD1}" srcOrd="3" destOrd="0" presId="urn:microsoft.com/office/officeart/2005/8/layout/bProcess3"/>
    <dgm:cxn modelId="{BE28C6A3-DE2D-2B43-AC1C-0C0104155322}" type="presParOf" srcId="{9D33CCF0-07FF-2541-BC51-238198067FD1}" destId="{4472A01D-9B3A-394C-8036-C6A63F8BFE41}" srcOrd="0" destOrd="0" presId="urn:microsoft.com/office/officeart/2005/8/layout/bProcess3"/>
    <dgm:cxn modelId="{FEBA60C4-DBA3-BC44-8681-28AF24A984AD}" type="presParOf" srcId="{745E3A39-6B5A-4244-91BA-DA71A023FFE6}" destId="{6D24F18A-801A-424E-A838-4E8D1D8569F9}" srcOrd="4" destOrd="0" presId="urn:microsoft.com/office/officeart/2005/8/layout/bProcess3"/>
    <dgm:cxn modelId="{878EDA2D-A724-6E42-B3AE-86043B5200D3}" type="presParOf" srcId="{745E3A39-6B5A-4244-91BA-DA71A023FFE6}" destId="{DA0840B1-1CC9-0440-ABEB-7C60AE74B1DE}" srcOrd="5" destOrd="0" presId="urn:microsoft.com/office/officeart/2005/8/layout/bProcess3"/>
    <dgm:cxn modelId="{AA7BBEC1-57ED-8542-926D-D9CEB492997C}" type="presParOf" srcId="{DA0840B1-1CC9-0440-ABEB-7C60AE74B1DE}" destId="{342EBC32-773A-0F49-BEFD-57E94446E326}" srcOrd="0" destOrd="0" presId="urn:microsoft.com/office/officeart/2005/8/layout/bProcess3"/>
    <dgm:cxn modelId="{5627A5C5-B848-D24D-BCEA-CDE639140348}" type="presParOf" srcId="{745E3A39-6B5A-4244-91BA-DA71A023FFE6}" destId="{D57C8A14-FB6C-7444-B309-214351B61828}" srcOrd="6" destOrd="0" presId="urn:microsoft.com/office/officeart/2005/8/layout/bProcess3"/>
    <dgm:cxn modelId="{4ED0AFA5-1DED-194E-848E-8A724A231EE7}" type="presParOf" srcId="{745E3A39-6B5A-4244-91BA-DA71A023FFE6}" destId="{4C41DDBA-9A7E-134C-9A54-91642AF0A2A4}" srcOrd="7" destOrd="0" presId="urn:microsoft.com/office/officeart/2005/8/layout/bProcess3"/>
    <dgm:cxn modelId="{B6FC3EBF-EE01-814D-BD48-1CDC774D3627}" type="presParOf" srcId="{4C41DDBA-9A7E-134C-9A54-91642AF0A2A4}" destId="{556A55F7-F04B-E94C-8DB5-09AC53752323}" srcOrd="0" destOrd="0" presId="urn:microsoft.com/office/officeart/2005/8/layout/bProcess3"/>
    <dgm:cxn modelId="{89BEA8AC-5CA9-804E-91AB-F4D058FD1681}" type="presParOf" srcId="{745E3A39-6B5A-4244-91BA-DA71A023FFE6}" destId="{9C9C43AF-F80A-FD40-861F-87AEFEC9A5EF}" srcOrd="8" destOrd="0" presId="urn:microsoft.com/office/officeart/2005/8/layout/bProcess3"/>
    <dgm:cxn modelId="{373868B7-F01B-A84E-A2CB-B0B29D4472C7}" type="presParOf" srcId="{745E3A39-6B5A-4244-91BA-DA71A023FFE6}" destId="{77118A81-4E90-B845-89D5-C9594656AF1B}" srcOrd="9" destOrd="0" presId="urn:microsoft.com/office/officeart/2005/8/layout/bProcess3"/>
    <dgm:cxn modelId="{707E6362-25BF-D84D-8772-6994CE0E3494}" type="presParOf" srcId="{77118A81-4E90-B845-89D5-C9594656AF1B}" destId="{995C61AB-EBB1-D142-914A-9F9243E1EB05}" srcOrd="0" destOrd="0" presId="urn:microsoft.com/office/officeart/2005/8/layout/bProcess3"/>
    <dgm:cxn modelId="{AF6C4329-960E-D844-8E10-626DCF629216}" type="presParOf" srcId="{745E3A39-6B5A-4244-91BA-DA71A023FFE6}" destId="{BF3EF456-B1E5-E644-90F7-5786636EEE0C}" srcOrd="10" destOrd="0" presId="urn:microsoft.com/office/officeart/2005/8/layout/bProcess3"/>
    <dgm:cxn modelId="{E08A3CEA-0909-6245-B44C-528108FEE4E7}" type="presParOf" srcId="{745E3A39-6B5A-4244-91BA-DA71A023FFE6}" destId="{52CF887A-3F95-0B45-BD9E-FF0C2DBA2A5E}" srcOrd="11" destOrd="0" presId="urn:microsoft.com/office/officeart/2005/8/layout/bProcess3"/>
    <dgm:cxn modelId="{8914ED0D-7A4F-BF47-A76B-70B0376F7896}" type="presParOf" srcId="{52CF887A-3F95-0B45-BD9E-FF0C2DBA2A5E}" destId="{8631FC54-1F17-CD4D-9603-322491E0A109}" srcOrd="0" destOrd="0" presId="urn:microsoft.com/office/officeart/2005/8/layout/bProcess3"/>
    <dgm:cxn modelId="{0BF7864D-F70A-E14F-9E29-50F3F58FE611}" type="presParOf" srcId="{745E3A39-6B5A-4244-91BA-DA71A023FFE6}" destId="{C2245ADA-C913-CA44-85D9-8E65B64A970E}" srcOrd="12" destOrd="0" presId="urn:microsoft.com/office/officeart/2005/8/layout/bProcess3"/>
    <dgm:cxn modelId="{7F2EB51E-F323-D74A-A139-CF1435529F85}" type="presParOf" srcId="{745E3A39-6B5A-4244-91BA-DA71A023FFE6}" destId="{A6C93CA9-E8AF-3D47-8FAA-4452A42B4521}" srcOrd="13" destOrd="0" presId="urn:microsoft.com/office/officeart/2005/8/layout/bProcess3"/>
    <dgm:cxn modelId="{DC15EA78-8487-C74F-A771-B5363E2A22D8}" type="presParOf" srcId="{A6C93CA9-E8AF-3D47-8FAA-4452A42B4521}" destId="{ED9013D5-CA28-F848-8822-6B20EDA68719}" srcOrd="0" destOrd="0" presId="urn:microsoft.com/office/officeart/2005/8/layout/bProcess3"/>
    <dgm:cxn modelId="{E2DAE4B5-E168-D54A-AA51-B8ADAE0852F8}" type="presParOf" srcId="{745E3A39-6B5A-4244-91BA-DA71A023FFE6}" destId="{14AD1000-9160-A649-A683-45B5FF4AA9C0}" srcOrd="14" destOrd="0" presId="urn:microsoft.com/office/officeart/2005/8/layout/bProcess3"/>
    <dgm:cxn modelId="{D6C94370-082D-3D47-87A6-DA6292497C2A}" type="presParOf" srcId="{745E3A39-6B5A-4244-91BA-DA71A023FFE6}" destId="{5E1FFA1D-9F32-5640-84CC-637EF7422376}" srcOrd="15" destOrd="0" presId="urn:microsoft.com/office/officeart/2005/8/layout/bProcess3"/>
    <dgm:cxn modelId="{ACDA8490-B6B8-1648-B0E5-0986AC90097D}" type="presParOf" srcId="{5E1FFA1D-9F32-5640-84CC-637EF7422376}" destId="{EAFA859B-313B-1F45-AE5A-9343DBDC8076}" srcOrd="0" destOrd="0" presId="urn:microsoft.com/office/officeart/2005/8/layout/bProcess3"/>
    <dgm:cxn modelId="{672B1FE0-9B53-6142-BA9F-91799855CB8F}" type="presParOf" srcId="{745E3A39-6B5A-4244-91BA-DA71A023FFE6}" destId="{FAF25062-2099-C640-8949-86A484481167}" srcOrd="16" destOrd="0" presId="urn:microsoft.com/office/officeart/2005/8/layout/b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D2D1665-EE6E-4144-9065-673FE16FA9FD}" type="doc">
      <dgm:prSet loTypeId="urn:microsoft.com/office/officeart/2005/8/layout/lProcess2" loCatId="" qsTypeId="urn:microsoft.com/office/officeart/2005/8/quickstyle/simple1" qsCatId="simple" csTypeId="urn:microsoft.com/office/officeart/2005/8/colors/accent1_2" csCatId="accent1" phldr="1"/>
      <dgm:spPr/>
      <dgm:t>
        <a:bodyPr/>
        <a:lstStyle/>
        <a:p>
          <a:endParaRPr lang="en-US"/>
        </a:p>
      </dgm:t>
    </dgm:pt>
    <dgm:pt modelId="{D82447A8-DDFD-A445-BDC9-4BB44DD1C028}">
      <dgm:prSet phldrT="[Text]"/>
      <dgm:spPr/>
      <dgm:t>
        <a:bodyPr/>
        <a:lstStyle/>
        <a:p>
          <a:pPr>
            <a:buFont typeface="Arial" panose="020B0604020202020204" pitchFamily="34" charset="0"/>
            <a:buChar char="•"/>
          </a:pPr>
          <a:r>
            <a:rPr lang="en-US" b="1" i="0" u="none" dirty="0"/>
            <a:t>Project Management Tools</a:t>
          </a:r>
          <a:endParaRPr lang="en-US" dirty="0"/>
        </a:p>
      </dgm:t>
    </dgm:pt>
    <dgm:pt modelId="{2CBB32F9-8A70-F74C-8C30-AF6D5819F142}" type="parTrans" cxnId="{AEA4C95C-3ED7-1546-8757-EE813F79CAFC}">
      <dgm:prSet/>
      <dgm:spPr/>
      <dgm:t>
        <a:bodyPr/>
        <a:lstStyle/>
        <a:p>
          <a:endParaRPr lang="en-US"/>
        </a:p>
      </dgm:t>
    </dgm:pt>
    <dgm:pt modelId="{7F993635-D692-6A48-BD97-DACFFB68ADC2}" type="sibTrans" cxnId="{AEA4C95C-3ED7-1546-8757-EE813F79CAFC}">
      <dgm:prSet/>
      <dgm:spPr/>
      <dgm:t>
        <a:bodyPr/>
        <a:lstStyle/>
        <a:p>
          <a:endParaRPr lang="en-US"/>
        </a:p>
      </dgm:t>
    </dgm:pt>
    <dgm:pt modelId="{6FBA5C45-D121-784A-8F57-AFAC558E3165}">
      <dgm:prSet/>
      <dgm:spPr/>
      <dgm:t>
        <a:bodyPr/>
        <a:lstStyle/>
        <a:p>
          <a:pPr>
            <a:buFont typeface="Arial" panose="020B0604020202020204" pitchFamily="34" charset="0"/>
            <a:buChar char="•"/>
          </a:pPr>
          <a:r>
            <a:rPr lang="en-US" b="0" i="1" u="none" dirty="0"/>
            <a:t>Example: Jira - facilitates project planning, tracking, and release management.</a:t>
          </a:r>
          <a:endParaRPr lang="en-US" b="0" i="0" u="none" dirty="0"/>
        </a:p>
      </dgm:t>
    </dgm:pt>
    <dgm:pt modelId="{C0248B73-1145-0D4F-9447-43A03273E8A4}" type="parTrans" cxnId="{B9BBA08E-BA6C-9448-9984-6ABE2D892012}">
      <dgm:prSet/>
      <dgm:spPr/>
      <dgm:t>
        <a:bodyPr/>
        <a:lstStyle/>
        <a:p>
          <a:endParaRPr lang="en-US"/>
        </a:p>
      </dgm:t>
    </dgm:pt>
    <dgm:pt modelId="{625BE5F8-E54A-A744-99BE-F2397CF7EB3F}" type="sibTrans" cxnId="{B9BBA08E-BA6C-9448-9984-6ABE2D892012}">
      <dgm:prSet/>
      <dgm:spPr/>
      <dgm:t>
        <a:bodyPr/>
        <a:lstStyle/>
        <a:p>
          <a:endParaRPr lang="en-US"/>
        </a:p>
      </dgm:t>
    </dgm:pt>
    <dgm:pt modelId="{C3843452-2E2B-8942-AF94-AD461AF5FD27}">
      <dgm:prSet/>
      <dgm:spPr/>
      <dgm:t>
        <a:bodyPr/>
        <a:lstStyle/>
        <a:p>
          <a:pPr>
            <a:buFont typeface="Arial" panose="020B0604020202020204" pitchFamily="34" charset="0"/>
            <a:buChar char="•"/>
          </a:pPr>
          <a:r>
            <a:rPr lang="en-US" b="1" i="0" u="none"/>
            <a:t>Collaboration Platforms</a:t>
          </a:r>
          <a:endParaRPr lang="en-US" b="0" i="0" u="none"/>
        </a:p>
      </dgm:t>
    </dgm:pt>
    <dgm:pt modelId="{EF72B14B-B914-BB49-88FB-AD808A33998A}" type="parTrans" cxnId="{06A527CB-2E16-A94C-9CF6-BFA0ACC28587}">
      <dgm:prSet/>
      <dgm:spPr/>
      <dgm:t>
        <a:bodyPr/>
        <a:lstStyle/>
        <a:p>
          <a:endParaRPr lang="en-US"/>
        </a:p>
      </dgm:t>
    </dgm:pt>
    <dgm:pt modelId="{D3C01E35-3273-8744-8A13-2BB8E98403E8}" type="sibTrans" cxnId="{06A527CB-2E16-A94C-9CF6-BFA0ACC28587}">
      <dgm:prSet/>
      <dgm:spPr/>
      <dgm:t>
        <a:bodyPr/>
        <a:lstStyle/>
        <a:p>
          <a:endParaRPr lang="en-US"/>
        </a:p>
      </dgm:t>
    </dgm:pt>
    <dgm:pt modelId="{D2BCE3A6-0B42-2440-94F5-16CF4BE50E71}">
      <dgm:prSet/>
      <dgm:spPr/>
      <dgm:t>
        <a:bodyPr/>
        <a:lstStyle/>
        <a:p>
          <a:pPr>
            <a:buFont typeface="Arial" panose="020B0604020202020204" pitchFamily="34" charset="0"/>
            <a:buChar char="•"/>
          </a:pPr>
          <a:r>
            <a:rPr lang="en-US" b="0" i="1" u="none" dirty="0"/>
            <a:t>Enhance team communication and collaboration, enabling real-time information sharing.</a:t>
          </a:r>
          <a:endParaRPr lang="en-US" b="0" i="0" u="none" dirty="0"/>
        </a:p>
      </dgm:t>
    </dgm:pt>
    <dgm:pt modelId="{B8A01B94-83BD-2140-A7B5-57EA6E963473}" type="parTrans" cxnId="{FB7E6F5C-62CC-0D47-AFB0-0AB7FA61EFE0}">
      <dgm:prSet/>
      <dgm:spPr/>
      <dgm:t>
        <a:bodyPr/>
        <a:lstStyle/>
        <a:p>
          <a:endParaRPr lang="en-US"/>
        </a:p>
      </dgm:t>
    </dgm:pt>
    <dgm:pt modelId="{4177652B-BAEA-6547-86FB-7E194B62CACB}" type="sibTrans" cxnId="{FB7E6F5C-62CC-0D47-AFB0-0AB7FA61EFE0}">
      <dgm:prSet/>
      <dgm:spPr/>
      <dgm:t>
        <a:bodyPr/>
        <a:lstStyle/>
        <a:p>
          <a:endParaRPr lang="en-US"/>
        </a:p>
      </dgm:t>
    </dgm:pt>
    <dgm:pt modelId="{A70DC594-1D5D-FC41-A51C-60944C49E3EF}">
      <dgm:prSet/>
      <dgm:spPr/>
      <dgm:t>
        <a:bodyPr/>
        <a:lstStyle/>
        <a:p>
          <a:pPr>
            <a:buFont typeface="Arial" panose="020B0604020202020204" pitchFamily="34" charset="0"/>
            <a:buChar char="•"/>
          </a:pPr>
          <a:r>
            <a:rPr lang="en-US" b="0" i="1" u="none"/>
            <a:t>Example: Microsoft Teams - fosters communication, file sharing, and virtual collaboration.</a:t>
          </a:r>
          <a:endParaRPr lang="en-US" b="0" i="0" u="none"/>
        </a:p>
      </dgm:t>
    </dgm:pt>
    <dgm:pt modelId="{E2A695C3-491E-A244-9977-1B11CD3BD81D}" type="parTrans" cxnId="{39834A51-5CCE-8140-99D5-1FD62403E25E}">
      <dgm:prSet/>
      <dgm:spPr/>
      <dgm:t>
        <a:bodyPr/>
        <a:lstStyle/>
        <a:p>
          <a:endParaRPr lang="en-US"/>
        </a:p>
      </dgm:t>
    </dgm:pt>
    <dgm:pt modelId="{3EB6AB32-EAA3-B04B-B9F3-A2DCC5CBFB85}" type="sibTrans" cxnId="{39834A51-5CCE-8140-99D5-1FD62403E25E}">
      <dgm:prSet/>
      <dgm:spPr/>
      <dgm:t>
        <a:bodyPr/>
        <a:lstStyle/>
        <a:p>
          <a:endParaRPr lang="en-US"/>
        </a:p>
      </dgm:t>
    </dgm:pt>
    <dgm:pt modelId="{D1FE9AE2-66E1-3C4E-A818-ADFDD92FCF4D}">
      <dgm:prSet/>
      <dgm:spPr/>
      <dgm:t>
        <a:bodyPr/>
        <a:lstStyle/>
        <a:p>
          <a:pPr>
            <a:buFont typeface="Arial" panose="020B0604020202020204" pitchFamily="34" charset="0"/>
            <a:buChar char="•"/>
          </a:pPr>
          <a:r>
            <a:rPr lang="en-US" b="1" i="0" u="none"/>
            <a:t>Task and Workflow Management</a:t>
          </a:r>
          <a:endParaRPr lang="en-US" b="0" i="0" u="none"/>
        </a:p>
      </dgm:t>
    </dgm:pt>
    <dgm:pt modelId="{76ED57D8-879F-8F4E-B13F-17CD295C5BC7}" type="parTrans" cxnId="{F58D8CA3-C996-554F-AB42-C01BC2809E85}">
      <dgm:prSet/>
      <dgm:spPr/>
      <dgm:t>
        <a:bodyPr/>
        <a:lstStyle/>
        <a:p>
          <a:endParaRPr lang="en-US"/>
        </a:p>
      </dgm:t>
    </dgm:pt>
    <dgm:pt modelId="{4984C5A1-6852-4145-AC26-81BE37737B81}" type="sibTrans" cxnId="{F58D8CA3-C996-554F-AB42-C01BC2809E85}">
      <dgm:prSet/>
      <dgm:spPr/>
      <dgm:t>
        <a:bodyPr/>
        <a:lstStyle/>
        <a:p>
          <a:endParaRPr lang="en-US"/>
        </a:p>
      </dgm:t>
    </dgm:pt>
    <dgm:pt modelId="{3FA28EA5-93CE-9D46-85A5-F4C225C7EECA}">
      <dgm:prSet/>
      <dgm:spPr/>
      <dgm:t>
        <a:bodyPr/>
        <a:lstStyle/>
        <a:p>
          <a:pPr>
            <a:buFont typeface="Arial" panose="020B0604020202020204" pitchFamily="34" charset="0"/>
            <a:buChar char="•"/>
          </a:pPr>
          <a:r>
            <a:rPr lang="en-US" b="0" i="1" u="none" dirty="0"/>
            <a:t>Tools for effective task and workflow management, ensuring project progress visibility.</a:t>
          </a:r>
          <a:endParaRPr lang="en-US" b="0" i="0" u="none" dirty="0"/>
        </a:p>
      </dgm:t>
    </dgm:pt>
    <dgm:pt modelId="{A38AEB6F-662F-074F-B182-AAECEAA69102}" type="parTrans" cxnId="{B245A354-3458-8541-A18E-3A2005A7F69F}">
      <dgm:prSet/>
      <dgm:spPr/>
      <dgm:t>
        <a:bodyPr/>
        <a:lstStyle/>
        <a:p>
          <a:endParaRPr lang="en-US"/>
        </a:p>
      </dgm:t>
    </dgm:pt>
    <dgm:pt modelId="{E463E22A-2FFD-2244-92B4-DE13E02AEA23}" type="sibTrans" cxnId="{B245A354-3458-8541-A18E-3A2005A7F69F}">
      <dgm:prSet/>
      <dgm:spPr/>
      <dgm:t>
        <a:bodyPr/>
        <a:lstStyle/>
        <a:p>
          <a:endParaRPr lang="en-US"/>
        </a:p>
      </dgm:t>
    </dgm:pt>
    <dgm:pt modelId="{E72DFE24-D2CE-7B4E-9438-DCDC6E066576}">
      <dgm:prSet/>
      <dgm:spPr/>
      <dgm:t>
        <a:bodyPr/>
        <a:lstStyle/>
        <a:p>
          <a:pPr>
            <a:buFont typeface="Arial" panose="020B0604020202020204" pitchFamily="34" charset="0"/>
            <a:buChar char="•"/>
          </a:pPr>
          <a:r>
            <a:rPr lang="en-US" b="0" i="1" u="none"/>
            <a:t>Example: Trello - facilitates task tracking, prioritization, and team collaboration.</a:t>
          </a:r>
          <a:endParaRPr lang="en-US" b="0" i="0" u="none"/>
        </a:p>
      </dgm:t>
    </dgm:pt>
    <dgm:pt modelId="{B2F8D37C-1E0D-604D-AC11-F09679DB2AB4}" type="parTrans" cxnId="{7EEBB2AA-CCF9-1746-B972-3595C1A2A916}">
      <dgm:prSet/>
      <dgm:spPr/>
      <dgm:t>
        <a:bodyPr/>
        <a:lstStyle/>
        <a:p>
          <a:endParaRPr lang="en-US"/>
        </a:p>
      </dgm:t>
    </dgm:pt>
    <dgm:pt modelId="{561E2B9C-31D1-494F-A8A2-21410F7D55FE}" type="sibTrans" cxnId="{7EEBB2AA-CCF9-1746-B972-3595C1A2A916}">
      <dgm:prSet/>
      <dgm:spPr/>
      <dgm:t>
        <a:bodyPr/>
        <a:lstStyle/>
        <a:p>
          <a:endParaRPr lang="en-US"/>
        </a:p>
      </dgm:t>
    </dgm:pt>
    <dgm:pt modelId="{6613FDFB-F3B2-3648-A984-58303C07F300}">
      <dgm:prSet/>
      <dgm:spPr/>
      <dgm:t>
        <a:bodyPr/>
        <a:lstStyle/>
        <a:p>
          <a:pPr>
            <a:buFont typeface="Arial" panose="020B0604020202020204" pitchFamily="34" charset="0"/>
            <a:buChar char="•"/>
          </a:pPr>
          <a:r>
            <a:rPr lang="en-US" b="1" i="0" u="none"/>
            <a:t>Communication and Documentation Tools</a:t>
          </a:r>
          <a:endParaRPr lang="en-US" b="0" i="0" u="none"/>
        </a:p>
      </dgm:t>
    </dgm:pt>
    <dgm:pt modelId="{8CAAD5BA-5913-484B-9999-48FA9CDA478D}" type="parTrans" cxnId="{B575FC9D-C6E4-A74C-B497-0A8CE1D33B87}">
      <dgm:prSet/>
      <dgm:spPr/>
      <dgm:t>
        <a:bodyPr/>
        <a:lstStyle/>
        <a:p>
          <a:endParaRPr lang="en-US"/>
        </a:p>
      </dgm:t>
    </dgm:pt>
    <dgm:pt modelId="{8AAE3326-4755-6941-9DDD-E0AC54B86C24}" type="sibTrans" cxnId="{B575FC9D-C6E4-A74C-B497-0A8CE1D33B87}">
      <dgm:prSet/>
      <dgm:spPr/>
      <dgm:t>
        <a:bodyPr/>
        <a:lstStyle/>
        <a:p>
          <a:endParaRPr lang="en-US"/>
        </a:p>
      </dgm:t>
    </dgm:pt>
    <dgm:pt modelId="{E550903D-AB25-6042-9231-9A67005629F4}">
      <dgm:prSet/>
      <dgm:spPr/>
      <dgm:t>
        <a:bodyPr/>
        <a:lstStyle/>
        <a:p>
          <a:pPr>
            <a:buFont typeface="Arial" panose="020B0604020202020204" pitchFamily="34" charset="0"/>
            <a:buChar char="•"/>
          </a:pPr>
          <a:r>
            <a:rPr lang="en-US" b="0" i="1" u="none" dirty="0"/>
            <a:t>Tools facilitating clear communication and effective documentation for knowledge sharing.</a:t>
          </a:r>
          <a:endParaRPr lang="en-US" b="0" i="0" u="none" dirty="0"/>
        </a:p>
      </dgm:t>
    </dgm:pt>
    <dgm:pt modelId="{F933B55E-FC49-7F45-A3AB-2FF4A76A904C}" type="parTrans" cxnId="{BA1797A4-221D-9947-B979-3AD7EA31C2F6}">
      <dgm:prSet/>
      <dgm:spPr/>
      <dgm:t>
        <a:bodyPr/>
        <a:lstStyle/>
        <a:p>
          <a:endParaRPr lang="en-US"/>
        </a:p>
      </dgm:t>
    </dgm:pt>
    <dgm:pt modelId="{6B7AD329-13B9-6A4A-BBC1-AF22724DED25}" type="sibTrans" cxnId="{BA1797A4-221D-9947-B979-3AD7EA31C2F6}">
      <dgm:prSet/>
      <dgm:spPr/>
      <dgm:t>
        <a:bodyPr/>
        <a:lstStyle/>
        <a:p>
          <a:endParaRPr lang="en-US"/>
        </a:p>
      </dgm:t>
    </dgm:pt>
    <dgm:pt modelId="{3049921B-04FF-4D4A-A34B-21E61FC61468}">
      <dgm:prSet/>
      <dgm:spPr/>
      <dgm:t>
        <a:bodyPr/>
        <a:lstStyle/>
        <a:p>
          <a:pPr>
            <a:buFont typeface="Arial" panose="020B0604020202020204" pitchFamily="34" charset="0"/>
            <a:buChar char="•"/>
          </a:pPr>
          <a:r>
            <a:rPr lang="en-US" b="0" i="1" u="none"/>
            <a:t>Example: Confluence - supports collaborative documentation and information sharing.</a:t>
          </a:r>
          <a:endParaRPr lang="en-US" b="0" i="0" u="none"/>
        </a:p>
      </dgm:t>
    </dgm:pt>
    <dgm:pt modelId="{00541F1F-3DD4-154C-8C19-73F2C30DA14F}" type="parTrans" cxnId="{29C450D5-911A-7A40-ADF1-EFE3B6DCE783}">
      <dgm:prSet/>
      <dgm:spPr/>
      <dgm:t>
        <a:bodyPr/>
        <a:lstStyle/>
        <a:p>
          <a:endParaRPr lang="en-US"/>
        </a:p>
      </dgm:t>
    </dgm:pt>
    <dgm:pt modelId="{FB66487C-00AE-0C44-9ECE-8909881CF3D1}" type="sibTrans" cxnId="{29C450D5-911A-7A40-ADF1-EFE3B6DCE783}">
      <dgm:prSet/>
      <dgm:spPr/>
      <dgm:t>
        <a:bodyPr/>
        <a:lstStyle/>
        <a:p>
          <a:endParaRPr lang="en-US"/>
        </a:p>
      </dgm:t>
    </dgm:pt>
    <dgm:pt modelId="{5C53CB6A-BE33-6F4A-89B0-7B0145FE0221}">
      <dgm:prSet/>
      <dgm:spPr/>
      <dgm:t>
        <a:bodyPr/>
        <a:lstStyle/>
        <a:p>
          <a:pPr>
            <a:buFont typeface="Arial" panose="020B0604020202020204" pitchFamily="34" charset="0"/>
            <a:buChar char="•"/>
          </a:pPr>
          <a:r>
            <a:rPr lang="en-US" b="1" i="0" u="none"/>
            <a:t>Resource Allocation and Tracking</a:t>
          </a:r>
          <a:endParaRPr lang="en-US" b="0" i="0" u="none"/>
        </a:p>
      </dgm:t>
    </dgm:pt>
    <dgm:pt modelId="{EE44E60B-C631-DC4D-BA7D-A3D53FF62B27}" type="parTrans" cxnId="{1C7623E2-4B46-9C4B-A34C-58440A68450F}">
      <dgm:prSet/>
      <dgm:spPr/>
      <dgm:t>
        <a:bodyPr/>
        <a:lstStyle/>
        <a:p>
          <a:endParaRPr lang="en-US"/>
        </a:p>
      </dgm:t>
    </dgm:pt>
    <dgm:pt modelId="{711FA644-E968-9B44-AD99-B0F0BA41C4AF}" type="sibTrans" cxnId="{1C7623E2-4B46-9C4B-A34C-58440A68450F}">
      <dgm:prSet/>
      <dgm:spPr/>
      <dgm:t>
        <a:bodyPr/>
        <a:lstStyle/>
        <a:p>
          <a:endParaRPr lang="en-US"/>
        </a:p>
      </dgm:t>
    </dgm:pt>
    <dgm:pt modelId="{5374D9BF-3830-AB4A-8A28-6DA2CE418EC1}">
      <dgm:prSet/>
      <dgm:spPr/>
      <dgm:t>
        <a:bodyPr/>
        <a:lstStyle/>
        <a:p>
          <a:pPr>
            <a:buFont typeface="Arial" panose="020B0604020202020204" pitchFamily="34" charset="0"/>
            <a:buChar char="•"/>
          </a:pPr>
          <a:r>
            <a:rPr lang="en-US" b="0" i="1" u="none" dirty="0"/>
            <a:t>Support optimal resource allocation and tracking throughout the project lifecycle.</a:t>
          </a:r>
          <a:endParaRPr lang="en-US" b="0" i="0" u="none" dirty="0"/>
        </a:p>
      </dgm:t>
    </dgm:pt>
    <dgm:pt modelId="{A6F55CA8-9145-F24F-B0D9-BC95E8B8B3F9}" type="parTrans" cxnId="{443EE515-C72F-DC47-8B3B-C8F15A46D630}">
      <dgm:prSet/>
      <dgm:spPr/>
      <dgm:t>
        <a:bodyPr/>
        <a:lstStyle/>
        <a:p>
          <a:endParaRPr lang="en-US"/>
        </a:p>
      </dgm:t>
    </dgm:pt>
    <dgm:pt modelId="{60DB36CC-B47A-7D46-BAE3-82D1B02E94BB}" type="sibTrans" cxnId="{443EE515-C72F-DC47-8B3B-C8F15A46D630}">
      <dgm:prSet/>
      <dgm:spPr/>
      <dgm:t>
        <a:bodyPr/>
        <a:lstStyle/>
        <a:p>
          <a:endParaRPr lang="en-US"/>
        </a:p>
      </dgm:t>
    </dgm:pt>
    <dgm:pt modelId="{4F6F352D-2A6E-B64D-8052-80999C20623F}">
      <dgm:prSet/>
      <dgm:spPr/>
      <dgm:t>
        <a:bodyPr/>
        <a:lstStyle/>
        <a:p>
          <a:pPr>
            <a:buFont typeface="Arial" panose="020B0604020202020204" pitchFamily="34" charset="0"/>
            <a:buChar char="•"/>
          </a:pPr>
          <a:r>
            <a:rPr lang="en-US" b="0" i="1" u="none" dirty="0"/>
            <a:t>Example: </a:t>
          </a:r>
          <a:r>
            <a:rPr lang="en-US" b="0" i="1" u="none" dirty="0" err="1"/>
            <a:t>Monday.com</a:t>
          </a:r>
          <a:r>
            <a:rPr lang="en-US" b="0" i="1" u="none" dirty="0"/>
            <a:t> - offers resource management features and real-time project tracking.</a:t>
          </a:r>
          <a:endParaRPr lang="en-US" b="0" i="0" u="none" dirty="0"/>
        </a:p>
      </dgm:t>
    </dgm:pt>
    <dgm:pt modelId="{B3D2D871-A561-6A43-895E-32CA470F5C2B}" type="parTrans" cxnId="{C3818419-C95F-714B-9CA4-2F178B3681F0}">
      <dgm:prSet/>
      <dgm:spPr/>
      <dgm:t>
        <a:bodyPr/>
        <a:lstStyle/>
        <a:p>
          <a:endParaRPr lang="en-US"/>
        </a:p>
      </dgm:t>
    </dgm:pt>
    <dgm:pt modelId="{1492C662-5ED5-2A4D-9BE8-0167E71E1882}" type="sibTrans" cxnId="{C3818419-C95F-714B-9CA4-2F178B3681F0}">
      <dgm:prSet/>
      <dgm:spPr/>
      <dgm:t>
        <a:bodyPr/>
        <a:lstStyle/>
        <a:p>
          <a:endParaRPr lang="en-US"/>
        </a:p>
      </dgm:t>
    </dgm:pt>
    <dgm:pt modelId="{2AC4115A-C518-3047-A950-CFED857D1EFB}">
      <dgm:prSet/>
      <dgm:spPr/>
      <dgm:t>
        <a:bodyPr/>
        <a:lstStyle/>
        <a:p>
          <a:pPr>
            <a:buFont typeface="Arial" panose="020B0604020202020204" pitchFamily="34" charset="0"/>
            <a:buChar char="•"/>
          </a:pPr>
          <a:r>
            <a:rPr lang="en-US" b="0" i="1" u="none" dirty="0"/>
            <a:t>Tools supporting both traditional and agile methodologies, ensuring integration.</a:t>
          </a:r>
          <a:endParaRPr lang="en-US" b="0" i="0" u="none" dirty="0"/>
        </a:p>
      </dgm:t>
    </dgm:pt>
    <dgm:pt modelId="{E2EF7FBE-8802-954D-96B1-C288E64D9980}" type="sibTrans" cxnId="{49B86ED5-54FE-F344-AD29-A0EDBF21FF64}">
      <dgm:prSet/>
      <dgm:spPr/>
      <dgm:t>
        <a:bodyPr/>
        <a:lstStyle/>
        <a:p>
          <a:endParaRPr lang="en-US"/>
        </a:p>
      </dgm:t>
    </dgm:pt>
    <dgm:pt modelId="{85247E37-F34D-0C4E-AE78-6F6046A410D1}" type="parTrans" cxnId="{49B86ED5-54FE-F344-AD29-A0EDBF21FF64}">
      <dgm:prSet/>
      <dgm:spPr/>
      <dgm:t>
        <a:bodyPr/>
        <a:lstStyle/>
        <a:p>
          <a:endParaRPr lang="en-US"/>
        </a:p>
      </dgm:t>
    </dgm:pt>
    <dgm:pt modelId="{EDFE099F-DE93-7841-A713-C680DDE5DE86}" type="pres">
      <dgm:prSet presAssocID="{2D2D1665-EE6E-4144-9065-673FE16FA9FD}" presName="theList" presStyleCnt="0">
        <dgm:presLayoutVars>
          <dgm:dir/>
          <dgm:animLvl val="lvl"/>
          <dgm:resizeHandles val="exact"/>
        </dgm:presLayoutVars>
      </dgm:prSet>
      <dgm:spPr/>
    </dgm:pt>
    <dgm:pt modelId="{4C4FD9ED-1622-6C42-AF4F-971826A8B62A}" type="pres">
      <dgm:prSet presAssocID="{D82447A8-DDFD-A445-BDC9-4BB44DD1C028}" presName="compNode" presStyleCnt="0"/>
      <dgm:spPr/>
    </dgm:pt>
    <dgm:pt modelId="{D6FF2750-58B5-3944-8F11-B5FB25C96BD0}" type="pres">
      <dgm:prSet presAssocID="{D82447A8-DDFD-A445-BDC9-4BB44DD1C028}" presName="aNode" presStyleLbl="bgShp" presStyleIdx="0" presStyleCnt="5" custScaleY="100000"/>
      <dgm:spPr/>
    </dgm:pt>
    <dgm:pt modelId="{8D53F2A9-0484-E646-BA96-EF8FC8E134FB}" type="pres">
      <dgm:prSet presAssocID="{D82447A8-DDFD-A445-BDC9-4BB44DD1C028}" presName="textNode" presStyleLbl="bgShp" presStyleIdx="0" presStyleCnt="5"/>
      <dgm:spPr/>
    </dgm:pt>
    <dgm:pt modelId="{77E81238-163A-A043-B2D8-DFE777E43DB5}" type="pres">
      <dgm:prSet presAssocID="{D82447A8-DDFD-A445-BDC9-4BB44DD1C028}" presName="compChildNode" presStyleCnt="0"/>
      <dgm:spPr/>
    </dgm:pt>
    <dgm:pt modelId="{52B0FF17-0C04-5845-B6AF-B589F1D58036}" type="pres">
      <dgm:prSet presAssocID="{D82447A8-DDFD-A445-BDC9-4BB44DD1C028}" presName="theInnerList" presStyleCnt="0"/>
      <dgm:spPr/>
    </dgm:pt>
    <dgm:pt modelId="{04BE96C1-716B-4E4D-94DB-EEC22129664F}" type="pres">
      <dgm:prSet presAssocID="{2AC4115A-C518-3047-A950-CFED857D1EFB}" presName="childNode" presStyleLbl="node1" presStyleIdx="0" presStyleCnt="10">
        <dgm:presLayoutVars>
          <dgm:bulletEnabled val="1"/>
        </dgm:presLayoutVars>
      </dgm:prSet>
      <dgm:spPr/>
    </dgm:pt>
    <dgm:pt modelId="{7A19E8E3-ABCA-F34C-8E8F-6B2AC02DDA3F}" type="pres">
      <dgm:prSet presAssocID="{2AC4115A-C518-3047-A950-CFED857D1EFB}" presName="aSpace2" presStyleCnt="0"/>
      <dgm:spPr/>
    </dgm:pt>
    <dgm:pt modelId="{825A0AEE-608C-B448-9640-D859E0B67896}" type="pres">
      <dgm:prSet presAssocID="{6FBA5C45-D121-784A-8F57-AFAC558E3165}" presName="childNode" presStyleLbl="node1" presStyleIdx="1" presStyleCnt="10">
        <dgm:presLayoutVars>
          <dgm:bulletEnabled val="1"/>
        </dgm:presLayoutVars>
      </dgm:prSet>
      <dgm:spPr/>
    </dgm:pt>
    <dgm:pt modelId="{6E07BE91-F56B-8F4C-B3E1-F9DBD9A83C7A}" type="pres">
      <dgm:prSet presAssocID="{D82447A8-DDFD-A445-BDC9-4BB44DD1C028}" presName="aSpace" presStyleCnt="0"/>
      <dgm:spPr/>
    </dgm:pt>
    <dgm:pt modelId="{38C0FF11-E371-CC42-830F-07AFF87D136B}" type="pres">
      <dgm:prSet presAssocID="{C3843452-2E2B-8942-AF94-AD461AF5FD27}" presName="compNode" presStyleCnt="0"/>
      <dgm:spPr/>
    </dgm:pt>
    <dgm:pt modelId="{B902952F-3DBC-8441-8A4F-277A92EFC14D}" type="pres">
      <dgm:prSet presAssocID="{C3843452-2E2B-8942-AF94-AD461AF5FD27}" presName="aNode" presStyleLbl="bgShp" presStyleIdx="1" presStyleCnt="5"/>
      <dgm:spPr/>
    </dgm:pt>
    <dgm:pt modelId="{B66576DE-40CF-5348-AEE0-A8784B019EA3}" type="pres">
      <dgm:prSet presAssocID="{C3843452-2E2B-8942-AF94-AD461AF5FD27}" presName="textNode" presStyleLbl="bgShp" presStyleIdx="1" presStyleCnt="5"/>
      <dgm:spPr/>
    </dgm:pt>
    <dgm:pt modelId="{0BC849CF-E8AC-5D43-B5B8-C20469A91CDC}" type="pres">
      <dgm:prSet presAssocID="{C3843452-2E2B-8942-AF94-AD461AF5FD27}" presName="compChildNode" presStyleCnt="0"/>
      <dgm:spPr/>
    </dgm:pt>
    <dgm:pt modelId="{FBE7828D-4CDA-E048-B57C-5EBDCD3EA970}" type="pres">
      <dgm:prSet presAssocID="{C3843452-2E2B-8942-AF94-AD461AF5FD27}" presName="theInnerList" presStyleCnt="0"/>
      <dgm:spPr/>
    </dgm:pt>
    <dgm:pt modelId="{CC17B2D3-F747-2844-A886-4A739CC1F349}" type="pres">
      <dgm:prSet presAssocID="{D2BCE3A6-0B42-2440-94F5-16CF4BE50E71}" presName="childNode" presStyleLbl="node1" presStyleIdx="2" presStyleCnt="10">
        <dgm:presLayoutVars>
          <dgm:bulletEnabled val="1"/>
        </dgm:presLayoutVars>
      </dgm:prSet>
      <dgm:spPr/>
    </dgm:pt>
    <dgm:pt modelId="{C2C5AC72-1109-2B4F-829E-6DC6E66ABDF1}" type="pres">
      <dgm:prSet presAssocID="{D2BCE3A6-0B42-2440-94F5-16CF4BE50E71}" presName="aSpace2" presStyleCnt="0"/>
      <dgm:spPr/>
    </dgm:pt>
    <dgm:pt modelId="{71B3C672-433B-014C-8574-84A0D020CA24}" type="pres">
      <dgm:prSet presAssocID="{A70DC594-1D5D-FC41-A51C-60944C49E3EF}" presName="childNode" presStyleLbl="node1" presStyleIdx="3" presStyleCnt="10">
        <dgm:presLayoutVars>
          <dgm:bulletEnabled val="1"/>
        </dgm:presLayoutVars>
      </dgm:prSet>
      <dgm:spPr/>
    </dgm:pt>
    <dgm:pt modelId="{63E5D855-DFBC-6047-8F90-EC72278DDCB7}" type="pres">
      <dgm:prSet presAssocID="{C3843452-2E2B-8942-AF94-AD461AF5FD27}" presName="aSpace" presStyleCnt="0"/>
      <dgm:spPr/>
    </dgm:pt>
    <dgm:pt modelId="{8462B5F7-8881-8B48-93BE-7C917F415D6B}" type="pres">
      <dgm:prSet presAssocID="{D1FE9AE2-66E1-3C4E-A818-ADFDD92FCF4D}" presName="compNode" presStyleCnt="0"/>
      <dgm:spPr/>
    </dgm:pt>
    <dgm:pt modelId="{E9BA0FDA-5B3B-AB43-9838-91EE1308B689}" type="pres">
      <dgm:prSet presAssocID="{D1FE9AE2-66E1-3C4E-A818-ADFDD92FCF4D}" presName="aNode" presStyleLbl="bgShp" presStyleIdx="2" presStyleCnt="5"/>
      <dgm:spPr/>
    </dgm:pt>
    <dgm:pt modelId="{44468856-5137-D844-AB6A-4407AD1592EF}" type="pres">
      <dgm:prSet presAssocID="{D1FE9AE2-66E1-3C4E-A818-ADFDD92FCF4D}" presName="textNode" presStyleLbl="bgShp" presStyleIdx="2" presStyleCnt="5"/>
      <dgm:spPr/>
    </dgm:pt>
    <dgm:pt modelId="{31A7D2B4-AE8A-7342-84F1-FD13A3E534E0}" type="pres">
      <dgm:prSet presAssocID="{D1FE9AE2-66E1-3C4E-A818-ADFDD92FCF4D}" presName="compChildNode" presStyleCnt="0"/>
      <dgm:spPr/>
    </dgm:pt>
    <dgm:pt modelId="{5E4533DB-F386-F044-8C77-4673F3557D16}" type="pres">
      <dgm:prSet presAssocID="{D1FE9AE2-66E1-3C4E-A818-ADFDD92FCF4D}" presName="theInnerList" presStyleCnt="0"/>
      <dgm:spPr/>
    </dgm:pt>
    <dgm:pt modelId="{EF12864C-51AC-DE49-8D54-1429E4190857}" type="pres">
      <dgm:prSet presAssocID="{3FA28EA5-93CE-9D46-85A5-F4C225C7EECA}" presName="childNode" presStyleLbl="node1" presStyleIdx="4" presStyleCnt="10">
        <dgm:presLayoutVars>
          <dgm:bulletEnabled val="1"/>
        </dgm:presLayoutVars>
      </dgm:prSet>
      <dgm:spPr/>
    </dgm:pt>
    <dgm:pt modelId="{0357DE70-2C34-784B-84D4-02FADC80B759}" type="pres">
      <dgm:prSet presAssocID="{3FA28EA5-93CE-9D46-85A5-F4C225C7EECA}" presName="aSpace2" presStyleCnt="0"/>
      <dgm:spPr/>
    </dgm:pt>
    <dgm:pt modelId="{098E92F7-9A86-CA47-A563-F48CE4B425B5}" type="pres">
      <dgm:prSet presAssocID="{E72DFE24-D2CE-7B4E-9438-DCDC6E066576}" presName="childNode" presStyleLbl="node1" presStyleIdx="5" presStyleCnt="10">
        <dgm:presLayoutVars>
          <dgm:bulletEnabled val="1"/>
        </dgm:presLayoutVars>
      </dgm:prSet>
      <dgm:spPr/>
    </dgm:pt>
    <dgm:pt modelId="{5515074B-F5F3-484F-A59E-258843D201A4}" type="pres">
      <dgm:prSet presAssocID="{D1FE9AE2-66E1-3C4E-A818-ADFDD92FCF4D}" presName="aSpace" presStyleCnt="0"/>
      <dgm:spPr/>
    </dgm:pt>
    <dgm:pt modelId="{B5EC9584-6C79-4846-8E88-8EE42B5FC4A1}" type="pres">
      <dgm:prSet presAssocID="{6613FDFB-F3B2-3648-A984-58303C07F300}" presName="compNode" presStyleCnt="0"/>
      <dgm:spPr/>
    </dgm:pt>
    <dgm:pt modelId="{932F18E7-06D0-F843-842E-7C5AA8EBB14C}" type="pres">
      <dgm:prSet presAssocID="{6613FDFB-F3B2-3648-A984-58303C07F300}" presName="aNode" presStyleLbl="bgShp" presStyleIdx="3" presStyleCnt="5"/>
      <dgm:spPr/>
    </dgm:pt>
    <dgm:pt modelId="{80D5DDF9-49C4-154C-817B-957DE3BC9CEA}" type="pres">
      <dgm:prSet presAssocID="{6613FDFB-F3B2-3648-A984-58303C07F300}" presName="textNode" presStyleLbl="bgShp" presStyleIdx="3" presStyleCnt="5"/>
      <dgm:spPr/>
    </dgm:pt>
    <dgm:pt modelId="{ADE163A3-EBFB-FC4B-BC20-5024F7145270}" type="pres">
      <dgm:prSet presAssocID="{6613FDFB-F3B2-3648-A984-58303C07F300}" presName="compChildNode" presStyleCnt="0"/>
      <dgm:spPr/>
    </dgm:pt>
    <dgm:pt modelId="{9B664B89-4446-124F-8859-CA24ED9BF8CE}" type="pres">
      <dgm:prSet presAssocID="{6613FDFB-F3B2-3648-A984-58303C07F300}" presName="theInnerList" presStyleCnt="0"/>
      <dgm:spPr/>
    </dgm:pt>
    <dgm:pt modelId="{961D78AD-A75B-034E-A8CB-B02077F36B3B}" type="pres">
      <dgm:prSet presAssocID="{E550903D-AB25-6042-9231-9A67005629F4}" presName="childNode" presStyleLbl="node1" presStyleIdx="6" presStyleCnt="10">
        <dgm:presLayoutVars>
          <dgm:bulletEnabled val="1"/>
        </dgm:presLayoutVars>
      </dgm:prSet>
      <dgm:spPr/>
    </dgm:pt>
    <dgm:pt modelId="{E4BDBAF5-EC2C-6346-BC44-721FFEFCB3E1}" type="pres">
      <dgm:prSet presAssocID="{E550903D-AB25-6042-9231-9A67005629F4}" presName="aSpace2" presStyleCnt="0"/>
      <dgm:spPr/>
    </dgm:pt>
    <dgm:pt modelId="{03213A1D-0F59-7E4D-9A04-3EC83990C447}" type="pres">
      <dgm:prSet presAssocID="{3049921B-04FF-4D4A-A34B-21E61FC61468}" presName="childNode" presStyleLbl="node1" presStyleIdx="7" presStyleCnt="10">
        <dgm:presLayoutVars>
          <dgm:bulletEnabled val="1"/>
        </dgm:presLayoutVars>
      </dgm:prSet>
      <dgm:spPr/>
    </dgm:pt>
    <dgm:pt modelId="{47BD9396-3A8B-D845-8A79-4298326FEBF2}" type="pres">
      <dgm:prSet presAssocID="{6613FDFB-F3B2-3648-A984-58303C07F300}" presName="aSpace" presStyleCnt="0"/>
      <dgm:spPr/>
    </dgm:pt>
    <dgm:pt modelId="{BC09E9BD-DD75-5D4A-8B88-BE696D0D9DEA}" type="pres">
      <dgm:prSet presAssocID="{5C53CB6A-BE33-6F4A-89B0-7B0145FE0221}" presName="compNode" presStyleCnt="0"/>
      <dgm:spPr/>
    </dgm:pt>
    <dgm:pt modelId="{B5B21835-6F65-584E-9362-C83C855B0DD1}" type="pres">
      <dgm:prSet presAssocID="{5C53CB6A-BE33-6F4A-89B0-7B0145FE0221}" presName="aNode" presStyleLbl="bgShp" presStyleIdx="4" presStyleCnt="5"/>
      <dgm:spPr/>
    </dgm:pt>
    <dgm:pt modelId="{0ABA6AF8-250C-884B-A8AA-51EEF42781CD}" type="pres">
      <dgm:prSet presAssocID="{5C53CB6A-BE33-6F4A-89B0-7B0145FE0221}" presName="textNode" presStyleLbl="bgShp" presStyleIdx="4" presStyleCnt="5"/>
      <dgm:spPr/>
    </dgm:pt>
    <dgm:pt modelId="{3D270EE9-7303-E844-9742-2440C739E0C3}" type="pres">
      <dgm:prSet presAssocID="{5C53CB6A-BE33-6F4A-89B0-7B0145FE0221}" presName="compChildNode" presStyleCnt="0"/>
      <dgm:spPr/>
    </dgm:pt>
    <dgm:pt modelId="{F1B9CFE6-2D7F-9A4A-8C23-F836A74282B6}" type="pres">
      <dgm:prSet presAssocID="{5C53CB6A-BE33-6F4A-89B0-7B0145FE0221}" presName="theInnerList" presStyleCnt="0"/>
      <dgm:spPr/>
    </dgm:pt>
    <dgm:pt modelId="{0969E321-6EAC-2648-B202-158BCF304101}" type="pres">
      <dgm:prSet presAssocID="{5374D9BF-3830-AB4A-8A28-6DA2CE418EC1}" presName="childNode" presStyleLbl="node1" presStyleIdx="8" presStyleCnt="10">
        <dgm:presLayoutVars>
          <dgm:bulletEnabled val="1"/>
        </dgm:presLayoutVars>
      </dgm:prSet>
      <dgm:spPr/>
    </dgm:pt>
    <dgm:pt modelId="{23E6D053-1A9D-5448-8D2A-A80D3D08F025}" type="pres">
      <dgm:prSet presAssocID="{5374D9BF-3830-AB4A-8A28-6DA2CE418EC1}" presName="aSpace2" presStyleCnt="0"/>
      <dgm:spPr/>
    </dgm:pt>
    <dgm:pt modelId="{6BF31D41-9DD7-1247-9E2D-C9D455F8C36F}" type="pres">
      <dgm:prSet presAssocID="{4F6F352D-2A6E-B64D-8052-80999C20623F}" presName="childNode" presStyleLbl="node1" presStyleIdx="9" presStyleCnt="10">
        <dgm:presLayoutVars>
          <dgm:bulletEnabled val="1"/>
        </dgm:presLayoutVars>
      </dgm:prSet>
      <dgm:spPr/>
    </dgm:pt>
  </dgm:ptLst>
  <dgm:cxnLst>
    <dgm:cxn modelId="{E9EF1006-65E8-B246-8D32-C8E5EDC26829}" type="presOf" srcId="{6FBA5C45-D121-784A-8F57-AFAC558E3165}" destId="{825A0AEE-608C-B448-9640-D859E0B67896}" srcOrd="0" destOrd="0" presId="urn:microsoft.com/office/officeart/2005/8/layout/lProcess2"/>
    <dgm:cxn modelId="{4CA8C60C-0362-7E49-ABCB-EF254425182A}" type="presOf" srcId="{6613FDFB-F3B2-3648-A984-58303C07F300}" destId="{80D5DDF9-49C4-154C-817B-957DE3BC9CEA}" srcOrd="1" destOrd="0" presId="urn:microsoft.com/office/officeart/2005/8/layout/lProcess2"/>
    <dgm:cxn modelId="{3F46E413-7692-2349-AD88-6A7767EAFEB6}" type="presOf" srcId="{C3843452-2E2B-8942-AF94-AD461AF5FD27}" destId="{B902952F-3DBC-8441-8A4F-277A92EFC14D}" srcOrd="0" destOrd="0" presId="urn:microsoft.com/office/officeart/2005/8/layout/lProcess2"/>
    <dgm:cxn modelId="{443EE515-C72F-DC47-8B3B-C8F15A46D630}" srcId="{5C53CB6A-BE33-6F4A-89B0-7B0145FE0221}" destId="{5374D9BF-3830-AB4A-8A28-6DA2CE418EC1}" srcOrd="0" destOrd="0" parTransId="{A6F55CA8-9145-F24F-B0D9-BC95E8B8B3F9}" sibTransId="{60DB36CC-B47A-7D46-BAE3-82D1B02E94BB}"/>
    <dgm:cxn modelId="{C3818419-C95F-714B-9CA4-2F178B3681F0}" srcId="{5C53CB6A-BE33-6F4A-89B0-7B0145FE0221}" destId="{4F6F352D-2A6E-B64D-8052-80999C20623F}" srcOrd="1" destOrd="0" parTransId="{B3D2D871-A561-6A43-895E-32CA470F5C2B}" sibTransId="{1492C662-5ED5-2A4D-9BE8-0167E71E1882}"/>
    <dgm:cxn modelId="{5DE12530-FC24-1746-8A0C-972708431774}" type="presOf" srcId="{D1FE9AE2-66E1-3C4E-A818-ADFDD92FCF4D}" destId="{44468856-5137-D844-AB6A-4407AD1592EF}" srcOrd="1" destOrd="0" presId="urn:microsoft.com/office/officeart/2005/8/layout/lProcess2"/>
    <dgm:cxn modelId="{26F43A3E-06DC-A048-97BB-CAE8B55D33C5}" type="presOf" srcId="{2AC4115A-C518-3047-A950-CFED857D1EFB}" destId="{04BE96C1-716B-4E4D-94DB-EEC22129664F}" srcOrd="0" destOrd="0" presId="urn:microsoft.com/office/officeart/2005/8/layout/lProcess2"/>
    <dgm:cxn modelId="{FB7E6F5C-62CC-0D47-AFB0-0AB7FA61EFE0}" srcId="{C3843452-2E2B-8942-AF94-AD461AF5FD27}" destId="{D2BCE3A6-0B42-2440-94F5-16CF4BE50E71}" srcOrd="0" destOrd="0" parTransId="{B8A01B94-83BD-2140-A7B5-57EA6E963473}" sibTransId="{4177652B-BAEA-6547-86FB-7E194B62CACB}"/>
    <dgm:cxn modelId="{AEA4C95C-3ED7-1546-8757-EE813F79CAFC}" srcId="{2D2D1665-EE6E-4144-9065-673FE16FA9FD}" destId="{D82447A8-DDFD-A445-BDC9-4BB44DD1C028}" srcOrd="0" destOrd="0" parTransId="{2CBB32F9-8A70-F74C-8C30-AF6D5819F142}" sibTransId="{7F993635-D692-6A48-BD97-DACFFB68ADC2}"/>
    <dgm:cxn modelId="{FFCB1F60-5505-6940-9D36-6C703B10AE82}" type="presOf" srcId="{5C53CB6A-BE33-6F4A-89B0-7B0145FE0221}" destId="{B5B21835-6F65-584E-9362-C83C855B0DD1}" srcOrd="0" destOrd="0" presId="urn:microsoft.com/office/officeart/2005/8/layout/lProcess2"/>
    <dgm:cxn modelId="{4C63EF60-391F-054B-8C0C-6AD95C51918E}" type="presOf" srcId="{C3843452-2E2B-8942-AF94-AD461AF5FD27}" destId="{B66576DE-40CF-5348-AEE0-A8784B019EA3}" srcOrd="1" destOrd="0" presId="urn:microsoft.com/office/officeart/2005/8/layout/lProcess2"/>
    <dgm:cxn modelId="{395A6268-2103-FB49-B145-022D343F63B2}" type="presOf" srcId="{A70DC594-1D5D-FC41-A51C-60944C49E3EF}" destId="{71B3C672-433B-014C-8574-84A0D020CA24}" srcOrd="0" destOrd="0" presId="urn:microsoft.com/office/officeart/2005/8/layout/lProcess2"/>
    <dgm:cxn modelId="{D8BEF249-6801-9D41-BFEF-5BF60E3CF79F}" type="presOf" srcId="{3FA28EA5-93CE-9D46-85A5-F4C225C7EECA}" destId="{EF12864C-51AC-DE49-8D54-1429E4190857}" srcOrd="0" destOrd="0" presId="urn:microsoft.com/office/officeart/2005/8/layout/lProcess2"/>
    <dgm:cxn modelId="{39834A51-5CCE-8140-99D5-1FD62403E25E}" srcId="{C3843452-2E2B-8942-AF94-AD461AF5FD27}" destId="{A70DC594-1D5D-FC41-A51C-60944C49E3EF}" srcOrd="1" destOrd="0" parTransId="{E2A695C3-491E-A244-9977-1B11CD3BD81D}" sibTransId="{3EB6AB32-EAA3-B04B-B9F3-A2DCC5CBFB85}"/>
    <dgm:cxn modelId="{B245A354-3458-8541-A18E-3A2005A7F69F}" srcId="{D1FE9AE2-66E1-3C4E-A818-ADFDD92FCF4D}" destId="{3FA28EA5-93CE-9D46-85A5-F4C225C7EECA}" srcOrd="0" destOrd="0" parTransId="{A38AEB6F-662F-074F-B182-AAECEAA69102}" sibTransId="{E463E22A-2FFD-2244-92B4-DE13E02AEA23}"/>
    <dgm:cxn modelId="{13351C7F-05D0-0F40-BF8A-D2A713D99C5B}" type="presOf" srcId="{6613FDFB-F3B2-3648-A984-58303C07F300}" destId="{932F18E7-06D0-F843-842E-7C5AA8EBB14C}" srcOrd="0" destOrd="0" presId="urn:microsoft.com/office/officeart/2005/8/layout/lProcess2"/>
    <dgm:cxn modelId="{B9BBA08E-BA6C-9448-9984-6ABE2D892012}" srcId="{D82447A8-DDFD-A445-BDC9-4BB44DD1C028}" destId="{6FBA5C45-D121-784A-8F57-AFAC558E3165}" srcOrd="1" destOrd="0" parTransId="{C0248B73-1145-0D4F-9447-43A03273E8A4}" sibTransId="{625BE5F8-E54A-A744-99BE-F2397CF7EB3F}"/>
    <dgm:cxn modelId="{F8260696-A194-274F-813B-7DE10B754490}" type="presOf" srcId="{5374D9BF-3830-AB4A-8A28-6DA2CE418EC1}" destId="{0969E321-6EAC-2648-B202-158BCF304101}" srcOrd="0" destOrd="0" presId="urn:microsoft.com/office/officeart/2005/8/layout/lProcess2"/>
    <dgm:cxn modelId="{B575FC9D-C6E4-A74C-B497-0A8CE1D33B87}" srcId="{2D2D1665-EE6E-4144-9065-673FE16FA9FD}" destId="{6613FDFB-F3B2-3648-A984-58303C07F300}" srcOrd="3" destOrd="0" parTransId="{8CAAD5BA-5913-484B-9999-48FA9CDA478D}" sibTransId="{8AAE3326-4755-6941-9DDD-E0AC54B86C24}"/>
    <dgm:cxn modelId="{F58D8CA3-C996-554F-AB42-C01BC2809E85}" srcId="{2D2D1665-EE6E-4144-9065-673FE16FA9FD}" destId="{D1FE9AE2-66E1-3C4E-A818-ADFDD92FCF4D}" srcOrd="2" destOrd="0" parTransId="{76ED57D8-879F-8F4E-B13F-17CD295C5BC7}" sibTransId="{4984C5A1-6852-4145-AC26-81BE37737B81}"/>
    <dgm:cxn modelId="{BA1797A4-221D-9947-B979-3AD7EA31C2F6}" srcId="{6613FDFB-F3B2-3648-A984-58303C07F300}" destId="{E550903D-AB25-6042-9231-9A67005629F4}" srcOrd="0" destOrd="0" parTransId="{F933B55E-FC49-7F45-A3AB-2FF4A76A904C}" sibTransId="{6B7AD329-13B9-6A4A-BBC1-AF22724DED25}"/>
    <dgm:cxn modelId="{7EEBB2AA-CCF9-1746-B972-3595C1A2A916}" srcId="{D1FE9AE2-66E1-3C4E-A818-ADFDD92FCF4D}" destId="{E72DFE24-D2CE-7B4E-9438-DCDC6E066576}" srcOrd="1" destOrd="0" parTransId="{B2F8D37C-1E0D-604D-AC11-F09679DB2AB4}" sibTransId="{561E2B9C-31D1-494F-A8A2-21410F7D55FE}"/>
    <dgm:cxn modelId="{DEAC53B6-7A3D-0741-B0C8-FBF9CE8EEA04}" type="presOf" srcId="{D2BCE3A6-0B42-2440-94F5-16CF4BE50E71}" destId="{CC17B2D3-F747-2844-A886-4A739CC1F349}" srcOrd="0" destOrd="0" presId="urn:microsoft.com/office/officeart/2005/8/layout/lProcess2"/>
    <dgm:cxn modelId="{A0E9EEC3-20DA-E54A-89E3-6247E6838A19}" type="presOf" srcId="{2D2D1665-EE6E-4144-9065-673FE16FA9FD}" destId="{EDFE099F-DE93-7841-A713-C680DDE5DE86}" srcOrd="0" destOrd="0" presId="urn:microsoft.com/office/officeart/2005/8/layout/lProcess2"/>
    <dgm:cxn modelId="{646F22C5-3FC5-3447-9669-C2EA1BCEAE4C}" type="presOf" srcId="{E72DFE24-D2CE-7B4E-9438-DCDC6E066576}" destId="{098E92F7-9A86-CA47-A563-F48CE4B425B5}" srcOrd="0" destOrd="0" presId="urn:microsoft.com/office/officeart/2005/8/layout/lProcess2"/>
    <dgm:cxn modelId="{06A527CB-2E16-A94C-9CF6-BFA0ACC28587}" srcId="{2D2D1665-EE6E-4144-9065-673FE16FA9FD}" destId="{C3843452-2E2B-8942-AF94-AD461AF5FD27}" srcOrd="1" destOrd="0" parTransId="{EF72B14B-B914-BB49-88FB-AD808A33998A}" sibTransId="{D3C01E35-3273-8744-8A13-2BB8E98403E8}"/>
    <dgm:cxn modelId="{B9975BCD-1482-7D43-B740-25166EB79370}" type="presOf" srcId="{D1FE9AE2-66E1-3C4E-A818-ADFDD92FCF4D}" destId="{E9BA0FDA-5B3B-AB43-9838-91EE1308B689}" srcOrd="0" destOrd="0" presId="urn:microsoft.com/office/officeart/2005/8/layout/lProcess2"/>
    <dgm:cxn modelId="{006D95CF-4326-BF49-A09F-FB9884906898}" type="presOf" srcId="{3049921B-04FF-4D4A-A34B-21E61FC61468}" destId="{03213A1D-0F59-7E4D-9A04-3EC83990C447}" srcOrd="0" destOrd="0" presId="urn:microsoft.com/office/officeart/2005/8/layout/lProcess2"/>
    <dgm:cxn modelId="{F14A14D2-7262-9C4F-8C41-90293FF64B0E}" type="presOf" srcId="{5C53CB6A-BE33-6F4A-89B0-7B0145FE0221}" destId="{0ABA6AF8-250C-884B-A8AA-51EEF42781CD}" srcOrd="1" destOrd="0" presId="urn:microsoft.com/office/officeart/2005/8/layout/lProcess2"/>
    <dgm:cxn modelId="{49B86ED5-54FE-F344-AD29-A0EDBF21FF64}" srcId="{D82447A8-DDFD-A445-BDC9-4BB44DD1C028}" destId="{2AC4115A-C518-3047-A950-CFED857D1EFB}" srcOrd="0" destOrd="0" parTransId="{85247E37-F34D-0C4E-AE78-6F6046A410D1}" sibTransId="{E2EF7FBE-8802-954D-96B1-C288E64D9980}"/>
    <dgm:cxn modelId="{29C450D5-911A-7A40-ADF1-EFE3B6DCE783}" srcId="{6613FDFB-F3B2-3648-A984-58303C07F300}" destId="{3049921B-04FF-4D4A-A34B-21E61FC61468}" srcOrd="1" destOrd="0" parTransId="{00541F1F-3DD4-154C-8C19-73F2C30DA14F}" sibTransId="{FB66487C-00AE-0C44-9ECE-8909881CF3D1}"/>
    <dgm:cxn modelId="{1C7623E2-4B46-9C4B-A34C-58440A68450F}" srcId="{2D2D1665-EE6E-4144-9065-673FE16FA9FD}" destId="{5C53CB6A-BE33-6F4A-89B0-7B0145FE0221}" srcOrd="4" destOrd="0" parTransId="{EE44E60B-C631-DC4D-BA7D-A3D53FF62B27}" sibTransId="{711FA644-E968-9B44-AD99-B0F0BA41C4AF}"/>
    <dgm:cxn modelId="{C7ED3CED-B095-8548-9EBA-ACEF46EDFD44}" type="presOf" srcId="{D82447A8-DDFD-A445-BDC9-4BB44DD1C028}" destId="{D6FF2750-58B5-3944-8F11-B5FB25C96BD0}" srcOrd="0" destOrd="0" presId="urn:microsoft.com/office/officeart/2005/8/layout/lProcess2"/>
    <dgm:cxn modelId="{7B89FCF5-F4F2-3E4B-9500-939A970B3A3F}" type="presOf" srcId="{D82447A8-DDFD-A445-BDC9-4BB44DD1C028}" destId="{8D53F2A9-0484-E646-BA96-EF8FC8E134FB}" srcOrd="1" destOrd="0" presId="urn:microsoft.com/office/officeart/2005/8/layout/lProcess2"/>
    <dgm:cxn modelId="{8081ACF7-E211-9A4D-989B-80D5C70443F2}" type="presOf" srcId="{E550903D-AB25-6042-9231-9A67005629F4}" destId="{961D78AD-A75B-034E-A8CB-B02077F36B3B}" srcOrd="0" destOrd="0" presId="urn:microsoft.com/office/officeart/2005/8/layout/lProcess2"/>
    <dgm:cxn modelId="{97E586FD-BC4C-794E-A15E-4A917F8CD923}" type="presOf" srcId="{4F6F352D-2A6E-B64D-8052-80999C20623F}" destId="{6BF31D41-9DD7-1247-9E2D-C9D455F8C36F}" srcOrd="0" destOrd="0" presId="urn:microsoft.com/office/officeart/2005/8/layout/lProcess2"/>
    <dgm:cxn modelId="{C77EF052-A39A-E141-AD06-931C4EA354A9}" type="presParOf" srcId="{EDFE099F-DE93-7841-A713-C680DDE5DE86}" destId="{4C4FD9ED-1622-6C42-AF4F-971826A8B62A}" srcOrd="0" destOrd="0" presId="urn:microsoft.com/office/officeart/2005/8/layout/lProcess2"/>
    <dgm:cxn modelId="{5858B79A-1EE0-8C4F-B9EE-A5A8C09FFBE7}" type="presParOf" srcId="{4C4FD9ED-1622-6C42-AF4F-971826A8B62A}" destId="{D6FF2750-58B5-3944-8F11-B5FB25C96BD0}" srcOrd="0" destOrd="0" presId="urn:microsoft.com/office/officeart/2005/8/layout/lProcess2"/>
    <dgm:cxn modelId="{41360640-A920-EE4D-80B0-DBF15783D157}" type="presParOf" srcId="{4C4FD9ED-1622-6C42-AF4F-971826A8B62A}" destId="{8D53F2A9-0484-E646-BA96-EF8FC8E134FB}" srcOrd="1" destOrd="0" presId="urn:microsoft.com/office/officeart/2005/8/layout/lProcess2"/>
    <dgm:cxn modelId="{9EC3AC8B-2D50-CD41-AC98-F0C51A060BB2}" type="presParOf" srcId="{4C4FD9ED-1622-6C42-AF4F-971826A8B62A}" destId="{77E81238-163A-A043-B2D8-DFE777E43DB5}" srcOrd="2" destOrd="0" presId="urn:microsoft.com/office/officeart/2005/8/layout/lProcess2"/>
    <dgm:cxn modelId="{0C175EEC-FF09-D44C-95C5-7BD0D5C312B3}" type="presParOf" srcId="{77E81238-163A-A043-B2D8-DFE777E43DB5}" destId="{52B0FF17-0C04-5845-B6AF-B589F1D58036}" srcOrd="0" destOrd="0" presId="urn:microsoft.com/office/officeart/2005/8/layout/lProcess2"/>
    <dgm:cxn modelId="{121C2775-7D9E-3743-87A3-73A3627B612D}" type="presParOf" srcId="{52B0FF17-0C04-5845-B6AF-B589F1D58036}" destId="{04BE96C1-716B-4E4D-94DB-EEC22129664F}" srcOrd="0" destOrd="0" presId="urn:microsoft.com/office/officeart/2005/8/layout/lProcess2"/>
    <dgm:cxn modelId="{A1BBF8EF-7C73-384C-BC58-6AD12CEE0B93}" type="presParOf" srcId="{52B0FF17-0C04-5845-B6AF-B589F1D58036}" destId="{7A19E8E3-ABCA-F34C-8E8F-6B2AC02DDA3F}" srcOrd="1" destOrd="0" presId="urn:microsoft.com/office/officeart/2005/8/layout/lProcess2"/>
    <dgm:cxn modelId="{94BBED6B-79EE-3B40-8D9C-E7D335D188AB}" type="presParOf" srcId="{52B0FF17-0C04-5845-B6AF-B589F1D58036}" destId="{825A0AEE-608C-B448-9640-D859E0B67896}" srcOrd="2" destOrd="0" presId="urn:microsoft.com/office/officeart/2005/8/layout/lProcess2"/>
    <dgm:cxn modelId="{397A7A13-63EE-6D4B-B584-6FE1773EA97A}" type="presParOf" srcId="{EDFE099F-DE93-7841-A713-C680DDE5DE86}" destId="{6E07BE91-F56B-8F4C-B3E1-F9DBD9A83C7A}" srcOrd="1" destOrd="0" presId="urn:microsoft.com/office/officeart/2005/8/layout/lProcess2"/>
    <dgm:cxn modelId="{01AD3E7E-AA31-2D4C-81E8-B80F22891830}" type="presParOf" srcId="{EDFE099F-DE93-7841-A713-C680DDE5DE86}" destId="{38C0FF11-E371-CC42-830F-07AFF87D136B}" srcOrd="2" destOrd="0" presId="urn:microsoft.com/office/officeart/2005/8/layout/lProcess2"/>
    <dgm:cxn modelId="{328D8C0A-645B-7947-9A9C-80CBDA3C9073}" type="presParOf" srcId="{38C0FF11-E371-CC42-830F-07AFF87D136B}" destId="{B902952F-3DBC-8441-8A4F-277A92EFC14D}" srcOrd="0" destOrd="0" presId="urn:microsoft.com/office/officeart/2005/8/layout/lProcess2"/>
    <dgm:cxn modelId="{B1B81399-DEC5-524E-8DC1-F5FAA85F672A}" type="presParOf" srcId="{38C0FF11-E371-CC42-830F-07AFF87D136B}" destId="{B66576DE-40CF-5348-AEE0-A8784B019EA3}" srcOrd="1" destOrd="0" presId="urn:microsoft.com/office/officeart/2005/8/layout/lProcess2"/>
    <dgm:cxn modelId="{F65316D9-604D-CB4E-87E7-B1AEE71CB361}" type="presParOf" srcId="{38C0FF11-E371-CC42-830F-07AFF87D136B}" destId="{0BC849CF-E8AC-5D43-B5B8-C20469A91CDC}" srcOrd="2" destOrd="0" presId="urn:microsoft.com/office/officeart/2005/8/layout/lProcess2"/>
    <dgm:cxn modelId="{709B5266-17E2-E74E-893F-4226CB006C6F}" type="presParOf" srcId="{0BC849CF-E8AC-5D43-B5B8-C20469A91CDC}" destId="{FBE7828D-4CDA-E048-B57C-5EBDCD3EA970}" srcOrd="0" destOrd="0" presId="urn:microsoft.com/office/officeart/2005/8/layout/lProcess2"/>
    <dgm:cxn modelId="{0EB0995A-552A-B243-B8B0-920CA1969B1F}" type="presParOf" srcId="{FBE7828D-4CDA-E048-B57C-5EBDCD3EA970}" destId="{CC17B2D3-F747-2844-A886-4A739CC1F349}" srcOrd="0" destOrd="0" presId="urn:microsoft.com/office/officeart/2005/8/layout/lProcess2"/>
    <dgm:cxn modelId="{077EAEFC-91DA-6B4B-B6C3-E3910F1A41FD}" type="presParOf" srcId="{FBE7828D-4CDA-E048-B57C-5EBDCD3EA970}" destId="{C2C5AC72-1109-2B4F-829E-6DC6E66ABDF1}" srcOrd="1" destOrd="0" presId="urn:microsoft.com/office/officeart/2005/8/layout/lProcess2"/>
    <dgm:cxn modelId="{5C5F3EFF-2162-7E44-AE38-D0E7C32A2A56}" type="presParOf" srcId="{FBE7828D-4CDA-E048-B57C-5EBDCD3EA970}" destId="{71B3C672-433B-014C-8574-84A0D020CA24}" srcOrd="2" destOrd="0" presId="urn:microsoft.com/office/officeart/2005/8/layout/lProcess2"/>
    <dgm:cxn modelId="{CC75CE3B-CDB5-6842-AAE4-8F05DEC974FF}" type="presParOf" srcId="{EDFE099F-DE93-7841-A713-C680DDE5DE86}" destId="{63E5D855-DFBC-6047-8F90-EC72278DDCB7}" srcOrd="3" destOrd="0" presId="urn:microsoft.com/office/officeart/2005/8/layout/lProcess2"/>
    <dgm:cxn modelId="{3EECC009-F80D-FD44-A78E-4214C419AECC}" type="presParOf" srcId="{EDFE099F-DE93-7841-A713-C680DDE5DE86}" destId="{8462B5F7-8881-8B48-93BE-7C917F415D6B}" srcOrd="4" destOrd="0" presId="urn:microsoft.com/office/officeart/2005/8/layout/lProcess2"/>
    <dgm:cxn modelId="{35A982AD-6A95-E44A-8719-C35566AA8E44}" type="presParOf" srcId="{8462B5F7-8881-8B48-93BE-7C917F415D6B}" destId="{E9BA0FDA-5B3B-AB43-9838-91EE1308B689}" srcOrd="0" destOrd="0" presId="urn:microsoft.com/office/officeart/2005/8/layout/lProcess2"/>
    <dgm:cxn modelId="{15D0FD74-2E9F-FD43-960F-E9B554721D47}" type="presParOf" srcId="{8462B5F7-8881-8B48-93BE-7C917F415D6B}" destId="{44468856-5137-D844-AB6A-4407AD1592EF}" srcOrd="1" destOrd="0" presId="urn:microsoft.com/office/officeart/2005/8/layout/lProcess2"/>
    <dgm:cxn modelId="{C13532DA-8689-D549-B18E-085274EFDEE7}" type="presParOf" srcId="{8462B5F7-8881-8B48-93BE-7C917F415D6B}" destId="{31A7D2B4-AE8A-7342-84F1-FD13A3E534E0}" srcOrd="2" destOrd="0" presId="urn:microsoft.com/office/officeart/2005/8/layout/lProcess2"/>
    <dgm:cxn modelId="{72991EF9-5446-AB44-A2F9-530C810BA94C}" type="presParOf" srcId="{31A7D2B4-AE8A-7342-84F1-FD13A3E534E0}" destId="{5E4533DB-F386-F044-8C77-4673F3557D16}" srcOrd="0" destOrd="0" presId="urn:microsoft.com/office/officeart/2005/8/layout/lProcess2"/>
    <dgm:cxn modelId="{954BC18A-F337-8B42-AFB8-717622BEAE04}" type="presParOf" srcId="{5E4533DB-F386-F044-8C77-4673F3557D16}" destId="{EF12864C-51AC-DE49-8D54-1429E4190857}" srcOrd="0" destOrd="0" presId="urn:microsoft.com/office/officeart/2005/8/layout/lProcess2"/>
    <dgm:cxn modelId="{38A89891-BC28-BC42-9FFC-FE85C10FEC92}" type="presParOf" srcId="{5E4533DB-F386-F044-8C77-4673F3557D16}" destId="{0357DE70-2C34-784B-84D4-02FADC80B759}" srcOrd="1" destOrd="0" presId="urn:microsoft.com/office/officeart/2005/8/layout/lProcess2"/>
    <dgm:cxn modelId="{0973F84C-7816-BF4C-A126-5A2411CE92A9}" type="presParOf" srcId="{5E4533DB-F386-F044-8C77-4673F3557D16}" destId="{098E92F7-9A86-CA47-A563-F48CE4B425B5}" srcOrd="2" destOrd="0" presId="urn:microsoft.com/office/officeart/2005/8/layout/lProcess2"/>
    <dgm:cxn modelId="{ECF90AC8-4C6B-DF46-9FE5-5EFB4B0F15AB}" type="presParOf" srcId="{EDFE099F-DE93-7841-A713-C680DDE5DE86}" destId="{5515074B-F5F3-484F-A59E-258843D201A4}" srcOrd="5" destOrd="0" presId="urn:microsoft.com/office/officeart/2005/8/layout/lProcess2"/>
    <dgm:cxn modelId="{4885FD3F-EFEA-9044-820E-C234C90D6EC7}" type="presParOf" srcId="{EDFE099F-DE93-7841-A713-C680DDE5DE86}" destId="{B5EC9584-6C79-4846-8E88-8EE42B5FC4A1}" srcOrd="6" destOrd="0" presId="urn:microsoft.com/office/officeart/2005/8/layout/lProcess2"/>
    <dgm:cxn modelId="{4F0A8672-C9A1-2345-9788-DD17CF24DB3C}" type="presParOf" srcId="{B5EC9584-6C79-4846-8E88-8EE42B5FC4A1}" destId="{932F18E7-06D0-F843-842E-7C5AA8EBB14C}" srcOrd="0" destOrd="0" presId="urn:microsoft.com/office/officeart/2005/8/layout/lProcess2"/>
    <dgm:cxn modelId="{714414DD-C365-2540-A1FD-F42A0AE6F68E}" type="presParOf" srcId="{B5EC9584-6C79-4846-8E88-8EE42B5FC4A1}" destId="{80D5DDF9-49C4-154C-817B-957DE3BC9CEA}" srcOrd="1" destOrd="0" presId="urn:microsoft.com/office/officeart/2005/8/layout/lProcess2"/>
    <dgm:cxn modelId="{3843990C-B5B8-7D45-B767-6637EAE91FAC}" type="presParOf" srcId="{B5EC9584-6C79-4846-8E88-8EE42B5FC4A1}" destId="{ADE163A3-EBFB-FC4B-BC20-5024F7145270}" srcOrd="2" destOrd="0" presId="urn:microsoft.com/office/officeart/2005/8/layout/lProcess2"/>
    <dgm:cxn modelId="{A2C7FF50-BE38-6E46-A0AF-58D75DFD1EBC}" type="presParOf" srcId="{ADE163A3-EBFB-FC4B-BC20-5024F7145270}" destId="{9B664B89-4446-124F-8859-CA24ED9BF8CE}" srcOrd="0" destOrd="0" presId="urn:microsoft.com/office/officeart/2005/8/layout/lProcess2"/>
    <dgm:cxn modelId="{273ACD51-B57D-C24D-9454-F3EB124FC236}" type="presParOf" srcId="{9B664B89-4446-124F-8859-CA24ED9BF8CE}" destId="{961D78AD-A75B-034E-A8CB-B02077F36B3B}" srcOrd="0" destOrd="0" presId="urn:microsoft.com/office/officeart/2005/8/layout/lProcess2"/>
    <dgm:cxn modelId="{3BB31EE5-ED7F-A241-8AD3-B26499BB915F}" type="presParOf" srcId="{9B664B89-4446-124F-8859-CA24ED9BF8CE}" destId="{E4BDBAF5-EC2C-6346-BC44-721FFEFCB3E1}" srcOrd="1" destOrd="0" presId="urn:microsoft.com/office/officeart/2005/8/layout/lProcess2"/>
    <dgm:cxn modelId="{180AD5E7-406E-5F48-91C8-5DF4A5684F57}" type="presParOf" srcId="{9B664B89-4446-124F-8859-CA24ED9BF8CE}" destId="{03213A1D-0F59-7E4D-9A04-3EC83990C447}" srcOrd="2" destOrd="0" presId="urn:microsoft.com/office/officeart/2005/8/layout/lProcess2"/>
    <dgm:cxn modelId="{49DC2A44-003D-2244-8595-3175DBC19570}" type="presParOf" srcId="{EDFE099F-DE93-7841-A713-C680DDE5DE86}" destId="{47BD9396-3A8B-D845-8A79-4298326FEBF2}" srcOrd="7" destOrd="0" presId="urn:microsoft.com/office/officeart/2005/8/layout/lProcess2"/>
    <dgm:cxn modelId="{0ABF2403-7F28-BF46-85E8-7965EAB5F5D1}" type="presParOf" srcId="{EDFE099F-DE93-7841-A713-C680DDE5DE86}" destId="{BC09E9BD-DD75-5D4A-8B88-BE696D0D9DEA}" srcOrd="8" destOrd="0" presId="urn:microsoft.com/office/officeart/2005/8/layout/lProcess2"/>
    <dgm:cxn modelId="{F1C665C4-5880-7649-AD38-F3CDDC8F194A}" type="presParOf" srcId="{BC09E9BD-DD75-5D4A-8B88-BE696D0D9DEA}" destId="{B5B21835-6F65-584E-9362-C83C855B0DD1}" srcOrd="0" destOrd="0" presId="urn:microsoft.com/office/officeart/2005/8/layout/lProcess2"/>
    <dgm:cxn modelId="{5AE72C51-9584-B946-9A98-41547172A555}" type="presParOf" srcId="{BC09E9BD-DD75-5D4A-8B88-BE696D0D9DEA}" destId="{0ABA6AF8-250C-884B-A8AA-51EEF42781CD}" srcOrd="1" destOrd="0" presId="urn:microsoft.com/office/officeart/2005/8/layout/lProcess2"/>
    <dgm:cxn modelId="{F53453FB-A548-0E48-A674-1400293EDFF6}" type="presParOf" srcId="{BC09E9BD-DD75-5D4A-8B88-BE696D0D9DEA}" destId="{3D270EE9-7303-E844-9742-2440C739E0C3}" srcOrd="2" destOrd="0" presId="urn:microsoft.com/office/officeart/2005/8/layout/lProcess2"/>
    <dgm:cxn modelId="{E48AA146-0CDA-B04A-AB85-D75848DC6C85}" type="presParOf" srcId="{3D270EE9-7303-E844-9742-2440C739E0C3}" destId="{F1B9CFE6-2D7F-9A4A-8C23-F836A74282B6}" srcOrd="0" destOrd="0" presId="urn:microsoft.com/office/officeart/2005/8/layout/lProcess2"/>
    <dgm:cxn modelId="{6D390A5D-B606-064D-823C-F07B23613725}" type="presParOf" srcId="{F1B9CFE6-2D7F-9A4A-8C23-F836A74282B6}" destId="{0969E321-6EAC-2648-B202-158BCF304101}" srcOrd="0" destOrd="0" presId="urn:microsoft.com/office/officeart/2005/8/layout/lProcess2"/>
    <dgm:cxn modelId="{930C83F9-DA92-644B-B8B7-D088A236AC20}" type="presParOf" srcId="{F1B9CFE6-2D7F-9A4A-8C23-F836A74282B6}" destId="{23E6D053-1A9D-5448-8D2A-A80D3D08F025}" srcOrd="1" destOrd="0" presId="urn:microsoft.com/office/officeart/2005/8/layout/lProcess2"/>
    <dgm:cxn modelId="{1210CB8F-B589-934F-B73A-4F85C390076A}" type="presParOf" srcId="{F1B9CFE6-2D7F-9A4A-8C23-F836A74282B6}" destId="{6BF31D41-9DD7-1247-9E2D-C9D455F8C36F}" srcOrd="2" destOrd="0" presId="urn:microsoft.com/office/officeart/2005/8/layout/l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2D2D1665-EE6E-4144-9065-673FE16FA9FD}" type="doc">
      <dgm:prSet loTypeId="urn:microsoft.com/office/officeart/2005/8/layout/lProcess2" loCatId="" qsTypeId="urn:microsoft.com/office/officeart/2005/8/quickstyle/simple1" qsCatId="simple" csTypeId="urn:microsoft.com/office/officeart/2005/8/colors/accent1_2" csCatId="accent1" phldr="1"/>
      <dgm:spPr/>
      <dgm:t>
        <a:bodyPr/>
        <a:lstStyle/>
        <a:p>
          <a:endParaRPr lang="en-US"/>
        </a:p>
      </dgm:t>
    </dgm:pt>
    <dgm:pt modelId="{D82447A8-DDFD-A445-BDC9-4BB44DD1C028}">
      <dgm:prSet phldrT="[Text]"/>
      <dgm:spPr/>
      <dgm:t>
        <a:bodyPr/>
        <a:lstStyle/>
        <a:p>
          <a:pPr>
            <a:buFont typeface="Arial" panose="020B0604020202020204" pitchFamily="34" charset="0"/>
            <a:buChar char="•"/>
          </a:pPr>
          <a:r>
            <a:rPr lang="en-US" b="1" i="0" u="none"/>
            <a:t>Integrated Reporting Systems</a:t>
          </a:r>
          <a:endParaRPr lang="en-US" dirty="0"/>
        </a:p>
      </dgm:t>
    </dgm:pt>
    <dgm:pt modelId="{2CBB32F9-8A70-F74C-8C30-AF6D5819F142}" type="parTrans" cxnId="{AEA4C95C-3ED7-1546-8757-EE813F79CAFC}">
      <dgm:prSet/>
      <dgm:spPr/>
      <dgm:t>
        <a:bodyPr/>
        <a:lstStyle/>
        <a:p>
          <a:endParaRPr lang="en-US"/>
        </a:p>
      </dgm:t>
    </dgm:pt>
    <dgm:pt modelId="{7F993635-D692-6A48-BD97-DACFFB68ADC2}" type="sibTrans" cxnId="{AEA4C95C-3ED7-1546-8757-EE813F79CAFC}">
      <dgm:prSet/>
      <dgm:spPr/>
      <dgm:t>
        <a:bodyPr/>
        <a:lstStyle/>
        <a:p>
          <a:endParaRPr lang="en-US"/>
        </a:p>
      </dgm:t>
    </dgm:pt>
    <dgm:pt modelId="{FDA9FE40-E871-1A49-8802-4BAD7082E9F1}">
      <dgm:prSet/>
      <dgm:spPr/>
      <dgm:t>
        <a:bodyPr/>
        <a:lstStyle/>
        <a:p>
          <a:pPr>
            <a:buFont typeface="Arial" panose="020B0604020202020204" pitchFamily="34" charset="0"/>
            <a:buChar char="•"/>
          </a:pPr>
          <a:r>
            <a:rPr lang="en-US" b="0" i="1" u="none" dirty="0"/>
            <a:t>Reporting systems provide insights into project performance and key performance indicators (KPIs).</a:t>
          </a:r>
          <a:endParaRPr lang="en-US" b="0" i="0" u="none" dirty="0"/>
        </a:p>
      </dgm:t>
    </dgm:pt>
    <dgm:pt modelId="{E18A16E5-6751-6242-B675-20414F0050AB}" type="parTrans" cxnId="{F06E2571-C400-1249-9BB2-CD0EB0DD830A}">
      <dgm:prSet/>
      <dgm:spPr/>
      <dgm:t>
        <a:bodyPr/>
        <a:lstStyle/>
        <a:p>
          <a:endParaRPr lang="en-US"/>
        </a:p>
      </dgm:t>
    </dgm:pt>
    <dgm:pt modelId="{D71F2D76-B375-974D-A9CE-1F775751C903}" type="sibTrans" cxnId="{F06E2571-C400-1249-9BB2-CD0EB0DD830A}">
      <dgm:prSet/>
      <dgm:spPr/>
      <dgm:t>
        <a:bodyPr/>
        <a:lstStyle/>
        <a:p>
          <a:endParaRPr lang="en-US"/>
        </a:p>
      </dgm:t>
    </dgm:pt>
    <dgm:pt modelId="{A0FD839C-CF46-E648-80BB-59E08E30576F}">
      <dgm:prSet/>
      <dgm:spPr/>
      <dgm:t>
        <a:bodyPr/>
        <a:lstStyle/>
        <a:p>
          <a:pPr>
            <a:buFont typeface="Arial" panose="020B0604020202020204" pitchFamily="34" charset="0"/>
            <a:buChar char="•"/>
          </a:pPr>
          <a:r>
            <a:rPr lang="en-US" b="0" i="1" u="none" dirty="0"/>
            <a:t>Example: Tableau - enables data visualization for analytics.</a:t>
          </a:r>
          <a:endParaRPr lang="en-US" b="0" i="0" u="none" dirty="0"/>
        </a:p>
      </dgm:t>
    </dgm:pt>
    <dgm:pt modelId="{83D5E42E-AABB-B144-8CAB-C2E7101B915E}" type="parTrans" cxnId="{5C24751B-240F-6A48-8784-B5B84B9E2C8E}">
      <dgm:prSet/>
      <dgm:spPr/>
      <dgm:t>
        <a:bodyPr/>
        <a:lstStyle/>
        <a:p>
          <a:endParaRPr lang="en-US"/>
        </a:p>
      </dgm:t>
    </dgm:pt>
    <dgm:pt modelId="{BD5C22A0-7093-1849-982C-3C18CA4F3137}" type="sibTrans" cxnId="{5C24751B-240F-6A48-8784-B5B84B9E2C8E}">
      <dgm:prSet/>
      <dgm:spPr/>
      <dgm:t>
        <a:bodyPr/>
        <a:lstStyle/>
        <a:p>
          <a:endParaRPr lang="en-US"/>
        </a:p>
      </dgm:t>
    </dgm:pt>
    <dgm:pt modelId="{0D4C7BA4-A298-CD42-A986-EDECA94B93C3}">
      <dgm:prSet/>
      <dgm:spPr/>
      <dgm:t>
        <a:bodyPr/>
        <a:lstStyle/>
        <a:p>
          <a:pPr>
            <a:buFont typeface="Arial" panose="020B0604020202020204" pitchFamily="34" charset="0"/>
            <a:buChar char="•"/>
          </a:pPr>
          <a:r>
            <a:rPr lang="en-US" b="1" i="0" u="none"/>
            <a:t>Version Control and Integration</a:t>
          </a:r>
          <a:endParaRPr lang="en-US" b="0" i="0" u="none"/>
        </a:p>
      </dgm:t>
    </dgm:pt>
    <dgm:pt modelId="{CC706845-74AD-3A4F-BF5F-6DD870D28EEA}" type="parTrans" cxnId="{710FC2F7-6F6F-2E43-95C7-C138308E0922}">
      <dgm:prSet/>
      <dgm:spPr/>
      <dgm:t>
        <a:bodyPr/>
        <a:lstStyle/>
        <a:p>
          <a:endParaRPr lang="en-US"/>
        </a:p>
      </dgm:t>
    </dgm:pt>
    <dgm:pt modelId="{B9B3ADF4-9529-0045-9846-B17CDB09AB2B}" type="sibTrans" cxnId="{710FC2F7-6F6F-2E43-95C7-C138308E0922}">
      <dgm:prSet/>
      <dgm:spPr/>
      <dgm:t>
        <a:bodyPr/>
        <a:lstStyle/>
        <a:p>
          <a:endParaRPr lang="en-US"/>
        </a:p>
      </dgm:t>
    </dgm:pt>
    <dgm:pt modelId="{6D947D38-5B5A-FF49-BFF6-B2DB7DC7CB72}">
      <dgm:prSet/>
      <dgm:spPr/>
      <dgm:t>
        <a:bodyPr/>
        <a:lstStyle/>
        <a:p>
          <a:pPr>
            <a:buFont typeface="Arial" panose="020B0604020202020204" pitchFamily="34" charset="0"/>
            <a:buChar char="•"/>
          </a:pPr>
          <a:r>
            <a:rPr lang="en-US" b="0" i="1" u="none" dirty="0"/>
            <a:t>Version control tools manage changes in project deliverables and ensure seamless integration.</a:t>
          </a:r>
          <a:endParaRPr lang="en-US" b="0" i="0" u="none" dirty="0"/>
        </a:p>
      </dgm:t>
    </dgm:pt>
    <dgm:pt modelId="{ACB1A290-4308-694E-A79B-349FDFD7F84A}" type="parTrans" cxnId="{70A66AFF-DBBF-7142-983A-103B9D4F656E}">
      <dgm:prSet/>
      <dgm:spPr/>
      <dgm:t>
        <a:bodyPr/>
        <a:lstStyle/>
        <a:p>
          <a:endParaRPr lang="en-US"/>
        </a:p>
      </dgm:t>
    </dgm:pt>
    <dgm:pt modelId="{58759323-3FE8-4B42-8364-C43B633CA93E}" type="sibTrans" cxnId="{70A66AFF-DBBF-7142-983A-103B9D4F656E}">
      <dgm:prSet/>
      <dgm:spPr/>
      <dgm:t>
        <a:bodyPr/>
        <a:lstStyle/>
        <a:p>
          <a:endParaRPr lang="en-US"/>
        </a:p>
      </dgm:t>
    </dgm:pt>
    <dgm:pt modelId="{F931F2E8-E155-E54C-82C7-E868F1628ECA}">
      <dgm:prSet/>
      <dgm:spPr/>
      <dgm:t>
        <a:bodyPr/>
        <a:lstStyle/>
        <a:p>
          <a:pPr>
            <a:buFont typeface="Arial" panose="020B0604020202020204" pitchFamily="34" charset="0"/>
            <a:buChar char="•"/>
          </a:pPr>
          <a:r>
            <a:rPr lang="en-US" b="0" i="1" u="none" dirty="0"/>
            <a:t>Example: Git - facilitates version control and collaboration</a:t>
          </a:r>
          <a:endParaRPr lang="en-US" b="0" i="0" u="none" dirty="0"/>
        </a:p>
      </dgm:t>
    </dgm:pt>
    <dgm:pt modelId="{90155C2F-21E5-A944-9B9B-F444A407DA5D}" type="parTrans" cxnId="{50414C5C-6AFC-8B4E-8F00-E5150C1EEA94}">
      <dgm:prSet/>
      <dgm:spPr/>
      <dgm:t>
        <a:bodyPr/>
        <a:lstStyle/>
        <a:p>
          <a:endParaRPr lang="en-US"/>
        </a:p>
      </dgm:t>
    </dgm:pt>
    <dgm:pt modelId="{53991CC6-A49C-AA4F-B2C3-95379DE3680D}" type="sibTrans" cxnId="{50414C5C-6AFC-8B4E-8F00-E5150C1EEA94}">
      <dgm:prSet/>
      <dgm:spPr/>
      <dgm:t>
        <a:bodyPr/>
        <a:lstStyle/>
        <a:p>
          <a:endParaRPr lang="en-US"/>
        </a:p>
      </dgm:t>
    </dgm:pt>
    <dgm:pt modelId="{37B873D9-C96A-9948-9442-5FC04245723D}">
      <dgm:prSet/>
      <dgm:spPr/>
      <dgm:t>
        <a:bodyPr/>
        <a:lstStyle/>
        <a:p>
          <a:pPr>
            <a:buFont typeface="Arial" panose="020B0604020202020204" pitchFamily="34" charset="0"/>
            <a:buChar char="•"/>
          </a:pPr>
          <a:r>
            <a:rPr lang="en-US" b="1" i="0" u="none"/>
            <a:t>Risk Management Software</a:t>
          </a:r>
          <a:endParaRPr lang="en-US" b="0" i="0" u="none"/>
        </a:p>
      </dgm:t>
    </dgm:pt>
    <dgm:pt modelId="{6DD884B3-3ACB-4143-8EDD-1CD3E973B795}" type="parTrans" cxnId="{79CAA1D9-B891-8D4F-9BCF-BF7EDF9A7569}">
      <dgm:prSet/>
      <dgm:spPr/>
      <dgm:t>
        <a:bodyPr/>
        <a:lstStyle/>
        <a:p>
          <a:endParaRPr lang="en-US"/>
        </a:p>
      </dgm:t>
    </dgm:pt>
    <dgm:pt modelId="{0BB874DD-34D0-3B43-8543-8CC6A23CC371}" type="sibTrans" cxnId="{79CAA1D9-B891-8D4F-9BCF-BF7EDF9A7569}">
      <dgm:prSet/>
      <dgm:spPr/>
      <dgm:t>
        <a:bodyPr/>
        <a:lstStyle/>
        <a:p>
          <a:endParaRPr lang="en-US"/>
        </a:p>
      </dgm:t>
    </dgm:pt>
    <dgm:pt modelId="{6989499E-9227-6F4D-AB94-AB48001136A7}">
      <dgm:prSet/>
      <dgm:spPr/>
      <dgm:t>
        <a:bodyPr/>
        <a:lstStyle/>
        <a:p>
          <a:pPr>
            <a:buFont typeface="Arial" panose="020B0604020202020204" pitchFamily="34" charset="0"/>
            <a:buChar char="•"/>
          </a:pPr>
          <a:r>
            <a:rPr lang="en-US" b="0" i="1" u="none" dirty="0"/>
            <a:t>Software aiding in identifying, assessing, and mitigating project risks with real-time updates.</a:t>
          </a:r>
          <a:endParaRPr lang="en-US" b="0" i="0" u="none" dirty="0"/>
        </a:p>
      </dgm:t>
    </dgm:pt>
    <dgm:pt modelId="{AC9F03E4-DFAA-8448-BDB8-70DF4FD66227}" type="parTrans" cxnId="{953742ED-3D12-0E44-A5D7-DF27B1127F6F}">
      <dgm:prSet/>
      <dgm:spPr/>
      <dgm:t>
        <a:bodyPr/>
        <a:lstStyle/>
        <a:p>
          <a:endParaRPr lang="en-US"/>
        </a:p>
      </dgm:t>
    </dgm:pt>
    <dgm:pt modelId="{515E9569-C19C-0B4A-815C-30CB491EB42E}" type="sibTrans" cxnId="{953742ED-3D12-0E44-A5D7-DF27B1127F6F}">
      <dgm:prSet/>
      <dgm:spPr/>
      <dgm:t>
        <a:bodyPr/>
        <a:lstStyle/>
        <a:p>
          <a:endParaRPr lang="en-US"/>
        </a:p>
      </dgm:t>
    </dgm:pt>
    <dgm:pt modelId="{378F62E6-3AC1-3B42-8D8E-272D60FDC074}">
      <dgm:prSet/>
      <dgm:spPr/>
      <dgm:t>
        <a:bodyPr/>
        <a:lstStyle/>
        <a:p>
          <a:pPr>
            <a:buFont typeface="Arial" panose="020B0604020202020204" pitchFamily="34" charset="0"/>
            <a:buChar char="•"/>
          </a:pPr>
          <a:r>
            <a:rPr lang="en-US" b="0" i="1" u="none" dirty="0"/>
            <a:t>Example: </a:t>
          </a:r>
          <a:r>
            <a:rPr lang="en-US" b="0" i="1" u="none" dirty="0" err="1"/>
            <a:t>RiskWatch</a:t>
          </a:r>
          <a:r>
            <a:rPr lang="en-US" b="0" i="1" u="none" dirty="0"/>
            <a:t> - supports comprehensive risk management</a:t>
          </a:r>
          <a:endParaRPr lang="en-US" b="0" i="0" u="none" dirty="0"/>
        </a:p>
      </dgm:t>
    </dgm:pt>
    <dgm:pt modelId="{485B73F7-0BF3-704B-AE10-65F09B8F7BA6}" type="parTrans" cxnId="{7EF84A1D-F441-3645-BB9B-D91F5822FF0D}">
      <dgm:prSet/>
      <dgm:spPr/>
      <dgm:t>
        <a:bodyPr/>
        <a:lstStyle/>
        <a:p>
          <a:endParaRPr lang="en-US"/>
        </a:p>
      </dgm:t>
    </dgm:pt>
    <dgm:pt modelId="{999F0664-E6CC-F146-9F9C-3B7A0F2FB221}" type="sibTrans" cxnId="{7EF84A1D-F441-3645-BB9B-D91F5822FF0D}">
      <dgm:prSet/>
      <dgm:spPr/>
      <dgm:t>
        <a:bodyPr/>
        <a:lstStyle/>
        <a:p>
          <a:endParaRPr lang="en-US"/>
        </a:p>
      </dgm:t>
    </dgm:pt>
    <dgm:pt modelId="{47566C1B-2432-7148-B1AE-4771930238A7}">
      <dgm:prSet/>
      <dgm:spPr/>
      <dgm:t>
        <a:bodyPr/>
        <a:lstStyle/>
        <a:p>
          <a:pPr>
            <a:buFont typeface="Arial" panose="020B0604020202020204" pitchFamily="34" charset="0"/>
            <a:buChar char="•"/>
          </a:pPr>
          <a:r>
            <a:rPr lang="en-US" b="1" i="0" u="none"/>
            <a:t>Agile Development Tools</a:t>
          </a:r>
          <a:endParaRPr lang="en-US" b="0" i="0" u="none"/>
        </a:p>
      </dgm:t>
    </dgm:pt>
    <dgm:pt modelId="{4ECFE4F3-A17F-BD4B-8558-49F9EF0C68C7}" type="parTrans" cxnId="{9CE2F2CD-1A4E-7348-9D5A-B0B3044F1A12}">
      <dgm:prSet/>
      <dgm:spPr/>
      <dgm:t>
        <a:bodyPr/>
        <a:lstStyle/>
        <a:p>
          <a:endParaRPr lang="en-US"/>
        </a:p>
      </dgm:t>
    </dgm:pt>
    <dgm:pt modelId="{7D76294F-12A7-454B-A802-9BB398A5A505}" type="sibTrans" cxnId="{9CE2F2CD-1A4E-7348-9D5A-B0B3044F1A12}">
      <dgm:prSet/>
      <dgm:spPr/>
      <dgm:t>
        <a:bodyPr/>
        <a:lstStyle/>
        <a:p>
          <a:endParaRPr lang="en-US"/>
        </a:p>
      </dgm:t>
    </dgm:pt>
    <dgm:pt modelId="{26AFDC0B-3D08-0841-AACF-8B5674BF8AC2}">
      <dgm:prSet/>
      <dgm:spPr/>
      <dgm:t>
        <a:bodyPr/>
        <a:lstStyle/>
        <a:p>
          <a:pPr>
            <a:buFont typeface="Arial" panose="020B0604020202020204" pitchFamily="34" charset="0"/>
            <a:buChar char="•"/>
          </a:pPr>
          <a:r>
            <a:rPr lang="en-US" b="0" i="1" u="none" dirty="0"/>
            <a:t>Tools supporting agile practices and adapting to changing project requirements.</a:t>
          </a:r>
          <a:endParaRPr lang="en-US" b="0" i="0" u="none" dirty="0"/>
        </a:p>
      </dgm:t>
    </dgm:pt>
    <dgm:pt modelId="{9B52B2D4-0F2C-1C40-A2D0-54666B170760}" type="parTrans" cxnId="{44D04041-599C-D24C-B5FE-2BE237FFAEE6}">
      <dgm:prSet/>
      <dgm:spPr/>
      <dgm:t>
        <a:bodyPr/>
        <a:lstStyle/>
        <a:p>
          <a:endParaRPr lang="en-US"/>
        </a:p>
      </dgm:t>
    </dgm:pt>
    <dgm:pt modelId="{A40C4510-E149-794A-A7CA-C869691BC165}" type="sibTrans" cxnId="{44D04041-599C-D24C-B5FE-2BE237FFAEE6}">
      <dgm:prSet/>
      <dgm:spPr/>
      <dgm:t>
        <a:bodyPr/>
        <a:lstStyle/>
        <a:p>
          <a:endParaRPr lang="en-US"/>
        </a:p>
      </dgm:t>
    </dgm:pt>
    <dgm:pt modelId="{9AA3BBD2-E91E-C845-9DE3-2D8FECA37936}">
      <dgm:prSet/>
      <dgm:spPr/>
      <dgm:t>
        <a:bodyPr/>
        <a:lstStyle/>
        <a:p>
          <a:pPr>
            <a:buFont typeface="Arial" panose="020B0604020202020204" pitchFamily="34" charset="0"/>
            <a:buChar char="•"/>
          </a:pPr>
          <a:r>
            <a:rPr lang="en-US" b="0" i="1" u="none" dirty="0"/>
            <a:t>Example: VersionOne - an tool for planning and tracking agile projects.</a:t>
          </a:r>
          <a:endParaRPr lang="en-US" b="0" i="0" u="none" dirty="0"/>
        </a:p>
      </dgm:t>
    </dgm:pt>
    <dgm:pt modelId="{A1269487-8138-EC49-9FFF-0D18C2108729}" type="parTrans" cxnId="{EC668938-3C22-874F-9E13-62184B81FA9F}">
      <dgm:prSet/>
      <dgm:spPr/>
      <dgm:t>
        <a:bodyPr/>
        <a:lstStyle/>
        <a:p>
          <a:endParaRPr lang="en-US"/>
        </a:p>
      </dgm:t>
    </dgm:pt>
    <dgm:pt modelId="{1A16A5D2-17BF-6E42-8A68-FCCB63AC1320}" type="sibTrans" cxnId="{EC668938-3C22-874F-9E13-62184B81FA9F}">
      <dgm:prSet/>
      <dgm:spPr/>
      <dgm:t>
        <a:bodyPr/>
        <a:lstStyle/>
        <a:p>
          <a:endParaRPr lang="en-US"/>
        </a:p>
      </dgm:t>
    </dgm:pt>
    <dgm:pt modelId="{6870943A-546A-F944-8A57-2216BA3025D2}">
      <dgm:prSet/>
      <dgm:spPr/>
      <dgm:t>
        <a:bodyPr/>
        <a:lstStyle/>
        <a:p>
          <a:pPr>
            <a:buFont typeface="Arial" panose="020B0604020202020204" pitchFamily="34" charset="0"/>
            <a:buChar char="•"/>
          </a:pPr>
          <a:r>
            <a:rPr lang="en-US" b="1" i="0" u="none"/>
            <a:t>User Training and Support Systems</a:t>
          </a:r>
          <a:endParaRPr lang="en-US" b="0" i="0" u="none"/>
        </a:p>
      </dgm:t>
    </dgm:pt>
    <dgm:pt modelId="{2A7AE38C-83CC-3F46-873D-3885FF42CEB6}" type="parTrans" cxnId="{5E93BCFA-44ED-8B41-8C97-CF72705F1844}">
      <dgm:prSet/>
      <dgm:spPr/>
      <dgm:t>
        <a:bodyPr/>
        <a:lstStyle/>
        <a:p>
          <a:endParaRPr lang="en-US"/>
        </a:p>
      </dgm:t>
    </dgm:pt>
    <dgm:pt modelId="{0D81871A-85F6-534C-875B-6A3B67A6C8F5}" type="sibTrans" cxnId="{5E93BCFA-44ED-8B41-8C97-CF72705F1844}">
      <dgm:prSet/>
      <dgm:spPr/>
      <dgm:t>
        <a:bodyPr/>
        <a:lstStyle/>
        <a:p>
          <a:endParaRPr lang="en-US"/>
        </a:p>
      </dgm:t>
    </dgm:pt>
    <dgm:pt modelId="{8F6FEE3B-9EF5-CB46-84F1-FFB0C760DCAC}">
      <dgm:prSet/>
      <dgm:spPr/>
      <dgm:t>
        <a:bodyPr/>
        <a:lstStyle/>
        <a:p>
          <a:pPr>
            <a:buFont typeface="Arial" panose="020B0604020202020204" pitchFamily="34" charset="0"/>
            <a:buChar char="•"/>
          </a:pPr>
          <a:r>
            <a:rPr lang="en-US" b="0" i="1" u="none" dirty="0"/>
            <a:t>Training for tools and provide ongoing support for optimized usage.</a:t>
          </a:r>
          <a:endParaRPr lang="en-US" b="0" i="0" u="none" dirty="0"/>
        </a:p>
      </dgm:t>
    </dgm:pt>
    <dgm:pt modelId="{2D83A927-228F-D04E-A6EC-808A3CAA6F9E}" type="parTrans" cxnId="{ADA0ED7D-9DD0-754F-8E34-927071AC731C}">
      <dgm:prSet/>
      <dgm:spPr/>
      <dgm:t>
        <a:bodyPr/>
        <a:lstStyle/>
        <a:p>
          <a:endParaRPr lang="en-US"/>
        </a:p>
      </dgm:t>
    </dgm:pt>
    <dgm:pt modelId="{D6ADC74B-4C19-1046-BEC5-3302D16867A9}" type="sibTrans" cxnId="{ADA0ED7D-9DD0-754F-8E34-927071AC731C}">
      <dgm:prSet/>
      <dgm:spPr/>
      <dgm:t>
        <a:bodyPr/>
        <a:lstStyle/>
        <a:p>
          <a:endParaRPr lang="en-US"/>
        </a:p>
      </dgm:t>
    </dgm:pt>
    <dgm:pt modelId="{43F82BB1-0564-8A47-8DA1-E89BD060D51E}">
      <dgm:prSet/>
      <dgm:spPr/>
      <dgm:t>
        <a:bodyPr/>
        <a:lstStyle/>
        <a:p>
          <a:pPr>
            <a:buFont typeface="Arial" panose="020B0604020202020204" pitchFamily="34" charset="0"/>
            <a:buChar char="•"/>
          </a:pPr>
          <a:r>
            <a:rPr lang="en-US" b="0" i="1" u="none" dirty="0"/>
            <a:t>Example: Udemy - offers training courses.</a:t>
          </a:r>
          <a:endParaRPr lang="en-US" b="0" i="0" u="none" dirty="0"/>
        </a:p>
      </dgm:t>
    </dgm:pt>
    <dgm:pt modelId="{C3D6B82C-B8F7-8040-89C5-BB7A5BD3EC13}" type="parTrans" cxnId="{6F102CFB-7027-2444-8512-254B02D7E415}">
      <dgm:prSet/>
      <dgm:spPr/>
      <dgm:t>
        <a:bodyPr/>
        <a:lstStyle/>
        <a:p>
          <a:endParaRPr lang="en-US"/>
        </a:p>
      </dgm:t>
    </dgm:pt>
    <dgm:pt modelId="{A68B6C7D-4856-7F48-B7CA-D73EC868EF54}" type="sibTrans" cxnId="{6F102CFB-7027-2444-8512-254B02D7E415}">
      <dgm:prSet/>
      <dgm:spPr/>
      <dgm:t>
        <a:bodyPr/>
        <a:lstStyle/>
        <a:p>
          <a:endParaRPr lang="en-US"/>
        </a:p>
      </dgm:t>
    </dgm:pt>
    <dgm:pt modelId="{EDFE099F-DE93-7841-A713-C680DDE5DE86}" type="pres">
      <dgm:prSet presAssocID="{2D2D1665-EE6E-4144-9065-673FE16FA9FD}" presName="theList" presStyleCnt="0">
        <dgm:presLayoutVars>
          <dgm:dir/>
          <dgm:animLvl val="lvl"/>
          <dgm:resizeHandles val="exact"/>
        </dgm:presLayoutVars>
      </dgm:prSet>
      <dgm:spPr/>
    </dgm:pt>
    <dgm:pt modelId="{4C4FD9ED-1622-6C42-AF4F-971826A8B62A}" type="pres">
      <dgm:prSet presAssocID="{D82447A8-DDFD-A445-BDC9-4BB44DD1C028}" presName="compNode" presStyleCnt="0"/>
      <dgm:spPr/>
    </dgm:pt>
    <dgm:pt modelId="{D6FF2750-58B5-3944-8F11-B5FB25C96BD0}" type="pres">
      <dgm:prSet presAssocID="{D82447A8-DDFD-A445-BDC9-4BB44DD1C028}" presName="aNode" presStyleLbl="bgShp" presStyleIdx="0" presStyleCnt="5" custScaleY="100000"/>
      <dgm:spPr/>
    </dgm:pt>
    <dgm:pt modelId="{8D53F2A9-0484-E646-BA96-EF8FC8E134FB}" type="pres">
      <dgm:prSet presAssocID="{D82447A8-DDFD-A445-BDC9-4BB44DD1C028}" presName="textNode" presStyleLbl="bgShp" presStyleIdx="0" presStyleCnt="5"/>
      <dgm:spPr/>
    </dgm:pt>
    <dgm:pt modelId="{77E81238-163A-A043-B2D8-DFE777E43DB5}" type="pres">
      <dgm:prSet presAssocID="{D82447A8-DDFD-A445-BDC9-4BB44DD1C028}" presName="compChildNode" presStyleCnt="0"/>
      <dgm:spPr/>
    </dgm:pt>
    <dgm:pt modelId="{52B0FF17-0C04-5845-B6AF-B589F1D58036}" type="pres">
      <dgm:prSet presAssocID="{D82447A8-DDFD-A445-BDC9-4BB44DD1C028}" presName="theInnerList" presStyleCnt="0"/>
      <dgm:spPr/>
    </dgm:pt>
    <dgm:pt modelId="{F4F59DEA-5E4A-5E46-A4F0-070DF07C83C9}" type="pres">
      <dgm:prSet presAssocID="{FDA9FE40-E871-1A49-8802-4BAD7082E9F1}" presName="childNode" presStyleLbl="node1" presStyleIdx="0" presStyleCnt="10">
        <dgm:presLayoutVars>
          <dgm:bulletEnabled val="1"/>
        </dgm:presLayoutVars>
      </dgm:prSet>
      <dgm:spPr/>
    </dgm:pt>
    <dgm:pt modelId="{B3ABDF78-233D-6947-B071-76CD7A7E0459}" type="pres">
      <dgm:prSet presAssocID="{FDA9FE40-E871-1A49-8802-4BAD7082E9F1}" presName="aSpace2" presStyleCnt="0"/>
      <dgm:spPr/>
    </dgm:pt>
    <dgm:pt modelId="{9539CF25-D6BA-FE4C-B63E-CD81957C4C04}" type="pres">
      <dgm:prSet presAssocID="{A0FD839C-CF46-E648-80BB-59E08E30576F}" presName="childNode" presStyleLbl="node1" presStyleIdx="1" presStyleCnt="10">
        <dgm:presLayoutVars>
          <dgm:bulletEnabled val="1"/>
        </dgm:presLayoutVars>
      </dgm:prSet>
      <dgm:spPr/>
    </dgm:pt>
    <dgm:pt modelId="{6E07BE91-F56B-8F4C-B3E1-F9DBD9A83C7A}" type="pres">
      <dgm:prSet presAssocID="{D82447A8-DDFD-A445-BDC9-4BB44DD1C028}" presName="aSpace" presStyleCnt="0"/>
      <dgm:spPr/>
    </dgm:pt>
    <dgm:pt modelId="{AA506755-EB0A-EC49-8A09-5C0019B6E3D7}" type="pres">
      <dgm:prSet presAssocID="{0D4C7BA4-A298-CD42-A986-EDECA94B93C3}" presName="compNode" presStyleCnt="0"/>
      <dgm:spPr/>
    </dgm:pt>
    <dgm:pt modelId="{7FE2FA1C-C262-2D45-85EF-44C8F9067658}" type="pres">
      <dgm:prSet presAssocID="{0D4C7BA4-A298-CD42-A986-EDECA94B93C3}" presName="aNode" presStyleLbl="bgShp" presStyleIdx="1" presStyleCnt="5"/>
      <dgm:spPr/>
    </dgm:pt>
    <dgm:pt modelId="{0C1EBC60-2BF9-9844-A5CC-160B4BB08086}" type="pres">
      <dgm:prSet presAssocID="{0D4C7BA4-A298-CD42-A986-EDECA94B93C3}" presName="textNode" presStyleLbl="bgShp" presStyleIdx="1" presStyleCnt="5"/>
      <dgm:spPr/>
    </dgm:pt>
    <dgm:pt modelId="{19672AEA-C4B8-3740-895A-17E2F1A8A647}" type="pres">
      <dgm:prSet presAssocID="{0D4C7BA4-A298-CD42-A986-EDECA94B93C3}" presName="compChildNode" presStyleCnt="0"/>
      <dgm:spPr/>
    </dgm:pt>
    <dgm:pt modelId="{7E3D6DC5-3CC4-2949-B256-03D17A870D0B}" type="pres">
      <dgm:prSet presAssocID="{0D4C7BA4-A298-CD42-A986-EDECA94B93C3}" presName="theInnerList" presStyleCnt="0"/>
      <dgm:spPr/>
    </dgm:pt>
    <dgm:pt modelId="{F6012A71-086E-1A4B-B8D5-BE42AF1B8233}" type="pres">
      <dgm:prSet presAssocID="{6D947D38-5B5A-FF49-BFF6-B2DB7DC7CB72}" presName="childNode" presStyleLbl="node1" presStyleIdx="2" presStyleCnt="10">
        <dgm:presLayoutVars>
          <dgm:bulletEnabled val="1"/>
        </dgm:presLayoutVars>
      </dgm:prSet>
      <dgm:spPr/>
    </dgm:pt>
    <dgm:pt modelId="{5E30853B-9280-A643-B28B-A4FF56A318BA}" type="pres">
      <dgm:prSet presAssocID="{6D947D38-5B5A-FF49-BFF6-B2DB7DC7CB72}" presName="aSpace2" presStyleCnt="0"/>
      <dgm:spPr/>
    </dgm:pt>
    <dgm:pt modelId="{CE06949E-33DE-E247-9B6B-B36D17E84587}" type="pres">
      <dgm:prSet presAssocID="{F931F2E8-E155-E54C-82C7-E868F1628ECA}" presName="childNode" presStyleLbl="node1" presStyleIdx="3" presStyleCnt="10">
        <dgm:presLayoutVars>
          <dgm:bulletEnabled val="1"/>
        </dgm:presLayoutVars>
      </dgm:prSet>
      <dgm:spPr/>
    </dgm:pt>
    <dgm:pt modelId="{301B38F9-C042-7B49-A54B-CB0CDD112F9D}" type="pres">
      <dgm:prSet presAssocID="{0D4C7BA4-A298-CD42-A986-EDECA94B93C3}" presName="aSpace" presStyleCnt="0"/>
      <dgm:spPr/>
    </dgm:pt>
    <dgm:pt modelId="{76773BE6-7BFE-674E-ABCA-9C1B933EF111}" type="pres">
      <dgm:prSet presAssocID="{37B873D9-C96A-9948-9442-5FC04245723D}" presName="compNode" presStyleCnt="0"/>
      <dgm:spPr/>
    </dgm:pt>
    <dgm:pt modelId="{028F2A25-B148-E044-86E8-C0BED40CF87A}" type="pres">
      <dgm:prSet presAssocID="{37B873D9-C96A-9948-9442-5FC04245723D}" presName="aNode" presStyleLbl="bgShp" presStyleIdx="2" presStyleCnt="5"/>
      <dgm:spPr/>
    </dgm:pt>
    <dgm:pt modelId="{E19F26D3-6C3D-7E42-B051-8C29C9F25860}" type="pres">
      <dgm:prSet presAssocID="{37B873D9-C96A-9948-9442-5FC04245723D}" presName="textNode" presStyleLbl="bgShp" presStyleIdx="2" presStyleCnt="5"/>
      <dgm:spPr/>
    </dgm:pt>
    <dgm:pt modelId="{D3D24E53-F13F-CE46-A4B9-2E12CEDA993D}" type="pres">
      <dgm:prSet presAssocID="{37B873D9-C96A-9948-9442-5FC04245723D}" presName="compChildNode" presStyleCnt="0"/>
      <dgm:spPr/>
    </dgm:pt>
    <dgm:pt modelId="{B6FF5A3F-C61B-FA48-88EB-D2ED438B4E18}" type="pres">
      <dgm:prSet presAssocID="{37B873D9-C96A-9948-9442-5FC04245723D}" presName="theInnerList" presStyleCnt="0"/>
      <dgm:spPr/>
    </dgm:pt>
    <dgm:pt modelId="{2AA2C6A2-3248-F743-90B0-9483CDF6A0E9}" type="pres">
      <dgm:prSet presAssocID="{6989499E-9227-6F4D-AB94-AB48001136A7}" presName="childNode" presStyleLbl="node1" presStyleIdx="4" presStyleCnt="10">
        <dgm:presLayoutVars>
          <dgm:bulletEnabled val="1"/>
        </dgm:presLayoutVars>
      </dgm:prSet>
      <dgm:spPr/>
    </dgm:pt>
    <dgm:pt modelId="{483B2B27-B29F-1142-8515-00F93E268483}" type="pres">
      <dgm:prSet presAssocID="{6989499E-9227-6F4D-AB94-AB48001136A7}" presName="aSpace2" presStyleCnt="0"/>
      <dgm:spPr/>
    </dgm:pt>
    <dgm:pt modelId="{09451B49-4413-9841-B097-075BD1EE23E5}" type="pres">
      <dgm:prSet presAssocID="{378F62E6-3AC1-3B42-8D8E-272D60FDC074}" presName="childNode" presStyleLbl="node1" presStyleIdx="5" presStyleCnt="10">
        <dgm:presLayoutVars>
          <dgm:bulletEnabled val="1"/>
        </dgm:presLayoutVars>
      </dgm:prSet>
      <dgm:spPr/>
    </dgm:pt>
    <dgm:pt modelId="{2347FCAF-5EE5-4943-8E7B-70C2FE74648F}" type="pres">
      <dgm:prSet presAssocID="{37B873D9-C96A-9948-9442-5FC04245723D}" presName="aSpace" presStyleCnt="0"/>
      <dgm:spPr/>
    </dgm:pt>
    <dgm:pt modelId="{B9B88A46-F0AA-F744-8F08-7B0E740F0E6A}" type="pres">
      <dgm:prSet presAssocID="{47566C1B-2432-7148-B1AE-4771930238A7}" presName="compNode" presStyleCnt="0"/>
      <dgm:spPr/>
    </dgm:pt>
    <dgm:pt modelId="{C5F9CFEF-72D3-1F4C-A43F-B8AB910802C0}" type="pres">
      <dgm:prSet presAssocID="{47566C1B-2432-7148-B1AE-4771930238A7}" presName="aNode" presStyleLbl="bgShp" presStyleIdx="3" presStyleCnt="5"/>
      <dgm:spPr/>
    </dgm:pt>
    <dgm:pt modelId="{07A33571-C128-8942-A964-5C0FFCF330E5}" type="pres">
      <dgm:prSet presAssocID="{47566C1B-2432-7148-B1AE-4771930238A7}" presName="textNode" presStyleLbl="bgShp" presStyleIdx="3" presStyleCnt="5"/>
      <dgm:spPr/>
    </dgm:pt>
    <dgm:pt modelId="{BA6B7132-DEC6-DA48-A8FD-659EEF728814}" type="pres">
      <dgm:prSet presAssocID="{47566C1B-2432-7148-B1AE-4771930238A7}" presName="compChildNode" presStyleCnt="0"/>
      <dgm:spPr/>
    </dgm:pt>
    <dgm:pt modelId="{6BFA6A65-0DDA-7442-A550-6A330BD8CC3C}" type="pres">
      <dgm:prSet presAssocID="{47566C1B-2432-7148-B1AE-4771930238A7}" presName="theInnerList" presStyleCnt="0"/>
      <dgm:spPr/>
    </dgm:pt>
    <dgm:pt modelId="{95A2DED5-46A5-854F-AB6D-85547F56839A}" type="pres">
      <dgm:prSet presAssocID="{26AFDC0B-3D08-0841-AACF-8B5674BF8AC2}" presName="childNode" presStyleLbl="node1" presStyleIdx="6" presStyleCnt="10">
        <dgm:presLayoutVars>
          <dgm:bulletEnabled val="1"/>
        </dgm:presLayoutVars>
      </dgm:prSet>
      <dgm:spPr/>
    </dgm:pt>
    <dgm:pt modelId="{2B80B378-1210-1045-BDB1-CA79BE9276B0}" type="pres">
      <dgm:prSet presAssocID="{26AFDC0B-3D08-0841-AACF-8B5674BF8AC2}" presName="aSpace2" presStyleCnt="0"/>
      <dgm:spPr/>
    </dgm:pt>
    <dgm:pt modelId="{1E05788C-343E-234E-B650-81162CCE1ED8}" type="pres">
      <dgm:prSet presAssocID="{9AA3BBD2-E91E-C845-9DE3-2D8FECA37936}" presName="childNode" presStyleLbl="node1" presStyleIdx="7" presStyleCnt="10">
        <dgm:presLayoutVars>
          <dgm:bulletEnabled val="1"/>
        </dgm:presLayoutVars>
      </dgm:prSet>
      <dgm:spPr/>
    </dgm:pt>
    <dgm:pt modelId="{96981B54-F3E9-EC45-B4C7-EEA0AC6D45BA}" type="pres">
      <dgm:prSet presAssocID="{47566C1B-2432-7148-B1AE-4771930238A7}" presName="aSpace" presStyleCnt="0"/>
      <dgm:spPr/>
    </dgm:pt>
    <dgm:pt modelId="{F2C1ACCA-511A-8C47-A8AC-87F25EE2FEA6}" type="pres">
      <dgm:prSet presAssocID="{6870943A-546A-F944-8A57-2216BA3025D2}" presName="compNode" presStyleCnt="0"/>
      <dgm:spPr/>
    </dgm:pt>
    <dgm:pt modelId="{82C5583A-F719-D94C-A0EC-2621AF4C41F4}" type="pres">
      <dgm:prSet presAssocID="{6870943A-546A-F944-8A57-2216BA3025D2}" presName="aNode" presStyleLbl="bgShp" presStyleIdx="4" presStyleCnt="5"/>
      <dgm:spPr/>
    </dgm:pt>
    <dgm:pt modelId="{90D0342C-5F00-594D-A8F2-19DD05311FCC}" type="pres">
      <dgm:prSet presAssocID="{6870943A-546A-F944-8A57-2216BA3025D2}" presName="textNode" presStyleLbl="bgShp" presStyleIdx="4" presStyleCnt="5"/>
      <dgm:spPr/>
    </dgm:pt>
    <dgm:pt modelId="{CFA958E2-1AC3-024D-B4BE-76CF07B3D3EF}" type="pres">
      <dgm:prSet presAssocID="{6870943A-546A-F944-8A57-2216BA3025D2}" presName="compChildNode" presStyleCnt="0"/>
      <dgm:spPr/>
    </dgm:pt>
    <dgm:pt modelId="{0B1E2A63-3A8A-1C4F-B2CE-22D2A134C26A}" type="pres">
      <dgm:prSet presAssocID="{6870943A-546A-F944-8A57-2216BA3025D2}" presName="theInnerList" presStyleCnt="0"/>
      <dgm:spPr/>
    </dgm:pt>
    <dgm:pt modelId="{96E2DAF7-54BC-714B-8B0F-F7E938DCD9AB}" type="pres">
      <dgm:prSet presAssocID="{8F6FEE3B-9EF5-CB46-84F1-FFB0C760DCAC}" presName="childNode" presStyleLbl="node1" presStyleIdx="8" presStyleCnt="10">
        <dgm:presLayoutVars>
          <dgm:bulletEnabled val="1"/>
        </dgm:presLayoutVars>
      </dgm:prSet>
      <dgm:spPr/>
    </dgm:pt>
    <dgm:pt modelId="{822F4F14-76FE-A647-98DE-23DE1C8A15FB}" type="pres">
      <dgm:prSet presAssocID="{8F6FEE3B-9EF5-CB46-84F1-FFB0C760DCAC}" presName="aSpace2" presStyleCnt="0"/>
      <dgm:spPr/>
    </dgm:pt>
    <dgm:pt modelId="{773331E9-39E8-B243-891D-4D41611A7AF2}" type="pres">
      <dgm:prSet presAssocID="{43F82BB1-0564-8A47-8DA1-E89BD060D51E}" presName="childNode" presStyleLbl="node1" presStyleIdx="9" presStyleCnt="10">
        <dgm:presLayoutVars>
          <dgm:bulletEnabled val="1"/>
        </dgm:presLayoutVars>
      </dgm:prSet>
      <dgm:spPr/>
    </dgm:pt>
  </dgm:ptLst>
  <dgm:cxnLst>
    <dgm:cxn modelId="{57D71203-6335-0043-BF93-18F317E8506E}" type="presOf" srcId="{37B873D9-C96A-9948-9442-5FC04245723D}" destId="{028F2A25-B148-E044-86E8-C0BED40CF87A}" srcOrd="0" destOrd="0" presId="urn:microsoft.com/office/officeart/2005/8/layout/lProcess2"/>
    <dgm:cxn modelId="{20E46D04-BB35-074B-91D5-B2040DF07E52}" type="presOf" srcId="{6D947D38-5B5A-FF49-BFF6-B2DB7DC7CB72}" destId="{F6012A71-086E-1A4B-B8D5-BE42AF1B8233}" srcOrd="0" destOrd="0" presId="urn:microsoft.com/office/officeart/2005/8/layout/lProcess2"/>
    <dgm:cxn modelId="{9F00C804-9630-4847-8E32-D6F48BE097AB}" type="presOf" srcId="{FDA9FE40-E871-1A49-8802-4BAD7082E9F1}" destId="{F4F59DEA-5E4A-5E46-A4F0-070DF07C83C9}" srcOrd="0" destOrd="0" presId="urn:microsoft.com/office/officeart/2005/8/layout/lProcess2"/>
    <dgm:cxn modelId="{CB076E0A-24DB-B744-8C23-955CF507BB41}" type="presOf" srcId="{8F6FEE3B-9EF5-CB46-84F1-FFB0C760DCAC}" destId="{96E2DAF7-54BC-714B-8B0F-F7E938DCD9AB}" srcOrd="0" destOrd="0" presId="urn:microsoft.com/office/officeart/2005/8/layout/lProcess2"/>
    <dgm:cxn modelId="{5C24751B-240F-6A48-8784-B5B84B9E2C8E}" srcId="{D82447A8-DDFD-A445-BDC9-4BB44DD1C028}" destId="{A0FD839C-CF46-E648-80BB-59E08E30576F}" srcOrd="1" destOrd="0" parTransId="{83D5E42E-AABB-B144-8CAB-C2E7101B915E}" sibTransId="{BD5C22A0-7093-1849-982C-3C18CA4F3137}"/>
    <dgm:cxn modelId="{7EF84A1D-F441-3645-BB9B-D91F5822FF0D}" srcId="{37B873D9-C96A-9948-9442-5FC04245723D}" destId="{378F62E6-3AC1-3B42-8D8E-272D60FDC074}" srcOrd="1" destOrd="0" parTransId="{485B73F7-0BF3-704B-AE10-65F09B8F7BA6}" sibTransId="{999F0664-E6CC-F146-9F9C-3B7A0F2FB221}"/>
    <dgm:cxn modelId="{1ACB4621-6F02-B044-8614-84D37654006C}" type="presOf" srcId="{6989499E-9227-6F4D-AB94-AB48001136A7}" destId="{2AA2C6A2-3248-F743-90B0-9483CDF6A0E9}" srcOrd="0" destOrd="0" presId="urn:microsoft.com/office/officeart/2005/8/layout/lProcess2"/>
    <dgm:cxn modelId="{270F7E2B-BD59-E54B-BA55-A64C41F3217C}" type="presOf" srcId="{43F82BB1-0564-8A47-8DA1-E89BD060D51E}" destId="{773331E9-39E8-B243-891D-4D41611A7AF2}" srcOrd="0" destOrd="0" presId="urn:microsoft.com/office/officeart/2005/8/layout/lProcess2"/>
    <dgm:cxn modelId="{76433B2C-7DFB-094D-88AD-D7C8AF53EC76}" type="presOf" srcId="{F931F2E8-E155-E54C-82C7-E868F1628ECA}" destId="{CE06949E-33DE-E247-9B6B-B36D17E84587}" srcOrd="0" destOrd="0" presId="urn:microsoft.com/office/officeart/2005/8/layout/lProcess2"/>
    <dgm:cxn modelId="{EC668938-3C22-874F-9E13-62184B81FA9F}" srcId="{47566C1B-2432-7148-B1AE-4771930238A7}" destId="{9AA3BBD2-E91E-C845-9DE3-2D8FECA37936}" srcOrd="1" destOrd="0" parTransId="{A1269487-8138-EC49-9FFF-0D18C2108729}" sibTransId="{1A16A5D2-17BF-6E42-8A68-FCCB63AC1320}"/>
    <dgm:cxn modelId="{50414C5C-6AFC-8B4E-8F00-E5150C1EEA94}" srcId="{0D4C7BA4-A298-CD42-A986-EDECA94B93C3}" destId="{F931F2E8-E155-E54C-82C7-E868F1628ECA}" srcOrd="1" destOrd="0" parTransId="{90155C2F-21E5-A944-9B9B-F444A407DA5D}" sibTransId="{53991CC6-A49C-AA4F-B2C3-95379DE3680D}"/>
    <dgm:cxn modelId="{AEA4C95C-3ED7-1546-8757-EE813F79CAFC}" srcId="{2D2D1665-EE6E-4144-9065-673FE16FA9FD}" destId="{D82447A8-DDFD-A445-BDC9-4BB44DD1C028}" srcOrd="0" destOrd="0" parTransId="{2CBB32F9-8A70-F74C-8C30-AF6D5819F142}" sibTransId="{7F993635-D692-6A48-BD97-DACFFB68ADC2}"/>
    <dgm:cxn modelId="{44D04041-599C-D24C-B5FE-2BE237FFAEE6}" srcId="{47566C1B-2432-7148-B1AE-4771930238A7}" destId="{26AFDC0B-3D08-0841-AACF-8B5674BF8AC2}" srcOrd="0" destOrd="0" parTransId="{9B52B2D4-0F2C-1C40-A2D0-54666B170760}" sibTransId="{A40C4510-E149-794A-A7CA-C869691BC165}"/>
    <dgm:cxn modelId="{350F8A49-42AD-9643-A3D9-C37D1E915B05}" type="presOf" srcId="{6870943A-546A-F944-8A57-2216BA3025D2}" destId="{82C5583A-F719-D94C-A0EC-2621AF4C41F4}" srcOrd="0" destOrd="0" presId="urn:microsoft.com/office/officeart/2005/8/layout/lProcess2"/>
    <dgm:cxn modelId="{19EBC34F-4300-5045-B149-0F04B295B419}" type="presOf" srcId="{0D4C7BA4-A298-CD42-A986-EDECA94B93C3}" destId="{0C1EBC60-2BF9-9844-A5CC-160B4BB08086}" srcOrd="1" destOrd="0" presId="urn:microsoft.com/office/officeart/2005/8/layout/lProcess2"/>
    <dgm:cxn modelId="{359EEB50-6CBA-684C-A32D-9EAEF55CDC0B}" type="presOf" srcId="{6870943A-546A-F944-8A57-2216BA3025D2}" destId="{90D0342C-5F00-594D-A8F2-19DD05311FCC}" srcOrd="1" destOrd="0" presId="urn:microsoft.com/office/officeart/2005/8/layout/lProcess2"/>
    <dgm:cxn modelId="{F06E2571-C400-1249-9BB2-CD0EB0DD830A}" srcId="{D82447A8-DDFD-A445-BDC9-4BB44DD1C028}" destId="{FDA9FE40-E871-1A49-8802-4BAD7082E9F1}" srcOrd="0" destOrd="0" parTransId="{E18A16E5-6751-6242-B675-20414F0050AB}" sibTransId="{D71F2D76-B375-974D-A9CE-1F775751C903}"/>
    <dgm:cxn modelId="{D900BD56-8342-8944-B6FF-1CE823858823}" type="presOf" srcId="{47566C1B-2432-7148-B1AE-4771930238A7}" destId="{C5F9CFEF-72D3-1F4C-A43F-B8AB910802C0}" srcOrd="0" destOrd="0" presId="urn:microsoft.com/office/officeart/2005/8/layout/lProcess2"/>
    <dgm:cxn modelId="{F4C1F376-B3B5-3C45-944B-E78B25C93D44}" type="presOf" srcId="{A0FD839C-CF46-E648-80BB-59E08E30576F}" destId="{9539CF25-D6BA-FE4C-B63E-CD81957C4C04}" srcOrd="0" destOrd="0" presId="urn:microsoft.com/office/officeart/2005/8/layout/lProcess2"/>
    <dgm:cxn modelId="{ADA0ED7D-9DD0-754F-8E34-927071AC731C}" srcId="{6870943A-546A-F944-8A57-2216BA3025D2}" destId="{8F6FEE3B-9EF5-CB46-84F1-FFB0C760DCAC}" srcOrd="0" destOrd="0" parTransId="{2D83A927-228F-D04E-A6EC-808A3CAA6F9E}" sibTransId="{D6ADC74B-4C19-1046-BEC5-3302D16867A9}"/>
    <dgm:cxn modelId="{1E57577E-FC53-8F4C-BBD8-55AB534F3527}" type="presOf" srcId="{378F62E6-3AC1-3B42-8D8E-272D60FDC074}" destId="{09451B49-4413-9841-B097-075BD1EE23E5}" srcOrd="0" destOrd="0" presId="urn:microsoft.com/office/officeart/2005/8/layout/lProcess2"/>
    <dgm:cxn modelId="{2888129F-A6EC-254B-A6BF-7095D4698CBC}" type="presOf" srcId="{47566C1B-2432-7148-B1AE-4771930238A7}" destId="{07A33571-C128-8942-A964-5C0FFCF330E5}" srcOrd="1" destOrd="0" presId="urn:microsoft.com/office/officeart/2005/8/layout/lProcess2"/>
    <dgm:cxn modelId="{D9A382B4-13D6-0147-AFC1-36726AB6F513}" type="presOf" srcId="{26AFDC0B-3D08-0841-AACF-8B5674BF8AC2}" destId="{95A2DED5-46A5-854F-AB6D-85547F56839A}" srcOrd="0" destOrd="0" presId="urn:microsoft.com/office/officeart/2005/8/layout/lProcess2"/>
    <dgm:cxn modelId="{A0E9EEC3-20DA-E54A-89E3-6247E6838A19}" type="presOf" srcId="{2D2D1665-EE6E-4144-9065-673FE16FA9FD}" destId="{EDFE099F-DE93-7841-A713-C680DDE5DE86}" srcOrd="0" destOrd="0" presId="urn:microsoft.com/office/officeart/2005/8/layout/lProcess2"/>
    <dgm:cxn modelId="{9CE2F2CD-1A4E-7348-9D5A-B0B3044F1A12}" srcId="{2D2D1665-EE6E-4144-9065-673FE16FA9FD}" destId="{47566C1B-2432-7148-B1AE-4771930238A7}" srcOrd="3" destOrd="0" parTransId="{4ECFE4F3-A17F-BD4B-8558-49F9EF0C68C7}" sibTransId="{7D76294F-12A7-454B-A802-9BB398A5A505}"/>
    <dgm:cxn modelId="{3EB05FD1-F24C-2248-9E55-669A5B15CC8C}" type="presOf" srcId="{9AA3BBD2-E91E-C845-9DE3-2D8FECA37936}" destId="{1E05788C-343E-234E-B650-81162CCE1ED8}" srcOrd="0" destOrd="0" presId="urn:microsoft.com/office/officeart/2005/8/layout/lProcess2"/>
    <dgm:cxn modelId="{79CAA1D9-B891-8D4F-9BCF-BF7EDF9A7569}" srcId="{2D2D1665-EE6E-4144-9065-673FE16FA9FD}" destId="{37B873D9-C96A-9948-9442-5FC04245723D}" srcOrd="2" destOrd="0" parTransId="{6DD884B3-3ACB-4143-8EDD-1CD3E973B795}" sibTransId="{0BB874DD-34D0-3B43-8543-8CC6A23CC371}"/>
    <dgm:cxn modelId="{CDE05ADB-8AE8-F04B-BC55-299724B1B13C}" type="presOf" srcId="{0D4C7BA4-A298-CD42-A986-EDECA94B93C3}" destId="{7FE2FA1C-C262-2D45-85EF-44C8F9067658}" srcOrd="0" destOrd="0" presId="urn:microsoft.com/office/officeart/2005/8/layout/lProcess2"/>
    <dgm:cxn modelId="{C7ED3CED-B095-8548-9EBA-ACEF46EDFD44}" type="presOf" srcId="{D82447A8-DDFD-A445-BDC9-4BB44DD1C028}" destId="{D6FF2750-58B5-3944-8F11-B5FB25C96BD0}" srcOrd="0" destOrd="0" presId="urn:microsoft.com/office/officeart/2005/8/layout/lProcess2"/>
    <dgm:cxn modelId="{953742ED-3D12-0E44-A5D7-DF27B1127F6F}" srcId="{37B873D9-C96A-9948-9442-5FC04245723D}" destId="{6989499E-9227-6F4D-AB94-AB48001136A7}" srcOrd="0" destOrd="0" parTransId="{AC9F03E4-DFAA-8448-BDB8-70DF4FD66227}" sibTransId="{515E9569-C19C-0B4A-815C-30CB491EB42E}"/>
    <dgm:cxn modelId="{7B89FCF5-F4F2-3E4B-9500-939A970B3A3F}" type="presOf" srcId="{D82447A8-DDFD-A445-BDC9-4BB44DD1C028}" destId="{8D53F2A9-0484-E646-BA96-EF8FC8E134FB}" srcOrd="1" destOrd="0" presId="urn:microsoft.com/office/officeart/2005/8/layout/lProcess2"/>
    <dgm:cxn modelId="{710FC2F7-6F6F-2E43-95C7-C138308E0922}" srcId="{2D2D1665-EE6E-4144-9065-673FE16FA9FD}" destId="{0D4C7BA4-A298-CD42-A986-EDECA94B93C3}" srcOrd="1" destOrd="0" parTransId="{CC706845-74AD-3A4F-BF5F-6DD870D28EEA}" sibTransId="{B9B3ADF4-9529-0045-9846-B17CDB09AB2B}"/>
    <dgm:cxn modelId="{5E93BCFA-44ED-8B41-8C97-CF72705F1844}" srcId="{2D2D1665-EE6E-4144-9065-673FE16FA9FD}" destId="{6870943A-546A-F944-8A57-2216BA3025D2}" srcOrd="4" destOrd="0" parTransId="{2A7AE38C-83CC-3F46-873D-3885FF42CEB6}" sibTransId="{0D81871A-85F6-534C-875B-6A3B67A6C8F5}"/>
    <dgm:cxn modelId="{6F102CFB-7027-2444-8512-254B02D7E415}" srcId="{6870943A-546A-F944-8A57-2216BA3025D2}" destId="{43F82BB1-0564-8A47-8DA1-E89BD060D51E}" srcOrd="1" destOrd="0" parTransId="{C3D6B82C-B8F7-8040-89C5-BB7A5BD3EC13}" sibTransId="{A68B6C7D-4856-7F48-B7CA-D73EC868EF54}"/>
    <dgm:cxn modelId="{FB403EFF-D01F-5740-A8DD-39E38C784CD8}" type="presOf" srcId="{37B873D9-C96A-9948-9442-5FC04245723D}" destId="{E19F26D3-6C3D-7E42-B051-8C29C9F25860}" srcOrd="1" destOrd="0" presId="urn:microsoft.com/office/officeart/2005/8/layout/lProcess2"/>
    <dgm:cxn modelId="{70A66AFF-DBBF-7142-983A-103B9D4F656E}" srcId="{0D4C7BA4-A298-CD42-A986-EDECA94B93C3}" destId="{6D947D38-5B5A-FF49-BFF6-B2DB7DC7CB72}" srcOrd="0" destOrd="0" parTransId="{ACB1A290-4308-694E-A79B-349FDFD7F84A}" sibTransId="{58759323-3FE8-4B42-8364-C43B633CA93E}"/>
    <dgm:cxn modelId="{C77EF052-A39A-E141-AD06-931C4EA354A9}" type="presParOf" srcId="{EDFE099F-DE93-7841-A713-C680DDE5DE86}" destId="{4C4FD9ED-1622-6C42-AF4F-971826A8B62A}" srcOrd="0" destOrd="0" presId="urn:microsoft.com/office/officeart/2005/8/layout/lProcess2"/>
    <dgm:cxn modelId="{5858B79A-1EE0-8C4F-B9EE-A5A8C09FFBE7}" type="presParOf" srcId="{4C4FD9ED-1622-6C42-AF4F-971826A8B62A}" destId="{D6FF2750-58B5-3944-8F11-B5FB25C96BD0}" srcOrd="0" destOrd="0" presId="urn:microsoft.com/office/officeart/2005/8/layout/lProcess2"/>
    <dgm:cxn modelId="{41360640-A920-EE4D-80B0-DBF15783D157}" type="presParOf" srcId="{4C4FD9ED-1622-6C42-AF4F-971826A8B62A}" destId="{8D53F2A9-0484-E646-BA96-EF8FC8E134FB}" srcOrd="1" destOrd="0" presId="urn:microsoft.com/office/officeart/2005/8/layout/lProcess2"/>
    <dgm:cxn modelId="{9EC3AC8B-2D50-CD41-AC98-F0C51A060BB2}" type="presParOf" srcId="{4C4FD9ED-1622-6C42-AF4F-971826A8B62A}" destId="{77E81238-163A-A043-B2D8-DFE777E43DB5}" srcOrd="2" destOrd="0" presId="urn:microsoft.com/office/officeart/2005/8/layout/lProcess2"/>
    <dgm:cxn modelId="{0C175EEC-FF09-D44C-95C5-7BD0D5C312B3}" type="presParOf" srcId="{77E81238-163A-A043-B2D8-DFE777E43DB5}" destId="{52B0FF17-0C04-5845-B6AF-B589F1D58036}" srcOrd="0" destOrd="0" presId="urn:microsoft.com/office/officeart/2005/8/layout/lProcess2"/>
    <dgm:cxn modelId="{046CEA4B-424C-E44F-97CE-58EB0933A3DA}" type="presParOf" srcId="{52B0FF17-0C04-5845-B6AF-B589F1D58036}" destId="{F4F59DEA-5E4A-5E46-A4F0-070DF07C83C9}" srcOrd="0" destOrd="0" presId="urn:microsoft.com/office/officeart/2005/8/layout/lProcess2"/>
    <dgm:cxn modelId="{22A0C10A-51B3-8F4B-AD6C-73022C2238ED}" type="presParOf" srcId="{52B0FF17-0C04-5845-B6AF-B589F1D58036}" destId="{B3ABDF78-233D-6947-B071-76CD7A7E0459}" srcOrd="1" destOrd="0" presId="urn:microsoft.com/office/officeart/2005/8/layout/lProcess2"/>
    <dgm:cxn modelId="{70150EAF-CBD5-9F49-AC82-DB2074A8DC7A}" type="presParOf" srcId="{52B0FF17-0C04-5845-B6AF-B589F1D58036}" destId="{9539CF25-D6BA-FE4C-B63E-CD81957C4C04}" srcOrd="2" destOrd="0" presId="urn:microsoft.com/office/officeart/2005/8/layout/lProcess2"/>
    <dgm:cxn modelId="{397A7A13-63EE-6D4B-B584-6FE1773EA97A}" type="presParOf" srcId="{EDFE099F-DE93-7841-A713-C680DDE5DE86}" destId="{6E07BE91-F56B-8F4C-B3E1-F9DBD9A83C7A}" srcOrd="1" destOrd="0" presId="urn:microsoft.com/office/officeart/2005/8/layout/lProcess2"/>
    <dgm:cxn modelId="{BDDA252A-8C19-EE49-8884-C1FABA56DF95}" type="presParOf" srcId="{EDFE099F-DE93-7841-A713-C680DDE5DE86}" destId="{AA506755-EB0A-EC49-8A09-5C0019B6E3D7}" srcOrd="2" destOrd="0" presId="urn:microsoft.com/office/officeart/2005/8/layout/lProcess2"/>
    <dgm:cxn modelId="{BC78AB57-64E5-1C41-B80C-AE8779F4F6F9}" type="presParOf" srcId="{AA506755-EB0A-EC49-8A09-5C0019B6E3D7}" destId="{7FE2FA1C-C262-2D45-85EF-44C8F9067658}" srcOrd="0" destOrd="0" presId="urn:microsoft.com/office/officeart/2005/8/layout/lProcess2"/>
    <dgm:cxn modelId="{16283F64-D072-3E45-9C34-70F35633D211}" type="presParOf" srcId="{AA506755-EB0A-EC49-8A09-5C0019B6E3D7}" destId="{0C1EBC60-2BF9-9844-A5CC-160B4BB08086}" srcOrd="1" destOrd="0" presId="urn:microsoft.com/office/officeart/2005/8/layout/lProcess2"/>
    <dgm:cxn modelId="{941C203D-01C6-8541-B912-3CBFF96D48B0}" type="presParOf" srcId="{AA506755-EB0A-EC49-8A09-5C0019B6E3D7}" destId="{19672AEA-C4B8-3740-895A-17E2F1A8A647}" srcOrd="2" destOrd="0" presId="urn:microsoft.com/office/officeart/2005/8/layout/lProcess2"/>
    <dgm:cxn modelId="{757BFDA1-BE7A-A849-B2AA-12378D188D4A}" type="presParOf" srcId="{19672AEA-C4B8-3740-895A-17E2F1A8A647}" destId="{7E3D6DC5-3CC4-2949-B256-03D17A870D0B}" srcOrd="0" destOrd="0" presId="urn:microsoft.com/office/officeart/2005/8/layout/lProcess2"/>
    <dgm:cxn modelId="{F7020511-73BE-214D-B37D-4ADC911C56A4}" type="presParOf" srcId="{7E3D6DC5-3CC4-2949-B256-03D17A870D0B}" destId="{F6012A71-086E-1A4B-B8D5-BE42AF1B8233}" srcOrd="0" destOrd="0" presId="urn:microsoft.com/office/officeart/2005/8/layout/lProcess2"/>
    <dgm:cxn modelId="{AB7EA73A-829E-FA48-AF9E-EB6783B7DAFB}" type="presParOf" srcId="{7E3D6DC5-3CC4-2949-B256-03D17A870D0B}" destId="{5E30853B-9280-A643-B28B-A4FF56A318BA}" srcOrd="1" destOrd="0" presId="urn:microsoft.com/office/officeart/2005/8/layout/lProcess2"/>
    <dgm:cxn modelId="{A603C054-44A2-3E4C-BBBD-30D19575F653}" type="presParOf" srcId="{7E3D6DC5-3CC4-2949-B256-03D17A870D0B}" destId="{CE06949E-33DE-E247-9B6B-B36D17E84587}" srcOrd="2" destOrd="0" presId="urn:microsoft.com/office/officeart/2005/8/layout/lProcess2"/>
    <dgm:cxn modelId="{96B2B946-DB8C-134B-92C6-C05C1AD40BD7}" type="presParOf" srcId="{EDFE099F-DE93-7841-A713-C680DDE5DE86}" destId="{301B38F9-C042-7B49-A54B-CB0CDD112F9D}" srcOrd="3" destOrd="0" presId="urn:microsoft.com/office/officeart/2005/8/layout/lProcess2"/>
    <dgm:cxn modelId="{B181DEAC-8506-584B-84A6-1BB5900D1BC6}" type="presParOf" srcId="{EDFE099F-DE93-7841-A713-C680DDE5DE86}" destId="{76773BE6-7BFE-674E-ABCA-9C1B933EF111}" srcOrd="4" destOrd="0" presId="urn:microsoft.com/office/officeart/2005/8/layout/lProcess2"/>
    <dgm:cxn modelId="{BFDB8F6E-BA59-D14E-9E10-F90A47C355B1}" type="presParOf" srcId="{76773BE6-7BFE-674E-ABCA-9C1B933EF111}" destId="{028F2A25-B148-E044-86E8-C0BED40CF87A}" srcOrd="0" destOrd="0" presId="urn:microsoft.com/office/officeart/2005/8/layout/lProcess2"/>
    <dgm:cxn modelId="{0EBD6CA3-67D6-A240-B5D1-D514F9C305FE}" type="presParOf" srcId="{76773BE6-7BFE-674E-ABCA-9C1B933EF111}" destId="{E19F26D3-6C3D-7E42-B051-8C29C9F25860}" srcOrd="1" destOrd="0" presId="urn:microsoft.com/office/officeart/2005/8/layout/lProcess2"/>
    <dgm:cxn modelId="{95880867-2C50-F344-8292-C508EB567C61}" type="presParOf" srcId="{76773BE6-7BFE-674E-ABCA-9C1B933EF111}" destId="{D3D24E53-F13F-CE46-A4B9-2E12CEDA993D}" srcOrd="2" destOrd="0" presId="urn:microsoft.com/office/officeart/2005/8/layout/lProcess2"/>
    <dgm:cxn modelId="{F01233A6-A8BD-F04D-AF7E-ECA033198657}" type="presParOf" srcId="{D3D24E53-F13F-CE46-A4B9-2E12CEDA993D}" destId="{B6FF5A3F-C61B-FA48-88EB-D2ED438B4E18}" srcOrd="0" destOrd="0" presId="urn:microsoft.com/office/officeart/2005/8/layout/lProcess2"/>
    <dgm:cxn modelId="{3398F6D2-88DA-C943-A17C-9BB8023D2A8C}" type="presParOf" srcId="{B6FF5A3F-C61B-FA48-88EB-D2ED438B4E18}" destId="{2AA2C6A2-3248-F743-90B0-9483CDF6A0E9}" srcOrd="0" destOrd="0" presId="urn:microsoft.com/office/officeart/2005/8/layout/lProcess2"/>
    <dgm:cxn modelId="{88771445-BADB-E143-9E89-8366573C99D8}" type="presParOf" srcId="{B6FF5A3F-C61B-FA48-88EB-D2ED438B4E18}" destId="{483B2B27-B29F-1142-8515-00F93E268483}" srcOrd="1" destOrd="0" presId="urn:microsoft.com/office/officeart/2005/8/layout/lProcess2"/>
    <dgm:cxn modelId="{5BD8E077-C5B2-744B-9EF1-EF0EEB1BECC8}" type="presParOf" srcId="{B6FF5A3F-C61B-FA48-88EB-D2ED438B4E18}" destId="{09451B49-4413-9841-B097-075BD1EE23E5}" srcOrd="2" destOrd="0" presId="urn:microsoft.com/office/officeart/2005/8/layout/lProcess2"/>
    <dgm:cxn modelId="{B3857DF4-12DE-7845-8EDE-6948EE8590A3}" type="presParOf" srcId="{EDFE099F-DE93-7841-A713-C680DDE5DE86}" destId="{2347FCAF-5EE5-4943-8E7B-70C2FE74648F}" srcOrd="5" destOrd="0" presId="urn:microsoft.com/office/officeart/2005/8/layout/lProcess2"/>
    <dgm:cxn modelId="{77B703C9-03B9-D248-873F-239ED9479B0D}" type="presParOf" srcId="{EDFE099F-DE93-7841-A713-C680DDE5DE86}" destId="{B9B88A46-F0AA-F744-8F08-7B0E740F0E6A}" srcOrd="6" destOrd="0" presId="urn:microsoft.com/office/officeart/2005/8/layout/lProcess2"/>
    <dgm:cxn modelId="{C428B789-EA4B-7E47-8638-11DFE993D1CA}" type="presParOf" srcId="{B9B88A46-F0AA-F744-8F08-7B0E740F0E6A}" destId="{C5F9CFEF-72D3-1F4C-A43F-B8AB910802C0}" srcOrd="0" destOrd="0" presId="urn:microsoft.com/office/officeart/2005/8/layout/lProcess2"/>
    <dgm:cxn modelId="{7ABAC5F7-8082-804D-BC6E-164F4FA7F2A2}" type="presParOf" srcId="{B9B88A46-F0AA-F744-8F08-7B0E740F0E6A}" destId="{07A33571-C128-8942-A964-5C0FFCF330E5}" srcOrd="1" destOrd="0" presId="urn:microsoft.com/office/officeart/2005/8/layout/lProcess2"/>
    <dgm:cxn modelId="{09E7E99D-9C2C-654D-8D73-82FE674514A4}" type="presParOf" srcId="{B9B88A46-F0AA-F744-8F08-7B0E740F0E6A}" destId="{BA6B7132-DEC6-DA48-A8FD-659EEF728814}" srcOrd="2" destOrd="0" presId="urn:microsoft.com/office/officeart/2005/8/layout/lProcess2"/>
    <dgm:cxn modelId="{984C2168-C7DC-3540-8846-AD373AA8CBB8}" type="presParOf" srcId="{BA6B7132-DEC6-DA48-A8FD-659EEF728814}" destId="{6BFA6A65-0DDA-7442-A550-6A330BD8CC3C}" srcOrd="0" destOrd="0" presId="urn:microsoft.com/office/officeart/2005/8/layout/lProcess2"/>
    <dgm:cxn modelId="{14632D98-164B-7046-B9BD-7F976784A9E0}" type="presParOf" srcId="{6BFA6A65-0DDA-7442-A550-6A330BD8CC3C}" destId="{95A2DED5-46A5-854F-AB6D-85547F56839A}" srcOrd="0" destOrd="0" presId="urn:microsoft.com/office/officeart/2005/8/layout/lProcess2"/>
    <dgm:cxn modelId="{B50CFB14-1C1C-4740-8A9D-42AC15CDC6CF}" type="presParOf" srcId="{6BFA6A65-0DDA-7442-A550-6A330BD8CC3C}" destId="{2B80B378-1210-1045-BDB1-CA79BE9276B0}" srcOrd="1" destOrd="0" presId="urn:microsoft.com/office/officeart/2005/8/layout/lProcess2"/>
    <dgm:cxn modelId="{3CBA1589-22EE-2A44-8A3A-20A32C1AFB63}" type="presParOf" srcId="{6BFA6A65-0DDA-7442-A550-6A330BD8CC3C}" destId="{1E05788C-343E-234E-B650-81162CCE1ED8}" srcOrd="2" destOrd="0" presId="urn:microsoft.com/office/officeart/2005/8/layout/lProcess2"/>
    <dgm:cxn modelId="{5B805A55-3AEA-9B4F-BDA6-3A68F4C1E6B5}" type="presParOf" srcId="{EDFE099F-DE93-7841-A713-C680DDE5DE86}" destId="{96981B54-F3E9-EC45-B4C7-EEA0AC6D45BA}" srcOrd="7" destOrd="0" presId="urn:microsoft.com/office/officeart/2005/8/layout/lProcess2"/>
    <dgm:cxn modelId="{CA1C9018-AF21-A342-B621-4FB3FF13A7AE}" type="presParOf" srcId="{EDFE099F-DE93-7841-A713-C680DDE5DE86}" destId="{F2C1ACCA-511A-8C47-A8AC-87F25EE2FEA6}" srcOrd="8" destOrd="0" presId="urn:microsoft.com/office/officeart/2005/8/layout/lProcess2"/>
    <dgm:cxn modelId="{EE4DB0C8-9EE0-BF43-8B99-E343AF261018}" type="presParOf" srcId="{F2C1ACCA-511A-8C47-A8AC-87F25EE2FEA6}" destId="{82C5583A-F719-D94C-A0EC-2621AF4C41F4}" srcOrd="0" destOrd="0" presId="urn:microsoft.com/office/officeart/2005/8/layout/lProcess2"/>
    <dgm:cxn modelId="{5E43AFFF-4786-7344-BC40-032596EA03D4}" type="presParOf" srcId="{F2C1ACCA-511A-8C47-A8AC-87F25EE2FEA6}" destId="{90D0342C-5F00-594D-A8F2-19DD05311FCC}" srcOrd="1" destOrd="0" presId="urn:microsoft.com/office/officeart/2005/8/layout/lProcess2"/>
    <dgm:cxn modelId="{47843D0E-C1E3-9940-A74B-973C3D106B47}" type="presParOf" srcId="{F2C1ACCA-511A-8C47-A8AC-87F25EE2FEA6}" destId="{CFA958E2-1AC3-024D-B4BE-76CF07B3D3EF}" srcOrd="2" destOrd="0" presId="urn:microsoft.com/office/officeart/2005/8/layout/lProcess2"/>
    <dgm:cxn modelId="{8F2E2A2B-06DE-304D-BB66-BE1E7D1741D0}" type="presParOf" srcId="{CFA958E2-1AC3-024D-B4BE-76CF07B3D3EF}" destId="{0B1E2A63-3A8A-1C4F-B2CE-22D2A134C26A}" srcOrd="0" destOrd="0" presId="urn:microsoft.com/office/officeart/2005/8/layout/lProcess2"/>
    <dgm:cxn modelId="{0BE741F4-00BE-2941-8BEE-D6C2602B752B}" type="presParOf" srcId="{0B1E2A63-3A8A-1C4F-B2CE-22D2A134C26A}" destId="{96E2DAF7-54BC-714B-8B0F-F7E938DCD9AB}" srcOrd="0" destOrd="0" presId="urn:microsoft.com/office/officeart/2005/8/layout/lProcess2"/>
    <dgm:cxn modelId="{CA326A3E-C7D9-9E48-9C07-CA949756FB69}" type="presParOf" srcId="{0B1E2A63-3A8A-1C4F-B2CE-22D2A134C26A}" destId="{822F4F14-76FE-A647-98DE-23DE1C8A15FB}" srcOrd="1" destOrd="0" presId="urn:microsoft.com/office/officeart/2005/8/layout/lProcess2"/>
    <dgm:cxn modelId="{064A48DE-40AD-7F4B-A45A-F2FB9658D3EC}" type="presParOf" srcId="{0B1E2A63-3A8A-1C4F-B2CE-22D2A134C26A}" destId="{773331E9-39E8-B243-891D-4D41611A7AF2}" srcOrd="2" destOrd="0" presId="urn:microsoft.com/office/officeart/2005/8/layout/l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95E9582D-EC09-E144-B0EA-141F21534D07}" type="doc">
      <dgm:prSet loTypeId="urn:microsoft.com/office/officeart/2005/8/layout/vList5" loCatId="list" qsTypeId="urn:microsoft.com/office/officeart/2005/8/quickstyle/simple1" qsCatId="simple" csTypeId="urn:microsoft.com/office/officeart/2005/8/colors/accent1_2" csCatId="accent1"/>
      <dgm:spPr/>
      <dgm:t>
        <a:bodyPr/>
        <a:lstStyle/>
        <a:p>
          <a:endParaRPr lang="en-US"/>
        </a:p>
      </dgm:t>
    </dgm:pt>
    <dgm:pt modelId="{1F26456D-5A7E-A148-99D7-33DEE1231D02}">
      <dgm:prSet/>
      <dgm:spPr/>
      <dgm:t>
        <a:bodyPr/>
        <a:lstStyle/>
        <a:p>
          <a:r>
            <a:rPr lang="en-US"/>
            <a:t>Enhanced Flexibility</a:t>
          </a:r>
          <a:endParaRPr lang="en-EG"/>
        </a:p>
      </dgm:t>
    </dgm:pt>
    <dgm:pt modelId="{5939E925-F6A8-524C-AD65-C24BAB41CC1D}" type="parTrans" cxnId="{F5B3D82A-9A37-0D43-B788-17E28ED834F3}">
      <dgm:prSet/>
      <dgm:spPr/>
      <dgm:t>
        <a:bodyPr/>
        <a:lstStyle/>
        <a:p>
          <a:endParaRPr lang="en-US"/>
        </a:p>
      </dgm:t>
    </dgm:pt>
    <dgm:pt modelId="{A6F42A6C-53BC-B447-8BBF-F6A3F365CAA0}" type="sibTrans" cxnId="{F5B3D82A-9A37-0D43-B788-17E28ED834F3}">
      <dgm:prSet/>
      <dgm:spPr/>
      <dgm:t>
        <a:bodyPr/>
        <a:lstStyle/>
        <a:p>
          <a:endParaRPr lang="en-US"/>
        </a:p>
      </dgm:t>
    </dgm:pt>
    <dgm:pt modelId="{CE769D1F-5A44-8E40-AF91-108D913ADB7E}">
      <dgm:prSet/>
      <dgm:spPr/>
      <dgm:t>
        <a:bodyPr/>
        <a:lstStyle/>
        <a:p>
          <a:r>
            <a:rPr lang="en-US"/>
            <a:t>Allows adaptable project execution.</a:t>
          </a:r>
          <a:endParaRPr lang="en-EG"/>
        </a:p>
      </dgm:t>
    </dgm:pt>
    <dgm:pt modelId="{417A6D65-72C2-F24F-B4A7-5C3F0C4825BE}" type="parTrans" cxnId="{DD541456-B3F1-6A4C-9DD2-D5200FA14244}">
      <dgm:prSet/>
      <dgm:spPr/>
      <dgm:t>
        <a:bodyPr/>
        <a:lstStyle/>
        <a:p>
          <a:endParaRPr lang="en-US"/>
        </a:p>
      </dgm:t>
    </dgm:pt>
    <dgm:pt modelId="{1790D895-BD9B-6844-9257-9B122E3F86B1}" type="sibTrans" cxnId="{DD541456-B3F1-6A4C-9DD2-D5200FA14244}">
      <dgm:prSet/>
      <dgm:spPr/>
      <dgm:t>
        <a:bodyPr/>
        <a:lstStyle/>
        <a:p>
          <a:endParaRPr lang="en-US"/>
        </a:p>
      </dgm:t>
    </dgm:pt>
    <dgm:pt modelId="{85E6BA79-C17D-DA4D-8041-0BF223FECD0F}">
      <dgm:prSet/>
      <dgm:spPr/>
      <dgm:t>
        <a:bodyPr/>
        <a:lstStyle/>
        <a:p>
          <a:r>
            <a:rPr lang="en-US"/>
            <a:t>Adapts to changing project requirements.</a:t>
          </a:r>
          <a:endParaRPr lang="en-EG"/>
        </a:p>
      </dgm:t>
    </dgm:pt>
    <dgm:pt modelId="{01DD8F2D-8522-124F-AC1F-5F8F59CD9EED}" type="parTrans" cxnId="{0437CA62-C5B4-3C4E-A922-0385D7968146}">
      <dgm:prSet/>
      <dgm:spPr/>
      <dgm:t>
        <a:bodyPr/>
        <a:lstStyle/>
        <a:p>
          <a:endParaRPr lang="en-US"/>
        </a:p>
      </dgm:t>
    </dgm:pt>
    <dgm:pt modelId="{8D976401-19F4-7942-BF10-C053AE5D9635}" type="sibTrans" cxnId="{0437CA62-C5B4-3C4E-A922-0385D7968146}">
      <dgm:prSet/>
      <dgm:spPr/>
      <dgm:t>
        <a:bodyPr/>
        <a:lstStyle/>
        <a:p>
          <a:endParaRPr lang="en-US"/>
        </a:p>
      </dgm:t>
    </dgm:pt>
    <dgm:pt modelId="{32845000-043E-7448-8645-61375013025F}">
      <dgm:prSet/>
      <dgm:spPr/>
      <dgm:t>
        <a:bodyPr/>
        <a:lstStyle/>
        <a:p>
          <a:r>
            <a:rPr lang="en-US"/>
            <a:t>Improved Collaboration</a:t>
          </a:r>
          <a:endParaRPr lang="en-EG"/>
        </a:p>
      </dgm:t>
    </dgm:pt>
    <dgm:pt modelId="{EB257E14-09E3-A447-BDE8-10E1D11E2292}" type="parTrans" cxnId="{75601E0B-340B-1942-9BFD-E2B74894E61E}">
      <dgm:prSet/>
      <dgm:spPr/>
      <dgm:t>
        <a:bodyPr/>
        <a:lstStyle/>
        <a:p>
          <a:endParaRPr lang="en-US"/>
        </a:p>
      </dgm:t>
    </dgm:pt>
    <dgm:pt modelId="{2EAB6138-094C-014B-B362-11894C126447}" type="sibTrans" cxnId="{75601E0B-340B-1942-9BFD-E2B74894E61E}">
      <dgm:prSet/>
      <dgm:spPr/>
      <dgm:t>
        <a:bodyPr/>
        <a:lstStyle/>
        <a:p>
          <a:endParaRPr lang="en-US"/>
        </a:p>
      </dgm:t>
    </dgm:pt>
    <dgm:pt modelId="{D0EC36B8-D274-574D-8F84-CB94DFCAC434}">
      <dgm:prSet/>
      <dgm:spPr/>
      <dgm:t>
        <a:bodyPr/>
        <a:lstStyle/>
        <a:p>
          <a:r>
            <a:rPr lang="en-US"/>
            <a:t>Facilitates stakeholder collaboration.</a:t>
          </a:r>
          <a:endParaRPr lang="en-EG"/>
        </a:p>
      </dgm:t>
    </dgm:pt>
    <dgm:pt modelId="{44724C92-BB11-8A44-A7FA-AD434BC12AD6}" type="parTrans" cxnId="{E2ACBA0E-52EE-0D47-901B-ABB95EC8A369}">
      <dgm:prSet/>
      <dgm:spPr/>
      <dgm:t>
        <a:bodyPr/>
        <a:lstStyle/>
        <a:p>
          <a:endParaRPr lang="en-US"/>
        </a:p>
      </dgm:t>
    </dgm:pt>
    <dgm:pt modelId="{E38AE361-C396-2B40-9B18-3AB79FC5FD46}" type="sibTrans" cxnId="{E2ACBA0E-52EE-0D47-901B-ABB95EC8A369}">
      <dgm:prSet/>
      <dgm:spPr/>
      <dgm:t>
        <a:bodyPr/>
        <a:lstStyle/>
        <a:p>
          <a:endParaRPr lang="en-US"/>
        </a:p>
      </dgm:t>
    </dgm:pt>
    <dgm:pt modelId="{E9CF8360-05E4-814E-823F-F4FFE774E55D}">
      <dgm:prSet/>
      <dgm:spPr/>
      <dgm:t>
        <a:bodyPr/>
        <a:lstStyle/>
        <a:p>
          <a:r>
            <a:rPr lang="en-US"/>
            <a:t>Enhances communication and goal alignment.</a:t>
          </a:r>
          <a:endParaRPr lang="en-EG"/>
        </a:p>
      </dgm:t>
    </dgm:pt>
    <dgm:pt modelId="{119B0B4E-DB5A-DC4A-99BA-0E101017F9D1}" type="parTrans" cxnId="{91795D1E-363C-C442-B7C3-0ABAF095172E}">
      <dgm:prSet/>
      <dgm:spPr/>
      <dgm:t>
        <a:bodyPr/>
        <a:lstStyle/>
        <a:p>
          <a:endParaRPr lang="en-US"/>
        </a:p>
      </dgm:t>
    </dgm:pt>
    <dgm:pt modelId="{DEB8C8C9-7BD3-7049-BAF7-31CC3ADE4806}" type="sibTrans" cxnId="{91795D1E-363C-C442-B7C3-0ABAF095172E}">
      <dgm:prSet/>
      <dgm:spPr/>
      <dgm:t>
        <a:bodyPr/>
        <a:lstStyle/>
        <a:p>
          <a:endParaRPr lang="en-US"/>
        </a:p>
      </dgm:t>
    </dgm:pt>
    <dgm:pt modelId="{590BA45F-E93C-E445-9DC6-93E8EC8BAFB2}">
      <dgm:prSet/>
      <dgm:spPr/>
      <dgm:t>
        <a:bodyPr/>
        <a:lstStyle/>
        <a:p>
          <a:r>
            <a:rPr lang="en-US"/>
            <a:t>Efficient Risk Management</a:t>
          </a:r>
          <a:endParaRPr lang="en-EG"/>
        </a:p>
      </dgm:t>
    </dgm:pt>
    <dgm:pt modelId="{B479215E-CA3F-2040-96B9-524E873020E9}" type="parTrans" cxnId="{16B3E99A-0A6A-D942-8895-AF9EF2F41B3A}">
      <dgm:prSet/>
      <dgm:spPr/>
      <dgm:t>
        <a:bodyPr/>
        <a:lstStyle/>
        <a:p>
          <a:endParaRPr lang="en-US"/>
        </a:p>
      </dgm:t>
    </dgm:pt>
    <dgm:pt modelId="{3DE3AB68-6147-C545-8998-1A526444A881}" type="sibTrans" cxnId="{16B3E99A-0A6A-D942-8895-AF9EF2F41B3A}">
      <dgm:prSet/>
      <dgm:spPr/>
      <dgm:t>
        <a:bodyPr/>
        <a:lstStyle/>
        <a:p>
          <a:endParaRPr lang="en-US"/>
        </a:p>
      </dgm:t>
    </dgm:pt>
    <dgm:pt modelId="{AC9596A9-DC4B-6347-9F5A-6E6CDA57C8B6}">
      <dgm:prSet/>
      <dgm:spPr/>
      <dgm:t>
        <a:bodyPr/>
        <a:lstStyle/>
        <a:p>
          <a:r>
            <a:rPr lang="en-US"/>
            <a:t>Integrates robust risk strategies.</a:t>
          </a:r>
          <a:endParaRPr lang="en-EG"/>
        </a:p>
      </dgm:t>
    </dgm:pt>
    <dgm:pt modelId="{F0A782B6-1F5D-0A47-B585-330268DF556F}" type="parTrans" cxnId="{D362AAC7-D525-4545-87C3-22BA426E175C}">
      <dgm:prSet/>
      <dgm:spPr/>
      <dgm:t>
        <a:bodyPr/>
        <a:lstStyle/>
        <a:p>
          <a:endParaRPr lang="en-US"/>
        </a:p>
      </dgm:t>
    </dgm:pt>
    <dgm:pt modelId="{927C23EA-0C86-8A4D-8503-E94E4B1FF3F1}" type="sibTrans" cxnId="{D362AAC7-D525-4545-87C3-22BA426E175C}">
      <dgm:prSet/>
      <dgm:spPr/>
      <dgm:t>
        <a:bodyPr/>
        <a:lstStyle/>
        <a:p>
          <a:endParaRPr lang="en-US"/>
        </a:p>
      </dgm:t>
    </dgm:pt>
    <dgm:pt modelId="{94AA1DE4-8D6B-4449-9080-C09DB9374904}">
      <dgm:prSet/>
      <dgm:spPr/>
      <dgm:t>
        <a:bodyPr/>
        <a:lstStyle/>
        <a:p>
          <a:r>
            <a:rPr lang="en-US"/>
            <a:t>Proactively identifies and mitigates risks.</a:t>
          </a:r>
          <a:endParaRPr lang="en-EG"/>
        </a:p>
      </dgm:t>
    </dgm:pt>
    <dgm:pt modelId="{45E94BF0-FDA4-C44D-89BE-FE96285CBF3B}" type="parTrans" cxnId="{8F2C93D5-6E89-FB49-9463-BB2853A801DC}">
      <dgm:prSet/>
      <dgm:spPr/>
      <dgm:t>
        <a:bodyPr/>
        <a:lstStyle/>
        <a:p>
          <a:endParaRPr lang="en-US"/>
        </a:p>
      </dgm:t>
    </dgm:pt>
    <dgm:pt modelId="{542C1FB4-9445-9B47-9429-A389066BBBC7}" type="sibTrans" cxnId="{8F2C93D5-6E89-FB49-9463-BB2853A801DC}">
      <dgm:prSet/>
      <dgm:spPr/>
      <dgm:t>
        <a:bodyPr/>
        <a:lstStyle/>
        <a:p>
          <a:endParaRPr lang="en-US"/>
        </a:p>
      </dgm:t>
    </dgm:pt>
    <dgm:pt modelId="{456C0C78-A30A-8943-BB17-E59CBAD50D27}">
      <dgm:prSet/>
      <dgm:spPr/>
      <dgm:t>
        <a:bodyPr/>
        <a:lstStyle/>
        <a:p>
          <a:r>
            <a:rPr lang="en-US"/>
            <a:t>Optimized Resource Utilization</a:t>
          </a:r>
          <a:endParaRPr lang="en-EG"/>
        </a:p>
      </dgm:t>
    </dgm:pt>
    <dgm:pt modelId="{DFBC9802-4381-C84D-A15A-3542879DD455}" type="parTrans" cxnId="{051B8F5C-F347-5248-A588-0C216C16EBCE}">
      <dgm:prSet/>
      <dgm:spPr/>
      <dgm:t>
        <a:bodyPr/>
        <a:lstStyle/>
        <a:p>
          <a:endParaRPr lang="en-US"/>
        </a:p>
      </dgm:t>
    </dgm:pt>
    <dgm:pt modelId="{CCB1DB59-E81A-304F-9F9A-868E739A4C31}" type="sibTrans" cxnId="{051B8F5C-F347-5248-A588-0C216C16EBCE}">
      <dgm:prSet/>
      <dgm:spPr/>
      <dgm:t>
        <a:bodyPr/>
        <a:lstStyle/>
        <a:p>
          <a:endParaRPr lang="en-US"/>
        </a:p>
      </dgm:t>
    </dgm:pt>
    <dgm:pt modelId="{F1BC9B16-5F49-DD4F-87C7-B73B6B83A841}">
      <dgm:prSet/>
      <dgm:spPr/>
      <dgm:t>
        <a:bodyPr/>
        <a:lstStyle/>
        <a:p>
          <a:r>
            <a:rPr lang="en-US"/>
            <a:t>Efficient allocation throughout the project lifecycle.</a:t>
          </a:r>
          <a:endParaRPr lang="en-EG"/>
        </a:p>
      </dgm:t>
    </dgm:pt>
    <dgm:pt modelId="{C5B17767-B814-B141-B605-AB79A3534659}" type="parTrans" cxnId="{C5FDA5B0-56DD-D64F-BB17-0905A65B84CB}">
      <dgm:prSet/>
      <dgm:spPr/>
      <dgm:t>
        <a:bodyPr/>
        <a:lstStyle/>
        <a:p>
          <a:endParaRPr lang="en-US"/>
        </a:p>
      </dgm:t>
    </dgm:pt>
    <dgm:pt modelId="{86D8D0AA-4D62-EA45-B4F9-84DD5273CD48}" type="sibTrans" cxnId="{C5FDA5B0-56DD-D64F-BB17-0905A65B84CB}">
      <dgm:prSet/>
      <dgm:spPr/>
      <dgm:t>
        <a:bodyPr/>
        <a:lstStyle/>
        <a:p>
          <a:endParaRPr lang="en-US"/>
        </a:p>
      </dgm:t>
    </dgm:pt>
    <dgm:pt modelId="{0DE98081-14AF-3743-B883-C244CD626907}">
      <dgm:prSet/>
      <dgm:spPr/>
      <dgm:t>
        <a:bodyPr/>
        <a:lstStyle/>
        <a:p>
          <a:r>
            <a:rPr lang="en-US"/>
            <a:t>Maximizes benefits of predictive and adaptive methods.</a:t>
          </a:r>
          <a:endParaRPr lang="en-EG"/>
        </a:p>
      </dgm:t>
    </dgm:pt>
    <dgm:pt modelId="{8FD5E5ED-6981-574B-9867-54CEB9B2BA38}" type="parTrans" cxnId="{94AA4340-8355-4842-99C8-2922A532D53C}">
      <dgm:prSet/>
      <dgm:spPr/>
      <dgm:t>
        <a:bodyPr/>
        <a:lstStyle/>
        <a:p>
          <a:endParaRPr lang="en-US"/>
        </a:p>
      </dgm:t>
    </dgm:pt>
    <dgm:pt modelId="{BB92281B-03E4-AD4C-A21F-34374CF3EA58}" type="sibTrans" cxnId="{94AA4340-8355-4842-99C8-2922A532D53C}">
      <dgm:prSet/>
      <dgm:spPr/>
      <dgm:t>
        <a:bodyPr/>
        <a:lstStyle/>
        <a:p>
          <a:endParaRPr lang="en-US"/>
        </a:p>
      </dgm:t>
    </dgm:pt>
    <dgm:pt modelId="{28DDA15A-94EE-004B-B1F8-D98AD95BF326}">
      <dgm:prSet/>
      <dgm:spPr/>
      <dgm:t>
        <a:bodyPr/>
        <a:lstStyle/>
        <a:p>
          <a:r>
            <a:rPr lang="en-US"/>
            <a:t>Increased Transparency</a:t>
          </a:r>
          <a:endParaRPr lang="en-EG"/>
        </a:p>
      </dgm:t>
    </dgm:pt>
    <dgm:pt modelId="{56F7C506-2683-5D4C-B36E-93BD61BBAFF0}" type="parTrans" cxnId="{1F65029D-3D92-F844-9492-EF0F91AC35AA}">
      <dgm:prSet/>
      <dgm:spPr/>
      <dgm:t>
        <a:bodyPr/>
        <a:lstStyle/>
        <a:p>
          <a:endParaRPr lang="en-US"/>
        </a:p>
      </dgm:t>
    </dgm:pt>
    <dgm:pt modelId="{9468D915-61FA-4F45-87F5-775DEB15D355}" type="sibTrans" cxnId="{1F65029D-3D92-F844-9492-EF0F91AC35AA}">
      <dgm:prSet/>
      <dgm:spPr/>
      <dgm:t>
        <a:bodyPr/>
        <a:lstStyle/>
        <a:p>
          <a:endParaRPr lang="en-US"/>
        </a:p>
      </dgm:t>
    </dgm:pt>
    <dgm:pt modelId="{36E8204B-4195-6E48-99CB-0B00416D6D80}">
      <dgm:prSet/>
      <dgm:spPr/>
      <dgm:t>
        <a:bodyPr/>
        <a:lstStyle/>
        <a:p>
          <a:r>
            <a:rPr lang="en-US"/>
            <a:t>Enhances visibility into project progress.</a:t>
          </a:r>
          <a:endParaRPr lang="en-EG"/>
        </a:p>
      </dgm:t>
    </dgm:pt>
    <dgm:pt modelId="{382DD5EC-4DE4-1648-A98C-AB75DDB8ABDC}" type="parTrans" cxnId="{4A945F2E-B84B-6247-931F-8858B466AF8F}">
      <dgm:prSet/>
      <dgm:spPr/>
      <dgm:t>
        <a:bodyPr/>
        <a:lstStyle/>
        <a:p>
          <a:endParaRPr lang="en-US"/>
        </a:p>
      </dgm:t>
    </dgm:pt>
    <dgm:pt modelId="{CE3E6EF3-10DD-E64C-B3D9-2B1A24CC6DA1}" type="sibTrans" cxnId="{4A945F2E-B84B-6247-931F-8858B466AF8F}">
      <dgm:prSet/>
      <dgm:spPr/>
      <dgm:t>
        <a:bodyPr/>
        <a:lstStyle/>
        <a:p>
          <a:endParaRPr lang="en-US"/>
        </a:p>
      </dgm:t>
    </dgm:pt>
    <dgm:pt modelId="{BDEEAEE6-8BCC-EB43-811A-3F51BAA97DBE}">
      <dgm:prSet/>
      <dgm:spPr/>
      <dgm:t>
        <a:bodyPr/>
        <a:lstStyle/>
        <a:p>
          <a:r>
            <a:rPr lang="en-US"/>
            <a:t>Facilitates clear communication and decision-making.</a:t>
          </a:r>
          <a:endParaRPr lang="en-EG"/>
        </a:p>
      </dgm:t>
    </dgm:pt>
    <dgm:pt modelId="{3F779C17-2D1A-4244-8EAC-866678BC15A0}" type="parTrans" cxnId="{D9BE4B0F-703A-8A43-A18B-CC4256C4E02D}">
      <dgm:prSet/>
      <dgm:spPr/>
      <dgm:t>
        <a:bodyPr/>
        <a:lstStyle/>
        <a:p>
          <a:endParaRPr lang="en-US"/>
        </a:p>
      </dgm:t>
    </dgm:pt>
    <dgm:pt modelId="{81EB3D02-1BF8-8147-B267-5DB50117682F}" type="sibTrans" cxnId="{D9BE4B0F-703A-8A43-A18B-CC4256C4E02D}">
      <dgm:prSet/>
      <dgm:spPr/>
      <dgm:t>
        <a:bodyPr/>
        <a:lstStyle/>
        <a:p>
          <a:endParaRPr lang="en-US"/>
        </a:p>
      </dgm:t>
    </dgm:pt>
    <dgm:pt modelId="{CD844310-3C00-5A4D-AAA3-DAFB3239FFE0}" type="pres">
      <dgm:prSet presAssocID="{95E9582D-EC09-E144-B0EA-141F21534D07}" presName="Name0" presStyleCnt="0">
        <dgm:presLayoutVars>
          <dgm:dir/>
          <dgm:animLvl val="lvl"/>
          <dgm:resizeHandles val="exact"/>
        </dgm:presLayoutVars>
      </dgm:prSet>
      <dgm:spPr/>
    </dgm:pt>
    <dgm:pt modelId="{7F697343-C370-4845-A76B-CF8BE7C3A0AC}" type="pres">
      <dgm:prSet presAssocID="{1F26456D-5A7E-A148-99D7-33DEE1231D02}" presName="linNode" presStyleCnt="0"/>
      <dgm:spPr/>
    </dgm:pt>
    <dgm:pt modelId="{DBAB72F0-B49F-AB49-98D1-B2A2C20DA9E0}" type="pres">
      <dgm:prSet presAssocID="{1F26456D-5A7E-A148-99D7-33DEE1231D02}" presName="parentText" presStyleLbl="node1" presStyleIdx="0" presStyleCnt="5">
        <dgm:presLayoutVars>
          <dgm:chMax val="1"/>
          <dgm:bulletEnabled val="1"/>
        </dgm:presLayoutVars>
      </dgm:prSet>
      <dgm:spPr/>
    </dgm:pt>
    <dgm:pt modelId="{CA104EE6-DE59-D64E-9B1F-15BBB00B97D6}" type="pres">
      <dgm:prSet presAssocID="{1F26456D-5A7E-A148-99D7-33DEE1231D02}" presName="descendantText" presStyleLbl="alignAccFollowNode1" presStyleIdx="0" presStyleCnt="5">
        <dgm:presLayoutVars>
          <dgm:bulletEnabled val="1"/>
        </dgm:presLayoutVars>
      </dgm:prSet>
      <dgm:spPr/>
    </dgm:pt>
    <dgm:pt modelId="{CBC02017-47B8-2B4B-B0EB-77DEEA9A3F3D}" type="pres">
      <dgm:prSet presAssocID="{A6F42A6C-53BC-B447-8BBF-F6A3F365CAA0}" presName="sp" presStyleCnt="0"/>
      <dgm:spPr/>
    </dgm:pt>
    <dgm:pt modelId="{129F6C89-F319-724E-A559-EB13391F6CBE}" type="pres">
      <dgm:prSet presAssocID="{32845000-043E-7448-8645-61375013025F}" presName="linNode" presStyleCnt="0"/>
      <dgm:spPr/>
    </dgm:pt>
    <dgm:pt modelId="{C7B69AFB-5607-E64C-9E35-7AEF3993327B}" type="pres">
      <dgm:prSet presAssocID="{32845000-043E-7448-8645-61375013025F}" presName="parentText" presStyleLbl="node1" presStyleIdx="1" presStyleCnt="5">
        <dgm:presLayoutVars>
          <dgm:chMax val="1"/>
          <dgm:bulletEnabled val="1"/>
        </dgm:presLayoutVars>
      </dgm:prSet>
      <dgm:spPr/>
    </dgm:pt>
    <dgm:pt modelId="{41320A12-708A-0F4A-A0A0-8BCFACBF9031}" type="pres">
      <dgm:prSet presAssocID="{32845000-043E-7448-8645-61375013025F}" presName="descendantText" presStyleLbl="alignAccFollowNode1" presStyleIdx="1" presStyleCnt="5">
        <dgm:presLayoutVars>
          <dgm:bulletEnabled val="1"/>
        </dgm:presLayoutVars>
      </dgm:prSet>
      <dgm:spPr/>
    </dgm:pt>
    <dgm:pt modelId="{C370AC41-7FA0-4C42-8036-F6EB31D2D3E3}" type="pres">
      <dgm:prSet presAssocID="{2EAB6138-094C-014B-B362-11894C126447}" presName="sp" presStyleCnt="0"/>
      <dgm:spPr/>
    </dgm:pt>
    <dgm:pt modelId="{3775A919-0D82-C241-8A85-49FFEA29C456}" type="pres">
      <dgm:prSet presAssocID="{590BA45F-E93C-E445-9DC6-93E8EC8BAFB2}" presName="linNode" presStyleCnt="0"/>
      <dgm:spPr/>
    </dgm:pt>
    <dgm:pt modelId="{FF0CDAF2-492A-5C49-B3FE-AF1C1024D2B6}" type="pres">
      <dgm:prSet presAssocID="{590BA45F-E93C-E445-9DC6-93E8EC8BAFB2}" presName="parentText" presStyleLbl="node1" presStyleIdx="2" presStyleCnt="5">
        <dgm:presLayoutVars>
          <dgm:chMax val="1"/>
          <dgm:bulletEnabled val="1"/>
        </dgm:presLayoutVars>
      </dgm:prSet>
      <dgm:spPr/>
    </dgm:pt>
    <dgm:pt modelId="{E0EFFF90-1147-A84E-8556-4FCD9ED8239B}" type="pres">
      <dgm:prSet presAssocID="{590BA45F-E93C-E445-9DC6-93E8EC8BAFB2}" presName="descendantText" presStyleLbl="alignAccFollowNode1" presStyleIdx="2" presStyleCnt="5">
        <dgm:presLayoutVars>
          <dgm:bulletEnabled val="1"/>
        </dgm:presLayoutVars>
      </dgm:prSet>
      <dgm:spPr/>
    </dgm:pt>
    <dgm:pt modelId="{39658901-20D9-7147-BA7A-5083E8DB5F9C}" type="pres">
      <dgm:prSet presAssocID="{3DE3AB68-6147-C545-8998-1A526444A881}" presName="sp" presStyleCnt="0"/>
      <dgm:spPr/>
    </dgm:pt>
    <dgm:pt modelId="{E339CCAD-1C20-D043-A165-C6EB8BD832D6}" type="pres">
      <dgm:prSet presAssocID="{456C0C78-A30A-8943-BB17-E59CBAD50D27}" presName="linNode" presStyleCnt="0"/>
      <dgm:spPr/>
    </dgm:pt>
    <dgm:pt modelId="{690F2D10-383E-2F42-AFEC-0230AF41E8F8}" type="pres">
      <dgm:prSet presAssocID="{456C0C78-A30A-8943-BB17-E59CBAD50D27}" presName="parentText" presStyleLbl="node1" presStyleIdx="3" presStyleCnt="5">
        <dgm:presLayoutVars>
          <dgm:chMax val="1"/>
          <dgm:bulletEnabled val="1"/>
        </dgm:presLayoutVars>
      </dgm:prSet>
      <dgm:spPr/>
    </dgm:pt>
    <dgm:pt modelId="{0A1F56E7-791D-0647-9782-447D1090D5F8}" type="pres">
      <dgm:prSet presAssocID="{456C0C78-A30A-8943-BB17-E59CBAD50D27}" presName="descendantText" presStyleLbl="alignAccFollowNode1" presStyleIdx="3" presStyleCnt="5">
        <dgm:presLayoutVars>
          <dgm:bulletEnabled val="1"/>
        </dgm:presLayoutVars>
      </dgm:prSet>
      <dgm:spPr/>
    </dgm:pt>
    <dgm:pt modelId="{7F98B287-281D-E64D-A710-E23A4130B01E}" type="pres">
      <dgm:prSet presAssocID="{CCB1DB59-E81A-304F-9F9A-868E739A4C31}" presName="sp" presStyleCnt="0"/>
      <dgm:spPr/>
    </dgm:pt>
    <dgm:pt modelId="{8C56CCDF-44F3-6848-97F8-3DC15D73FC05}" type="pres">
      <dgm:prSet presAssocID="{28DDA15A-94EE-004B-B1F8-D98AD95BF326}" presName="linNode" presStyleCnt="0"/>
      <dgm:spPr/>
    </dgm:pt>
    <dgm:pt modelId="{86B61C56-82D1-8043-9E52-0F2B66C5532B}" type="pres">
      <dgm:prSet presAssocID="{28DDA15A-94EE-004B-B1F8-D98AD95BF326}" presName="parentText" presStyleLbl="node1" presStyleIdx="4" presStyleCnt="5">
        <dgm:presLayoutVars>
          <dgm:chMax val="1"/>
          <dgm:bulletEnabled val="1"/>
        </dgm:presLayoutVars>
      </dgm:prSet>
      <dgm:spPr/>
    </dgm:pt>
    <dgm:pt modelId="{6B853D77-C2B0-0A4B-BA0D-AE00B92371BC}" type="pres">
      <dgm:prSet presAssocID="{28DDA15A-94EE-004B-B1F8-D98AD95BF326}" presName="descendantText" presStyleLbl="alignAccFollowNode1" presStyleIdx="4" presStyleCnt="5">
        <dgm:presLayoutVars>
          <dgm:bulletEnabled val="1"/>
        </dgm:presLayoutVars>
      </dgm:prSet>
      <dgm:spPr/>
    </dgm:pt>
  </dgm:ptLst>
  <dgm:cxnLst>
    <dgm:cxn modelId="{75601E0B-340B-1942-9BFD-E2B74894E61E}" srcId="{95E9582D-EC09-E144-B0EA-141F21534D07}" destId="{32845000-043E-7448-8645-61375013025F}" srcOrd="1" destOrd="0" parTransId="{EB257E14-09E3-A447-BDE8-10E1D11E2292}" sibTransId="{2EAB6138-094C-014B-B362-11894C126447}"/>
    <dgm:cxn modelId="{E2ACBA0E-52EE-0D47-901B-ABB95EC8A369}" srcId="{32845000-043E-7448-8645-61375013025F}" destId="{D0EC36B8-D274-574D-8F84-CB94DFCAC434}" srcOrd="0" destOrd="0" parTransId="{44724C92-BB11-8A44-A7FA-AD434BC12AD6}" sibTransId="{E38AE361-C396-2B40-9B18-3AB79FC5FD46}"/>
    <dgm:cxn modelId="{D9BE4B0F-703A-8A43-A18B-CC4256C4E02D}" srcId="{28DDA15A-94EE-004B-B1F8-D98AD95BF326}" destId="{BDEEAEE6-8BCC-EB43-811A-3F51BAA97DBE}" srcOrd="1" destOrd="0" parTransId="{3F779C17-2D1A-4244-8EAC-866678BC15A0}" sibTransId="{81EB3D02-1BF8-8147-B267-5DB50117682F}"/>
    <dgm:cxn modelId="{58DA0211-F55F-CE45-91F5-11C03A4FFB21}" type="presOf" srcId="{94AA1DE4-8D6B-4449-9080-C09DB9374904}" destId="{E0EFFF90-1147-A84E-8556-4FCD9ED8239B}" srcOrd="0" destOrd="1" presId="urn:microsoft.com/office/officeart/2005/8/layout/vList5"/>
    <dgm:cxn modelId="{7CC73717-40E7-E343-86CC-3B698DD3B5E0}" type="presOf" srcId="{0DE98081-14AF-3743-B883-C244CD626907}" destId="{0A1F56E7-791D-0647-9782-447D1090D5F8}" srcOrd="0" destOrd="1" presId="urn:microsoft.com/office/officeart/2005/8/layout/vList5"/>
    <dgm:cxn modelId="{91795D1E-363C-C442-B7C3-0ABAF095172E}" srcId="{32845000-043E-7448-8645-61375013025F}" destId="{E9CF8360-05E4-814E-823F-F4FFE774E55D}" srcOrd="1" destOrd="0" parTransId="{119B0B4E-DB5A-DC4A-99BA-0E101017F9D1}" sibTransId="{DEB8C8C9-7BD3-7049-BAF7-31CC3ADE4806}"/>
    <dgm:cxn modelId="{F5B3D82A-9A37-0D43-B788-17E28ED834F3}" srcId="{95E9582D-EC09-E144-B0EA-141F21534D07}" destId="{1F26456D-5A7E-A148-99D7-33DEE1231D02}" srcOrd="0" destOrd="0" parTransId="{5939E925-F6A8-524C-AD65-C24BAB41CC1D}" sibTransId="{A6F42A6C-53BC-B447-8BBF-F6A3F365CAA0}"/>
    <dgm:cxn modelId="{735CE92A-FD83-E94F-97D2-C48304991EDF}" type="presOf" srcId="{E9CF8360-05E4-814E-823F-F4FFE774E55D}" destId="{41320A12-708A-0F4A-A0A0-8BCFACBF9031}" srcOrd="0" destOrd="1" presId="urn:microsoft.com/office/officeart/2005/8/layout/vList5"/>
    <dgm:cxn modelId="{4A945F2E-B84B-6247-931F-8858B466AF8F}" srcId="{28DDA15A-94EE-004B-B1F8-D98AD95BF326}" destId="{36E8204B-4195-6E48-99CB-0B00416D6D80}" srcOrd="0" destOrd="0" parTransId="{382DD5EC-4DE4-1648-A98C-AB75DDB8ABDC}" sibTransId="{CE3E6EF3-10DD-E64C-B3D9-2B1A24CC6DA1}"/>
    <dgm:cxn modelId="{94AA4340-8355-4842-99C8-2922A532D53C}" srcId="{456C0C78-A30A-8943-BB17-E59CBAD50D27}" destId="{0DE98081-14AF-3743-B883-C244CD626907}" srcOrd="1" destOrd="0" parTransId="{8FD5E5ED-6981-574B-9867-54CEB9B2BA38}" sibTransId="{BB92281B-03E4-AD4C-A21F-34374CF3EA58}"/>
    <dgm:cxn modelId="{EDA86840-1291-7340-97A3-A150704CCCDA}" type="presOf" srcId="{85E6BA79-C17D-DA4D-8041-0BF223FECD0F}" destId="{CA104EE6-DE59-D64E-9B1F-15BBB00B97D6}" srcOrd="0" destOrd="1" presId="urn:microsoft.com/office/officeart/2005/8/layout/vList5"/>
    <dgm:cxn modelId="{EC17605B-7101-9B46-A88A-0D6D3689881C}" type="presOf" srcId="{590BA45F-E93C-E445-9DC6-93E8EC8BAFB2}" destId="{FF0CDAF2-492A-5C49-B3FE-AF1C1024D2B6}" srcOrd="0" destOrd="0" presId="urn:microsoft.com/office/officeart/2005/8/layout/vList5"/>
    <dgm:cxn modelId="{051B8F5C-F347-5248-A588-0C216C16EBCE}" srcId="{95E9582D-EC09-E144-B0EA-141F21534D07}" destId="{456C0C78-A30A-8943-BB17-E59CBAD50D27}" srcOrd="3" destOrd="0" parTransId="{DFBC9802-4381-C84D-A15A-3542879DD455}" sibTransId="{CCB1DB59-E81A-304F-9F9A-868E739A4C31}"/>
    <dgm:cxn modelId="{0437CA62-C5B4-3C4E-A922-0385D7968146}" srcId="{1F26456D-5A7E-A148-99D7-33DEE1231D02}" destId="{85E6BA79-C17D-DA4D-8041-0BF223FECD0F}" srcOrd="1" destOrd="0" parTransId="{01DD8F2D-8522-124F-AC1F-5F8F59CD9EED}" sibTransId="{8D976401-19F4-7942-BF10-C053AE5D9635}"/>
    <dgm:cxn modelId="{83B96F74-42B9-304E-BAE1-A4EF3B821F8D}" type="presOf" srcId="{F1BC9B16-5F49-DD4F-87C7-B73B6B83A841}" destId="{0A1F56E7-791D-0647-9782-447D1090D5F8}" srcOrd="0" destOrd="0" presId="urn:microsoft.com/office/officeart/2005/8/layout/vList5"/>
    <dgm:cxn modelId="{DD541456-B3F1-6A4C-9DD2-D5200FA14244}" srcId="{1F26456D-5A7E-A148-99D7-33DEE1231D02}" destId="{CE769D1F-5A44-8E40-AF91-108D913ADB7E}" srcOrd="0" destOrd="0" parTransId="{417A6D65-72C2-F24F-B4A7-5C3F0C4825BE}" sibTransId="{1790D895-BD9B-6844-9257-9B122E3F86B1}"/>
    <dgm:cxn modelId="{24089283-B680-5F4F-8571-5F83B7E66290}" type="presOf" srcId="{456C0C78-A30A-8943-BB17-E59CBAD50D27}" destId="{690F2D10-383E-2F42-AFEC-0230AF41E8F8}" srcOrd="0" destOrd="0" presId="urn:microsoft.com/office/officeart/2005/8/layout/vList5"/>
    <dgm:cxn modelId="{9ADE1392-C148-B248-9285-BC64B70C4686}" type="presOf" srcId="{BDEEAEE6-8BCC-EB43-811A-3F51BAA97DBE}" destId="{6B853D77-C2B0-0A4B-BA0D-AE00B92371BC}" srcOrd="0" destOrd="1" presId="urn:microsoft.com/office/officeart/2005/8/layout/vList5"/>
    <dgm:cxn modelId="{6EB6E499-7A4A-2A42-B0C7-02CDC5F1C967}" type="presOf" srcId="{36E8204B-4195-6E48-99CB-0B00416D6D80}" destId="{6B853D77-C2B0-0A4B-BA0D-AE00B92371BC}" srcOrd="0" destOrd="0" presId="urn:microsoft.com/office/officeart/2005/8/layout/vList5"/>
    <dgm:cxn modelId="{16B3E99A-0A6A-D942-8895-AF9EF2F41B3A}" srcId="{95E9582D-EC09-E144-B0EA-141F21534D07}" destId="{590BA45F-E93C-E445-9DC6-93E8EC8BAFB2}" srcOrd="2" destOrd="0" parTransId="{B479215E-CA3F-2040-96B9-524E873020E9}" sibTransId="{3DE3AB68-6147-C545-8998-1A526444A881}"/>
    <dgm:cxn modelId="{1F65029D-3D92-F844-9492-EF0F91AC35AA}" srcId="{95E9582D-EC09-E144-B0EA-141F21534D07}" destId="{28DDA15A-94EE-004B-B1F8-D98AD95BF326}" srcOrd="4" destOrd="0" parTransId="{56F7C506-2683-5D4C-B36E-93BD61BBAFF0}" sibTransId="{9468D915-61FA-4F45-87F5-775DEB15D355}"/>
    <dgm:cxn modelId="{30EB8A9E-124E-E345-B454-F226918254C5}" type="presOf" srcId="{28DDA15A-94EE-004B-B1F8-D98AD95BF326}" destId="{86B61C56-82D1-8043-9E52-0F2B66C5532B}" srcOrd="0" destOrd="0" presId="urn:microsoft.com/office/officeart/2005/8/layout/vList5"/>
    <dgm:cxn modelId="{C5FDA5B0-56DD-D64F-BB17-0905A65B84CB}" srcId="{456C0C78-A30A-8943-BB17-E59CBAD50D27}" destId="{F1BC9B16-5F49-DD4F-87C7-B73B6B83A841}" srcOrd="0" destOrd="0" parTransId="{C5B17767-B814-B141-B605-AB79A3534659}" sibTransId="{86D8D0AA-4D62-EA45-B4F9-84DD5273CD48}"/>
    <dgm:cxn modelId="{DE304EB1-6A00-E24C-A8F5-5F0429A3BED5}" type="presOf" srcId="{AC9596A9-DC4B-6347-9F5A-6E6CDA57C8B6}" destId="{E0EFFF90-1147-A84E-8556-4FCD9ED8239B}" srcOrd="0" destOrd="0" presId="urn:microsoft.com/office/officeart/2005/8/layout/vList5"/>
    <dgm:cxn modelId="{F0D34BBE-3EAC-5F47-A3D7-77D1A9D67A0A}" type="presOf" srcId="{D0EC36B8-D274-574D-8F84-CB94DFCAC434}" destId="{41320A12-708A-0F4A-A0A0-8BCFACBF9031}" srcOrd="0" destOrd="0" presId="urn:microsoft.com/office/officeart/2005/8/layout/vList5"/>
    <dgm:cxn modelId="{D362AAC7-D525-4545-87C3-22BA426E175C}" srcId="{590BA45F-E93C-E445-9DC6-93E8EC8BAFB2}" destId="{AC9596A9-DC4B-6347-9F5A-6E6CDA57C8B6}" srcOrd="0" destOrd="0" parTransId="{F0A782B6-1F5D-0A47-B585-330268DF556F}" sibTransId="{927C23EA-0C86-8A4D-8503-E94E4B1FF3F1}"/>
    <dgm:cxn modelId="{FB67EBCB-DEBF-7C4E-9ED2-D0C2B1E6157F}" type="presOf" srcId="{1F26456D-5A7E-A148-99D7-33DEE1231D02}" destId="{DBAB72F0-B49F-AB49-98D1-B2A2C20DA9E0}" srcOrd="0" destOrd="0" presId="urn:microsoft.com/office/officeart/2005/8/layout/vList5"/>
    <dgm:cxn modelId="{B8816DCC-2C40-E044-86D6-5A9A7A4BB991}" type="presOf" srcId="{95E9582D-EC09-E144-B0EA-141F21534D07}" destId="{CD844310-3C00-5A4D-AAA3-DAFB3239FFE0}" srcOrd="0" destOrd="0" presId="urn:microsoft.com/office/officeart/2005/8/layout/vList5"/>
    <dgm:cxn modelId="{C480A7CC-EC5C-3045-AB17-7F6B062C3F58}" type="presOf" srcId="{32845000-043E-7448-8645-61375013025F}" destId="{C7B69AFB-5607-E64C-9E35-7AEF3993327B}" srcOrd="0" destOrd="0" presId="urn:microsoft.com/office/officeart/2005/8/layout/vList5"/>
    <dgm:cxn modelId="{8F2C93D5-6E89-FB49-9463-BB2853A801DC}" srcId="{590BA45F-E93C-E445-9DC6-93E8EC8BAFB2}" destId="{94AA1DE4-8D6B-4449-9080-C09DB9374904}" srcOrd="1" destOrd="0" parTransId="{45E94BF0-FDA4-C44D-89BE-FE96285CBF3B}" sibTransId="{542C1FB4-9445-9B47-9429-A389066BBBC7}"/>
    <dgm:cxn modelId="{D6397EE5-2B54-3C4E-B641-C4BBF39A4801}" type="presOf" srcId="{CE769D1F-5A44-8E40-AF91-108D913ADB7E}" destId="{CA104EE6-DE59-D64E-9B1F-15BBB00B97D6}" srcOrd="0" destOrd="0" presId="urn:microsoft.com/office/officeart/2005/8/layout/vList5"/>
    <dgm:cxn modelId="{95D3CEF3-C1DD-2B48-8160-CF337C931B1A}" type="presParOf" srcId="{CD844310-3C00-5A4D-AAA3-DAFB3239FFE0}" destId="{7F697343-C370-4845-A76B-CF8BE7C3A0AC}" srcOrd="0" destOrd="0" presId="urn:microsoft.com/office/officeart/2005/8/layout/vList5"/>
    <dgm:cxn modelId="{497B26A1-070B-FC4B-B036-C77C0822B430}" type="presParOf" srcId="{7F697343-C370-4845-A76B-CF8BE7C3A0AC}" destId="{DBAB72F0-B49F-AB49-98D1-B2A2C20DA9E0}" srcOrd="0" destOrd="0" presId="urn:microsoft.com/office/officeart/2005/8/layout/vList5"/>
    <dgm:cxn modelId="{35915421-FF11-9A4F-8606-F59862E9698C}" type="presParOf" srcId="{7F697343-C370-4845-A76B-CF8BE7C3A0AC}" destId="{CA104EE6-DE59-D64E-9B1F-15BBB00B97D6}" srcOrd="1" destOrd="0" presId="urn:microsoft.com/office/officeart/2005/8/layout/vList5"/>
    <dgm:cxn modelId="{231DBBFC-9EBB-3642-8717-899E398F1CAE}" type="presParOf" srcId="{CD844310-3C00-5A4D-AAA3-DAFB3239FFE0}" destId="{CBC02017-47B8-2B4B-B0EB-77DEEA9A3F3D}" srcOrd="1" destOrd="0" presId="urn:microsoft.com/office/officeart/2005/8/layout/vList5"/>
    <dgm:cxn modelId="{08945F62-7B06-4D4F-B7B4-54E87AC342E2}" type="presParOf" srcId="{CD844310-3C00-5A4D-AAA3-DAFB3239FFE0}" destId="{129F6C89-F319-724E-A559-EB13391F6CBE}" srcOrd="2" destOrd="0" presId="urn:microsoft.com/office/officeart/2005/8/layout/vList5"/>
    <dgm:cxn modelId="{373E7FD4-3ABF-F047-8030-FAD2B963852C}" type="presParOf" srcId="{129F6C89-F319-724E-A559-EB13391F6CBE}" destId="{C7B69AFB-5607-E64C-9E35-7AEF3993327B}" srcOrd="0" destOrd="0" presId="urn:microsoft.com/office/officeart/2005/8/layout/vList5"/>
    <dgm:cxn modelId="{25C4A9D4-205C-B54B-A15E-89A86076C4E3}" type="presParOf" srcId="{129F6C89-F319-724E-A559-EB13391F6CBE}" destId="{41320A12-708A-0F4A-A0A0-8BCFACBF9031}" srcOrd="1" destOrd="0" presId="urn:microsoft.com/office/officeart/2005/8/layout/vList5"/>
    <dgm:cxn modelId="{4B9C4C68-2100-A14B-B2F4-CF826C932218}" type="presParOf" srcId="{CD844310-3C00-5A4D-AAA3-DAFB3239FFE0}" destId="{C370AC41-7FA0-4C42-8036-F6EB31D2D3E3}" srcOrd="3" destOrd="0" presId="urn:microsoft.com/office/officeart/2005/8/layout/vList5"/>
    <dgm:cxn modelId="{F0AF6923-14F1-FB4E-838F-C8B6533C49A6}" type="presParOf" srcId="{CD844310-3C00-5A4D-AAA3-DAFB3239FFE0}" destId="{3775A919-0D82-C241-8A85-49FFEA29C456}" srcOrd="4" destOrd="0" presId="urn:microsoft.com/office/officeart/2005/8/layout/vList5"/>
    <dgm:cxn modelId="{447BE739-0259-6A44-9F2B-DCBB303E6ECD}" type="presParOf" srcId="{3775A919-0D82-C241-8A85-49FFEA29C456}" destId="{FF0CDAF2-492A-5C49-B3FE-AF1C1024D2B6}" srcOrd="0" destOrd="0" presId="urn:microsoft.com/office/officeart/2005/8/layout/vList5"/>
    <dgm:cxn modelId="{B2E3110B-6E04-004C-BF3B-48EA3C149D08}" type="presParOf" srcId="{3775A919-0D82-C241-8A85-49FFEA29C456}" destId="{E0EFFF90-1147-A84E-8556-4FCD9ED8239B}" srcOrd="1" destOrd="0" presId="urn:microsoft.com/office/officeart/2005/8/layout/vList5"/>
    <dgm:cxn modelId="{9B2E6052-7232-8B42-B549-0BB9E861F9B9}" type="presParOf" srcId="{CD844310-3C00-5A4D-AAA3-DAFB3239FFE0}" destId="{39658901-20D9-7147-BA7A-5083E8DB5F9C}" srcOrd="5" destOrd="0" presId="urn:microsoft.com/office/officeart/2005/8/layout/vList5"/>
    <dgm:cxn modelId="{C132E922-82CC-AB46-A969-8C2D1B101E05}" type="presParOf" srcId="{CD844310-3C00-5A4D-AAA3-DAFB3239FFE0}" destId="{E339CCAD-1C20-D043-A165-C6EB8BD832D6}" srcOrd="6" destOrd="0" presId="urn:microsoft.com/office/officeart/2005/8/layout/vList5"/>
    <dgm:cxn modelId="{8D6C13D0-D7BA-8043-8662-6ECB03509D3A}" type="presParOf" srcId="{E339CCAD-1C20-D043-A165-C6EB8BD832D6}" destId="{690F2D10-383E-2F42-AFEC-0230AF41E8F8}" srcOrd="0" destOrd="0" presId="urn:microsoft.com/office/officeart/2005/8/layout/vList5"/>
    <dgm:cxn modelId="{737687B6-515D-4841-8392-18115007F6ED}" type="presParOf" srcId="{E339CCAD-1C20-D043-A165-C6EB8BD832D6}" destId="{0A1F56E7-791D-0647-9782-447D1090D5F8}" srcOrd="1" destOrd="0" presId="urn:microsoft.com/office/officeart/2005/8/layout/vList5"/>
    <dgm:cxn modelId="{7AE3B413-00EA-E84E-81E7-A2FA789B638B}" type="presParOf" srcId="{CD844310-3C00-5A4D-AAA3-DAFB3239FFE0}" destId="{7F98B287-281D-E64D-A710-E23A4130B01E}" srcOrd="7" destOrd="0" presId="urn:microsoft.com/office/officeart/2005/8/layout/vList5"/>
    <dgm:cxn modelId="{9DB3F7E5-A9F6-B548-BE9D-2423A084E3E9}" type="presParOf" srcId="{CD844310-3C00-5A4D-AAA3-DAFB3239FFE0}" destId="{8C56CCDF-44F3-6848-97F8-3DC15D73FC05}" srcOrd="8" destOrd="0" presId="urn:microsoft.com/office/officeart/2005/8/layout/vList5"/>
    <dgm:cxn modelId="{2B604D1D-4F31-C54D-B974-E9F75FF3DF99}" type="presParOf" srcId="{8C56CCDF-44F3-6848-97F8-3DC15D73FC05}" destId="{86B61C56-82D1-8043-9E52-0F2B66C5532B}" srcOrd="0" destOrd="0" presId="urn:microsoft.com/office/officeart/2005/8/layout/vList5"/>
    <dgm:cxn modelId="{4E26E4A4-4288-DD43-8680-C69739F0364A}" type="presParOf" srcId="{8C56CCDF-44F3-6848-97F8-3DC15D73FC05}" destId="{6B853D77-C2B0-0A4B-BA0D-AE00B92371BC}"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24DF3692-A539-8946-8C4C-FFDD1D46D0B3}" type="doc">
      <dgm:prSet loTypeId="urn:microsoft.com/office/officeart/2005/8/layout/hierarchy4" loCatId="list" qsTypeId="urn:microsoft.com/office/officeart/2005/8/quickstyle/simple1" qsCatId="simple" csTypeId="urn:microsoft.com/office/officeart/2005/8/colors/accent1_2" csCatId="accent1" phldr="1"/>
      <dgm:spPr/>
      <dgm:t>
        <a:bodyPr/>
        <a:lstStyle/>
        <a:p>
          <a:endParaRPr lang="en-US"/>
        </a:p>
      </dgm:t>
    </dgm:pt>
    <dgm:pt modelId="{7F201AB3-B3B5-D64D-AB23-B273E3A1B98F}">
      <dgm:prSet phldrT="[Text]"/>
      <dgm:spPr/>
      <dgm:t>
        <a:bodyPr/>
        <a:lstStyle/>
        <a:p>
          <a:pPr rtl="0"/>
          <a:r>
            <a:rPr lang="en-US" dirty="0"/>
            <a:t>Four Layers</a:t>
          </a:r>
        </a:p>
      </dgm:t>
    </dgm:pt>
    <dgm:pt modelId="{2DAAB51B-5EB7-BE4F-816C-5CF5D4101642}" type="parTrans" cxnId="{60A8E08B-C746-8540-9E41-625366F30334}">
      <dgm:prSet/>
      <dgm:spPr/>
      <dgm:t>
        <a:bodyPr/>
        <a:lstStyle/>
        <a:p>
          <a:endParaRPr lang="en-US"/>
        </a:p>
      </dgm:t>
    </dgm:pt>
    <dgm:pt modelId="{E76165E2-82F5-BF46-9044-A40D3EE64C30}" type="sibTrans" cxnId="{60A8E08B-C746-8540-9E41-625366F30334}">
      <dgm:prSet/>
      <dgm:spPr/>
      <dgm:t>
        <a:bodyPr/>
        <a:lstStyle/>
        <a:p>
          <a:endParaRPr lang="en-US"/>
        </a:p>
      </dgm:t>
    </dgm:pt>
    <dgm:pt modelId="{B86FEE49-C162-7446-9901-94D61CC4D6BD}">
      <dgm:prSet phldrT="[Text]"/>
      <dgm:spPr/>
      <dgm:t>
        <a:bodyPr/>
        <a:lstStyle/>
        <a:p>
          <a:pPr rtl="0"/>
          <a:r>
            <a:rPr lang="en-US" dirty="0"/>
            <a:t>Foundation</a:t>
          </a:r>
        </a:p>
      </dgm:t>
    </dgm:pt>
    <dgm:pt modelId="{FFDD0C62-182F-964A-8E44-55AD786F0768}" type="parTrans" cxnId="{586318DB-A003-144D-86E8-388BE79A2794}">
      <dgm:prSet/>
      <dgm:spPr/>
      <dgm:t>
        <a:bodyPr/>
        <a:lstStyle/>
        <a:p>
          <a:endParaRPr lang="en-US"/>
        </a:p>
      </dgm:t>
    </dgm:pt>
    <dgm:pt modelId="{A427C31C-D30D-404B-8980-E521BD974084}" type="sibTrans" cxnId="{586318DB-A003-144D-86E8-388BE79A2794}">
      <dgm:prSet/>
      <dgm:spPr/>
      <dgm:t>
        <a:bodyPr/>
        <a:lstStyle/>
        <a:p>
          <a:endParaRPr lang="en-US"/>
        </a:p>
      </dgm:t>
    </dgm:pt>
    <dgm:pt modelId="{2662C36C-536A-7640-8B6C-A61351DECB72}">
      <dgm:prSet phldrT="[Text]"/>
      <dgm:spPr/>
      <dgm:t>
        <a:bodyPr/>
        <a:lstStyle/>
        <a:p>
          <a:pPr rtl="0"/>
          <a:r>
            <a:rPr lang="en-US" dirty="0"/>
            <a:t>Disciplined DevOps</a:t>
          </a:r>
        </a:p>
      </dgm:t>
    </dgm:pt>
    <dgm:pt modelId="{855179CC-8CBD-5140-B324-13E041A461F1}" type="parTrans" cxnId="{D7FAD2ED-A609-3747-9AEC-01E70DC97F5B}">
      <dgm:prSet/>
      <dgm:spPr/>
      <dgm:t>
        <a:bodyPr/>
        <a:lstStyle/>
        <a:p>
          <a:endParaRPr lang="en-US"/>
        </a:p>
      </dgm:t>
    </dgm:pt>
    <dgm:pt modelId="{BFA35ED8-B48E-0743-ACC1-92994B0128C5}" type="sibTrans" cxnId="{D7FAD2ED-A609-3747-9AEC-01E70DC97F5B}">
      <dgm:prSet/>
      <dgm:spPr/>
      <dgm:t>
        <a:bodyPr/>
        <a:lstStyle/>
        <a:p>
          <a:endParaRPr lang="en-US"/>
        </a:p>
      </dgm:t>
    </dgm:pt>
    <dgm:pt modelId="{CDC535FE-EB35-0C40-9ADB-21A4AF8E61F9}">
      <dgm:prSet phldrT="[Text]"/>
      <dgm:spPr/>
      <dgm:t>
        <a:bodyPr/>
        <a:lstStyle/>
        <a:p>
          <a:pPr rtl="0"/>
          <a:r>
            <a:rPr lang="en-US" dirty="0"/>
            <a:t>Value Streams</a:t>
          </a:r>
        </a:p>
      </dgm:t>
    </dgm:pt>
    <dgm:pt modelId="{6D4E234A-0CE4-FA46-8DCD-D5EB5A2492A2}" type="parTrans" cxnId="{54427663-446F-774C-9FB5-B86AA8F66012}">
      <dgm:prSet/>
      <dgm:spPr/>
      <dgm:t>
        <a:bodyPr/>
        <a:lstStyle/>
        <a:p>
          <a:endParaRPr lang="en-US"/>
        </a:p>
      </dgm:t>
    </dgm:pt>
    <dgm:pt modelId="{A89ADEAF-7F51-454F-B579-0ECD7AFF4636}" type="sibTrans" cxnId="{54427663-446F-774C-9FB5-B86AA8F66012}">
      <dgm:prSet/>
      <dgm:spPr/>
      <dgm:t>
        <a:bodyPr/>
        <a:lstStyle/>
        <a:p>
          <a:endParaRPr lang="en-US"/>
        </a:p>
      </dgm:t>
    </dgm:pt>
    <dgm:pt modelId="{0E968C43-5C2B-474B-8D19-D9C7E602584D}">
      <dgm:prSet phldrT="[Text]"/>
      <dgm:spPr/>
      <dgm:t>
        <a:bodyPr/>
        <a:lstStyle/>
        <a:p>
          <a:pPr rtl="0"/>
          <a:r>
            <a:rPr lang="en-US" dirty="0"/>
            <a:t>Disciplined Agile Enterprise</a:t>
          </a:r>
        </a:p>
      </dgm:t>
    </dgm:pt>
    <dgm:pt modelId="{E52221BC-83FE-9F4F-98BE-BF218C5E29EF}" type="parTrans" cxnId="{BB0059C9-2173-4044-A2DB-C79002BABB36}">
      <dgm:prSet/>
      <dgm:spPr/>
      <dgm:t>
        <a:bodyPr/>
        <a:lstStyle/>
        <a:p>
          <a:endParaRPr lang="en-US"/>
        </a:p>
      </dgm:t>
    </dgm:pt>
    <dgm:pt modelId="{7F1CE67D-A777-AC47-8EE4-31659CE30F1B}" type="sibTrans" cxnId="{BB0059C9-2173-4044-A2DB-C79002BABB36}">
      <dgm:prSet/>
      <dgm:spPr/>
      <dgm:t>
        <a:bodyPr/>
        <a:lstStyle/>
        <a:p>
          <a:endParaRPr lang="en-US"/>
        </a:p>
      </dgm:t>
    </dgm:pt>
    <dgm:pt modelId="{E0BBD6D6-1C32-BE44-ADD2-5F5C40C9CE59}" type="pres">
      <dgm:prSet presAssocID="{24DF3692-A539-8946-8C4C-FFDD1D46D0B3}" presName="Name0" presStyleCnt="0">
        <dgm:presLayoutVars>
          <dgm:chPref val="1"/>
          <dgm:dir/>
          <dgm:animOne val="branch"/>
          <dgm:animLvl val="lvl"/>
          <dgm:resizeHandles/>
        </dgm:presLayoutVars>
      </dgm:prSet>
      <dgm:spPr/>
    </dgm:pt>
    <dgm:pt modelId="{913174FD-13C1-DA4C-A868-075F0B465145}" type="pres">
      <dgm:prSet presAssocID="{7F201AB3-B3B5-D64D-AB23-B273E3A1B98F}" presName="vertOne" presStyleCnt="0"/>
      <dgm:spPr/>
    </dgm:pt>
    <dgm:pt modelId="{0FD13332-7031-764E-936E-C95C9EE03552}" type="pres">
      <dgm:prSet presAssocID="{7F201AB3-B3B5-D64D-AB23-B273E3A1B98F}" presName="txOne" presStyleLbl="node0" presStyleIdx="0" presStyleCnt="1" custLinFactNeighborX="-8664" custLinFactNeighborY="-1481">
        <dgm:presLayoutVars>
          <dgm:chPref val="3"/>
        </dgm:presLayoutVars>
      </dgm:prSet>
      <dgm:spPr/>
    </dgm:pt>
    <dgm:pt modelId="{264CAFF9-8928-6D45-B046-FD5AD1E75192}" type="pres">
      <dgm:prSet presAssocID="{7F201AB3-B3B5-D64D-AB23-B273E3A1B98F}" presName="parTransOne" presStyleCnt="0"/>
      <dgm:spPr/>
    </dgm:pt>
    <dgm:pt modelId="{69241214-AA0B-9B45-B648-5FC94E11974D}" type="pres">
      <dgm:prSet presAssocID="{7F201AB3-B3B5-D64D-AB23-B273E3A1B98F}" presName="horzOne" presStyleCnt="0"/>
      <dgm:spPr/>
    </dgm:pt>
    <dgm:pt modelId="{07D91FB6-C2AE-8A4F-AF27-4A576BAC0C0A}" type="pres">
      <dgm:prSet presAssocID="{B86FEE49-C162-7446-9901-94D61CC4D6BD}" presName="vertTwo" presStyleCnt="0"/>
      <dgm:spPr/>
    </dgm:pt>
    <dgm:pt modelId="{4012CADC-BECA-D84F-842E-AAED198D4704}" type="pres">
      <dgm:prSet presAssocID="{B86FEE49-C162-7446-9901-94D61CC4D6BD}" presName="txTwo" presStyleLbl="node2" presStyleIdx="0" presStyleCnt="4">
        <dgm:presLayoutVars>
          <dgm:chPref val="3"/>
        </dgm:presLayoutVars>
      </dgm:prSet>
      <dgm:spPr/>
    </dgm:pt>
    <dgm:pt modelId="{69859175-FB39-E34A-9C7D-49005D52485C}" type="pres">
      <dgm:prSet presAssocID="{B86FEE49-C162-7446-9901-94D61CC4D6BD}" presName="horzTwo" presStyleCnt="0"/>
      <dgm:spPr/>
    </dgm:pt>
    <dgm:pt modelId="{D4265EEB-A3F6-EB4A-8CC0-1EA95CE970DF}" type="pres">
      <dgm:prSet presAssocID="{A427C31C-D30D-404B-8980-E521BD974084}" presName="sibSpaceTwo" presStyleCnt="0"/>
      <dgm:spPr/>
    </dgm:pt>
    <dgm:pt modelId="{05554C55-5D4E-EC44-96FA-D3B1FC11B66D}" type="pres">
      <dgm:prSet presAssocID="{2662C36C-536A-7640-8B6C-A61351DECB72}" presName="vertTwo" presStyleCnt="0"/>
      <dgm:spPr/>
    </dgm:pt>
    <dgm:pt modelId="{5B0284B3-6A36-EB44-A614-D64A0DF3B3AB}" type="pres">
      <dgm:prSet presAssocID="{2662C36C-536A-7640-8B6C-A61351DECB72}" presName="txTwo" presStyleLbl="node2" presStyleIdx="1" presStyleCnt="4">
        <dgm:presLayoutVars>
          <dgm:chPref val="3"/>
        </dgm:presLayoutVars>
      </dgm:prSet>
      <dgm:spPr/>
    </dgm:pt>
    <dgm:pt modelId="{42482D29-682E-394B-B5E7-C742329270D1}" type="pres">
      <dgm:prSet presAssocID="{2662C36C-536A-7640-8B6C-A61351DECB72}" presName="horzTwo" presStyleCnt="0"/>
      <dgm:spPr/>
    </dgm:pt>
    <dgm:pt modelId="{D003EAD9-43E6-0A49-A9FE-11863C98D365}" type="pres">
      <dgm:prSet presAssocID="{BFA35ED8-B48E-0743-ACC1-92994B0128C5}" presName="sibSpaceTwo" presStyleCnt="0"/>
      <dgm:spPr/>
    </dgm:pt>
    <dgm:pt modelId="{7BE464E2-F6F2-E540-BF47-9E6458EDA279}" type="pres">
      <dgm:prSet presAssocID="{CDC535FE-EB35-0C40-9ADB-21A4AF8E61F9}" presName="vertTwo" presStyleCnt="0"/>
      <dgm:spPr/>
    </dgm:pt>
    <dgm:pt modelId="{4DE6A8D2-C394-844A-89CF-AF75EA2DCE05}" type="pres">
      <dgm:prSet presAssocID="{CDC535FE-EB35-0C40-9ADB-21A4AF8E61F9}" presName="txTwo" presStyleLbl="node2" presStyleIdx="2" presStyleCnt="4">
        <dgm:presLayoutVars>
          <dgm:chPref val="3"/>
        </dgm:presLayoutVars>
      </dgm:prSet>
      <dgm:spPr/>
    </dgm:pt>
    <dgm:pt modelId="{5F517300-6ACC-6340-8AC8-9D708B495C31}" type="pres">
      <dgm:prSet presAssocID="{CDC535FE-EB35-0C40-9ADB-21A4AF8E61F9}" presName="horzTwo" presStyleCnt="0"/>
      <dgm:spPr/>
    </dgm:pt>
    <dgm:pt modelId="{3654C29F-C2F1-174C-86FA-633F9127C8EC}" type="pres">
      <dgm:prSet presAssocID="{A89ADEAF-7F51-454F-B579-0ECD7AFF4636}" presName="sibSpaceTwo" presStyleCnt="0"/>
      <dgm:spPr/>
    </dgm:pt>
    <dgm:pt modelId="{542A484D-1E42-A44D-83EA-6D11C7584021}" type="pres">
      <dgm:prSet presAssocID="{0E968C43-5C2B-474B-8D19-D9C7E602584D}" presName="vertTwo" presStyleCnt="0"/>
      <dgm:spPr/>
    </dgm:pt>
    <dgm:pt modelId="{C14C8C4F-385A-7F44-92DC-7973570802D5}" type="pres">
      <dgm:prSet presAssocID="{0E968C43-5C2B-474B-8D19-D9C7E602584D}" presName="txTwo" presStyleLbl="node2" presStyleIdx="3" presStyleCnt="4">
        <dgm:presLayoutVars>
          <dgm:chPref val="3"/>
        </dgm:presLayoutVars>
      </dgm:prSet>
      <dgm:spPr/>
    </dgm:pt>
    <dgm:pt modelId="{A07D141A-E9B5-AF4D-85E7-B749DE660550}" type="pres">
      <dgm:prSet presAssocID="{0E968C43-5C2B-474B-8D19-D9C7E602584D}" presName="horzTwo" presStyleCnt="0"/>
      <dgm:spPr/>
    </dgm:pt>
  </dgm:ptLst>
  <dgm:cxnLst>
    <dgm:cxn modelId="{E460D060-BDA4-7B44-B47D-88DE89D9B2E9}" type="presOf" srcId="{2662C36C-536A-7640-8B6C-A61351DECB72}" destId="{5B0284B3-6A36-EB44-A614-D64A0DF3B3AB}" srcOrd="0" destOrd="0" presId="urn:microsoft.com/office/officeart/2005/8/layout/hierarchy4"/>
    <dgm:cxn modelId="{54427663-446F-774C-9FB5-B86AA8F66012}" srcId="{7F201AB3-B3B5-D64D-AB23-B273E3A1B98F}" destId="{CDC535FE-EB35-0C40-9ADB-21A4AF8E61F9}" srcOrd="2" destOrd="0" parTransId="{6D4E234A-0CE4-FA46-8DCD-D5EB5A2492A2}" sibTransId="{A89ADEAF-7F51-454F-B579-0ECD7AFF4636}"/>
    <dgm:cxn modelId="{85345682-0579-2942-8AD6-89A945464E8A}" type="presOf" srcId="{0E968C43-5C2B-474B-8D19-D9C7E602584D}" destId="{C14C8C4F-385A-7F44-92DC-7973570802D5}" srcOrd="0" destOrd="0" presId="urn:microsoft.com/office/officeart/2005/8/layout/hierarchy4"/>
    <dgm:cxn modelId="{D8623183-8DD3-9B4E-9A8B-11BD3FF14228}" type="presOf" srcId="{B86FEE49-C162-7446-9901-94D61CC4D6BD}" destId="{4012CADC-BECA-D84F-842E-AAED198D4704}" srcOrd="0" destOrd="0" presId="urn:microsoft.com/office/officeart/2005/8/layout/hierarchy4"/>
    <dgm:cxn modelId="{60A8E08B-C746-8540-9E41-625366F30334}" srcId="{24DF3692-A539-8946-8C4C-FFDD1D46D0B3}" destId="{7F201AB3-B3B5-D64D-AB23-B273E3A1B98F}" srcOrd="0" destOrd="0" parTransId="{2DAAB51B-5EB7-BE4F-816C-5CF5D4101642}" sibTransId="{E76165E2-82F5-BF46-9044-A40D3EE64C30}"/>
    <dgm:cxn modelId="{596C7BB9-67DC-CD47-91EB-2230108C755C}" type="presOf" srcId="{24DF3692-A539-8946-8C4C-FFDD1D46D0B3}" destId="{E0BBD6D6-1C32-BE44-ADD2-5F5C40C9CE59}" srcOrd="0" destOrd="0" presId="urn:microsoft.com/office/officeart/2005/8/layout/hierarchy4"/>
    <dgm:cxn modelId="{BB0059C9-2173-4044-A2DB-C79002BABB36}" srcId="{7F201AB3-B3B5-D64D-AB23-B273E3A1B98F}" destId="{0E968C43-5C2B-474B-8D19-D9C7E602584D}" srcOrd="3" destOrd="0" parTransId="{E52221BC-83FE-9F4F-98BE-BF218C5E29EF}" sibTransId="{7F1CE67D-A777-AC47-8EE4-31659CE30F1B}"/>
    <dgm:cxn modelId="{586318DB-A003-144D-86E8-388BE79A2794}" srcId="{7F201AB3-B3B5-D64D-AB23-B273E3A1B98F}" destId="{B86FEE49-C162-7446-9901-94D61CC4D6BD}" srcOrd="0" destOrd="0" parTransId="{FFDD0C62-182F-964A-8E44-55AD786F0768}" sibTransId="{A427C31C-D30D-404B-8980-E521BD974084}"/>
    <dgm:cxn modelId="{4FBB12EC-6676-624E-B7F8-41C120B35D38}" type="presOf" srcId="{CDC535FE-EB35-0C40-9ADB-21A4AF8E61F9}" destId="{4DE6A8D2-C394-844A-89CF-AF75EA2DCE05}" srcOrd="0" destOrd="0" presId="urn:microsoft.com/office/officeart/2005/8/layout/hierarchy4"/>
    <dgm:cxn modelId="{D7FAD2ED-A609-3747-9AEC-01E70DC97F5B}" srcId="{7F201AB3-B3B5-D64D-AB23-B273E3A1B98F}" destId="{2662C36C-536A-7640-8B6C-A61351DECB72}" srcOrd="1" destOrd="0" parTransId="{855179CC-8CBD-5140-B324-13E041A461F1}" sibTransId="{BFA35ED8-B48E-0743-ACC1-92994B0128C5}"/>
    <dgm:cxn modelId="{37C110EE-43E8-0A4D-A7EF-BCD4A8A683A5}" type="presOf" srcId="{7F201AB3-B3B5-D64D-AB23-B273E3A1B98F}" destId="{0FD13332-7031-764E-936E-C95C9EE03552}" srcOrd="0" destOrd="0" presId="urn:microsoft.com/office/officeart/2005/8/layout/hierarchy4"/>
    <dgm:cxn modelId="{1563E505-2773-474C-B209-43A3A8EBDFE0}" type="presParOf" srcId="{E0BBD6D6-1C32-BE44-ADD2-5F5C40C9CE59}" destId="{913174FD-13C1-DA4C-A868-075F0B465145}" srcOrd="0" destOrd="0" presId="urn:microsoft.com/office/officeart/2005/8/layout/hierarchy4"/>
    <dgm:cxn modelId="{9E6B3C96-2138-E849-84B8-62187F17FF28}" type="presParOf" srcId="{913174FD-13C1-DA4C-A868-075F0B465145}" destId="{0FD13332-7031-764E-936E-C95C9EE03552}" srcOrd="0" destOrd="0" presId="urn:microsoft.com/office/officeart/2005/8/layout/hierarchy4"/>
    <dgm:cxn modelId="{614DCFAC-2A0A-7548-908A-6444A2584663}" type="presParOf" srcId="{913174FD-13C1-DA4C-A868-075F0B465145}" destId="{264CAFF9-8928-6D45-B046-FD5AD1E75192}" srcOrd="1" destOrd="0" presId="urn:microsoft.com/office/officeart/2005/8/layout/hierarchy4"/>
    <dgm:cxn modelId="{ABA42238-192B-1947-AC89-1A62750F9390}" type="presParOf" srcId="{913174FD-13C1-DA4C-A868-075F0B465145}" destId="{69241214-AA0B-9B45-B648-5FC94E11974D}" srcOrd="2" destOrd="0" presId="urn:microsoft.com/office/officeart/2005/8/layout/hierarchy4"/>
    <dgm:cxn modelId="{0AB30FB6-BD88-554A-8A81-D24B02FA81A4}" type="presParOf" srcId="{69241214-AA0B-9B45-B648-5FC94E11974D}" destId="{07D91FB6-C2AE-8A4F-AF27-4A576BAC0C0A}" srcOrd="0" destOrd="0" presId="urn:microsoft.com/office/officeart/2005/8/layout/hierarchy4"/>
    <dgm:cxn modelId="{FFD3051C-1906-4445-A878-9BA1B78F223C}" type="presParOf" srcId="{07D91FB6-C2AE-8A4F-AF27-4A576BAC0C0A}" destId="{4012CADC-BECA-D84F-842E-AAED198D4704}" srcOrd="0" destOrd="0" presId="urn:microsoft.com/office/officeart/2005/8/layout/hierarchy4"/>
    <dgm:cxn modelId="{57D6ABE5-3165-4B47-B266-E2DB20F47FBD}" type="presParOf" srcId="{07D91FB6-C2AE-8A4F-AF27-4A576BAC0C0A}" destId="{69859175-FB39-E34A-9C7D-49005D52485C}" srcOrd="1" destOrd="0" presId="urn:microsoft.com/office/officeart/2005/8/layout/hierarchy4"/>
    <dgm:cxn modelId="{2A9531AE-F607-814B-9E02-BCD9E2DC7B5B}" type="presParOf" srcId="{69241214-AA0B-9B45-B648-5FC94E11974D}" destId="{D4265EEB-A3F6-EB4A-8CC0-1EA95CE970DF}" srcOrd="1" destOrd="0" presId="urn:microsoft.com/office/officeart/2005/8/layout/hierarchy4"/>
    <dgm:cxn modelId="{39397471-4349-9441-B2AE-06870CE3DE42}" type="presParOf" srcId="{69241214-AA0B-9B45-B648-5FC94E11974D}" destId="{05554C55-5D4E-EC44-96FA-D3B1FC11B66D}" srcOrd="2" destOrd="0" presId="urn:microsoft.com/office/officeart/2005/8/layout/hierarchy4"/>
    <dgm:cxn modelId="{BD5AF343-476D-8349-926A-6A8FEF8E2A6A}" type="presParOf" srcId="{05554C55-5D4E-EC44-96FA-D3B1FC11B66D}" destId="{5B0284B3-6A36-EB44-A614-D64A0DF3B3AB}" srcOrd="0" destOrd="0" presId="urn:microsoft.com/office/officeart/2005/8/layout/hierarchy4"/>
    <dgm:cxn modelId="{66A2858F-09E0-4E4E-AA31-8AED4FA66E62}" type="presParOf" srcId="{05554C55-5D4E-EC44-96FA-D3B1FC11B66D}" destId="{42482D29-682E-394B-B5E7-C742329270D1}" srcOrd="1" destOrd="0" presId="urn:microsoft.com/office/officeart/2005/8/layout/hierarchy4"/>
    <dgm:cxn modelId="{5C784D0E-93DD-1A40-A19D-343CBB78CCD5}" type="presParOf" srcId="{69241214-AA0B-9B45-B648-5FC94E11974D}" destId="{D003EAD9-43E6-0A49-A9FE-11863C98D365}" srcOrd="3" destOrd="0" presId="urn:microsoft.com/office/officeart/2005/8/layout/hierarchy4"/>
    <dgm:cxn modelId="{1683B6B7-3464-EB4D-B320-6080F74D4A2F}" type="presParOf" srcId="{69241214-AA0B-9B45-B648-5FC94E11974D}" destId="{7BE464E2-F6F2-E540-BF47-9E6458EDA279}" srcOrd="4" destOrd="0" presId="urn:microsoft.com/office/officeart/2005/8/layout/hierarchy4"/>
    <dgm:cxn modelId="{A109EABE-4852-4942-869C-9A9B3549FBC3}" type="presParOf" srcId="{7BE464E2-F6F2-E540-BF47-9E6458EDA279}" destId="{4DE6A8D2-C394-844A-89CF-AF75EA2DCE05}" srcOrd="0" destOrd="0" presId="urn:microsoft.com/office/officeart/2005/8/layout/hierarchy4"/>
    <dgm:cxn modelId="{8FE71817-8DAC-D94F-BA88-9753E01D2764}" type="presParOf" srcId="{7BE464E2-F6F2-E540-BF47-9E6458EDA279}" destId="{5F517300-6ACC-6340-8AC8-9D708B495C31}" srcOrd="1" destOrd="0" presId="urn:microsoft.com/office/officeart/2005/8/layout/hierarchy4"/>
    <dgm:cxn modelId="{4D1DC576-26F4-EC4C-867A-8EF8046D1CB7}" type="presParOf" srcId="{69241214-AA0B-9B45-B648-5FC94E11974D}" destId="{3654C29F-C2F1-174C-86FA-633F9127C8EC}" srcOrd="5" destOrd="0" presId="urn:microsoft.com/office/officeart/2005/8/layout/hierarchy4"/>
    <dgm:cxn modelId="{D8733C29-5DE7-B045-83D3-A27EFD0D4344}" type="presParOf" srcId="{69241214-AA0B-9B45-B648-5FC94E11974D}" destId="{542A484D-1E42-A44D-83EA-6D11C7584021}" srcOrd="6" destOrd="0" presId="urn:microsoft.com/office/officeart/2005/8/layout/hierarchy4"/>
    <dgm:cxn modelId="{4F2EC964-69BC-DE45-BACC-80A224BA3A5B}" type="presParOf" srcId="{542A484D-1E42-A44D-83EA-6D11C7584021}" destId="{C14C8C4F-385A-7F44-92DC-7973570802D5}" srcOrd="0" destOrd="0" presId="urn:microsoft.com/office/officeart/2005/8/layout/hierarchy4"/>
    <dgm:cxn modelId="{D98F41B4-D4F8-0342-B48F-A87AF366421C}" type="presParOf" srcId="{542A484D-1E42-A44D-83EA-6D11C7584021}" destId="{A07D141A-E9B5-AF4D-85E7-B749DE660550}" srcOrd="1" destOrd="0" presId="urn:microsoft.com/office/officeart/2005/8/layout/hierarchy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18445045-C93E-40AA-9267-8E7D84301E11}"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2DE0C55B-5290-49D2-93F5-5F8150CC4976}">
      <dgm:prSet/>
      <dgm:spPr/>
      <dgm:t>
        <a:bodyPr/>
        <a:lstStyle/>
        <a:p>
          <a:r>
            <a:rPr lang="en-US" dirty="0"/>
            <a:t>There are different methods for Hybrid PM </a:t>
          </a:r>
        </a:p>
      </dgm:t>
    </dgm:pt>
    <dgm:pt modelId="{3A034F18-20BE-4C1F-8583-57FEAE2EED74}" type="parTrans" cxnId="{A616FEE3-3FA0-47BA-A628-BBB303F98F1D}">
      <dgm:prSet/>
      <dgm:spPr/>
      <dgm:t>
        <a:bodyPr/>
        <a:lstStyle/>
        <a:p>
          <a:endParaRPr lang="en-US"/>
        </a:p>
      </dgm:t>
    </dgm:pt>
    <dgm:pt modelId="{C854B4F4-2952-493E-89ED-843902F523F5}" type="sibTrans" cxnId="{A616FEE3-3FA0-47BA-A628-BBB303F98F1D}">
      <dgm:prSet/>
      <dgm:spPr/>
      <dgm:t>
        <a:bodyPr/>
        <a:lstStyle/>
        <a:p>
          <a:endParaRPr lang="en-US"/>
        </a:p>
      </dgm:t>
    </dgm:pt>
    <dgm:pt modelId="{031C0E2B-8F7A-F840-A04F-3AE4F929B149}">
      <dgm:prSet/>
      <dgm:spPr/>
      <dgm:t>
        <a:bodyPr/>
        <a:lstStyle/>
        <a:p>
          <a:r>
            <a:rPr lang="en-US" dirty="0"/>
            <a:t>You customize your Hybrid methodology based on each project needs and requirements.</a:t>
          </a:r>
        </a:p>
      </dgm:t>
    </dgm:pt>
    <dgm:pt modelId="{D4F4EF82-6002-CD41-BCD6-DA4155926F89}" type="parTrans" cxnId="{BA7B2B6E-260E-934A-9D54-356758971520}">
      <dgm:prSet/>
      <dgm:spPr/>
      <dgm:t>
        <a:bodyPr/>
        <a:lstStyle/>
        <a:p>
          <a:endParaRPr lang="en-US"/>
        </a:p>
      </dgm:t>
    </dgm:pt>
    <dgm:pt modelId="{E2BFE7F0-DA8C-4C46-B697-1D1DC2BAD143}" type="sibTrans" cxnId="{BA7B2B6E-260E-934A-9D54-356758971520}">
      <dgm:prSet/>
      <dgm:spPr/>
      <dgm:t>
        <a:bodyPr/>
        <a:lstStyle/>
        <a:p>
          <a:endParaRPr lang="en-US"/>
        </a:p>
      </dgm:t>
    </dgm:pt>
    <dgm:pt modelId="{2838886C-B179-FE4B-AAAB-C9A847409B36}">
      <dgm:prSet/>
      <dgm:spPr/>
      <dgm:t>
        <a:bodyPr/>
        <a:lstStyle/>
        <a:p>
          <a:r>
            <a:rPr lang="en-US" dirty="0"/>
            <a:t>Hybrid PM brings more flexibility, better collaboration, more risk management, and efficient use of resources.</a:t>
          </a:r>
        </a:p>
      </dgm:t>
    </dgm:pt>
    <dgm:pt modelId="{5C0565B8-6DA5-0F4E-B4B3-7B0BBF48590E}" type="parTrans" cxnId="{D4070566-D528-604F-9574-E36057DE9E4F}">
      <dgm:prSet/>
      <dgm:spPr/>
      <dgm:t>
        <a:bodyPr/>
        <a:lstStyle/>
        <a:p>
          <a:endParaRPr lang="en-US"/>
        </a:p>
      </dgm:t>
    </dgm:pt>
    <dgm:pt modelId="{DF1F3297-5FCC-E340-A70E-D844158A5A3E}" type="sibTrans" cxnId="{D4070566-D528-604F-9574-E36057DE9E4F}">
      <dgm:prSet/>
      <dgm:spPr/>
      <dgm:t>
        <a:bodyPr/>
        <a:lstStyle/>
        <a:p>
          <a:endParaRPr lang="en-US"/>
        </a:p>
      </dgm:t>
    </dgm:pt>
    <dgm:pt modelId="{69110B98-30A6-7048-B3A3-BAB5B834E5B5}">
      <dgm:prSet/>
      <dgm:spPr/>
      <dgm:t>
        <a:bodyPr/>
        <a:lstStyle/>
        <a:p>
          <a:r>
            <a:rPr lang="en-US" dirty="0"/>
            <a:t>We can implement Hybrid and Agile on an enterprise level using </a:t>
          </a:r>
          <a:r>
            <a:rPr lang="en-US" dirty="0" err="1"/>
            <a:t>SAFe</a:t>
          </a:r>
          <a:r>
            <a:rPr lang="en-US" dirty="0"/>
            <a:t>® and DA™ </a:t>
          </a:r>
        </a:p>
      </dgm:t>
    </dgm:pt>
    <dgm:pt modelId="{CF9D06F7-D6C4-0740-B77F-702719A608DD}" type="parTrans" cxnId="{E033D5B3-BC94-E64B-A8D5-B2D91F785560}">
      <dgm:prSet/>
      <dgm:spPr/>
      <dgm:t>
        <a:bodyPr/>
        <a:lstStyle/>
        <a:p>
          <a:endParaRPr lang="en-US"/>
        </a:p>
      </dgm:t>
    </dgm:pt>
    <dgm:pt modelId="{C722F9BE-1DD5-C043-B01E-EF3FABFA7504}" type="sibTrans" cxnId="{E033D5B3-BC94-E64B-A8D5-B2D91F785560}">
      <dgm:prSet/>
      <dgm:spPr/>
      <dgm:t>
        <a:bodyPr/>
        <a:lstStyle/>
        <a:p>
          <a:endParaRPr lang="en-US"/>
        </a:p>
      </dgm:t>
    </dgm:pt>
    <dgm:pt modelId="{C1821DB6-5F8F-4F30-BB4C-4C0ED2A510D5}">
      <dgm:prSet/>
      <dgm:spPr/>
      <dgm:t>
        <a:bodyPr/>
        <a:lstStyle/>
        <a:p>
          <a:r>
            <a:rPr lang="en-US" dirty="0"/>
            <a:t>Hybrid Methods bring the best of both worlds (Agile and Traditional) to your project.</a:t>
          </a:r>
        </a:p>
      </dgm:t>
    </dgm:pt>
    <dgm:pt modelId="{CA6AEB8C-F6C9-435B-8F54-1F7D6A126B46}" type="sibTrans" cxnId="{B23ACBFD-B115-4607-9CBF-3CCF1B087FE9}">
      <dgm:prSet/>
      <dgm:spPr/>
      <dgm:t>
        <a:bodyPr/>
        <a:lstStyle/>
        <a:p>
          <a:endParaRPr lang="en-US"/>
        </a:p>
      </dgm:t>
    </dgm:pt>
    <dgm:pt modelId="{C37854DB-F1F9-4E25-913D-8FE26295E982}" type="parTrans" cxnId="{B23ACBFD-B115-4607-9CBF-3CCF1B087FE9}">
      <dgm:prSet/>
      <dgm:spPr/>
      <dgm:t>
        <a:bodyPr/>
        <a:lstStyle/>
        <a:p>
          <a:endParaRPr lang="en-US"/>
        </a:p>
      </dgm:t>
    </dgm:pt>
    <dgm:pt modelId="{182BE412-3727-A041-935E-A4B097EA3D8D}" type="pres">
      <dgm:prSet presAssocID="{18445045-C93E-40AA-9267-8E7D84301E11}" presName="linear" presStyleCnt="0">
        <dgm:presLayoutVars>
          <dgm:animLvl val="lvl"/>
          <dgm:resizeHandles val="exact"/>
        </dgm:presLayoutVars>
      </dgm:prSet>
      <dgm:spPr/>
    </dgm:pt>
    <dgm:pt modelId="{BAF795EF-8323-8746-99FC-113E729B6C76}" type="pres">
      <dgm:prSet presAssocID="{C1821DB6-5F8F-4F30-BB4C-4C0ED2A510D5}" presName="parentText" presStyleLbl="node1" presStyleIdx="0" presStyleCnt="5">
        <dgm:presLayoutVars>
          <dgm:chMax val="0"/>
          <dgm:bulletEnabled val="1"/>
        </dgm:presLayoutVars>
      </dgm:prSet>
      <dgm:spPr/>
    </dgm:pt>
    <dgm:pt modelId="{3A209CF0-F226-8C4D-ACA0-B2C65F88C865}" type="pres">
      <dgm:prSet presAssocID="{CA6AEB8C-F6C9-435B-8F54-1F7D6A126B46}" presName="spacer" presStyleCnt="0"/>
      <dgm:spPr/>
    </dgm:pt>
    <dgm:pt modelId="{4DB5426A-2B9E-234E-B169-7E0AEBEEDD02}" type="pres">
      <dgm:prSet presAssocID="{2DE0C55B-5290-49D2-93F5-5F8150CC4976}" presName="parentText" presStyleLbl="node1" presStyleIdx="1" presStyleCnt="5">
        <dgm:presLayoutVars>
          <dgm:chMax val="0"/>
          <dgm:bulletEnabled val="1"/>
        </dgm:presLayoutVars>
      </dgm:prSet>
      <dgm:spPr/>
    </dgm:pt>
    <dgm:pt modelId="{541E8695-9286-3844-AE44-3DA906D2C506}" type="pres">
      <dgm:prSet presAssocID="{C854B4F4-2952-493E-89ED-843902F523F5}" presName="spacer" presStyleCnt="0"/>
      <dgm:spPr/>
    </dgm:pt>
    <dgm:pt modelId="{EBA3D880-7A5D-4D4E-BBD1-BC754876A36E}" type="pres">
      <dgm:prSet presAssocID="{031C0E2B-8F7A-F840-A04F-3AE4F929B149}" presName="parentText" presStyleLbl="node1" presStyleIdx="2" presStyleCnt="5">
        <dgm:presLayoutVars>
          <dgm:chMax val="0"/>
          <dgm:bulletEnabled val="1"/>
        </dgm:presLayoutVars>
      </dgm:prSet>
      <dgm:spPr/>
    </dgm:pt>
    <dgm:pt modelId="{384666DD-2EC0-5544-A5D4-E08ACAF14ECE}" type="pres">
      <dgm:prSet presAssocID="{E2BFE7F0-DA8C-4C46-B697-1D1DC2BAD143}" presName="spacer" presStyleCnt="0"/>
      <dgm:spPr/>
    </dgm:pt>
    <dgm:pt modelId="{659856DB-0B2F-4541-BDC5-4BF9A02BFA45}" type="pres">
      <dgm:prSet presAssocID="{2838886C-B179-FE4B-AAAB-C9A847409B36}" presName="parentText" presStyleLbl="node1" presStyleIdx="3" presStyleCnt="5">
        <dgm:presLayoutVars>
          <dgm:chMax val="0"/>
          <dgm:bulletEnabled val="1"/>
        </dgm:presLayoutVars>
      </dgm:prSet>
      <dgm:spPr/>
    </dgm:pt>
    <dgm:pt modelId="{EE7D7977-AB1A-5341-BA3B-10943738FF12}" type="pres">
      <dgm:prSet presAssocID="{DF1F3297-5FCC-E340-A70E-D844158A5A3E}" presName="spacer" presStyleCnt="0"/>
      <dgm:spPr/>
    </dgm:pt>
    <dgm:pt modelId="{183D9119-E953-894B-A6DB-3FAC264FA961}" type="pres">
      <dgm:prSet presAssocID="{69110B98-30A6-7048-B3A3-BAB5B834E5B5}" presName="parentText" presStyleLbl="node1" presStyleIdx="4" presStyleCnt="5">
        <dgm:presLayoutVars>
          <dgm:chMax val="0"/>
          <dgm:bulletEnabled val="1"/>
        </dgm:presLayoutVars>
      </dgm:prSet>
      <dgm:spPr/>
    </dgm:pt>
  </dgm:ptLst>
  <dgm:cxnLst>
    <dgm:cxn modelId="{041CF10D-17D8-224A-ACFF-21DE82E828F3}" type="presOf" srcId="{18445045-C93E-40AA-9267-8E7D84301E11}" destId="{182BE412-3727-A041-935E-A4B097EA3D8D}" srcOrd="0" destOrd="0" presId="urn:microsoft.com/office/officeart/2005/8/layout/vList2"/>
    <dgm:cxn modelId="{778EE815-5E88-9447-9D03-4D2C311A69D6}" type="presOf" srcId="{2838886C-B179-FE4B-AAAB-C9A847409B36}" destId="{659856DB-0B2F-4541-BDC5-4BF9A02BFA45}" srcOrd="0" destOrd="0" presId="urn:microsoft.com/office/officeart/2005/8/layout/vList2"/>
    <dgm:cxn modelId="{D4070566-D528-604F-9574-E36057DE9E4F}" srcId="{18445045-C93E-40AA-9267-8E7D84301E11}" destId="{2838886C-B179-FE4B-AAAB-C9A847409B36}" srcOrd="3" destOrd="0" parTransId="{5C0565B8-6DA5-0F4E-B4B3-7B0BBF48590E}" sibTransId="{DF1F3297-5FCC-E340-A70E-D844158A5A3E}"/>
    <dgm:cxn modelId="{9423D84A-0D47-854E-A787-C61947904646}" type="presOf" srcId="{C1821DB6-5F8F-4F30-BB4C-4C0ED2A510D5}" destId="{BAF795EF-8323-8746-99FC-113E729B6C76}" srcOrd="0" destOrd="0" presId="urn:microsoft.com/office/officeart/2005/8/layout/vList2"/>
    <dgm:cxn modelId="{BA7B2B6E-260E-934A-9D54-356758971520}" srcId="{18445045-C93E-40AA-9267-8E7D84301E11}" destId="{031C0E2B-8F7A-F840-A04F-3AE4F929B149}" srcOrd="2" destOrd="0" parTransId="{D4F4EF82-6002-CD41-BCD6-DA4155926F89}" sibTransId="{E2BFE7F0-DA8C-4C46-B697-1D1DC2BAD143}"/>
    <dgm:cxn modelId="{29EAB471-B1C5-9A48-B754-95DAEC96F9AA}" type="presOf" srcId="{69110B98-30A6-7048-B3A3-BAB5B834E5B5}" destId="{183D9119-E953-894B-A6DB-3FAC264FA961}" srcOrd="0" destOrd="0" presId="urn:microsoft.com/office/officeart/2005/8/layout/vList2"/>
    <dgm:cxn modelId="{AC30369E-B3F7-6C41-9253-AE2C67080C1E}" type="presOf" srcId="{031C0E2B-8F7A-F840-A04F-3AE4F929B149}" destId="{EBA3D880-7A5D-4D4E-BBD1-BC754876A36E}" srcOrd="0" destOrd="0" presId="urn:microsoft.com/office/officeart/2005/8/layout/vList2"/>
    <dgm:cxn modelId="{E033D5B3-BC94-E64B-A8D5-B2D91F785560}" srcId="{18445045-C93E-40AA-9267-8E7D84301E11}" destId="{69110B98-30A6-7048-B3A3-BAB5B834E5B5}" srcOrd="4" destOrd="0" parTransId="{CF9D06F7-D6C4-0740-B77F-702719A608DD}" sibTransId="{C722F9BE-1DD5-C043-B01E-EF3FABFA7504}"/>
    <dgm:cxn modelId="{0570C7CE-F104-5E44-ABE1-D91B7EFF1E77}" type="presOf" srcId="{2DE0C55B-5290-49D2-93F5-5F8150CC4976}" destId="{4DB5426A-2B9E-234E-B169-7E0AEBEEDD02}" srcOrd="0" destOrd="0" presId="urn:microsoft.com/office/officeart/2005/8/layout/vList2"/>
    <dgm:cxn modelId="{A616FEE3-3FA0-47BA-A628-BBB303F98F1D}" srcId="{18445045-C93E-40AA-9267-8E7D84301E11}" destId="{2DE0C55B-5290-49D2-93F5-5F8150CC4976}" srcOrd="1" destOrd="0" parTransId="{3A034F18-20BE-4C1F-8583-57FEAE2EED74}" sibTransId="{C854B4F4-2952-493E-89ED-843902F523F5}"/>
    <dgm:cxn modelId="{B23ACBFD-B115-4607-9CBF-3CCF1B087FE9}" srcId="{18445045-C93E-40AA-9267-8E7D84301E11}" destId="{C1821DB6-5F8F-4F30-BB4C-4C0ED2A510D5}" srcOrd="0" destOrd="0" parTransId="{C37854DB-F1F9-4E25-913D-8FE26295E982}" sibTransId="{CA6AEB8C-F6C9-435B-8F54-1F7D6A126B46}"/>
    <dgm:cxn modelId="{666A9945-F1EE-724A-8DFD-C54346662A14}" type="presParOf" srcId="{182BE412-3727-A041-935E-A4B097EA3D8D}" destId="{BAF795EF-8323-8746-99FC-113E729B6C76}" srcOrd="0" destOrd="0" presId="urn:microsoft.com/office/officeart/2005/8/layout/vList2"/>
    <dgm:cxn modelId="{F54F6E2B-DCA6-B54C-814B-D66655DA915D}" type="presParOf" srcId="{182BE412-3727-A041-935E-A4B097EA3D8D}" destId="{3A209CF0-F226-8C4D-ACA0-B2C65F88C865}" srcOrd="1" destOrd="0" presId="urn:microsoft.com/office/officeart/2005/8/layout/vList2"/>
    <dgm:cxn modelId="{1D0985FC-8D34-5F45-B7C9-EAFBF1D951E9}" type="presParOf" srcId="{182BE412-3727-A041-935E-A4B097EA3D8D}" destId="{4DB5426A-2B9E-234E-B169-7E0AEBEEDD02}" srcOrd="2" destOrd="0" presId="urn:microsoft.com/office/officeart/2005/8/layout/vList2"/>
    <dgm:cxn modelId="{B09A7659-D57E-424C-8FB2-AE6AEEA54019}" type="presParOf" srcId="{182BE412-3727-A041-935E-A4B097EA3D8D}" destId="{541E8695-9286-3844-AE44-3DA906D2C506}" srcOrd="3" destOrd="0" presId="urn:microsoft.com/office/officeart/2005/8/layout/vList2"/>
    <dgm:cxn modelId="{783AE1B3-2850-6941-AECA-1C72BACC7735}" type="presParOf" srcId="{182BE412-3727-A041-935E-A4B097EA3D8D}" destId="{EBA3D880-7A5D-4D4E-BBD1-BC754876A36E}" srcOrd="4" destOrd="0" presId="urn:microsoft.com/office/officeart/2005/8/layout/vList2"/>
    <dgm:cxn modelId="{77C8AC3B-D37A-2C4C-8D74-8C65FA0C3CD6}" type="presParOf" srcId="{182BE412-3727-A041-935E-A4B097EA3D8D}" destId="{384666DD-2EC0-5544-A5D4-E08ACAF14ECE}" srcOrd="5" destOrd="0" presId="urn:microsoft.com/office/officeart/2005/8/layout/vList2"/>
    <dgm:cxn modelId="{2BAB61DD-0E62-9F49-B01D-1821BAB73C8E}" type="presParOf" srcId="{182BE412-3727-A041-935E-A4B097EA3D8D}" destId="{659856DB-0B2F-4541-BDC5-4BF9A02BFA45}" srcOrd="6" destOrd="0" presId="urn:microsoft.com/office/officeart/2005/8/layout/vList2"/>
    <dgm:cxn modelId="{EA4957A2-1874-7245-92BF-5064091C551C}" type="presParOf" srcId="{182BE412-3727-A041-935E-A4B097EA3D8D}" destId="{EE7D7977-AB1A-5341-BA3B-10943738FF12}" srcOrd="7" destOrd="0" presId="urn:microsoft.com/office/officeart/2005/8/layout/vList2"/>
    <dgm:cxn modelId="{FF55266E-9AE3-7A4C-BA0D-D0934F6EC14D}" type="presParOf" srcId="{182BE412-3727-A041-935E-A4B097EA3D8D}" destId="{183D9119-E953-894B-A6DB-3FAC264FA961}"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DB5426A-2B9E-234E-B169-7E0AEBEEDD02}">
      <dsp:nvSpPr>
        <dsp:cNvPr id="0" name=""/>
        <dsp:cNvSpPr/>
      </dsp:nvSpPr>
      <dsp:spPr>
        <a:xfrm>
          <a:off x="0" y="352359"/>
          <a:ext cx="8209404" cy="7956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t>Scrum has very minimal documents (product Backlog, Sprint Backlog) and uses many visual tools (Kanban Board, Burndown Charts, Velocity Charts)</a:t>
          </a:r>
        </a:p>
      </dsp:txBody>
      <dsp:txXfrm>
        <a:off x="38838" y="391197"/>
        <a:ext cx="8131728" cy="717924"/>
      </dsp:txXfrm>
    </dsp:sp>
    <dsp:sp modelId="{EBA3D880-7A5D-4D4E-BBD1-BC754876A36E}">
      <dsp:nvSpPr>
        <dsp:cNvPr id="0" name=""/>
        <dsp:cNvSpPr/>
      </dsp:nvSpPr>
      <dsp:spPr>
        <a:xfrm>
          <a:off x="0" y="1205559"/>
          <a:ext cx="8209404" cy="7956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t>Scrum is  characterized by fast problem solving and decision making in sprint planning, daily scrum, sprint review and retrospective</a:t>
          </a:r>
        </a:p>
      </dsp:txBody>
      <dsp:txXfrm>
        <a:off x="38838" y="1244397"/>
        <a:ext cx="8131728" cy="717924"/>
      </dsp:txXfrm>
    </dsp:sp>
    <dsp:sp modelId="{659856DB-0B2F-4541-BDC5-4BF9A02BFA45}">
      <dsp:nvSpPr>
        <dsp:cNvPr id="0" name=""/>
        <dsp:cNvSpPr/>
      </dsp:nvSpPr>
      <dsp:spPr>
        <a:xfrm>
          <a:off x="0" y="2058759"/>
          <a:ext cx="8209404" cy="7956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t>As all Agile frameworks, Scrum is flexible and adapts to changing needs</a:t>
          </a:r>
        </a:p>
      </dsp:txBody>
      <dsp:txXfrm>
        <a:off x="38838" y="2097597"/>
        <a:ext cx="8131728" cy="717924"/>
      </dsp:txXfrm>
    </dsp:sp>
    <dsp:sp modelId="{183D9119-E953-894B-A6DB-3FAC264FA961}">
      <dsp:nvSpPr>
        <dsp:cNvPr id="0" name=""/>
        <dsp:cNvSpPr/>
      </dsp:nvSpPr>
      <dsp:spPr>
        <a:xfrm>
          <a:off x="0" y="2911959"/>
          <a:ext cx="8209404" cy="7956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t>Scrum involves the customer and focus on delivering high priority, high value features first</a:t>
          </a:r>
        </a:p>
      </dsp:txBody>
      <dsp:txXfrm>
        <a:off x="38838" y="2950797"/>
        <a:ext cx="8131728" cy="71792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BC136A-0DDC-8C4E-9311-A8FDE7BD46CD}">
      <dsp:nvSpPr>
        <dsp:cNvPr id="0" name=""/>
        <dsp:cNvSpPr/>
      </dsp:nvSpPr>
      <dsp:spPr>
        <a:xfrm>
          <a:off x="4206240" y="1274"/>
          <a:ext cx="6309360" cy="1011346"/>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71450" lvl="1" indent="-171450" algn="l" defTabSz="800100">
            <a:lnSpc>
              <a:spcPct val="90000"/>
            </a:lnSpc>
            <a:spcBef>
              <a:spcPct val="0"/>
            </a:spcBef>
            <a:spcAft>
              <a:spcPct val="15000"/>
            </a:spcAft>
            <a:buFont typeface="Arial" panose="020B0604020202020204" pitchFamily="34" charset="0"/>
            <a:buChar char="•"/>
          </a:pPr>
          <a:r>
            <a:rPr lang="en-US" sz="1800" b="0" i="0" u="none" kern="1200"/>
            <a:t>Traditional: Rigidity and limited adaptability</a:t>
          </a:r>
        </a:p>
        <a:p>
          <a:pPr marL="171450" lvl="1" indent="-171450" algn="l" defTabSz="800100">
            <a:lnSpc>
              <a:spcPct val="90000"/>
            </a:lnSpc>
            <a:spcBef>
              <a:spcPct val="0"/>
            </a:spcBef>
            <a:spcAft>
              <a:spcPct val="15000"/>
            </a:spcAft>
            <a:buFont typeface="Arial" panose="020B0604020202020204" pitchFamily="34" charset="0"/>
            <a:buChar char="•"/>
          </a:pPr>
          <a:r>
            <a:rPr lang="en-US" sz="1800" b="0" i="0" u="none" kern="1200" dirty="0"/>
            <a:t>Agile: Potential lack of structure for certain projects</a:t>
          </a:r>
        </a:p>
      </dsp:txBody>
      <dsp:txXfrm>
        <a:off x="4206240" y="127692"/>
        <a:ext cx="5930105" cy="758510"/>
      </dsp:txXfrm>
    </dsp:sp>
    <dsp:sp modelId="{A2B45391-90DC-1A4F-8310-C7DBFF989D11}">
      <dsp:nvSpPr>
        <dsp:cNvPr id="0" name=""/>
        <dsp:cNvSpPr/>
      </dsp:nvSpPr>
      <dsp:spPr>
        <a:xfrm>
          <a:off x="0" y="1274"/>
          <a:ext cx="4206240" cy="101134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Font typeface="Arial" panose="020B0604020202020204" pitchFamily="34" charset="0"/>
            <a:buNone/>
          </a:pPr>
          <a:r>
            <a:rPr lang="en-US" sz="2800" b="1" i="0" u="none" kern="1200" dirty="0"/>
            <a:t>Addressing Methodology Limitations</a:t>
          </a:r>
          <a:endParaRPr lang="en-US" sz="2800" kern="1200" dirty="0"/>
        </a:p>
      </dsp:txBody>
      <dsp:txXfrm>
        <a:off x="49370" y="50644"/>
        <a:ext cx="4107500" cy="912606"/>
      </dsp:txXfrm>
    </dsp:sp>
    <dsp:sp modelId="{8D4B5D3B-3FD2-8549-A747-190134CC1882}">
      <dsp:nvSpPr>
        <dsp:cNvPr id="0" name=""/>
        <dsp:cNvSpPr/>
      </dsp:nvSpPr>
      <dsp:spPr>
        <a:xfrm>
          <a:off x="4206240" y="1113755"/>
          <a:ext cx="6309360" cy="1011346"/>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71450" lvl="1" indent="-171450" algn="l" defTabSz="800100">
            <a:lnSpc>
              <a:spcPct val="90000"/>
            </a:lnSpc>
            <a:spcBef>
              <a:spcPct val="0"/>
            </a:spcBef>
            <a:spcAft>
              <a:spcPct val="15000"/>
            </a:spcAft>
            <a:buFont typeface="Arial" panose="020B0604020202020204" pitchFamily="34" charset="0"/>
            <a:buChar char="•"/>
          </a:pPr>
          <a:r>
            <a:rPr lang="en-US" sz="1800" b="0" i="0" u="none" kern="1200" dirty="0"/>
            <a:t>Projects have diverse characteristics and requirements</a:t>
          </a:r>
        </a:p>
        <a:p>
          <a:pPr marL="171450" lvl="1" indent="-171450" algn="l" defTabSz="800100">
            <a:lnSpc>
              <a:spcPct val="90000"/>
            </a:lnSpc>
            <a:spcBef>
              <a:spcPct val="0"/>
            </a:spcBef>
            <a:spcAft>
              <a:spcPct val="15000"/>
            </a:spcAft>
            <a:buFont typeface="Arial" panose="020B0604020202020204" pitchFamily="34" charset="0"/>
            <a:buChar char="•"/>
          </a:pPr>
          <a:r>
            <a:rPr lang="en-US" sz="1800" b="0" i="0" u="none" kern="1200"/>
            <a:t>A one-size-fits-all approach may not be suitable</a:t>
          </a:r>
        </a:p>
      </dsp:txBody>
      <dsp:txXfrm>
        <a:off x="4206240" y="1240173"/>
        <a:ext cx="5930105" cy="758510"/>
      </dsp:txXfrm>
    </dsp:sp>
    <dsp:sp modelId="{3120E881-1319-FE43-A21C-F387B6BE9221}">
      <dsp:nvSpPr>
        <dsp:cNvPr id="0" name=""/>
        <dsp:cNvSpPr/>
      </dsp:nvSpPr>
      <dsp:spPr>
        <a:xfrm>
          <a:off x="0" y="1113755"/>
          <a:ext cx="4206240" cy="101134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Font typeface="Arial" panose="020B0604020202020204" pitchFamily="34" charset="0"/>
            <a:buNone/>
          </a:pPr>
          <a:r>
            <a:rPr lang="en-US" sz="2800" b="1" i="0" u="none" kern="1200"/>
            <a:t>Flexibility in Project Adaptation</a:t>
          </a:r>
          <a:endParaRPr lang="en-US" sz="2800" b="0" i="0" u="none" kern="1200"/>
        </a:p>
      </dsp:txBody>
      <dsp:txXfrm>
        <a:off x="49370" y="1163125"/>
        <a:ext cx="4107500" cy="912606"/>
      </dsp:txXfrm>
    </dsp:sp>
    <dsp:sp modelId="{1CCA715A-C9BD-3047-A079-56DD15CB796B}">
      <dsp:nvSpPr>
        <dsp:cNvPr id="0" name=""/>
        <dsp:cNvSpPr/>
      </dsp:nvSpPr>
      <dsp:spPr>
        <a:xfrm>
          <a:off x="4206240" y="2226236"/>
          <a:ext cx="6309360" cy="1011346"/>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71450" lvl="1" indent="-171450" algn="l" defTabSz="800100">
            <a:lnSpc>
              <a:spcPct val="90000"/>
            </a:lnSpc>
            <a:spcBef>
              <a:spcPct val="0"/>
            </a:spcBef>
            <a:spcAft>
              <a:spcPct val="15000"/>
            </a:spcAft>
            <a:buFont typeface="Arial" panose="020B0604020202020204" pitchFamily="34" charset="0"/>
            <a:buChar char="•"/>
          </a:pPr>
          <a:r>
            <a:rPr lang="en-US" sz="1800" b="0" i="0" u="none" kern="1200"/>
            <a:t>Hybrid approach combines the best of both worlds</a:t>
          </a:r>
        </a:p>
        <a:p>
          <a:pPr marL="171450" lvl="1" indent="-171450" algn="l" defTabSz="800100">
            <a:lnSpc>
              <a:spcPct val="90000"/>
            </a:lnSpc>
            <a:spcBef>
              <a:spcPct val="0"/>
            </a:spcBef>
            <a:spcAft>
              <a:spcPct val="15000"/>
            </a:spcAft>
            <a:buFont typeface="Arial" panose="020B0604020202020204" pitchFamily="34" charset="0"/>
            <a:buChar char="•"/>
          </a:pPr>
          <a:r>
            <a:rPr lang="en-US" sz="1800" b="0" i="0" u="none" kern="1200"/>
            <a:t>Customizable to meet the specific needs of each project</a:t>
          </a:r>
        </a:p>
      </dsp:txBody>
      <dsp:txXfrm>
        <a:off x="4206240" y="2352654"/>
        <a:ext cx="5930105" cy="758510"/>
      </dsp:txXfrm>
    </dsp:sp>
    <dsp:sp modelId="{A760B375-D9CF-C441-867C-A864279EED19}">
      <dsp:nvSpPr>
        <dsp:cNvPr id="0" name=""/>
        <dsp:cNvSpPr/>
      </dsp:nvSpPr>
      <dsp:spPr>
        <a:xfrm>
          <a:off x="0" y="2226236"/>
          <a:ext cx="4206240" cy="101134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Font typeface="Arial" panose="020B0604020202020204" pitchFamily="34" charset="0"/>
            <a:buNone/>
          </a:pPr>
          <a:r>
            <a:rPr lang="en-US" sz="2800" b="1" i="0" u="none" kern="1200"/>
            <a:t>Tailored Solutions for Varied Projects</a:t>
          </a:r>
          <a:endParaRPr lang="en-US" sz="2800" b="0" i="0" u="none" kern="1200"/>
        </a:p>
      </dsp:txBody>
      <dsp:txXfrm>
        <a:off x="49370" y="2275606"/>
        <a:ext cx="4107500" cy="912606"/>
      </dsp:txXfrm>
    </dsp:sp>
    <dsp:sp modelId="{E2340CEF-988C-564F-89BA-EB1BF11900AF}">
      <dsp:nvSpPr>
        <dsp:cNvPr id="0" name=""/>
        <dsp:cNvSpPr/>
      </dsp:nvSpPr>
      <dsp:spPr>
        <a:xfrm>
          <a:off x="4206240" y="3338717"/>
          <a:ext cx="6309360" cy="1011346"/>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71450" lvl="1" indent="-171450" algn="l" defTabSz="800100">
            <a:lnSpc>
              <a:spcPct val="90000"/>
            </a:lnSpc>
            <a:spcBef>
              <a:spcPct val="0"/>
            </a:spcBef>
            <a:spcAft>
              <a:spcPct val="15000"/>
            </a:spcAft>
            <a:buFont typeface="Arial" panose="020B0604020202020204" pitchFamily="34" charset="0"/>
            <a:buChar char="•"/>
          </a:pPr>
          <a:r>
            <a:rPr lang="en-US" sz="1800" b="0" i="0" u="none" kern="1200"/>
            <a:t>Projects often face evolving priorities and scope</a:t>
          </a:r>
        </a:p>
        <a:p>
          <a:pPr marL="171450" lvl="1" indent="-171450" algn="l" defTabSz="800100">
            <a:lnSpc>
              <a:spcPct val="90000"/>
            </a:lnSpc>
            <a:spcBef>
              <a:spcPct val="0"/>
            </a:spcBef>
            <a:spcAft>
              <a:spcPct val="15000"/>
            </a:spcAft>
            <a:buFont typeface="Arial" panose="020B0604020202020204" pitchFamily="34" charset="0"/>
            <a:buChar char="•"/>
          </a:pPr>
          <a:r>
            <a:rPr lang="en-US" sz="1800" b="0" i="0" u="none" kern="1200" dirty="0"/>
            <a:t>Hybrid model enables adjustments without compromising control</a:t>
          </a:r>
        </a:p>
      </dsp:txBody>
      <dsp:txXfrm>
        <a:off x="4206240" y="3465135"/>
        <a:ext cx="5930105" cy="758510"/>
      </dsp:txXfrm>
    </dsp:sp>
    <dsp:sp modelId="{0DF31B25-6E97-4A4B-8906-1F3A482FAD09}">
      <dsp:nvSpPr>
        <dsp:cNvPr id="0" name=""/>
        <dsp:cNvSpPr/>
      </dsp:nvSpPr>
      <dsp:spPr>
        <a:xfrm>
          <a:off x="0" y="3338717"/>
          <a:ext cx="4206240" cy="101134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Font typeface="Arial" panose="020B0604020202020204" pitchFamily="34" charset="0"/>
            <a:buNone/>
          </a:pPr>
          <a:r>
            <a:rPr lang="en-US" sz="2800" b="1" i="0" u="none" kern="1200"/>
            <a:t>Adaptability to Changing Requirements</a:t>
          </a:r>
          <a:endParaRPr lang="en-US" sz="2800" b="0" i="0" u="none" kern="1200"/>
        </a:p>
      </dsp:txBody>
      <dsp:txXfrm>
        <a:off x="49370" y="3388087"/>
        <a:ext cx="4107500" cy="91260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1C2D443-3543-D540-A316-E1813D2E15DB}">
      <dsp:nvSpPr>
        <dsp:cNvPr id="0" name=""/>
        <dsp:cNvSpPr/>
      </dsp:nvSpPr>
      <dsp:spPr>
        <a:xfrm>
          <a:off x="4206240" y="1274"/>
          <a:ext cx="6309360" cy="1011346"/>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71450" lvl="1" indent="-171450" algn="l" defTabSz="800100">
            <a:lnSpc>
              <a:spcPct val="90000"/>
            </a:lnSpc>
            <a:spcBef>
              <a:spcPct val="0"/>
            </a:spcBef>
            <a:spcAft>
              <a:spcPct val="15000"/>
            </a:spcAft>
            <a:buFont typeface="Arial" panose="020B0604020202020204" pitchFamily="34" charset="0"/>
            <a:buChar char="•"/>
          </a:pPr>
          <a:r>
            <a:rPr lang="en-US" sz="1800" b="0" i="0" u="none" kern="1200"/>
            <a:t>Optimizes resource allocation throughout the project lifecycle</a:t>
          </a:r>
        </a:p>
        <a:p>
          <a:pPr marL="171450" lvl="1" indent="-171450" algn="l" defTabSz="800100">
            <a:lnSpc>
              <a:spcPct val="90000"/>
            </a:lnSpc>
            <a:spcBef>
              <a:spcPct val="0"/>
            </a:spcBef>
            <a:spcAft>
              <a:spcPct val="15000"/>
            </a:spcAft>
            <a:buFont typeface="Arial" panose="020B0604020202020204" pitchFamily="34" charset="0"/>
            <a:buChar char="•"/>
          </a:pPr>
          <a:r>
            <a:rPr lang="en-US" sz="1800" b="0" i="0" u="none" kern="1200"/>
            <a:t>Maximizes the benefits of both predictive and adaptive methodologies</a:t>
          </a:r>
        </a:p>
      </dsp:txBody>
      <dsp:txXfrm>
        <a:off x="4206240" y="127692"/>
        <a:ext cx="5930105" cy="758510"/>
      </dsp:txXfrm>
    </dsp:sp>
    <dsp:sp modelId="{DE538062-CBBC-D243-BC3A-3932CEC1AFE3}">
      <dsp:nvSpPr>
        <dsp:cNvPr id="0" name=""/>
        <dsp:cNvSpPr/>
      </dsp:nvSpPr>
      <dsp:spPr>
        <a:xfrm>
          <a:off x="0" y="1274"/>
          <a:ext cx="4206240" cy="101134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Font typeface="Arial" panose="020B0604020202020204" pitchFamily="34" charset="0"/>
            <a:buNone/>
          </a:pPr>
          <a:r>
            <a:rPr lang="en-US" sz="2800" b="1" i="0" u="none" kern="1200"/>
            <a:t>Efficient Resource Utilization</a:t>
          </a:r>
          <a:endParaRPr lang="en-US" sz="2800" b="0" i="0" u="none" kern="1200"/>
        </a:p>
      </dsp:txBody>
      <dsp:txXfrm>
        <a:off x="49370" y="50644"/>
        <a:ext cx="4107500" cy="912606"/>
      </dsp:txXfrm>
    </dsp:sp>
    <dsp:sp modelId="{73F06344-11AC-8F41-80C5-441DBE08FC5C}">
      <dsp:nvSpPr>
        <dsp:cNvPr id="0" name=""/>
        <dsp:cNvSpPr/>
      </dsp:nvSpPr>
      <dsp:spPr>
        <a:xfrm>
          <a:off x="4206240" y="1113755"/>
          <a:ext cx="6309360" cy="1011346"/>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71450" lvl="1" indent="-171450" algn="l" defTabSz="800100">
            <a:lnSpc>
              <a:spcPct val="90000"/>
            </a:lnSpc>
            <a:spcBef>
              <a:spcPct val="0"/>
            </a:spcBef>
            <a:spcAft>
              <a:spcPct val="15000"/>
            </a:spcAft>
            <a:buFont typeface="Arial" panose="020B0604020202020204" pitchFamily="34" charset="0"/>
            <a:buChar char="•"/>
          </a:pPr>
          <a:r>
            <a:rPr lang="en-US" sz="1800" b="0" i="0" u="none" kern="1200"/>
            <a:t>Evolving stakeholder expectations require agile responses</a:t>
          </a:r>
        </a:p>
        <a:p>
          <a:pPr marL="171450" lvl="1" indent="-171450" algn="l" defTabSz="800100">
            <a:lnSpc>
              <a:spcPct val="90000"/>
            </a:lnSpc>
            <a:spcBef>
              <a:spcPct val="0"/>
            </a:spcBef>
            <a:spcAft>
              <a:spcPct val="15000"/>
            </a:spcAft>
            <a:buFont typeface="Arial" panose="020B0604020202020204" pitchFamily="34" charset="0"/>
            <a:buChar char="•"/>
          </a:pPr>
          <a:r>
            <a:rPr lang="en-US" sz="1800" b="0" i="0" u="none" kern="1200"/>
            <a:t>Hybrid approach facilitates continuous communication and collaboration</a:t>
          </a:r>
        </a:p>
      </dsp:txBody>
      <dsp:txXfrm>
        <a:off x="4206240" y="1240173"/>
        <a:ext cx="5930105" cy="758510"/>
      </dsp:txXfrm>
    </dsp:sp>
    <dsp:sp modelId="{BEC7436A-3046-0B4E-A365-281F6E193EED}">
      <dsp:nvSpPr>
        <dsp:cNvPr id="0" name=""/>
        <dsp:cNvSpPr/>
      </dsp:nvSpPr>
      <dsp:spPr>
        <a:xfrm>
          <a:off x="0" y="1113755"/>
          <a:ext cx="4206240" cy="101134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Font typeface="Arial" panose="020B0604020202020204" pitchFamily="34" charset="0"/>
            <a:buNone/>
          </a:pPr>
          <a:r>
            <a:rPr lang="en-US" sz="2800" b="1" i="0" u="none" kern="1200"/>
            <a:t>Faster Response to Stakeholder Demands</a:t>
          </a:r>
          <a:endParaRPr lang="en-US" sz="2800" b="0" i="0" u="none" kern="1200"/>
        </a:p>
      </dsp:txBody>
      <dsp:txXfrm>
        <a:off x="49370" y="1163125"/>
        <a:ext cx="4107500" cy="912606"/>
      </dsp:txXfrm>
    </dsp:sp>
    <dsp:sp modelId="{57B1AF78-C679-0B41-AC7D-58A89232A860}">
      <dsp:nvSpPr>
        <dsp:cNvPr id="0" name=""/>
        <dsp:cNvSpPr/>
      </dsp:nvSpPr>
      <dsp:spPr>
        <a:xfrm>
          <a:off x="4206240" y="2226236"/>
          <a:ext cx="6309360" cy="1011346"/>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71450" lvl="1" indent="-171450" algn="l" defTabSz="800100">
            <a:lnSpc>
              <a:spcPct val="90000"/>
            </a:lnSpc>
            <a:spcBef>
              <a:spcPct val="0"/>
            </a:spcBef>
            <a:spcAft>
              <a:spcPct val="15000"/>
            </a:spcAft>
            <a:buFont typeface="Arial" panose="020B0604020202020204" pitchFamily="34" charset="0"/>
            <a:buChar char="•"/>
          </a:pPr>
          <a:r>
            <a:rPr lang="en-US" sz="1800" b="0" i="0" u="none" kern="1200"/>
            <a:t>Provides structure while allowing for iterative development</a:t>
          </a:r>
        </a:p>
        <a:p>
          <a:pPr marL="171450" lvl="1" indent="-171450" algn="l" defTabSz="800100">
            <a:lnSpc>
              <a:spcPct val="90000"/>
            </a:lnSpc>
            <a:spcBef>
              <a:spcPct val="0"/>
            </a:spcBef>
            <a:spcAft>
              <a:spcPct val="15000"/>
            </a:spcAft>
            <a:buFont typeface="Arial" panose="020B0604020202020204" pitchFamily="34" charset="0"/>
            <a:buChar char="•"/>
          </a:pPr>
          <a:r>
            <a:rPr lang="en-US" sz="1800" b="0" i="0" u="none" kern="1200"/>
            <a:t>Enables project managers to maintain control over project outcomes</a:t>
          </a:r>
        </a:p>
      </dsp:txBody>
      <dsp:txXfrm>
        <a:off x="4206240" y="2352654"/>
        <a:ext cx="5930105" cy="758510"/>
      </dsp:txXfrm>
    </dsp:sp>
    <dsp:sp modelId="{60D3BE39-14DC-514E-AE51-0B5D2F6C459A}">
      <dsp:nvSpPr>
        <dsp:cNvPr id="0" name=""/>
        <dsp:cNvSpPr/>
      </dsp:nvSpPr>
      <dsp:spPr>
        <a:xfrm>
          <a:off x="0" y="2226236"/>
          <a:ext cx="4206240" cy="101134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Font typeface="Arial" panose="020B0604020202020204" pitchFamily="34" charset="0"/>
            <a:buNone/>
          </a:pPr>
          <a:r>
            <a:rPr lang="en-US" sz="2800" b="1" i="0" u="none" kern="1200"/>
            <a:t>Balancing Control and Flexibility</a:t>
          </a:r>
          <a:endParaRPr lang="en-US" sz="2800" b="0" i="0" u="none" kern="1200"/>
        </a:p>
      </dsp:txBody>
      <dsp:txXfrm>
        <a:off x="49370" y="2275606"/>
        <a:ext cx="4107500" cy="912606"/>
      </dsp:txXfrm>
    </dsp:sp>
    <dsp:sp modelId="{65AA8F48-5623-3D48-B502-310EA6206CEA}">
      <dsp:nvSpPr>
        <dsp:cNvPr id="0" name=""/>
        <dsp:cNvSpPr/>
      </dsp:nvSpPr>
      <dsp:spPr>
        <a:xfrm>
          <a:off x="4206240" y="3338717"/>
          <a:ext cx="6309360" cy="1011346"/>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71450" lvl="1" indent="-171450" algn="l" defTabSz="800100">
            <a:lnSpc>
              <a:spcPct val="90000"/>
            </a:lnSpc>
            <a:spcBef>
              <a:spcPct val="0"/>
            </a:spcBef>
            <a:spcAft>
              <a:spcPct val="15000"/>
            </a:spcAft>
            <a:buFont typeface="Arial" panose="020B0604020202020204" pitchFamily="34" charset="0"/>
            <a:buChar char="•"/>
          </a:pPr>
          <a:r>
            <a:rPr lang="en-US" sz="1800" b="0" i="0" u="none" kern="1200"/>
            <a:t>Suitable for projects with varying levels of uncertainty</a:t>
          </a:r>
        </a:p>
        <a:p>
          <a:pPr marL="171450" lvl="1" indent="-171450" algn="l" defTabSz="800100">
            <a:lnSpc>
              <a:spcPct val="90000"/>
            </a:lnSpc>
            <a:spcBef>
              <a:spcPct val="0"/>
            </a:spcBef>
            <a:spcAft>
              <a:spcPct val="15000"/>
            </a:spcAft>
            <a:buFont typeface="Arial" panose="020B0604020202020204" pitchFamily="34" charset="0"/>
            <a:buChar char="•"/>
          </a:pPr>
          <a:r>
            <a:rPr lang="en-US" sz="1800" b="0" i="0" u="none" kern="1200" dirty="0"/>
            <a:t>Addresses challenges posed by dynamic project environments</a:t>
          </a:r>
        </a:p>
      </dsp:txBody>
      <dsp:txXfrm>
        <a:off x="4206240" y="3465135"/>
        <a:ext cx="5930105" cy="758510"/>
      </dsp:txXfrm>
    </dsp:sp>
    <dsp:sp modelId="{99B41FCC-D017-7B45-992D-40F647726F44}">
      <dsp:nvSpPr>
        <dsp:cNvPr id="0" name=""/>
        <dsp:cNvSpPr/>
      </dsp:nvSpPr>
      <dsp:spPr>
        <a:xfrm>
          <a:off x="0" y="3338717"/>
          <a:ext cx="4206240" cy="101134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Font typeface="Arial" panose="020B0604020202020204" pitchFamily="34" charset="0"/>
            <a:buNone/>
          </a:pPr>
          <a:r>
            <a:rPr lang="en-US" sz="2800" b="1" i="0" u="none" kern="1200"/>
            <a:t>Effective Management of Project Complexity</a:t>
          </a:r>
          <a:endParaRPr lang="en-US" sz="2800" b="0" i="0" u="none" kern="1200"/>
        </a:p>
      </dsp:txBody>
      <dsp:txXfrm>
        <a:off x="49370" y="3388087"/>
        <a:ext cx="4107500" cy="91260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DF7FA1-79F0-534C-9A91-B78DCE8EF999}">
      <dsp:nvSpPr>
        <dsp:cNvPr id="0" name=""/>
        <dsp:cNvSpPr/>
      </dsp:nvSpPr>
      <dsp:spPr>
        <a:xfrm>
          <a:off x="2373966" y="648983"/>
          <a:ext cx="498271" cy="91440"/>
        </a:xfrm>
        <a:custGeom>
          <a:avLst/>
          <a:gdLst/>
          <a:ahLst/>
          <a:cxnLst/>
          <a:rect l="0" t="0" r="0" b="0"/>
          <a:pathLst>
            <a:path>
              <a:moveTo>
                <a:pt x="0" y="45720"/>
              </a:moveTo>
              <a:lnTo>
                <a:pt x="498271"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a:off x="2609880" y="692056"/>
        <a:ext cx="26443" cy="5293"/>
      </dsp:txXfrm>
    </dsp:sp>
    <dsp:sp modelId="{43592CA9-06AC-984F-8F90-5CBBD8A43A77}">
      <dsp:nvSpPr>
        <dsp:cNvPr id="0" name=""/>
        <dsp:cNvSpPr/>
      </dsp:nvSpPr>
      <dsp:spPr>
        <a:xfrm>
          <a:off x="76324" y="4871"/>
          <a:ext cx="2299442" cy="137966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t" anchorCtr="0">
          <a:noAutofit/>
        </a:bodyPr>
        <a:lstStyle/>
        <a:p>
          <a:pPr marL="0" lvl="0" indent="0" algn="l" defTabSz="800100">
            <a:lnSpc>
              <a:spcPct val="90000"/>
            </a:lnSpc>
            <a:spcBef>
              <a:spcPct val="0"/>
            </a:spcBef>
            <a:spcAft>
              <a:spcPct val="35000"/>
            </a:spcAft>
            <a:buFont typeface="Arial" panose="020B0604020202020204" pitchFamily="34" charset="0"/>
            <a:buNone/>
          </a:pPr>
          <a:r>
            <a:rPr lang="en-US" sz="1800" b="1" i="0" u="none" kern="1200"/>
            <a:t>Assessment and Planning</a:t>
          </a:r>
          <a:endParaRPr lang="en-US" sz="1800" kern="1200" dirty="0"/>
        </a:p>
        <a:p>
          <a:pPr marL="114300" lvl="1" indent="-114300" algn="l" defTabSz="622300">
            <a:lnSpc>
              <a:spcPct val="90000"/>
            </a:lnSpc>
            <a:spcBef>
              <a:spcPct val="0"/>
            </a:spcBef>
            <a:spcAft>
              <a:spcPct val="15000"/>
            </a:spcAft>
            <a:buFont typeface="Arial" panose="020B0604020202020204" pitchFamily="34" charset="0"/>
            <a:buChar char="•"/>
          </a:pPr>
          <a:r>
            <a:rPr lang="en-US" sz="1400" b="1" i="0" u="none" kern="1200" dirty="0"/>
            <a:t>Project Evaluation</a:t>
          </a:r>
          <a:endParaRPr lang="en-US" sz="1400" b="0" i="0" u="none" kern="1200" dirty="0"/>
        </a:p>
        <a:p>
          <a:pPr marL="114300" lvl="1" indent="-114300" algn="l" defTabSz="622300">
            <a:lnSpc>
              <a:spcPct val="90000"/>
            </a:lnSpc>
            <a:spcBef>
              <a:spcPct val="0"/>
            </a:spcBef>
            <a:spcAft>
              <a:spcPct val="15000"/>
            </a:spcAft>
            <a:buFont typeface="Arial" panose="020B0604020202020204" pitchFamily="34" charset="0"/>
            <a:buChar char="•"/>
          </a:pPr>
          <a:r>
            <a:rPr lang="en-US" sz="1400" b="1" i="0" u="none" kern="1200" dirty="0"/>
            <a:t>Strategic Planning</a:t>
          </a:r>
          <a:endParaRPr lang="en-US" sz="1400" b="0" i="0" u="none" kern="1200" dirty="0"/>
        </a:p>
      </dsp:txBody>
      <dsp:txXfrm>
        <a:off x="76324" y="4871"/>
        <a:ext cx="2299442" cy="1379665"/>
      </dsp:txXfrm>
    </dsp:sp>
    <dsp:sp modelId="{9D33CCF0-07FF-2541-BC51-238198067FD1}">
      <dsp:nvSpPr>
        <dsp:cNvPr id="0" name=""/>
        <dsp:cNvSpPr/>
      </dsp:nvSpPr>
      <dsp:spPr>
        <a:xfrm>
          <a:off x="5202280" y="648983"/>
          <a:ext cx="498271" cy="91440"/>
        </a:xfrm>
        <a:custGeom>
          <a:avLst/>
          <a:gdLst/>
          <a:ahLst/>
          <a:cxnLst/>
          <a:rect l="0" t="0" r="0" b="0"/>
          <a:pathLst>
            <a:path>
              <a:moveTo>
                <a:pt x="0" y="45720"/>
              </a:moveTo>
              <a:lnTo>
                <a:pt x="498271"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a:off x="5438194" y="692056"/>
        <a:ext cx="26443" cy="5293"/>
      </dsp:txXfrm>
    </dsp:sp>
    <dsp:sp modelId="{E84654B6-955D-E644-B6D3-A1C15A228FAB}">
      <dsp:nvSpPr>
        <dsp:cNvPr id="0" name=""/>
        <dsp:cNvSpPr/>
      </dsp:nvSpPr>
      <dsp:spPr>
        <a:xfrm>
          <a:off x="2904638" y="4871"/>
          <a:ext cx="2299442" cy="137966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t" anchorCtr="0">
          <a:noAutofit/>
        </a:bodyPr>
        <a:lstStyle/>
        <a:p>
          <a:pPr marL="0" lvl="0" indent="0" algn="l" defTabSz="800100">
            <a:lnSpc>
              <a:spcPct val="90000"/>
            </a:lnSpc>
            <a:spcBef>
              <a:spcPct val="0"/>
            </a:spcBef>
            <a:spcAft>
              <a:spcPct val="35000"/>
            </a:spcAft>
            <a:buFont typeface="Arial" panose="020B0604020202020204" pitchFamily="34" charset="0"/>
            <a:buNone/>
          </a:pPr>
          <a:r>
            <a:rPr lang="en-US" sz="1800" b="1" i="0" u="none" kern="1200"/>
            <a:t>Stakeholder Engagement</a:t>
          </a:r>
          <a:endParaRPr lang="en-US" sz="1800" b="0" i="0" u="none" kern="1200"/>
        </a:p>
        <a:p>
          <a:pPr marL="114300" lvl="1" indent="-114300" algn="l" defTabSz="622300">
            <a:lnSpc>
              <a:spcPct val="90000"/>
            </a:lnSpc>
            <a:spcBef>
              <a:spcPct val="0"/>
            </a:spcBef>
            <a:spcAft>
              <a:spcPct val="15000"/>
            </a:spcAft>
            <a:buFont typeface="Arial" panose="020B0604020202020204" pitchFamily="34" charset="0"/>
            <a:buChar char="•"/>
          </a:pPr>
          <a:r>
            <a:rPr lang="en-US" sz="1400" b="1" i="0" u="none" kern="1200" dirty="0"/>
            <a:t>Communication Plan</a:t>
          </a:r>
          <a:endParaRPr lang="en-US" sz="1400" b="0" i="0" u="none" kern="1200" dirty="0"/>
        </a:p>
        <a:p>
          <a:pPr marL="114300" lvl="1" indent="-114300" algn="l" defTabSz="622300">
            <a:lnSpc>
              <a:spcPct val="90000"/>
            </a:lnSpc>
            <a:spcBef>
              <a:spcPct val="0"/>
            </a:spcBef>
            <a:spcAft>
              <a:spcPct val="15000"/>
            </a:spcAft>
            <a:buFont typeface="Arial" panose="020B0604020202020204" pitchFamily="34" charset="0"/>
            <a:buChar char="•"/>
          </a:pPr>
          <a:r>
            <a:rPr lang="en-US" sz="1400" b="1" i="0" u="none" kern="1200" dirty="0"/>
            <a:t>Expectation Management</a:t>
          </a:r>
          <a:endParaRPr lang="en-US" sz="1400" b="0" i="0" u="none" kern="1200" dirty="0"/>
        </a:p>
      </dsp:txBody>
      <dsp:txXfrm>
        <a:off x="2904638" y="4871"/>
        <a:ext cx="2299442" cy="1379665"/>
      </dsp:txXfrm>
    </dsp:sp>
    <dsp:sp modelId="{DA0840B1-1CC9-0440-ABEB-7C60AE74B1DE}">
      <dsp:nvSpPr>
        <dsp:cNvPr id="0" name=""/>
        <dsp:cNvSpPr/>
      </dsp:nvSpPr>
      <dsp:spPr>
        <a:xfrm>
          <a:off x="8030594" y="648983"/>
          <a:ext cx="498271" cy="91440"/>
        </a:xfrm>
        <a:custGeom>
          <a:avLst/>
          <a:gdLst/>
          <a:ahLst/>
          <a:cxnLst/>
          <a:rect l="0" t="0" r="0" b="0"/>
          <a:pathLst>
            <a:path>
              <a:moveTo>
                <a:pt x="0" y="45720"/>
              </a:moveTo>
              <a:lnTo>
                <a:pt x="498271"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a:off x="8266508" y="692056"/>
        <a:ext cx="26443" cy="5293"/>
      </dsp:txXfrm>
    </dsp:sp>
    <dsp:sp modelId="{6D24F18A-801A-424E-A838-4E8D1D8569F9}">
      <dsp:nvSpPr>
        <dsp:cNvPr id="0" name=""/>
        <dsp:cNvSpPr/>
      </dsp:nvSpPr>
      <dsp:spPr>
        <a:xfrm>
          <a:off x="5732952" y="4871"/>
          <a:ext cx="2299442" cy="137966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t" anchorCtr="0">
          <a:noAutofit/>
        </a:bodyPr>
        <a:lstStyle/>
        <a:p>
          <a:pPr marL="0" lvl="0" indent="0" algn="l" defTabSz="800100">
            <a:lnSpc>
              <a:spcPct val="90000"/>
            </a:lnSpc>
            <a:spcBef>
              <a:spcPct val="0"/>
            </a:spcBef>
            <a:spcAft>
              <a:spcPct val="35000"/>
            </a:spcAft>
            <a:buFont typeface="Arial" panose="020B0604020202020204" pitchFamily="34" charset="0"/>
            <a:buNone/>
          </a:pPr>
          <a:r>
            <a:rPr lang="en-US" sz="1800" b="1" i="0" u="none" kern="1200"/>
            <a:t>Team Training and Development</a:t>
          </a:r>
          <a:endParaRPr lang="en-US" sz="1800" b="0" i="0" u="none" kern="1200"/>
        </a:p>
        <a:p>
          <a:pPr marL="114300" lvl="1" indent="-114300" algn="l" defTabSz="622300">
            <a:lnSpc>
              <a:spcPct val="90000"/>
            </a:lnSpc>
            <a:spcBef>
              <a:spcPct val="0"/>
            </a:spcBef>
            <a:spcAft>
              <a:spcPct val="15000"/>
            </a:spcAft>
            <a:buFont typeface="Arial" panose="020B0604020202020204" pitchFamily="34" charset="0"/>
            <a:buChar char="•"/>
          </a:pPr>
          <a:r>
            <a:rPr lang="en-US" sz="1400" b="1" i="0" u="none" kern="1200" dirty="0"/>
            <a:t>Skills Assessment</a:t>
          </a:r>
          <a:endParaRPr lang="en-US" sz="1400" b="0" i="0" u="none" kern="1200" dirty="0"/>
        </a:p>
        <a:p>
          <a:pPr marL="114300" lvl="1" indent="-114300" algn="l" defTabSz="622300">
            <a:lnSpc>
              <a:spcPct val="90000"/>
            </a:lnSpc>
            <a:spcBef>
              <a:spcPct val="0"/>
            </a:spcBef>
            <a:spcAft>
              <a:spcPct val="15000"/>
            </a:spcAft>
            <a:buFont typeface="Arial" panose="020B0604020202020204" pitchFamily="34" charset="0"/>
            <a:buChar char="•"/>
          </a:pPr>
          <a:r>
            <a:rPr lang="en-US" sz="1400" b="1" i="0" u="none" kern="1200" dirty="0"/>
            <a:t>Training Programs</a:t>
          </a:r>
          <a:endParaRPr lang="en-US" sz="1400" b="0" i="0" u="none" kern="1200" dirty="0"/>
        </a:p>
      </dsp:txBody>
      <dsp:txXfrm>
        <a:off x="5732952" y="4871"/>
        <a:ext cx="2299442" cy="1379665"/>
      </dsp:txXfrm>
    </dsp:sp>
    <dsp:sp modelId="{4C41DDBA-9A7E-134C-9A54-91642AF0A2A4}">
      <dsp:nvSpPr>
        <dsp:cNvPr id="0" name=""/>
        <dsp:cNvSpPr/>
      </dsp:nvSpPr>
      <dsp:spPr>
        <a:xfrm>
          <a:off x="1226045" y="1382736"/>
          <a:ext cx="8484942" cy="498271"/>
        </a:xfrm>
        <a:custGeom>
          <a:avLst/>
          <a:gdLst/>
          <a:ahLst/>
          <a:cxnLst/>
          <a:rect l="0" t="0" r="0" b="0"/>
          <a:pathLst>
            <a:path>
              <a:moveTo>
                <a:pt x="8484942" y="0"/>
              </a:moveTo>
              <a:lnTo>
                <a:pt x="8484942" y="266235"/>
              </a:lnTo>
              <a:lnTo>
                <a:pt x="0" y="266235"/>
              </a:lnTo>
              <a:lnTo>
                <a:pt x="0" y="498271"/>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a:off x="5255981" y="1629225"/>
        <a:ext cx="425070" cy="5293"/>
      </dsp:txXfrm>
    </dsp:sp>
    <dsp:sp modelId="{D57C8A14-FB6C-7444-B309-214351B61828}">
      <dsp:nvSpPr>
        <dsp:cNvPr id="0" name=""/>
        <dsp:cNvSpPr/>
      </dsp:nvSpPr>
      <dsp:spPr>
        <a:xfrm>
          <a:off x="8561266" y="4871"/>
          <a:ext cx="2299442" cy="137966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t" anchorCtr="0">
          <a:noAutofit/>
        </a:bodyPr>
        <a:lstStyle/>
        <a:p>
          <a:pPr marL="0" lvl="0" indent="0" algn="l" defTabSz="800100">
            <a:lnSpc>
              <a:spcPct val="90000"/>
            </a:lnSpc>
            <a:spcBef>
              <a:spcPct val="0"/>
            </a:spcBef>
            <a:spcAft>
              <a:spcPct val="35000"/>
            </a:spcAft>
            <a:buFont typeface="Arial" panose="020B0604020202020204" pitchFamily="34" charset="0"/>
            <a:buNone/>
          </a:pPr>
          <a:r>
            <a:rPr lang="en-US" sz="1800" b="1" i="0" u="none" kern="1200"/>
            <a:t>Pilot Project Implementation</a:t>
          </a:r>
          <a:endParaRPr lang="en-US" sz="1800" b="0" i="0" u="none" kern="1200"/>
        </a:p>
        <a:p>
          <a:pPr marL="114300" lvl="1" indent="-114300" algn="l" defTabSz="622300">
            <a:lnSpc>
              <a:spcPct val="90000"/>
            </a:lnSpc>
            <a:spcBef>
              <a:spcPct val="0"/>
            </a:spcBef>
            <a:spcAft>
              <a:spcPct val="15000"/>
            </a:spcAft>
            <a:buFont typeface="Arial" panose="020B0604020202020204" pitchFamily="34" charset="0"/>
            <a:buChar char="•"/>
          </a:pPr>
          <a:r>
            <a:rPr lang="en-US" sz="1400" b="1" i="0" u="none" kern="1200" dirty="0"/>
            <a:t>Select a Pilot</a:t>
          </a:r>
          <a:endParaRPr lang="en-US" sz="1400" b="0" i="0" u="none" kern="1200" dirty="0"/>
        </a:p>
        <a:p>
          <a:pPr marL="114300" lvl="1" indent="-114300" algn="l" defTabSz="622300">
            <a:lnSpc>
              <a:spcPct val="90000"/>
            </a:lnSpc>
            <a:spcBef>
              <a:spcPct val="0"/>
            </a:spcBef>
            <a:spcAft>
              <a:spcPct val="15000"/>
            </a:spcAft>
            <a:buFont typeface="Arial" panose="020B0604020202020204" pitchFamily="34" charset="0"/>
            <a:buChar char="•"/>
          </a:pPr>
          <a:r>
            <a:rPr lang="en-US" sz="1400" b="1" i="0" u="none" kern="1200" dirty="0"/>
            <a:t>Evaluate and Adjust</a:t>
          </a:r>
          <a:endParaRPr lang="en-US" sz="1400" b="0" i="0" u="none" kern="1200" dirty="0"/>
        </a:p>
      </dsp:txBody>
      <dsp:txXfrm>
        <a:off x="8561266" y="4871"/>
        <a:ext cx="2299442" cy="1379665"/>
      </dsp:txXfrm>
    </dsp:sp>
    <dsp:sp modelId="{77118A81-4E90-B845-89D5-C9594656AF1B}">
      <dsp:nvSpPr>
        <dsp:cNvPr id="0" name=""/>
        <dsp:cNvSpPr/>
      </dsp:nvSpPr>
      <dsp:spPr>
        <a:xfrm>
          <a:off x="2373966" y="2557521"/>
          <a:ext cx="498271" cy="91440"/>
        </a:xfrm>
        <a:custGeom>
          <a:avLst/>
          <a:gdLst/>
          <a:ahLst/>
          <a:cxnLst/>
          <a:rect l="0" t="0" r="0" b="0"/>
          <a:pathLst>
            <a:path>
              <a:moveTo>
                <a:pt x="0" y="45720"/>
              </a:moveTo>
              <a:lnTo>
                <a:pt x="498271"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a:off x="2609880" y="2600594"/>
        <a:ext cx="26443" cy="5293"/>
      </dsp:txXfrm>
    </dsp:sp>
    <dsp:sp modelId="{9C9C43AF-F80A-FD40-861F-87AEFEC9A5EF}">
      <dsp:nvSpPr>
        <dsp:cNvPr id="0" name=""/>
        <dsp:cNvSpPr/>
      </dsp:nvSpPr>
      <dsp:spPr>
        <a:xfrm>
          <a:off x="76324" y="1913408"/>
          <a:ext cx="2299442" cy="137966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t" anchorCtr="0">
          <a:noAutofit/>
        </a:bodyPr>
        <a:lstStyle/>
        <a:p>
          <a:pPr marL="0" lvl="0" indent="0" algn="l" defTabSz="800100">
            <a:lnSpc>
              <a:spcPct val="90000"/>
            </a:lnSpc>
            <a:spcBef>
              <a:spcPct val="0"/>
            </a:spcBef>
            <a:spcAft>
              <a:spcPct val="35000"/>
            </a:spcAft>
            <a:buFont typeface="Arial" panose="020B0604020202020204" pitchFamily="34" charset="0"/>
            <a:buNone/>
          </a:pPr>
          <a:r>
            <a:rPr lang="en-US" sz="1800" b="1" i="0" u="none" kern="1200"/>
            <a:t>Adaptation and Flexibility</a:t>
          </a:r>
          <a:endParaRPr lang="en-US" sz="1800" b="0" i="0" u="none" kern="1200"/>
        </a:p>
        <a:p>
          <a:pPr marL="114300" lvl="1" indent="-114300" algn="l" defTabSz="622300">
            <a:lnSpc>
              <a:spcPct val="90000"/>
            </a:lnSpc>
            <a:spcBef>
              <a:spcPct val="0"/>
            </a:spcBef>
            <a:spcAft>
              <a:spcPct val="15000"/>
            </a:spcAft>
            <a:buFont typeface="Arial" panose="020B0604020202020204" pitchFamily="34" charset="0"/>
            <a:buChar char="•"/>
          </a:pPr>
          <a:r>
            <a:rPr lang="en-US" sz="1400" b="1" i="0" u="none" kern="1200" dirty="0"/>
            <a:t>Continuous Improvement</a:t>
          </a:r>
          <a:endParaRPr lang="en-US" sz="1400" b="0" i="0" u="none" kern="1200" dirty="0"/>
        </a:p>
        <a:p>
          <a:pPr marL="114300" lvl="1" indent="-114300" algn="l" defTabSz="622300">
            <a:lnSpc>
              <a:spcPct val="90000"/>
            </a:lnSpc>
            <a:spcBef>
              <a:spcPct val="0"/>
            </a:spcBef>
            <a:spcAft>
              <a:spcPct val="15000"/>
            </a:spcAft>
            <a:buFont typeface="Arial" panose="020B0604020202020204" pitchFamily="34" charset="0"/>
            <a:buChar char="•"/>
          </a:pPr>
          <a:r>
            <a:rPr lang="en-US" sz="1400" b="1" i="0" u="none" kern="1200" dirty="0"/>
            <a:t>Feedback Mechanisms</a:t>
          </a:r>
          <a:endParaRPr lang="en-US" sz="1400" b="0" i="0" u="none" kern="1200" dirty="0"/>
        </a:p>
      </dsp:txBody>
      <dsp:txXfrm>
        <a:off x="76324" y="1913408"/>
        <a:ext cx="2299442" cy="1379665"/>
      </dsp:txXfrm>
    </dsp:sp>
    <dsp:sp modelId="{52CF887A-3F95-0B45-BD9E-FF0C2DBA2A5E}">
      <dsp:nvSpPr>
        <dsp:cNvPr id="0" name=""/>
        <dsp:cNvSpPr/>
      </dsp:nvSpPr>
      <dsp:spPr>
        <a:xfrm>
          <a:off x="5202280" y="2557521"/>
          <a:ext cx="498271" cy="91440"/>
        </a:xfrm>
        <a:custGeom>
          <a:avLst/>
          <a:gdLst/>
          <a:ahLst/>
          <a:cxnLst/>
          <a:rect l="0" t="0" r="0" b="0"/>
          <a:pathLst>
            <a:path>
              <a:moveTo>
                <a:pt x="0" y="45720"/>
              </a:moveTo>
              <a:lnTo>
                <a:pt x="498271"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a:off x="5438194" y="2600594"/>
        <a:ext cx="26443" cy="5293"/>
      </dsp:txXfrm>
    </dsp:sp>
    <dsp:sp modelId="{BF3EF456-B1E5-E644-90F7-5786636EEE0C}">
      <dsp:nvSpPr>
        <dsp:cNvPr id="0" name=""/>
        <dsp:cNvSpPr/>
      </dsp:nvSpPr>
      <dsp:spPr>
        <a:xfrm>
          <a:off x="2904638" y="1913408"/>
          <a:ext cx="2299442" cy="137966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t" anchorCtr="0">
          <a:noAutofit/>
        </a:bodyPr>
        <a:lstStyle/>
        <a:p>
          <a:pPr marL="0" lvl="0" indent="0" algn="l" defTabSz="800100">
            <a:lnSpc>
              <a:spcPct val="90000"/>
            </a:lnSpc>
            <a:spcBef>
              <a:spcPct val="0"/>
            </a:spcBef>
            <a:spcAft>
              <a:spcPct val="35000"/>
            </a:spcAft>
            <a:buFont typeface="Arial" panose="020B0604020202020204" pitchFamily="34" charset="0"/>
            <a:buNone/>
          </a:pPr>
          <a:r>
            <a:rPr lang="en-US" sz="1800" b="1" i="0" u="none" kern="1200" dirty="0"/>
            <a:t>Effective Tool Utilization</a:t>
          </a:r>
          <a:endParaRPr lang="en-US" sz="1800" b="0" i="0" u="none" kern="1200" dirty="0"/>
        </a:p>
        <a:p>
          <a:pPr marL="114300" lvl="1" indent="-114300" algn="l" defTabSz="622300">
            <a:lnSpc>
              <a:spcPct val="90000"/>
            </a:lnSpc>
            <a:spcBef>
              <a:spcPct val="0"/>
            </a:spcBef>
            <a:spcAft>
              <a:spcPct val="15000"/>
            </a:spcAft>
            <a:buFont typeface="Arial" panose="020B0604020202020204" pitchFamily="34" charset="0"/>
            <a:buChar char="•"/>
          </a:pPr>
          <a:r>
            <a:rPr lang="en-US" sz="1400" b="1" i="0" u="none" kern="1200" dirty="0"/>
            <a:t>Project Management Tools</a:t>
          </a:r>
          <a:endParaRPr lang="en-US" sz="1400" b="0" i="0" u="none" kern="1200" dirty="0"/>
        </a:p>
        <a:p>
          <a:pPr marL="114300" lvl="1" indent="-114300" algn="l" defTabSz="622300">
            <a:lnSpc>
              <a:spcPct val="90000"/>
            </a:lnSpc>
            <a:spcBef>
              <a:spcPct val="0"/>
            </a:spcBef>
            <a:spcAft>
              <a:spcPct val="15000"/>
            </a:spcAft>
            <a:buFont typeface="Arial" panose="020B0604020202020204" pitchFamily="34" charset="0"/>
            <a:buChar char="•"/>
          </a:pPr>
          <a:r>
            <a:rPr lang="en-US" sz="1400" b="1" i="0" u="none" kern="1200" dirty="0"/>
            <a:t>Collaboration Platforms</a:t>
          </a:r>
          <a:endParaRPr lang="en-US" sz="1400" b="0" i="0" u="none" kern="1200" dirty="0"/>
        </a:p>
      </dsp:txBody>
      <dsp:txXfrm>
        <a:off x="2904638" y="1913408"/>
        <a:ext cx="2299442" cy="1379665"/>
      </dsp:txXfrm>
    </dsp:sp>
    <dsp:sp modelId="{A6C93CA9-E8AF-3D47-8FAA-4452A42B4521}">
      <dsp:nvSpPr>
        <dsp:cNvPr id="0" name=""/>
        <dsp:cNvSpPr/>
      </dsp:nvSpPr>
      <dsp:spPr>
        <a:xfrm>
          <a:off x="8030594" y="2557521"/>
          <a:ext cx="498271" cy="91440"/>
        </a:xfrm>
        <a:custGeom>
          <a:avLst/>
          <a:gdLst/>
          <a:ahLst/>
          <a:cxnLst/>
          <a:rect l="0" t="0" r="0" b="0"/>
          <a:pathLst>
            <a:path>
              <a:moveTo>
                <a:pt x="0" y="45720"/>
              </a:moveTo>
              <a:lnTo>
                <a:pt x="498271"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a:off x="8266508" y="2600594"/>
        <a:ext cx="26443" cy="5293"/>
      </dsp:txXfrm>
    </dsp:sp>
    <dsp:sp modelId="{C2245ADA-C913-CA44-85D9-8E65B64A970E}">
      <dsp:nvSpPr>
        <dsp:cNvPr id="0" name=""/>
        <dsp:cNvSpPr/>
      </dsp:nvSpPr>
      <dsp:spPr>
        <a:xfrm>
          <a:off x="5732952" y="1913408"/>
          <a:ext cx="2299442" cy="137966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t" anchorCtr="0">
          <a:noAutofit/>
        </a:bodyPr>
        <a:lstStyle/>
        <a:p>
          <a:pPr marL="0" lvl="0" indent="0" algn="l" defTabSz="800100">
            <a:lnSpc>
              <a:spcPct val="90000"/>
            </a:lnSpc>
            <a:spcBef>
              <a:spcPct val="0"/>
            </a:spcBef>
            <a:spcAft>
              <a:spcPct val="35000"/>
            </a:spcAft>
            <a:buFont typeface="Arial" panose="020B0604020202020204" pitchFamily="34" charset="0"/>
            <a:buNone/>
          </a:pPr>
          <a:r>
            <a:rPr lang="en-US" sz="1800" b="1" i="0" u="none" kern="1200"/>
            <a:t>Change Management Strategies</a:t>
          </a:r>
          <a:endParaRPr lang="en-US" sz="1800" b="0" i="0" u="none" kern="1200"/>
        </a:p>
        <a:p>
          <a:pPr marL="114300" lvl="1" indent="-114300" algn="l" defTabSz="622300">
            <a:lnSpc>
              <a:spcPct val="90000"/>
            </a:lnSpc>
            <a:spcBef>
              <a:spcPct val="0"/>
            </a:spcBef>
            <a:spcAft>
              <a:spcPct val="15000"/>
            </a:spcAft>
            <a:buFont typeface="Arial" panose="020B0604020202020204" pitchFamily="34" charset="0"/>
            <a:buChar char="•"/>
          </a:pPr>
          <a:r>
            <a:rPr lang="en-US" sz="1400" b="1" i="0" u="none" kern="1200" dirty="0"/>
            <a:t>Addressing Resistance</a:t>
          </a:r>
          <a:endParaRPr lang="en-US" sz="1400" b="0" i="0" u="none" kern="1200" dirty="0"/>
        </a:p>
        <a:p>
          <a:pPr marL="114300" lvl="1" indent="-114300" algn="l" defTabSz="622300">
            <a:lnSpc>
              <a:spcPct val="90000"/>
            </a:lnSpc>
            <a:spcBef>
              <a:spcPct val="0"/>
            </a:spcBef>
            <a:spcAft>
              <a:spcPct val="15000"/>
            </a:spcAft>
            <a:buFont typeface="Arial" panose="020B0604020202020204" pitchFamily="34" charset="0"/>
            <a:buChar char="•"/>
          </a:pPr>
          <a:r>
            <a:rPr lang="en-US" sz="1400" b="1" i="0" u="none" kern="1200" dirty="0"/>
            <a:t>Cultural Alignment</a:t>
          </a:r>
          <a:endParaRPr lang="en-US" sz="1400" b="0" i="0" u="none" kern="1200" dirty="0"/>
        </a:p>
      </dsp:txBody>
      <dsp:txXfrm>
        <a:off x="5732952" y="1913408"/>
        <a:ext cx="2299442" cy="1379665"/>
      </dsp:txXfrm>
    </dsp:sp>
    <dsp:sp modelId="{5E1FFA1D-9F32-5640-84CC-637EF7422376}">
      <dsp:nvSpPr>
        <dsp:cNvPr id="0" name=""/>
        <dsp:cNvSpPr/>
      </dsp:nvSpPr>
      <dsp:spPr>
        <a:xfrm>
          <a:off x="1226045" y="3291273"/>
          <a:ext cx="8484942" cy="498271"/>
        </a:xfrm>
        <a:custGeom>
          <a:avLst/>
          <a:gdLst/>
          <a:ahLst/>
          <a:cxnLst/>
          <a:rect l="0" t="0" r="0" b="0"/>
          <a:pathLst>
            <a:path>
              <a:moveTo>
                <a:pt x="8484942" y="0"/>
              </a:moveTo>
              <a:lnTo>
                <a:pt x="8484942" y="266235"/>
              </a:lnTo>
              <a:lnTo>
                <a:pt x="0" y="266235"/>
              </a:lnTo>
              <a:lnTo>
                <a:pt x="0" y="498271"/>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a:off x="5255981" y="3537762"/>
        <a:ext cx="425070" cy="5293"/>
      </dsp:txXfrm>
    </dsp:sp>
    <dsp:sp modelId="{14AD1000-9160-A649-A683-45B5FF4AA9C0}">
      <dsp:nvSpPr>
        <dsp:cNvPr id="0" name=""/>
        <dsp:cNvSpPr/>
      </dsp:nvSpPr>
      <dsp:spPr>
        <a:xfrm>
          <a:off x="8561266" y="1913408"/>
          <a:ext cx="2299442" cy="137966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t" anchorCtr="0">
          <a:noAutofit/>
        </a:bodyPr>
        <a:lstStyle/>
        <a:p>
          <a:pPr marL="0" lvl="0" indent="0" algn="l" defTabSz="800100">
            <a:lnSpc>
              <a:spcPct val="90000"/>
            </a:lnSpc>
            <a:spcBef>
              <a:spcPct val="0"/>
            </a:spcBef>
            <a:spcAft>
              <a:spcPct val="35000"/>
            </a:spcAft>
            <a:buFont typeface="Arial" panose="020B0604020202020204" pitchFamily="34" charset="0"/>
            <a:buNone/>
          </a:pPr>
          <a:r>
            <a:rPr lang="en-US" sz="1800" b="1" i="0" u="none" kern="1200"/>
            <a:t>Monitoring and Reporting</a:t>
          </a:r>
          <a:endParaRPr lang="en-US" sz="1800" b="0" i="0" u="none" kern="1200"/>
        </a:p>
        <a:p>
          <a:pPr marL="114300" lvl="1" indent="-114300" algn="l" defTabSz="622300">
            <a:lnSpc>
              <a:spcPct val="90000"/>
            </a:lnSpc>
            <a:spcBef>
              <a:spcPct val="0"/>
            </a:spcBef>
            <a:spcAft>
              <a:spcPct val="15000"/>
            </a:spcAft>
            <a:buFont typeface="Arial" panose="020B0604020202020204" pitchFamily="34" charset="0"/>
            <a:buChar char="•"/>
          </a:pPr>
          <a:r>
            <a:rPr lang="en-US" sz="1400" b="1" i="0" u="none" kern="1200" dirty="0"/>
            <a:t>Key Performance Indicators (KPIs)</a:t>
          </a:r>
          <a:endParaRPr lang="en-US" sz="1400" b="0" i="0" u="none" kern="1200" dirty="0"/>
        </a:p>
        <a:p>
          <a:pPr marL="114300" lvl="1" indent="-114300" algn="l" defTabSz="622300">
            <a:lnSpc>
              <a:spcPct val="90000"/>
            </a:lnSpc>
            <a:spcBef>
              <a:spcPct val="0"/>
            </a:spcBef>
            <a:spcAft>
              <a:spcPct val="15000"/>
            </a:spcAft>
            <a:buFont typeface="Arial" panose="020B0604020202020204" pitchFamily="34" charset="0"/>
            <a:buChar char="•"/>
          </a:pPr>
          <a:r>
            <a:rPr lang="en-US" sz="1400" b="1" i="0" u="none" kern="1200" dirty="0"/>
            <a:t>Regular Reporting</a:t>
          </a:r>
          <a:endParaRPr lang="en-US" sz="1400" b="0" i="0" u="none" kern="1200" dirty="0"/>
        </a:p>
      </dsp:txBody>
      <dsp:txXfrm>
        <a:off x="8561266" y="1913408"/>
        <a:ext cx="2299442" cy="1379665"/>
      </dsp:txXfrm>
    </dsp:sp>
    <dsp:sp modelId="{FAF25062-2099-C640-8949-86A484481167}">
      <dsp:nvSpPr>
        <dsp:cNvPr id="0" name=""/>
        <dsp:cNvSpPr/>
      </dsp:nvSpPr>
      <dsp:spPr>
        <a:xfrm>
          <a:off x="76324" y="3821945"/>
          <a:ext cx="2299442" cy="137966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t" anchorCtr="0">
          <a:noAutofit/>
        </a:bodyPr>
        <a:lstStyle/>
        <a:p>
          <a:pPr marL="0" lvl="0" indent="0" algn="l" defTabSz="800100">
            <a:lnSpc>
              <a:spcPct val="90000"/>
            </a:lnSpc>
            <a:spcBef>
              <a:spcPct val="0"/>
            </a:spcBef>
            <a:spcAft>
              <a:spcPct val="35000"/>
            </a:spcAft>
            <a:buFont typeface="Arial" panose="020B0604020202020204" pitchFamily="34" charset="0"/>
            <a:buNone/>
          </a:pPr>
          <a:r>
            <a:rPr lang="en-US" sz="1800" b="1" i="0" u="none" kern="1200" dirty="0"/>
            <a:t>Documentation and Knowledge Sharing, and Celebrating</a:t>
          </a:r>
          <a:endParaRPr lang="en-US" sz="1800" b="0" i="0" u="none" kern="1200" dirty="0"/>
        </a:p>
        <a:p>
          <a:pPr marL="114300" lvl="1" indent="-114300" algn="l" defTabSz="622300">
            <a:lnSpc>
              <a:spcPct val="90000"/>
            </a:lnSpc>
            <a:spcBef>
              <a:spcPct val="0"/>
            </a:spcBef>
            <a:spcAft>
              <a:spcPct val="15000"/>
            </a:spcAft>
            <a:buFont typeface="Arial" panose="020B0604020202020204" pitchFamily="34" charset="0"/>
            <a:buChar char="•"/>
          </a:pPr>
          <a:r>
            <a:rPr lang="en-US" sz="1400" b="1" i="0" u="none" kern="1200" dirty="0"/>
            <a:t>Knowledge Sharing</a:t>
          </a:r>
          <a:endParaRPr lang="en-US" sz="1400" b="0" i="0" u="none" kern="1200" dirty="0"/>
        </a:p>
        <a:p>
          <a:pPr marL="114300" lvl="1" indent="-114300" algn="l" defTabSz="622300" rtl="0">
            <a:lnSpc>
              <a:spcPct val="90000"/>
            </a:lnSpc>
            <a:spcBef>
              <a:spcPct val="0"/>
            </a:spcBef>
            <a:spcAft>
              <a:spcPct val="15000"/>
            </a:spcAft>
            <a:buFont typeface="Arial" panose="020B0604020202020204" pitchFamily="34" charset="0"/>
            <a:buChar char="•"/>
          </a:pPr>
          <a:r>
            <a:rPr lang="en-US" sz="1400" b="1" i="0" u="none" kern="1200" dirty="0"/>
            <a:t>Celebrate Success</a:t>
          </a:r>
          <a:endParaRPr lang="en-US" sz="1400" b="0" i="0" u="none" kern="1200" dirty="0"/>
        </a:p>
        <a:p>
          <a:pPr marL="114300" lvl="1" indent="-114300" algn="l" defTabSz="622300" rtl="0">
            <a:lnSpc>
              <a:spcPct val="90000"/>
            </a:lnSpc>
            <a:spcBef>
              <a:spcPct val="0"/>
            </a:spcBef>
            <a:spcAft>
              <a:spcPct val="15000"/>
            </a:spcAft>
            <a:buFont typeface="Arial" panose="020B0604020202020204" pitchFamily="34" charset="0"/>
            <a:buChar char="•"/>
          </a:pPr>
          <a:endParaRPr lang="en-US" sz="1400" b="0" i="0" u="none" kern="1200" dirty="0"/>
        </a:p>
      </dsp:txBody>
      <dsp:txXfrm>
        <a:off x="76324" y="3821945"/>
        <a:ext cx="2299442" cy="137966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FF2750-58B5-3944-8F11-B5FB25C96BD0}">
      <dsp:nvSpPr>
        <dsp:cNvPr id="0" name=""/>
        <dsp:cNvSpPr/>
      </dsp:nvSpPr>
      <dsp:spPr>
        <a:xfrm>
          <a:off x="5648" y="0"/>
          <a:ext cx="1981944" cy="435133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Font typeface="Arial" panose="020B0604020202020204" pitchFamily="34" charset="0"/>
            <a:buNone/>
          </a:pPr>
          <a:r>
            <a:rPr lang="en-US" sz="2000" b="1" i="0" u="none" kern="1200" dirty="0"/>
            <a:t>Project Management Tools</a:t>
          </a:r>
          <a:endParaRPr lang="en-US" sz="2000" kern="1200" dirty="0"/>
        </a:p>
      </dsp:txBody>
      <dsp:txXfrm>
        <a:off x="5648" y="0"/>
        <a:ext cx="1981944" cy="1305401"/>
      </dsp:txXfrm>
    </dsp:sp>
    <dsp:sp modelId="{04BE96C1-716B-4E4D-94DB-EEC22129664F}">
      <dsp:nvSpPr>
        <dsp:cNvPr id="0" name=""/>
        <dsp:cNvSpPr/>
      </dsp:nvSpPr>
      <dsp:spPr>
        <a:xfrm>
          <a:off x="203842" y="1306676"/>
          <a:ext cx="1585555" cy="13119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24765" rIns="33020" bIns="24765" numCol="1" spcCol="1270" anchor="ctr" anchorCtr="0">
          <a:noAutofit/>
        </a:bodyPr>
        <a:lstStyle/>
        <a:p>
          <a:pPr marL="0" lvl="0" indent="0" algn="ctr" defTabSz="577850">
            <a:lnSpc>
              <a:spcPct val="90000"/>
            </a:lnSpc>
            <a:spcBef>
              <a:spcPct val="0"/>
            </a:spcBef>
            <a:spcAft>
              <a:spcPct val="35000"/>
            </a:spcAft>
            <a:buFont typeface="Arial" panose="020B0604020202020204" pitchFamily="34" charset="0"/>
            <a:buNone/>
          </a:pPr>
          <a:r>
            <a:rPr lang="en-US" sz="1300" b="0" i="1" u="none" kern="1200" dirty="0"/>
            <a:t>Tools supporting both traditional and agile methodologies, ensuring integration.</a:t>
          </a:r>
          <a:endParaRPr lang="en-US" sz="1300" b="0" i="0" u="none" kern="1200" dirty="0"/>
        </a:p>
      </dsp:txBody>
      <dsp:txXfrm>
        <a:off x="242269" y="1345103"/>
        <a:ext cx="1508701" cy="1235133"/>
      </dsp:txXfrm>
    </dsp:sp>
    <dsp:sp modelId="{825A0AEE-608C-B448-9640-D859E0B67896}">
      <dsp:nvSpPr>
        <dsp:cNvPr id="0" name=""/>
        <dsp:cNvSpPr/>
      </dsp:nvSpPr>
      <dsp:spPr>
        <a:xfrm>
          <a:off x="203842" y="2820508"/>
          <a:ext cx="1585555" cy="13119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24765" rIns="33020" bIns="24765" numCol="1" spcCol="1270" anchor="ctr" anchorCtr="0">
          <a:noAutofit/>
        </a:bodyPr>
        <a:lstStyle/>
        <a:p>
          <a:pPr marL="0" lvl="0" indent="0" algn="ctr" defTabSz="577850">
            <a:lnSpc>
              <a:spcPct val="90000"/>
            </a:lnSpc>
            <a:spcBef>
              <a:spcPct val="0"/>
            </a:spcBef>
            <a:spcAft>
              <a:spcPct val="35000"/>
            </a:spcAft>
            <a:buFont typeface="Arial" panose="020B0604020202020204" pitchFamily="34" charset="0"/>
            <a:buNone/>
          </a:pPr>
          <a:r>
            <a:rPr lang="en-US" sz="1300" b="0" i="1" u="none" kern="1200" dirty="0"/>
            <a:t>Example: Jira - facilitates project planning, tracking, and release management.</a:t>
          </a:r>
          <a:endParaRPr lang="en-US" sz="1300" b="0" i="0" u="none" kern="1200" dirty="0"/>
        </a:p>
      </dsp:txBody>
      <dsp:txXfrm>
        <a:off x="242269" y="2858935"/>
        <a:ext cx="1508701" cy="1235133"/>
      </dsp:txXfrm>
    </dsp:sp>
    <dsp:sp modelId="{B902952F-3DBC-8441-8A4F-277A92EFC14D}">
      <dsp:nvSpPr>
        <dsp:cNvPr id="0" name=""/>
        <dsp:cNvSpPr/>
      </dsp:nvSpPr>
      <dsp:spPr>
        <a:xfrm>
          <a:off x="2136237" y="0"/>
          <a:ext cx="1981944" cy="435133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Font typeface="Arial" panose="020B0604020202020204" pitchFamily="34" charset="0"/>
            <a:buNone/>
          </a:pPr>
          <a:r>
            <a:rPr lang="en-US" sz="2000" b="1" i="0" u="none" kern="1200"/>
            <a:t>Collaboration Platforms</a:t>
          </a:r>
          <a:endParaRPr lang="en-US" sz="2000" b="0" i="0" u="none" kern="1200"/>
        </a:p>
      </dsp:txBody>
      <dsp:txXfrm>
        <a:off x="2136237" y="0"/>
        <a:ext cx="1981944" cy="1305401"/>
      </dsp:txXfrm>
    </dsp:sp>
    <dsp:sp modelId="{CC17B2D3-F747-2844-A886-4A739CC1F349}">
      <dsp:nvSpPr>
        <dsp:cNvPr id="0" name=""/>
        <dsp:cNvSpPr/>
      </dsp:nvSpPr>
      <dsp:spPr>
        <a:xfrm>
          <a:off x="2334432" y="1306676"/>
          <a:ext cx="1585555" cy="13119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24765" rIns="33020" bIns="24765" numCol="1" spcCol="1270" anchor="ctr" anchorCtr="0">
          <a:noAutofit/>
        </a:bodyPr>
        <a:lstStyle/>
        <a:p>
          <a:pPr marL="0" lvl="0" indent="0" algn="ctr" defTabSz="577850">
            <a:lnSpc>
              <a:spcPct val="90000"/>
            </a:lnSpc>
            <a:spcBef>
              <a:spcPct val="0"/>
            </a:spcBef>
            <a:spcAft>
              <a:spcPct val="35000"/>
            </a:spcAft>
            <a:buFont typeface="Arial" panose="020B0604020202020204" pitchFamily="34" charset="0"/>
            <a:buNone/>
          </a:pPr>
          <a:r>
            <a:rPr lang="en-US" sz="1300" b="0" i="1" u="none" kern="1200" dirty="0"/>
            <a:t>Enhance team communication and collaboration, enabling real-time information sharing.</a:t>
          </a:r>
          <a:endParaRPr lang="en-US" sz="1300" b="0" i="0" u="none" kern="1200" dirty="0"/>
        </a:p>
      </dsp:txBody>
      <dsp:txXfrm>
        <a:off x="2372859" y="1345103"/>
        <a:ext cx="1508701" cy="1235133"/>
      </dsp:txXfrm>
    </dsp:sp>
    <dsp:sp modelId="{71B3C672-433B-014C-8574-84A0D020CA24}">
      <dsp:nvSpPr>
        <dsp:cNvPr id="0" name=""/>
        <dsp:cNvSpPr/>
      </dsp:nvSpPr>
      <dsp:spPr>
        <a:xfrm>
          <a:off x="2334432" y="2820508"/>
          <a:ext cx="1585555" cy="13119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24765" rIns="33020" bIns="24765" numCol="1" spcCol="1270" anchor="ctr" anchorCtr="0">
          <a:noAutofit/>
        </a:bodyPr>
        <a:lstStyle/>
        <a:p>
          <a:pPr marL="0" lvl="0" indent="0" algn="ctr" defTabSz="577850">
            <a:lnSpc>
              <a:spcPct val="90000"/>
            </a:lnSpc>
            <a:spcBef>
              <a:spcPct val="0"/>
            </a:spcBef>
            <a:spcAft>
              <a:spcPct val="35000"/>
            </a:spcAft>
            <a:buFont typeface="Arial" panose="020B0604020202020204" pitchFamily="34" charset="0"/>
            <a:buNone/>
          </a:pPr>
          <a:r>
            <a:rPr lang="en-US" sz="1300" b="0" i="1" u="none" kern="1200"/>
            <a:t>Example: Microsoft Teams - fosters communication, file sharing, and virtual collaboration.</a:t>
          </a:r>
          <a:endParaRPr lang="en-US" sz="1300" b="0" i="0" u="none" kern="1200"/>
        </a:p>
      </dsp:txBody>
      <dsp:txXfrm>
        <a:off x="2372859" y="2858935"/>
        <a:ext cx="1508701" cy="1235133"/>
      </dsp:txXfrm>
    </dsp:sp>
    <dsp:sp modelId="{E9BA0FDA-5B3B-AB43-9838-91EE1308B689}">
      <dsp:nvSpPr>
        <dsp:cNvPr id="0" name=""/>
        <dsp:cNvSpPr/>
      </dsp:nvSpPr>
      <dsp:spPr>
        <a:xfrm>
          <a:off x="4266827" y="0"/>
          <a:ext cx="1981944" cy="435133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Font typeface="Arial" panose="020B0604020202020204" pitchFamily="34" charset="0"/>
            <a:buNone/>
          </a:pPr>
          <a:r>
            <a:rPr lang="en-US" sz="2000" b="1" i="0" u="none" kern="1200"/>
            <a:t>Task and Workflow Management</a:t>
          </a:r>
          <a:endParaRPr lang="en-US" sz="2000" b="0" i="0" u="none" kern="1200"/>
        </a:p>
      </dsp:txBody>
      <dsp:txXfrm>
        <a:off x="4266827" y="0"/>
        <a:ext cx="1981944" cy="1305401"/>
      </dsp:txXfrm>
    </dsp:sp>
    <dsp:sp modelId="{EF12864C-51AC-DE49-8D54-1429E4190857}">
      <dsp:nvSpPr>
        <dsp:cNvPr id="0" name=""/>
        <dsp:cNvSpPr/>
      </dsp:nvSpPr>
      <dsp:spPr>
        <a:xfrm>
          <a:off x="4465022" y="1306676"/>
          <a:ext cx="1585555" cy="13119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24765" rIns="33020" bIns="24765" numCol="1" spcCol="1270" anchor="ctr" anchorCtr="0">
          <a:noAutofit/>
        </a:bodyPr>
        <a:lstStyle/>
        <a:p>
          <a:pPr marL="0" lvl="0" indent="0" algn="ctr" defTabSz="577850">
            <a:lnSpc>
              <a:spcPct val="90000"/>
            </a:lnSpc>
            <a:spcBef>
              <a:spcPct val="0"/>
            </a:spcBef>
            <a:spcAft>
              <a:spcPct val="35000"/>
            </a:spcAft>
            <a:buFont typeface="Arial" panose="020B0604020202020204" pitchFamily="34" charset="0"/>
            <a:buNone/>
          </a:pPr>
          <a:r>
            <a:rPr lang="en-US" sz="1300" b="0" i="1" u="none" kern="1200" dirty="0"/>
            <a:t>Tools for effective task and workflow management, ensuring project progress visibility.</a:t>
          </a:r>
          <a:endParaRPr lang="en-US" sz="1300" b="0" i="0" u="none" kern="1200" dirty="0"/>
        </a:p>
      </dsp:txBody>
      <dsp:txXfrm>
        <a:off x="4503449" y="1345103"/>
        <a:ext cx="1508701" cy="1235133"/>
      </dsp:txXfrm>
    </dsp:sp>
    <dsp:sp modelId="{098E92F7-9A86-CA47-A563-F48CE4B425B5}">
      <dsp:nvSpPr>
        <dsp:cNvPr id="0" name=""/>
        <dsp:cNvSpPr/>
      </dsp:nvSpPr>
      <dsp:spPr>
        <a:xfrm>
          <a:off x="4465022" y="2820508"/>
          <a:ext cx="1585555" cy="13119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24765" rIns="33020" bIns="24765" numCol="1" spcCol="1270" anchor="ctr" anchorCtr="0">
          <a:noAutofit/>
        </a:bodyPr>
        <a:lstStyle/>
        <a:p>
          <a:pPr marL="0" lvl="0" indent="0" algn="ctr" defTabSz="577850">
            <a:lnSpc>
              <a:spcPct val="90000"/>
            </a:lnSpc>
            <a:spcBef>
              <a:spcPct val="0"/>
            </a:spcBef>
            <a:spcAft>
              <a:spcPct val="35000"/>
            </a:spcAft>
            <a:buFont typeface="Arial" panose="020B0604020202020204" pitchFamily="34" charset="0"/>
            <a:buNone/>
          </a:pPr>
          <a:r>
            <a:rPr lang="en-US" sz="1300" b="0" i="1" u="none" kern="1200"/>
            <a:t>Example: Trello - facilitates task tracking, prioritization, and team collaboration.</a:t>
          </a:r>
          <a:endParaRPr lang="en-US" sz="1300" b="0" i="0" u="none" kern="1200"/>
        </a:p>
      </dsp:txBody>
      <dsp:txXfrm>
        <a:off x="4503449" y="2858935"/>
        <a:ext cx="1508701" cy="1235133"/>
      </dsp:txXfrm>
    </dsp:sp>
    <dsp:sp modelId="{932F18E7-06D0-F843-842E-7C5AA8EBB14C}">
      <dsp:nvSpPr>
        <dsp:cNvPr id="0" name=""/>
        <dsp:cNvSpPr/>
      </dsp:nvSpPr>
      <dsp:spPr>
        <a:xfrm>
          <a:off x="6397417" y="0"/>
          <a:ext cx="1981944" cy="435133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Font typeface="Arial" panose="020B0604020202020204" pitchFamily="34" charset="0"/>
            <a:buNone/>
          </a:pPr>
          <a:r>
            <a:rPr lang="en-US" sz="2000" b="1" i="0" u="none" kern="1200"/>
            <a:t>Communication and Documentation Tools</a:t>
          </a:r>
          <a:endParaRPr lang="en-US" sz="2000" b="0" i="0" u="none" kern="1200"/>
        </a:p>
      </dsp:txBody>
      <dsp:txXfrm>
        <a:off x="6397417" y="0"/>
        <a:ext cx="1981944" cy="1305401"/>
      </dsp:txXfrm>
    </dsp:sp>
    <dsp:sp modelId="{961D78AD-A75B-034E-A8CB-B02077F36B3B}">
      <dsp:nvSpPr>
        <dsp:cNvPr id="0" name=""/>
        <dsp:cNvSpPr/>
      </dsp:nvSpPr>
      <dsp:spPr>
        <a:xfrm>
          <a:off x="6595612" y="1306676"/>
          <a:ext cx="1585555" cy="13119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24765" rIns="33020" bIns="24765" numCol="1" spcCol="1270" anchor="ctr" anchorCtr="0">
          <a:noAutofit/>
        </a:bodyPr>
        <a:lstStyle/>
        <a:p>
          <a:pPr marL="0" lvl="0" indent="0" algn="ctr" defTabSz="577850">
            <a:lnSpc>
              <a:spcPct val="90000"/>
            </a:lnSpc>
            <a:spcBef>
              <a:spcPct val="0"/>
            </a:spcBef>
            <a:spcAft>
              <a:spcPct val="35000"/>
            </a:spcAft>
            <a:buFont typeface="Arial" panose="020B0604020202020204" pitchFamily="34" charset="0"/>
            <a:buNone/>
          </a:pPr>
          <a:r>
            <a:rPr lang="en-US" sz="1300" b="0" i="1" u="none" kern="1200" dirty="0"/>
            <a:t>Tools facilitating clear communication and effective documentation for knowledge sharing.</a:t>
          </a:r>
          <a:endParaRPr lang="en-US" sz="1300" b="0" i="0" u="none" kern="1200" dirty="0"/>
        </a:p>
      </dsp:txBody>
      <dsp:txXfrm>
        <a:off x="6634039" y="1345103"/>
        <a:ext cx="1508701" cy="1235133"/>
      </dsp:txXfrm>
    </dsp:sp>
    <dsp:sp modelId="{03213A1D-0F59-7E4D-9A04-3EC83990C447}">
      <dsp:nvSpPr>
        <dsp:cNvPr id="0" name=""/>
        <dsp:cNvSpPr/>
      </dsp:nvSpPr>
      <dsp:spPr>
        <a:xfrm>
          <a:off x="6595612" y="2820508"/>
          <a:ext cx="1585555" cy="13119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24765" rIns="33020" bIns="24765" numCol="1" spcCol="1270" anchor="ctr" anchorCtr="0">
          <a:noAutofit/>
        </a:bodyPr>
        <a:lstStyle/>
        <a:p>
          <a:pPr marL="0" lvl="0" indent="0" algn="ctr" defTabSz="577850">
            <a:lnSpc>
              <a:spcPct val="90000"/>
            </a:lnSpc>
            <a:spcBef>
              <a:spcPct val="0"/>
            </a:spcBef>
            <a:spcAft>
              <a:spcPct val="35000"/>
            </a:spcAft>
            <a:buFont typeface="Arial" panose="020B0604020202020204" pitchFamily="34" charset="0"/>
            <a:buNone/>
          </a:pPr>
          <a:r>
            <a:rPr lang="en-US" sz="1300" b="0" i="1" u="none" kern="1200"/>
            <a:t>Example: Confluence - supports collaborative documentation and information sharing.</a:t>
          </a:r>
          <a:endParaRPr lang="en-US" sz="1300" b="0" i="0" u="none" kern="1200"/>
        </a:p>
      </dsp:txBody>
      <dsp:txXfrm>
        <a:off x="6634039" y="2858935"/>
        <a:ext cx="1508701" cy="1235133"/>
      </dsp:txXfrm>
    </dsp:sp>
    <dsp:sp modelId="{B5B21835-6F65-584E-9362-C83C855B0DD1}">
      <dsp:nvSpPr>
        <dsp:cNvPr id="0" name=""/>
        <dsp:cNvSpPr/>
      </dsp:nvSpPr>
      <dsp:spPr>
        <a:xfrm>
          <a:off x="8528007" y="0"/>
          <a:ext cx="1981944" cy="435133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Font typeface="Arial" panose="020B0604020202020204" pitchFamily="34" charset="0"/>
            <a:buNone/>
          </a:pPr>
          <a:r>
            <a:rPr lang="en-US" sz="2000" b="1" i="0" u="none" kern="1200"/>
            <a:t>Resource Allocation and Tracking</a:t>
          </a:r>
          <a:endParaRPr lang="en-US" sz="2000" b="0" i="0" u="none" kern="1200"/>
        </a:p>
      </dsp:txBody>
      <dsp:txXfrm>
        <a:off x="8528007" y="0"/>
        <a:ext cx="1981944" cy="1305401"/>
      </dsp:txXfrm>
    </dsp:sp>
    <dsp:sp modelId="{0969E321-6EAC-2648-B202-158BCF304101}">
      <dsp:nvSpPr>
        <dsp:cNvPr id="0" name=""/>
        <dsp:cNvSpPr/>
      </dsp:nvSpPr>
      <dsp:spPr>
        <a:xfrm>
          <a:off x="8726202" y="1306676"/>
          <a:ext cx="1585555" cy="13119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24765" rIns="33020" bIns="24765" numCol="1" spcCol="1270" anchor="ctr" anchorCtr="0">
          <a:noAutofit/>
        </a:bodyPr>
        <a:lstStyle/>
        <a:p>
          <a:pPr marL="0" lvl="0" indent="0" algn="ctr" defTabSz="577850">
            <a:lnSpc>
              <a:spcPct val="90000"/>
            </a:lnSpc>
            <a:spcBef>
              <a:spcPct val="0"/>
            </a:spcBef>
            <a:spcAft>
              <a:spcPct val="35000"/>
            </a:spcAft>
            <a:buFont typeface="Arial" panose="020B0604020202020204" pitchFamily="34" charset="0"/>
            <a:buNone/>
          </a:pPr>
          <a:r>
            <a:rPr lang="en-US" sz="1300" b="0" i="1" u="none" kern="1200" dirty="0"/>
            <a:t>Support optimal resource allocation and tracking throughout the project lifecycle.</a:t>
          </a:r>
          <a:endParaRPr lang="en-US" sz="1300" b="0" i="0" u="none" kern="1200" dirty="0"/>
        </a:p>
      </dsp:txBody>
      <dsp:txXfrm>
        <a:off x="8764629" y="1345103"/>
        <a:ext cx="1508701" cy="1235133"/>
      </dsp:txXfrm>
    </dsp:sp>
    <dsp:sp modelId="{6BF31D41-9DD7-1247-9E2D-C9D455F8C36F}">
      <dsp:nvSpPr>
        <dsp:cNvPr id="0" name=""/>
        <dsp:cNvSpPr/>
      </dsp:nvSpPr>
      <dsp:spPr>
        <a:xfrm>
          <a:off x="8726202" y="2820508"/>
          <a:ext cx="1585555" cy="13119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24765" rIns="33020" bIns="24765" numCol="1" spcCol="1270" anchor="ctr" anchorCtr="0">
          <a:noAutofit/>
        </a:bodyPr>
        <a:lstStyle/>
        <a:p>
          <a:pPr marL="0" lvl="0" indent="0" algn="ctr" defTabSz="577850">
            <a:lnSpc>
              <a:spcPct val="90000"/>
            </a:lnSpc>
            <a:spcBef>
              <a:spcPct val="0"/>
            </a:spcBef>
            <a:spcAft>
              <a:spcPct val="35000"/>
            </a:spcAft>
            <a:buFont typeface="Arial" panose="020B0604020202020204" pitchFamily="34" charset="0"/>
            <a:buNone/>
          </a:pPr>
          <a:r>
            <a:rPr lang="en-US" sz="1300" b="0" i="1" u="none" kern="1200" dirty="0"/>
            <a:t>Example: </a:t>
          </a:r>
          <a:r>
            <a:rPr lang="en-US" sz="1300" b="0" i="1" u="none" kern="1200" dirty="0" err="1"/>
            <a:t>Monday.com</a:t>
          </a:r>
          <a:r>
            <a:rPr lang="en-US" sz="1300" b="0" i="1" u="none" kern="1200" dirty="0"/>
            <a:t> - offers resource management features and real-time project tracking.</a:t>
          </a:r>
          <a:endParaRPr lang="en-US" sz="1300" b="0" i="0" u="none" kern="1200" dirty="0"/>
        </a:p>
      </dsp:txBody>
      <dsp:txXfrm>
        <a:off x="8764629" y="2858935"/>
        <a:ext cx="1508701" cy="123513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FF2750-58B5-3944-8F11-B5FB25C96BD0}">
      <dsp:nvSpPr>
        <dsp:cNvPr id="0" name=""/>
        <dsp:cNvSpPr/>
      </dsp:nvSpPr>
      <dsp:spPr>
        <a:xfrm>
          <a:off x="5648" y="0"/>
          <a:ext cx="1981944" cy="435133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Font typeface="Arial" panose="020B0604020202020204" pitchFamily="34" charset="0"/>
            <a:buNone/>
          </a:pPr>
          <a:r>
            <a:rPr lang="en-US" sz="2500" b="1" i="0" u="none" kern="1200"/>
            <a:t>Integrated Reporting Systems</a:t>
          </a:r>
          <a:endParaRPr lang="en-US" sz="2500" kern="1200" dirty="0"/>
        </a:p>
      </dsp:txBody>
      <dsp:txXfrm>
        <a:off x="5648" y="0"/>
        <a:ext cx="1981944" cy="1305401"/>
      </dsp:txXfrm>
    </dsp:sp>
    <dsp:sp modelId="{F4F59DEA-5E4A-5E46-A4F0-070DF07C83C9}">
      <dsp:nvSpPr>
        <dsp:cNvPr id="0" name=""/>
        <dsp:cNvSpPr/>
      </dsp:nvSpPr>
      <dsp:spPr>
        <a:xfrm>
          <a:off x="203842" y="1306676"/>
          <a:ext cx="1585555" cy="13119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Font typeface="Arial" panose="020B0604020202020204" pitchFamily="34" charset="0"/>
            <a:buNone/>
          </a:pPr>
          <a:r>
            <a:rPr lang="en-US" sz="1400" b="0" i="1" u="none" kern="1200" dirty="0"/>
            <a:t>Reporting systems provide insights into project performance and key performance indicators (KPIs).</a:t>
          </a:r>
          <a:endParaRPr lang="en-US" sz="1400" b="0" i="0" u="none" kern="1200" dirty="0"/>
        </a:p>
      </dsp:txBody>
      <dsp:txXfrm>
        <a:off x="242269" y="1345103"/>
        <a:ext cx="1508701" cy="1235133"/>
      </dsp:txXfrm>
    </dsp:sp>
    <dsp:sp modelId="{9539CF25-D6BA-FE4C-B63E-CD81957C4C04}">
      <dsp:nvSpPr>
        <dsp:cNvPr id="0" name=""/>
        <dsp:cNvSpPr/>
      </dsp:nvSpPr>
      <dsp:spPr>
        <a:xfrm>
          <a:off x="203842" y="2820508"/>
          <a:ext cx="1585555" cy="13119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Font typeface="Arial" panose="020B0604020202020204" pitchFamily="34" charset="0"/>
            <a:buNone/>
          </a:pPr>
          <a:r>
            <a:rPr lang="en-US" sz="1400" b="0" i="1" u="none" kern="1200" dirty="0"/>
            <a:t>Example: Tableau - enables data visualization for analytics.</a:t>
          </a:r>
          <a:endParaRPr lang="en-US" sz="1400" b="0" i="0" u="none" kern="1200" dirty="0"/>
        </a:p>
      </dsp:txBody>
      <dsp:txXfrm>
        <a:off x="242269" y="2858935"/>
        <a:ext cx="1508701" cy="1235133"/>
      </dsp:txXfrm>
    </dsp:sp>
    <dsp:sp modelId="{7FE2FA1C-C262-2D45-85EF-44C8F9067658}">
      <dsp:nvSpPr>
        <dsp:cNvPr id="0" name=""/>
        <dsp:cNvSpPr/>
      </dsp:nvSpPr>
      <dsp:spPr>
        <a:xfrm>
          <a:off x="2136237" y="0"/>
          <a:ext cx="1981944" cy="435133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Font typeface="Arial" panose="020B0604020202020204" pitchFamily="34" charset="0"/>
            <a:buNone/>
          </a:pPr>
          <a:r>
            <a:rPr lang="en-US" sz="2500" b="1" i="0" u="none" kern="1200"/>
            <a:t>Version Control and Integration</a:t>
          </a:r>
          <a:endParaRPr lang="en-US" sz="2500" b="0" i="0" u="none" kern="1200"/>
        </a:p>
      </dsp:txBody>
      <dsp:txXfrm>
        <a:off x="2136237" y="0"/>
        <a:ext cx="1981944" cy="1305401"/>
      </dsp:txXfrm>
    </dsp:sp>
    <dsp:sp modelId="{F6012A71-086E-1A4B-B8D5-BE42AF1B8233}">
      <dsp:nvSpPr>
        <dsp:cNvPr id="0" name=""/>
        <dsp:cNvSpPr/>
      </dsp:nvSpPr>
      <dsp:spPr>
        <a:xfrm>
          <a:off x="2334432" y="1306676"/>
          <a:ext cx="1585555" cy="13119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Font typeface="Arial" panose="020B0604020202020204" pitchFamily="34" charset="0"/>
            <a:buNone/>
          </a:pPr>
          <a:r>
            <a:rPr lang="en-US" sz="1400" b="0" i="1" u="none" kern="1200" dirty="0"/>
            <a:t>Version control tools manage changes in project deliverables and ensure seamless integration.</a:t>
          </a:r>
          <a:endParaRPr lang="en-US" sz="1400" b="0" i="0" u="none" kern="1200" dirty="0"/>
        </a:p>
      </dsp:txBody>
      <dsp:txXfrm>
        <a:off x="2372859" y="1345103"/>
        <a:ext cx="1508701" cy="1235133"/>
      </dsp:txXfrm>
    </dsp:sp>
    <dsp:sp modelId="{CE06949E-33DE-E247-9B6B-B36D17E84587}">
      <dsp:nvSpPr>
        <dsp:cNvPr id="0" name=""/>
        <dsp:cNvSpPr/>
      </dsp:nvSpPr>
      <dsp:spPr>
        <a:xfrm>
          <a:off x="2334432" y="2820508"/>
          <a:ext cx="1585555" cy="13119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Font typeface="Arial" panose="020B0604020202020204" pitchFamily="34" charset="0"/>
            <a:buNone/>
          </a:pPr>
          <a:r>
            <a:rPr lang="en-US" sz="1400" b="0" i="1" u="none" kern="1200" dirty="0"/>
            <a:t>Example: Git - facilitates version control and collaboration</a:t>
          </a:r>
          <a:endParaRPr lang="en-US" sz="1400" b="0" i="0" u="none" kern="1200" dirty="0"/>
        </a:p>
      </dsp:txBody>
      <dsp:txXfrm>
        <a:off x="2372859" y="2858935"/>
        <a:ext cx="1508701" cy="1235133"/>
      </dsp:txXfrm>
    </dsp:sp>
    <dsp:sp modelId="{028F2A25-B148-E044-86E8-C0BED40CF87A}">
      <dsp:nvSpPr>
        <dsp:cNvPr id="0" name=""/>
        <dsp:cNvSpPr/>
      </dsp:nvSpPr>
      <dsp:spPr>
        <a:xfrm>
          <a:off x="4266827" y="0"/>
          <a:ext cx="1981944" cy="435133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Font typeface="Arial" panose="020B0604020202020204" pitchFamily="34" charset="0"/>
            <a:buNone/>
          </a:pPr>
          <a:r>
            <a:rPr lang="en-US" sz="2500" b="1" i="0" u="none" kern="1200"/>
            <a:t>Risk Management Software</a:t>
          </a:r>
          <a:endParaRPr lang="en-US" sz="2500" b="0" i="0" u="none" kern="1200"/>
        </a:p>
      </dsp:txBody>
      <dsp:txXfrm>
        <a:off x="4266827" y="0"/>
        <a:ext cx="1981944" cy="1305401"/>
      </dsp:txXfrm>
    </dsp:sp>
    <dsp:sp modelId="{2AA2C6A2-3248-F743-90B0-9483CDF6A0E9}">
      <dsp:nvSpPr>
        <dsp:cNvPr id="0" name=""/>
        <dsp:cNvSpPr/>
      </dsp:nvSpPr>
      <dsp:spPr>
        <a:xfrm>
          <a:off x="4465022" y="1306676"/>
          <a:ext cx="1585555" cy="13119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Font typeface="Arial" panose="020B0604020202020204" pitchFamily="34" charset="0"/>
            <a:buNone/>
          </a:pPr>
          <a:r>
            <a:rPr lang="en-US" sz="1400" b="0" i="1" u="none" kern="1200" dirty="0"/>
            <a:t>Software aiding in identifying, assessing, and mitigating project risks with real-time updates.</a:t>
          </a:r>
          <a:endParaRPr lang="en-US" sz="1400" b="0" i="0" u="none" kern="1200" dirty="0"/>
        </a:p>
      </dsp:txBody>
      <dsp:txXfrm>
        <a:off x="4503449" y="1345103"/>
        <a:ext cx="1508701" cy="1235133"/>
      </dsp:txXfrm>
    </dsp:sp>
    <dsp:sp modelId="{09451B49-4413-9841-B097-075BD1EE23E5}">
      <dsp:nvSpPr>
        <dsp:cNvPr id="0" name=""/>
        <dsp:cNvSpPr/>
      </dsp:nvSpPr>
      <dsp:spPr>
        <a:xfrm>
          <a:off x="4465022" y="2820508"/>
          <a:ext cx="1585555" cy="13119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Font typeface="Arial" panose="020B0604020202020204" pitchFamily="34" charset="0"/>
            <a:buNone/>
          </a:pPr>
          <a:r>
            <a:rPr lang="en-US" sz="1400" b="0" i="1" u="none" kern="1200" dirty="0"/>
            <a:t>Example: </a:t>
          </a:r>
          <a:r>
            <a:rPr lang="en-US" sz="1400" b="0" i="1" u="none" kern="1200" dirty="0" err="1"/>
            <a:t>RiskWatch</a:t>
          </a:r>
          <a:r>
            <a:rPr lang="en-US" sz="1400" b="0" i="1" u="none" kern="1200" dirty="0"/>
            <a:t> - supports comprehensive risk management</a:t>
          </a:r>
          <a:endParaRPr lang="en-US" sz="1400" b="0" i="0" u="none" kern="1200" dirty="0"/>
        </a:p>
      </dsp:txBody>
      <dsp:txXfrm>
        <a:off x="4503449" y="2858935"/>
        <a:ext cx="1508701" cy="1235133"/>
      </dsp:txXfrm>
    </dsp:sp>
    <dsp:sp modelId="{C5F9CFEF-72D3-1F4C-A43F-B8AB910802C0}">
      <dsp:nvSpPr>
        <dsp:cNvPr id="0" name=""/>
        <dsp:cNvSpPr/>
      </dsp:nvSpPr>
      <dsp:spPr>
        <a:xfrm>
          <a:off x="6397417" y="0"/>
          <a:ext cx="1981944" cy="435133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Font typeface="Arial" panose="020B0604020202020204" pitchFamily="34" charset="0"/>
            <a:buNone/>
          </a:pPr>
          <a:r>
            <a:rPr lang="en-US" sz="2500" b="1" i="0" u="none" kern="1200"/>
            <a:t>Agile Development Tools</a:t>
          </a:r>
          <a:endParaRPr lang="en-US" sz="2500" b="0" i="0" u="none" kern="1200"/>
        </a:p>
      </dsp:txBody>
      <dsp:txXfrm>
        <a:off x="6397417" y="0"/>
        <a:ext cx="1981944" cy="1305401"/>
      </dsp:txXfrm>
    </dsp:sp>
    <dsp:sp modelId="{95A2DED5-46A5-854F-AB6D-85547F56839A}">
      <dsp:nvSpPr>
        <dsp:cNvPr id="0" name=""/>
        <dsp:cNvSpPr/>
      </dsp:nvSpPr>
      <dsp:spPr>
        <a:xfrm>
          <a:off x="6595612" y="1306676"/>
          <a:ext cx="1585555" cy="13119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Font typeface="Arial" panose="020B0604020202020204" pitchFamily="34" charset="0"/>
            <a:buNone/>
          </a:pPr>
          <a:r>
            <a:rPr lang="en-US" sz="1400" b="0" i="1" u="none" kern="1200" dirty="0"/>
            <a:t>Tools supporting agile practices and adapting to changing project requirements.</a:t>
          </a:r>
          <a:endParaRPr lang="en-US" sz="1400" b="0" i="0" u="none" kern="1200" dirty="0"/>
        </a:p>
      </dsp:txBody>
      <dsp:txXfrm>
        <a:off x="6634039" y="1345103"/>
        <a:ext cx="1508701" cy="1235133"/>
      </dsp:txXfrm>
    </dsp:sp>
    <dsp:sp modelId="{1E05788C-343E-234E-B650-81162CCE1ED8}">
      <dsp:nvSpPr>
        <dsp:cNvPr id="0" name=""/>
        <dsp:cNvSpPr/>
      </dsp:nvSpPr>
      <dsp:spPr>
        <a:xfrm>
          <a:off x="6595612" y="2820508"/>
          <a:ext cx="1585555" cy="13119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Font typeface="Arial" panose="020B0604020202020204" pitchFamily="34" charset="0"/>
            <a:buNone/>
          </a:pPr>
          <a:r>
            <a:rPr lang="en-US" sz="1400" b="0" i="1" u="none" kern="1200" dirty="0"/>
            <a:t>Example: VersionOne - an tool for planning and tracking agile projects.</a:t>
          </a:r>
          <a:endParaRPr lang="en-US" sz="1400" b="0" i="0" u="none" kern="1200" dirty="0"/>
        </a:p>
      </dsp:txBody>
      <dsp:txXfrm>
        <a:off x="6634039" y="2858935"/>
        <a:ext cx="1508701" cy="1235133"/>
      </dsp:txXfrm>
    </dsp:sp>
    <dsp:sp modelId="{82C5583A-F719-D94C-A0EC-2621AF4C41F4}">
      <dsp:nvSpPr>
        <dsp:cNvPr id="0" name=""/>
        <dsp:cNvSpPr/>
      </dsp:nvSpPr>
      <dsp:spPr>
        <a:xfrm>
          <a:off x="8528007" y="0"/>
          <a:ext cx="1981944" cy="435133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Font typeface="Arial" panose="020B0604020202020204" pitchFamily="34" charset="0"/>
            <a:buNone/>
          </a:pPr>
          <a:r>
            <a:rPr lang="en-US" sz="2500" b="1" i="0" u="none" kern="1200"/>
            <a:t>User Training and Support Systems</a:t>
          </a:r>
          <a:endParaRPr lang="en-US" sz="2500" b="0" i="0" u="none" kern="1200"/>
        </a:p>
      </dsp:txBody>
      <dsp:txXfrm>
        <a:off x="8528007" y="0"/>
        <a:ext cx="1981944" cy="1305401"/>
      </dsp:txXfrm>
    </dsp:sp>
    <dsp:sp modelId="{96E2DAF7-54BC-714B-8B0F-F7E938DCD9AB}">
      <dsp:nvSpPr>
        <dsp:cNvPr id="0" name=""/>
        <dsp:cNvSpPr/>
      </dsp:nvSpPr>
      <dsp:spPr>
        <a:xfrm>
          <a:off x="8726202" y="1306676"/>
          <a:ext cx="1585555" cy="13119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Font typeface="Arial" panose="020B0604020202020204" pitchFamily="34" charset="0"/>
            <a:buNone/>
          </a:pPr>
          <a:r>
            <a:rPr lang="en-US" sz="1400" b="0" i="1" u="none" kern="1200" dirty="0"/>
            <a:t>Training for tools and provide ongoing support for optimized usage.</a:t>
          </a:r>
          <a:endParaRPr lang="en-US" sz="1400" b="0" i="0" u="none" kern="1200" dirty="0"/>
        </a:p>
      </dsp:txBody>
      <dsp:txXfrm>
        <a:off x="8764629" y="1345103"/>
        <a:ext cx="1508701" cy="1235133"/>
      </dsp:txXfrm>
    </dsp:sp>
    <dsp:sp modelId="{773331E9-39E8-B243-891D-4D41611A7AF2}">
      <dsp:nvSpPr>
        <dsp:cNvPr id="0" name=""/>
        <dsp:cNvSpPr/>
      </dsp:nvSpPr>
      <dsp:spPr>
        <a:xfrm>
          <a:off x="8726202" y="2820508"/>
          <a:ext cx="1585555" cy="13119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Font typeface="Arial" panose="020B0604020202020204" pitchFamily="34" charset="0"/>
            <a:buNone/>
          </a:pPr>
          <a:r>
            <a:rPr lang="en-US" sz="1400" b="0" i="1" u="none" kern="1200" dirty="0"/>
            <a:t>Example: Udemy - offers training courses.</a:t>
          </a:r>
          <a:endParaRPr lang="en-US" sz="1400" b="0" i="0" u="none" kern="1200" dirty="0"/>
        </a:p>
      </dsp:txBody>
      <dsp:txXfrm>
        <a:off x="8764629" y="2858935"/>
        <a:ext cx="1508701" cy="1235133"/>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A104EE6-DE59-D64E-9B1F-15BBB00B97D6}">
      <dsp:nvSpPr>
        <dsp:cNvPr id="0" name=""/>
        <dsp:cNvSpPr/>
      </dsp:nvSpPr>
      <dsp:spPr>
        <a:xfrm rot="5400000">
          <a:off x="6623746" y="-2906813"/>
          <a:ext cx="535565" cy="6486145"/>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26670" rIns="53340" bIns="26670" numCol="1" spcCol="1270" anchor="ctr" anchorCtr="0">
          <a:noAutofit/>
        </a:bodyPr>
        <a:lstStyle/>
        <a:p>
          <a:pPr marL="114300" lvl="1" indent="-114300" algn="l" defTabSz="622300">
            <a:lnSpc>
              <a:spcPct val="90000"/>
            </a:lnSpc>
            <a:spcBef>
              <a:spcPct val="0"/>
            </a:spcBef>
            <a:spcAft>
              <a:spcPct val="15000"/>
            </a:spcAft>
            <a:buChar char="•"/>
          </a:pPr>
          <a:r>
            <a:rPr lang="en-US" sz="1400" kern="1200"/>
            <a:t>Allows adaptable project execution.</a:t>
          </a:r>
          <a:endParaRPr lang="en-EG" sz="1400" kern="1200"/>
        </a:p>
        <a:p>
          <a:pPr marL="114300" lvl="1" indent="-114300" algn="l" defTabSz="622300">
            <a:lnSpc>
              <a:spcPct val="90000"/>
            </a:lnSpc>
            <a:spcBef>
              <a:spcPct val="0"/>
            </a:spcBef>
            <a:spcAft>
              <a:spcPct val="15000"/>
            </a:spcAft>
            <a:buChar char="•"/>
          </a:pPr>
          <a:r>
            <a:rPr lang="en-US" sz="1400" kern="1200"/>
            <a:t>Adapts to changing project requirements.</a:t>
          </a:r>
          <a:endParaRPr lang="en-EG" sz="1400" kern="1200"/>
        </a:p>
      </dsp:txBody>
      <dsp:txXfrm rot="-5400000">
        <a:off x="3648456" y="94621"/>
        <a:ext cx="6460001" cy="483277"/>
      </dsp:txXfrm>
    </dsp:sp>
    <dsp:sp modelId="{DBAB72F0-B49F-AB49-98D1-B2A2C20DA9E0}">
      <dsp:nvSpPr>
        <dsp:cNvPr id="0" name=""/>
        <dsp:cNvSpPr/>
      </dsp:nvSpPr>
      <dsp:spPr>
        <a:xfrm>
          <a:off x="0" y="1531"/>
          <a:ext cx="3648456" cy="66945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40005" rIns="80010" bIns="40005" numCol="1" spcCol="1270" anchor="ctr" anchorCtr="0">
          <a:noAutofit/>
        </a:bodyPr>
        <a:lstStyle/>
        <a:p>
          <a:pPr marL="0" lvl="0" indent="0" algn="ctr" defTabSz="933450">
            <a:lnSpc>
              <a:spcPct val="90000"/>
            </a:lnSpc>
            <a:spcBef>
              <a:spcPct val="0"/>
            </a:spcBef>
            <a:spcAft>
              <a:spcPct val="35000"/>
            </a:spcAft>
            <a:buNone/>
          </a:pPr>
          <a:r>
            <a:rPr lang="en-US" sz="2100" kern="1200"/>
            <a:t>Enhanced Flexibility</a:t>
          </a:r>
          <a:endParaRPr lang="en-EG" sz="2100" kern="1200"/>
        </a:p>
      </dsp:txBody>
      <dsp:txXfrm>
        <a:off x="32680" y="34211"/>
        <a:ext cx="3583096" cy="604096"/>
      </dsp:txXfrm>
    </dsp:sp>
    <dsp:sp modelId="{41320A12-708A-0F4A-A0A0-8BCFACBF9031}">
      <dsp:nvSpPr>
        <dsp:cNvPr id="0" name=""/>
        <dsp:cNvSpPr/>
      </dsp:nvSpPr>
      <dsp:spPr>
        <a:xfrm rot="5400000">
          <a:off x="6623746" y="-2203883"/>
          <a:ext cx="535565" cy="6486145"/>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26670" rIns="53340" bIns="26670" numCol="1" spcCol="1270" anchor="ctr" anchorCtr="0">
          <a:noAutofit/>
        </a:bodyPr>
        <a:lstStyle/>
        <a:p>
          <a:pPr marL="114300" lvl="1" indent="-114300" algn="l" defTabSz="622300">
            <a:lnSpc>
              <a:spcPct val="90000"/>
            </a:lnSpc>
            <a:spcBef>
              <a:spcPct val="0"/>
            </a:spcBef>
            <a:spcAft>
              <a:spcPct val="15000"/>
            </a:spcAft>
            <a:buChar char="•"/>
          </a:pPr>
          <a:r>
            <a:rPr lang="en-US" sz="1400" kern="1200"/>
            <a:t>Facilitates stakeholder collaboration.</a:t>
          </a:r>
          <a:endParaRPr lang="en-EG" sz="1400" kern="1200"/>
        </a:p>
        <a:p>
          <a:pPr marL="114300" lvl="1" indent="-114300" algn="l" defTabSz="622300">
            <a:lnSpc>
              <a:spcPct val="90000"/>
            </a:lnSpc>
            <a:spcBef>
              <a:spcPct val="0"/>
            </a:spcBef>
            <a:spcAft>
              <a:spcPct val="15000"/>
            </a:spcAft>
            <a:buChar char="•"/>
          </a:pPr>
          <a:r>
            <a:rPr lang="en-US" sz="1400" kern="1200"/>
            <a:t>Enhances communication and goal alignment.</a:t>
          </a:r>
          <a:endParaRPr lang="en-EG" sz="1400" kern="1200"/>
        </a:p>
      </dsp:txBody>
      <dsp:txXfrm rot="-5400000">
        <a:off x="3648456" y="797551"/>
        <a:ext cx="6460001" cy="483277"/>
      </dsp:txXfrm>
    </dsp:sp>
    <dsp:sp modelId="{C7B69AFB-5607-E64C-9E35-7AEF3993327B}">
      <dsp:nvSpPr>
        <dsp:cNvPr id="0" name=""/>
        <dsp:cNvSpPr/>
      </dsp:nvSpPr>
      <dsp:spPr>
        <a:xfrm>
          <a:off x="0" y="704460"/>
          <a:ext cx="3648456" cy="66945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40005" rIns="80010" bIns="40005" numCol="1" spcCol="1270" anchor="ctr" anchorCtr="0">
          <a:noAutofit/>
        </a:bodyPr>
        <a:lstStyle/>
        <a:p>
          <a:pPr marL="0" lvl="0" indent="0" algn="ctr" defTabSz="933450">
            <a:lnSpc>
              <a:spcPct val="90000"/>
            </a:lnSpc>
            <a:spcBef>
              <a:spcPct val="0"/>
            </a:spcBef>
            <a:spcAft>
              <a:spcPct val="35000"/>
            </a:spcAft>
            <a:buNone/>
          </a:pPr>
          <a:r>
            <a:rPr lang="en-US" sz="2100" kern="1200"/>
            <a:t>Improved Collaboration</a:t>
          </a:r>
          <a:endParaRPr lang="en-EG" sz="2100" kern="1200"/>
        </a:p>
      </dsp:txBody>
      <dsp:txXfrm>
        <a:off x="32680" y="737140"/>
        <a:ext cx="3583096" cy="604096"/>
      </dsp:txXfrm>
    </dsp:sp>
    <dsp:sp modelId="{E0EFFF90-1147-A84E-8556-4FCD9ED8239B}">
      <dsp:nvSpPr>
        <dsp:cNvPr id="0" name=""/>
        <dsp:cNvSpPr/>
      </dsp:nvSpPr>
      <dsp:spPr>
        <a:xfrm rot="5400000">
          <a:off x="6623746" y="-1500953"/>
          <a:ext cx="535565" cy="6486145"/>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26670" rIns="53340" bIns="26670" numCol="1" spcCol="1270" anchor="ctr" anchorCtr="0">
          <a:noAutofit/>
        </a:bodyPr>
        <a:lstStyle/>
        <a:p>
          <a:pPr marL="114300" lvl="1" indent="-114300" algn="l" defTabSz="622300">
            <a:lnSpc>
              <a:spcPct val="90000"/>
            </a:lnSpc>
            <a:spcBef>
              <a:spcPct val="0"/>
            </a:spcBef>
            <a:spcAft>
              <a:spcPct val="15000"/>
            </a:spcAft>
            <a:buChar char="•"/>
          </a:pPr>
          <a:r>
            <a:rPr lang="en-US" sz="1400" kern="1200"/>
            <a:t>Integrates robust risk strategies.</a:t>
          </a:r>
          <a:endParaRPr lang="en-EG" sz="1400" kern="1200"/>
        </a:p>
        <a:p>
          <a:pPr marL="114300" lvl="1" indent="-114300" algn="l" defTabSz="622300">
            <a:lnSpc>
              <a:spcPct val="90000"/>
            </a:lnSpc>
            <a:spcBef>
              <a:spcPct val="0"/>
            </a:spcBef>
            <a:spcAft>
              <a:spcPct val="15000"/>
            </a:spcAft>
            <a:buChar char="•"/>
          </a:pPr>
          <a:r>
            <a:rPr lang="en-US" sz="1400" kern="1200"/>
            <a:t>Proactively identifies and mitigates risks.</a:t>
          </a:r>
          <a:endParaRPr lang="en-EG" sz="1400" kern="1200"/>
        </a:p>
      </dsp:txBody>
      <dsp:txXfrm rot="-5400000">
        <a:off x="3648456" y="1500481"/>
        <a:ext cx="6460001" cy="483277"/>
      </dsp:txXfrm>
    </dsp:sp>
    <dsp:sp modelId="{FF0CDAF2-492A-5C49-B3FE-AF1C1024D2B6}">
      <dsp:nvSpPr>
        <dsp:cNvPr id="0" name=""/>
        <dsp:cNvSpPr/>
      </dsp:nvSpPr>
      <dsp:spPr>
        <a:xfrm>
          <a:off x="0" y="1407390"/>
          <a:ext cx="3648456" cy="66945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40005" rIns="80010" bIns="40005" numCol="1" spcCol="1270" anchor="ctr" anchorCtr="0">
          <a:noAutofit/>
        </a:bodyPr>
        <a:lstStyle/>
        <a:p>
          <a:pPr marL="0" lvl="0" indent="0" algn="ctr" defTabSz="933450">
            <a:lnSpc>
              <a:spcPct val="90000"/>
            </a:lnSpc>
            <a:spcBef>
              <a:spcPct val="0"/>
            </a:spcBef>
            <a:spcAft>
              <a:spcPct val="35000"/>
            </a:spcAft>
            <a:buNone/>
          </a:pPr>
          <a:r>
            <a:rPr lang="en-US" sz="2100" kern="1200"/>
            <a:t>Efficient Risk Management</a:t>
          </a:r>
          <a:endParaRPr lang="en-EG" sz="2100" kern="1200"/>
        </a:p>
      </dsp:txBody>
      <dsp:txXfrm>
        <a:off x="32680" y="1440070"/>
        <a:ext cx="3583096" cy="604096"/>
      </dsp:txXfrm>
    </dsp:sp>
    <dsp:sp modelId="{0A1F56E7-791D-0647-9782-447D1090D5F8}">
      <dsp:nvSpPr>
        <dsp:cNvPr id="0" name=""/>
        <dsp:cNvSpPr/>
      </dsp:nvSpPr>
      <dsp:spPr>
        <a:xfrm rot="5400000">
          <a:off x="6623746" y="-798023"/>
          <a:ext cx="535565" cy="6486145"/>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26670" rIns="53340" bIns="26670" numCol="1" spcCol="1270" anchor="ctr" anchorCtr="0">
          <a:noAutofit/>
        </a:bodyPr>
        <a:lstStyle/>
        <a:p>
          <a:pPr marL="114300" lvl="1" indent="-114300" algn="l" defTabSz="622300">
            <a:lnSpc>
              <a:spcPct val="90000"/>
            </a:lnSpc>
            <a:spcBef>
              <a:spcPct val="0"/>
            </a:spcBef>
            <a:spcAft>
              <a:spcPct val="15000"/>
            </a:spcAft>
            <a:buChar char="•"/>
          </a:pPr>
          <a:r>
            <a:rPr lang="en-US" sz="1400" kern="1200"/>
            <a:t>Efficient allocation throughout the project lifecycle.</a:t>
          </a:r>
          <a:endParaRPr lang="en-EG" sz="1400" kern="1200"/>
        </a:p>
        <a:p>
          <a:pPr marL="114300" lvl="1" indent="-114300" algn="l" defTabSz="622300">
            <a:lnSpc>
              <a:spcPct val="90000"/>
            </a:lnSpc>
            <a:spcBef>
              <a:spcPct val="0"/>
            </a:spcBef>
            <a:spcAft>
              <a:spcPct val="15000"/>
            </a:spcAft>
            <a:buChar char="•"/>
          </a:pPr>
          <a:r>
            <a:rPr lang="en-US" sz="1400" kern="1200"/>
            <a:t>Maximizes benefits of predictive and adaptive methods.</a:t>
          </a:r>
          <a:endParaRPr lang="en-EG" sz="1400" kern="1200"/>
        </a:p>
      </dsp:txBody>
      <dsp:txXfrm rot="-5400000">
        <a:off x="3648456" y="2203411"/>
        <a:ext cx="6460001" cy="483277"/>
      </dsp:txXfrm>
    </dsp:sp>
    <dsp:sp modelId="{690F2D10-383E-2F42-AFEC-0230AF41E8F8}">
      <dsp:nvSpPr>
        <dsp:cNvPr id="0" name=""/>
        <dsp:cNvSpPr/>
      </dsp:nvSpPr>
      <dsp:spPr>
        <a:xfrm>
          <a:off x="0" y="2110320"/>
          <a:ext cx="3648456" cy="66945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40005" rIns="80010" bIns="40005" numCol="1" spcCol="1270" anchor="ctr" anchorCtr="0">
          <a:noAutofit/>
        </a:bodyPr>
        <a:lstStyle/>
        <a:p>
          <a:pPr marL="0" lvl="0" indent="0" algn="ctr" defTabSz="933450">
            <a:lnSpc>
              <a:spcPct val="90000"/>
            </a:lnSpc>
            <a:spcBef>
              <a:spcPct val="0"/>
            </a:spcBef>
            <a:spcAft>
              <a:spcPct val="35000"/>
            </a:spcAft>
            <a:buNone/>
          </a:pPr>
          <a:r>
            <a:rPr lang="en-US" sz="2100" kern="1200"/>
            <a:t>Optimized Resource Utilization</a:t>
          </a:r>
          <a:endParaRPr lang="en-EG" sz="2100" kern="1200"/>
        </a:p>
      </dsp:txBody>
      <dsp:txXfrm>
        <a:off x="32680" y="2143000"/>
        <a:ext cx="3583096" cy="604096"/>
      </dsp:txXfrm>
    </dsp:sp>
    <dsp:sp modelId="{6B853D77-C2B0-0A4B-BA0D-AE00B92371BC}">
      <dsp:nvSpPr>
        <dsp:cNvPr id="0" name=""/>
        <dsp:cNvSpPr/>
      </dsp:nvSpPr>
      <dsp:spPr>
        <a:xfrm rot="5400000">
          <a:off x="6623746" y="-95094"/>
          <a:ext cx="535565" cy="6486145"/>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26670" rIns="53340" bIns="26670" numCol="1" spcCol="1270" anchor="ctr" anchorCtr="0">
          <a:noAutofit/>
        </a:bodyPr>
        <a:lstStyle/>
        <a:p>
          <a:pPr marL="114300" lvl="1" indent="-114300" algn="l" defTabSz="622300">
            <a:lnSpc>
              <a:spcPct val="90000"/>
            </a:lnSpc>
            <a:spcBef>
              <a:spcPct val="0"/>
            </a:spcBef>
            <a:spcAft>
              <a:spcPct val="15000"/>
            </a:spcAft>
            <a:buChar char="•"/>
          </a:pPr>
          <a:r>
            <a:rPr lang="en-US" sz="1400" kern="1200"/>
            <a:t>Enhances visibility into project progress.</a:t>
          </a:r>
          <a:endParaRPr lang="en-EG" sz="1400" kern="1200"/>
        </a:p>
        <a:p>
          <a:pPr marL="114300" lvl="1" indent="-114300" algn="l" defTabSz="622300">
            <a:lnSpc>
              <a:spcPct val="90000"/>
            </a:lnSpc>
            <a:spcBef>
              <a:spcPct val="0"/>
            </a:spcBef>
            <a:spcAft>
              <a:spcPct val="15000"/>
            </a:spcAft>
            <a:buChar char="•"/>
          </a:pPr>
          <a:r>
            <a:rPr lang="en-US" sz="1400" kern="1200"/>
            <a:t>Facilitates clear communication and decision-making.</a:t>
          </a:r>
          <a:endParaRPr lang="en-EG" sz="1400" kern="1200"/>
        </a:p>
      </dsp:txBody>
      <dsp:txXfrm rot="-5400000">
        <a:off x="3648456" y="2906340"/>
        <a:ext cx="6460001" cy="483277"/>
      </dsp:txXfrm>
    </dsp:sp>
    <dsp:sp modelId="{86B61C56-82D1-8043-9E52-0F2B66C5532B}">
      <dsp:nvSpPr>
        <dsp:cNvPr id="0" name=""/>
        <dsp:cNvSpPr/>
      </dsp:nvSpPr>
      <dsp:spPr>
        <a:xfrm>
          <a:off x="0" y="2813249"/>
          <a:ext cx="3648456" cy="66945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40005" rIns="80010" bIns="40005" numCol="1" spcCol="1270" anchor="ctr" anchorCtr="0">
          <a:noAutofit/>
        </a:bodyPr>
        <a:lstStyle/>
        <a:p>
          <a:pPr marL="0" lvl="0" indent="0" algn="ctr" defTabSz="933450">
            <a:lnSpc>
              <a:spcPct val="90000"/>
            </a:lnSpc>
            <a:spcBef>
              <a:spcPct val="0"/>
            </a:spcBef>
            <a:spcAft>
              <a:spcPct val="35000"/>
            </a:spcAft>
            <a:buNone/>
          </a:pPr>
          <a:r>
            <a:rPr lang="en-US" sz="2100" kern="1200"/>
            <a:t>Increased Transparency</a:t>
          </a:r>
          <a:endParaRPr lang="en-EG" sz="2100" kern="1200"/>
        </a:p>
      </dsp:txBody>
      <dsp:txXfrm>
        <a:off x="32680" y="2845929"/>
        <a:ext cx="3583096" cy="604096"/>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FD13332-7031-764E-936E-C95C9EE03552}">
      <dsp:nvSpPr>
        <dsp:cNvPr id="0" name=""/>
        <dsp:cNvSpPr/>
      </dsp:nvSpPr>
      <dsp:spPr>
        <a:xfrm>
          <a:off x="0" y="0"/>
          <a:ext cx="8739235" cy="149829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7650" tIns="247650" rIns="247650" bIns="247650" numCol="1" spcCol="1270" anchor="ctr" anchorCtr="0">
          <a:noAutofit/>
        </a:bodyPr>
        <a:lstStyle/>
        <a:p>
          <a:pPr marL="0" lvl="0" indent="0" algn="ctr" defTabSz="2889250" rtl="0">
            <a:lnSpc>
              <a:spcPct val="90000"/>
            </a:lnSpc>
            <a:spcBef>
              <a:spcPct val="0"/>
            </a:spcBef>
            <a:spcAft>
              <a:spcPct val="35000"/>
            </a:spcAft>
            <a:buNone/>
          </a:pPr>
          <a:r>
            <a:rPr lang="en-US" sz="6500" kern="1200" dirty="0"/>
            <a:t>Four Layers</a:t>
          </a:r>
        </a:p>
      </dsp:txBody>
      <dsp:txXfrm>
        <a:off x="43884" y="43884"/>
        <a:ext cx="8651467" cy="1410528"/>
      </dsp:txXfrm>
    </dsp:sp>
    <dsp:sp modelId="{4012CADC-BECA-D84F-842E-AAED198D4704}">
      <dsp:nvSpPr>
        <dsp:cNvPr id="0" name=""/>
        <dsp:cNvSpPr/>
      </dsp:nvSpPr>
      <dsp:spPr>
        <a:xfrm>
          <a:off x="1412" y="1726971"/>
          <a:ext cx="2055323" cy="149829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rtl="0">
            <a:lnSpc>
              <a:spcPct val="90000"/>
            </a:lnSpc>
            <a:spcBef>
              <a:spcPct val="0"/>
            </a:spcBef>
            <a:spcAft>
              <a:spcPct val="35000"/>
            </a:spcAft>
            <a:buNone/>
          </a:pPr>
          <a:r>
            <a:rPr lang="en-US" sz="2800" kern="1200" dirty="0"/>
            <a:t>Foundation</a:t>
          </a:r>
        </a:p>
      </dsp:txBody>
      <dsp:txXfrm>
        <a:off x="45296" y="1770855"/>
        <a:ext cx="1967555" cy="1410528"/>
      </dsp:txXfrm>
    </dsp:sp>
    <dsp:sp modelId="{5B0284B3-6A36-EB44-A614-D64A0DF3B3AB}">
      <dsp:nvSpPr>
        <dsp:cNvPr id="0" name=""/>
        <dsp:cNvSpPr/>
      </dsp:nvSpPr>
      <dsp:spPr>
        <a:xfrm>
          <a:off x="2229383" y="1726971"/>
          <a:ext cx="2055323" cy="149829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rtl="0">
            <a:lnSpc>
              <a:spcPct val="90000"/>
            </a:lnSpc>
            <a:spcBef>
              <a:spcPct val="0"/>
            </a:spcBef>
            <a:spcAft>
              <a:spcPct val="35000"/>
            </a:spcAft>
            <a:buNone/>
          </a:pPr>
          <a:r>
            <a:rPr lang="en-US" sz="2800" kern="1200" dirty="0"/>
            <a:t>Disciplined DevOps</a:t>
          </a:r>
        </a:p>
      </dsp:txBody>
      <dsp:txXfrm>
        <a:off x="2273267" y="1770855"/>
        <a:ext cx="1967555" cy="1410528"/>
      </dsp:txXfrm>
    </dsp:sp>
    <dsp:sp modelId="{4DE6A8D2-C394-844A-89CF-AF75EA2DCE05}">
      <dsp:nvSpPr>
        <dsp:cNvPr id="0" name=""/>
        <dsp:cNvSpPr/>
      </dsp:nvSpPr>
      <dsp:spPr>
        <a:xfrm>
          <a:off x="4457354" y="1726971"/>
          <a:ext cx="2055323" cy="149829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rtl="0">
            <a:lnSpc>
              <a:spcPct val="90000"/>
            </a:lnSpc>
            <a:spcBef>
              <a:spcPct val="0"/>
            </a:spcBef>
            <a:spcAft>
              <a:spcPct val="35000"/>
            </a:spcAft>
            <a:buNone/>
          </a:pPr>
          <a:r>
            <a:rPr lang="en-US" sz="2800" kern="1200" dirty="0"/>
            <a:t>Value Streams</a:t>
          </a:r>
        </a:p>
      </dsp:txBody>
      <dsp:txXfrm>
        <a:off x="4501238" y="1770855"/>
        <a:ext cx="1967555" cy="1410528"/>
      </dsp:txXfrm>
    </dsp:sp>
    <dsp:sp modelId="{C14C8C4F-385A-7F44-92DC-7973570802D5}">
      <dsp:nvSpPr>
        <dsp:cNvPr id="0" name=""/>
        <dsp:cNvSpPr/>
      </dsp:nvSpPr>
      <dsp:spPr>
        <a:xfrm>
          <a:off x="6685324" y="1726971"/>
          <a:ext cx="2055323" cy="149829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rtl="0">
            <a:lnSpc>
              <a:spcPct val="90000"/>
            </a:lnSpc>
            <a:spcBef>
              <a:spcPct val="0"/>
            </a:spcBef>
            <a:spcAft>
              <a:spcPct val="35000"/>
            </a:spcAft>
            <a:buNone/>
          </a:pPr>
          <a:r>
            <a:rPr lang="en-US" sz="2800" kern="1200" dirty="0"/>
            <a:t>Disciplined Agile Enterprise</a:t>
          </a:r>
        </a:p>
      </dsp:txBody>
      <dsp:txXfrm>
        <a:off x="6729208" y="1770855"/>
        <a:ext cx="1967555" cy="1410528"/>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AF795EF-8323-8746-99FC-113E729B6C76}">
      <dsp:nvSpPr>
        <dsp:cNvPr id="0" name=""/>
        <dsp:cNvSpPr/>
      </dsp:nvSpPr>
      <dsp:spPr>
        <a:xfrm>
          <a:off x="0" y="30968"/>
          <a:ext cx="8209404" cy="7558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t>Hybrid Methods bring the best of both worlds (Agile and Traditional) to your project.</a:t>
          </a:r>
        </a:p>
      </dsp:txBody>
      <dsp:txXfrm>
        <a:off x="36896" y="67864"/>
        <a:ext cx="8135612" cy="682028"/>
      </dsp:txXfrm>
    </dsp:sp>
    <dsp:sp modelId="{4DB5426A-2B9E-234E-B169-7E0AEBEEDD02}">
      <dsp:nvSpPr>
        <dsp:cNvPr id="0" name=""/>
        <dsp:cNvSpPr/>
      </dsp:nvSpPr>
      <dsp:spPr>
        <a:xfrm>
          <a:off x="0" y="841508"/>
          <a:ext cx="8209404" cy="7558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t>There are different methods for Hybrid PM </a:t>
          </a:r>
        </a:p>
      </dsp:txBody>
      <dsp:txXfrm>
        <a:off x="36896" y="878404"/>
        <a:ext cx="8135612" cy="682028"/>
      </dsp:txXfrm>
    </dsp:sp>
    <dsp:sp modelId="{EBA3D880-7A5D-4D4E-BBD1-BC754876A36E}">
      <dsp:nvSpPr>
        <dsp:cNvPr id="0" name=""/>
        <dsp:cNvSpPr/>
      </dsp:nvSpPr>
      <dsp:spPr>
        <a:xfrm>
          <a:off x="0" y="1652049"/>
          <a:ext cx="8209404" cy="7558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t>You customize your Hybrid methodology based on each project needs and requirements.</a:t>
          </a:r>
        </a:p>
      </dsp:txBody>
      <dsp:txXfrm>
        <a:off x="36896" y="1688945"/>
        <a:ext cx="8135612" cy="682028"/>
      </dsp:txXfrm>
    </dsp:sp>
    <dsp:sp modelId="{659856DB-0B2F-4541-BDC5-4BF9A02BFA45}">
      <dsp:nvSpPr>
        <dsp:cNvPr id="0" name=""/>
        <dsp:cNvSpPr/>
      </dsp:nvSpPr>
      <dsp:spPr>
        <a:xfrm>
          <a:off x="0" y="2462589"/>
          <a:ext cx="8209404" cy="7558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t>Hybrid PM brings more flexibility, better collaboration, more risk management, and efficient use of resources.</a:t>
          </a:r>
        </a:p>
      </dsp:txBody>
      <dsp:txXfrm>
        <a:off x="36896" y="2499485"/>
        <a:ext cx="8135612" cy="682028"/>
      </dsp:txXfrm>
    </dsp:sp>
    <dsp:sp modelId="{183D9119-E953-894B-A6DB-3FAC264FA961}">
      <dsp:nvSpPr>
        <dsp:cNvPr id="0" name=""/>
        <dsp:cNvSpPr/>
      </dsp:nvSpPr>
      <dsp:spPr>
        <a:xfrm>
          <a:off x="0" y="3273129"/>
          <a:ext cx="8209404" cy="7558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t>We can implement Hybrid and Agile on an enterprise level using </a:t>
          </a:r>
          <a:r>
            <a:rPr lang="en-US" sz="1900" kern="1200" dirty="0" err="1"/>
            <a:t>SAFe</a:t>
          </a:r>
          <a:r>
            <a:rPr lang="en-US" sz="1900" kern="1200" dirty="0"/>
            <a:t>® and DA™ </a:t>
          </a:r>
        </a:p>
      </dsp:txBody>
      <dsp:txXfrm>
        <a:off x="36896" y="3310025"/>
        <a:ext cx="8135612" cy="682028"/>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bProcess3">
  <dgm:title val=""/>
  <dgm:desc val=""/>
  <dgm:catLst>
    <dgm:cat type="process" pri="18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Lst>
        <dgm:ruleLst>
          <dgm:rule type="primFontSz" val="5"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249303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6171810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7791165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5/31/2024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5/31/2024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5/31/2024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5/31/2024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3.png"/><Relationship Id="rId1" Type="http://schemas.openxmlformats.org/officeDocument/2006/relationships/slideLayout" Target="../slideLayouts/slideLayout1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2.xml"/><Relationship Id="rId1" Type="http://schemas.openxmlformats.org/officeDocument/2006/relationships/tags" Target="../tags/tag1.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2.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notesSlide" Target="../notesSlides/notesSlide4.xml"/><Relationship Id="rId7" Type="http://schemas.openxmlformats.org/officeDocument/2006/relationships/image" Target="../media/image15.svg"/><Relationship Id="rId2" Type="http://schemas.openxmlformats.org/officeDocument/2006/relationships/slideLayout" Target="../slideLayouts/slideLayout2.xml"/><Relationship Id="rId1" Type="http://schemas.openxmlformats.org/officeDocument/2006/relationships/tags" Target="../tags/tag2.xml"/><Relationship Id="rId6" Type="http://schemas.openxmlformats.org/officeDocument/2006/relationships/image" Target="../media/image14.png"/><Relationship Id="rId5" Type="http://schemas.openxmlformats.org/officeDocument/2006/relationships/image" Target="../media/image13.svg"/><Relationship Id="rId4" Type="http://schemas.openxmlformats.org/officeDocument/2006/relationships/image" Target="../media/image12.png"/><Relationship Id="rId9" Type="http://schemas.openxmlformats.org/officeDocument/2006/relationships/image" Target="../media/image17.sv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3.png"/><Relationship Id="rId1" Type="http://schemas.openxmlformats.org/officeDocument/2006/relationships/slideLayout" Target="../slideLayouts/slideLayout16.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28.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notesSlide" Target="../notesSlides/notesSlide6.xml"/><Relationship Id="rId7" Type="http://schemas.openxmlformats.org/officeDocument/2006/relationships/image" Target="../media/image21.svg"/><Relationship Id="rId2" Type="http://schemas.openxmlformats.org/officeDocument/2006/relationships/slideLayout" Target="../slideLayouts/slideLayout2.xml"/><Relationship Id="rId1" Type="http://schemas.openxmlformats.org/officeDocument/2006/relationships/tags" Target="../tags/tag3.xml"/><Relationship Id="rId6" Type="http://schemas.openxmlformats.org/officeDocument/2006/relationships/image" Target="../media/image20.png"/><Relationship Id="rId5" Type="http://schemas.openxmlformats.org/officeDocument/2006/relationships/image" Target="../media/image19.svg"/><Relationship Id="rId4" Type="http://schemas.openxmlformats.org/officeDocument/2006/relationships/image" Target="../media/image18.png"/><Relationship Id="rId9" Type="http://schemas.openxmlformats.org/officeDocument/2006/relationships/image" Target="../media/image17.svg"/></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image" Target="../media/image3.png"/><Relationship Id="rId1" Type="http://schemas.openxmlformats.org/officeDocument/2006/relationships/slideLayout" Target="../slideLayouts/slideLayout16.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3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image" Target="../media/image3.png"/><Relationship Id="rId1" Type="http://schemas.openxmlformats.org/officeDocument/2006/relationships/slideLayout" Target="../slideLayouts/slideLayout16.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37.xml.rels><?xml version="1.0" encoding="UTF-8" standalone="yes"?>
<Relationships xmlns="http://schemas.openxmlformats.org/package/2006/relationships"><Relationship Id="rId3" Type="http://schemas.openxmlformats.org/officeDocument/2006/relationships/hyperlink" Target="https://www.youtube.com/watch?v=ABPqUjyvapU" TargetMode="External"/><Relationship Id="rId2" Type="http://schemas.openxmlformats.org/officeDocument/2006/relationships/image" Target="../media/image27.jpg"/><Relationship Id="rId1" Type="http://schemas.openxmlformats.org/officeDocument/2006/relationships/slideLayout" Target="../slideLayouts/slideLayout18.xml"/><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3" Type="http://schemas.openxmlformats.org/officeDocument/2006/relationships/hyperlink" Target="https://www.simplilearn.com/how-to-control-risk-in-agile-project-management-article" TargetMode="External"/><Relationship Id="rId2" Type="http://schemas.openxmlformats.org/officeDocument/2006/relationships/image" Target="../media/image27.jpg"/><Relationship Id="rId1" Type="http://schemas.openxmlformats.org/officeDocument/2006/relationships/slideLayout" Target="../slideLayouts/slideLayout18.xml"/><Relationship Id="rId5" Type="http://schemas.openxmlformats.org/officeDocument/2006/relationships/image" Target="../media/image3.png"/><Relationship Id="rId4" Type="http://schemas.openxmlformats.org/officeDocument/2006/relationships/hyperlink" Target="https://www.saviom.com/blog/how-to-manage-resources-in-agile-project-management/" TargetMode="External"/></Relationships>
</file>

<file path=ppt/slides/_rels/slide3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17.xml"/><Relationship Id="rId5" Type="http://schemas.openxmlformats.org/officeDocument/2006/relationships/image" Target="../media/image3.png"/><Relationship Id="rId4" Type="http://schemas.openxmlformats.org/officeDocument/2006/relationships/image" Target="../media/image3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830997"/>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Eng. Ahmed Hussein, MBA, </a:t>
            </a:r>
            <a:r>
              <a:rPr lang="en-US" sz="2400" dirty="0" err="1">
                <a:latin typeface="Times New Roman" panose="02020603050405020304" pitchFamily="18" charset="0"/>
                <a:cs typeface="Times New Roman" panose="02020603050405020304" pitchFamily="18" charset="0"/>
              </a:rPr>
              <a:t>PfMP</a:t>
            </a:r>
            <a:r>
              <a:rPr lang="en-US" sz="2400" dirty="0">
                <a:latin typeface="Times New Roman" panose="02020603050405020304" pitchFamily="18" charset="0"/>
                <a:cs typeface="Times New Roman" panose="02020603050405020304" pitchFamily="18" charset="0"/>
              </a:rPr>
              <a:t>©, PMP©, CMP APMG</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3348994"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Agile Project</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07</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3361818"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 622</a:t>
            </a:r>
          </a:p>
          <a:p>
            <a:r>
              <a:rPr lang="en-US" sz="2000" dirty="0">
                <a:latin typeface="Times New Roman" panose="02020603050405020304" pitchFamily="18" charset="0"/>
                <a:cs typeface="Times New Roman" panose="02020603050405020304" pitchFamily="18" charset="0"/>
              </a:rPr>
              <a:t>Master of Project Management</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4989" y="59789"/>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271884" y="1463842"/>
            <a:ext cx="5780242" cy="3477875"/>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Hybrid life cycles: Designing and Customizing Agile and Traditional Lifecycles</a:t>
            </a: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7</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943434"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 622</a:t>
            </a:r>
          </a:p>
          <a:p>
            <a:r>
              <a:rPr lang="en-US" sz="2000" dirty="0">
                <a:latin typeface="Times New Roman" panose="02020603050405020304" pitchFamily="18" charset="0"/>
                <a:cs typeface="Times New Roman" panose="02020603050405020304" pitchFamily="18" charset="0"/>
              </a:rPr>
              <a:t>Agile Project Management</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072822"/>
            <a:ext cx="5476666" cy="830997"/>
          </a:xfrm>
          <a:prstGeom prst="rect">
            <a:avLst/>
          </a:prstGeom>
          <a:noFill/>
        </p:spPr>
        <p:txBody>
          <a:bodyPr wrap="square" rtlCol="0">
            <a:spAutoFit/>
          </a:bodyPr>
          <a:lstStyle/>
          <a:p>
            <a:r>
              <a:rPr lang="en-US" sz="2400" b="1" dirty="0">
                <a:solidFill>
                  <a:srgbClr val="00B0F0"/>
                </a:solidFill>
                <a:latin typeface="Times New Roman" panose="02020603050405020304" pitchFamily="18" charset="0"/>
                <a:cs typeface="Times New Roman" panose="02020603050405020304" pitchFamily="18" charset="0"/>
              </a:rPr>
              <a:t>Eng. Ahmed Hussein, MBA, </a:t>
            </a:r>
            <a:r>
              <a:rPr lang="en-US" sz="2400" b="1" dirty="0" err="1">
                <a:solidFill>
                  <a:srgbClr val="00B0F0"/>
                </a:solidFill>
                <a:latin typeface="Times New Roman" panose="02020603050405020304" pitchFamily="18" charset="0"/>
                <a:cs typeface="Times New Roman" panose="02020603050405020304" pitchFamily="18" charset="0"/>
              </a:rPr>
              <a:t>PfMP</a:t>
            </a:r>
            <a:r>
              <a:rPr lang="en-US" sz="2400" b="1" dirty="0">
                <a:solidFill>
                  <a:srgbClr val="00B0F0"/>
                </a:solidFill>
                <a:latin typeface="Times New Roman" panose="02020603050405020304" pitchFamily="18" charset="0"/>
                <a:cs typeface="Times New Roman" panose="02020603050405020304" pitchFamily="18" charset="0"/>
              </a:rPr>
              <a:t>©, PMP©, CMP APMG</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789804"/>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 Objectives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2031325"/>
          </a:xfrm>
          <a:prstGeom prst="rect">
            <a:avLst/>
          </a:prstGeom>
          <a:noFill/>
        </p:spPr>
        <p:txBody>
          <a:bodyPr wrap="square" rtlCol="0">
            <a:spAutoFit/>
          </a:bodyPr>
          <a:lstStyle/>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Determine the Need for Hybrid Project Management Methodologies</a:t>
            </a: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Identify when to use Hybrid Project Management</a:t>
            </a: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Define the main Hybrid Project Management Methods</a:t>
            </a: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Determine the challenges facing Hybrid Project Management</a:t>
            </a: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Determine steps to implement Hybrid Project Management</a:t>
            </a: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Identify tools needed for Hybrid Project Management</a:t>
            </a: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Learn the main Enterprise Hybrid Project Management Methodologies</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03576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Key Points from Previous Lecture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20FC5E8-EF0C-D4E8-ED6B-E082AE352E66}"/>
              </a:ext>
            </a:extLst>
          </p:cNvPr>
          <p:cNvSpPr txBox="1"/>
          <p:nvPr/>
        </p:nvSpPr>
        <p:spPr>
          <a:xfrm>
            <a:off x="888999" y="2391844"/>
            <a:ext cx="10170887" cy="458011"/>
          </a:xfrm>
          <a:prstGeom prst="rect">
            <a:avLst/>
          </a:prstGeom>
          <a:noFill/>
        </p:spPr>
        <p:txBody>
          <a:bodyPr wrap="square" rtlCol="0">
            <a:spAutoFit/>
          </a:bodyPr>
          <a:lstStyle/>
          <a:p>
            <a:pPr>
              <a:lnSpc>
                <a:spcPct val="150000"/>
              </a:lnSpc>
            </a:pPr>
            <a:endParaRPr lang="en-US" dirty="0">
              <a:latin typeface="Times New Roman" panose="02020603050405020304" pitchFamily="18" charset="0"/>
              <a:cs typeface="Times New Roman" panose="02020603050405020304" pitchFamily="18" charset="0"/>
            </a:endParaRPr>
          </a:p>
        </p:txBody>
      </p:sp>
      <p:graphicFrame>
        <p:nvGraphicFramePr>
          <p:cNvPr id="16" name="Content Placeholder 2">
            <a:extLst>
              <a:ext uri="{FF2B5EF4-FFF2-40B4-BE49-F238E27FC236}">
                <a16:creationId xmlns:a16="http://schemas.microsoft.com/office/drawing/2014/main" id="{7D025AAE-DBDC-B96F-DEB5-38967F6E768C}"/>
              </a:ext>
            </a:extLst>
          </p:cNvPr>
          <p:cNvGraphicFramePr>
            <a:graphicFrameLocks/>
          </p:cNvGraphicFramePr>
          <p:nvPr>
            <p:extLst>
              <p:ext uri="{D42A27DB-BD31-4B8C-83A1-F6EECF244321}">
                <p14:modId xmlns:p14="http://schemas.microsoft.com/office/powerpoint/2010/main" val="1048969275"/>
              </p:ext>
            </p:extLst>
          </p:nvPr>
        </p:nvGraphicFramePr>
        <p:xfrm>
          <a:off x="2407796" y="1779014"/>
          <a:ext cx="8209404" cy="405991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30176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1127760" y="4884389"/>
            <a:ext cx="4747323" cy="362022"/>
          </a:xfrm>
          <a:prstGeom prst="rect">
            <a:avLst/>
          </a:prstGeom>
          <a:noFill/>
        </p:spPr>
        <p:txBody>
          <a:bodyPr wrap="square">
            <a:spAutoFit/>
          </a:bodyPr>
          <a:lstStyle/>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208916" y="1003044"/>
            <a:ext cx="4810587"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Hybrid Project Management Overview</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7715773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75E37A-DD58-5F70-B739-193FA75D4426}"/>
              </a:ext>
            </a:extLst>
          </p:cNvPr>
          <p:cNvSpPr>
            <a:spLocks noGrp="1"/>
          </p:cNvSpPr>
          <p:nvPr>
            <p:ph type="title"/>
          </p:nvPr>
        </p:nvSpPr>
        <p:spPr/>
        <p:txBody>
          <a:bodyPr/>
          <a:lstStyle/>
          <a:p>
            <a:r>
              <a:rPr lang="en-US" dirty="0">
                <a:solidFill>
                  <a:srgbClr val="2D3956"/>
                </a:solidFill>
              </a:rPr>
              <a:t>Agile vs Waterfall Approaches</a:t>
            </a:r>
            <a:endParaRPr lang="ar-SA" dirty="0">
              <a:solidFill>
                <a:srgbClr val="2D3956"/>
              </a:solidFill>
            </a:endParaRPr>
          </a:p>
        </p:txBody>
      </p:sp>
      <p:sp>
        <p:nvSpPr>
          <p:cNvPr id="4" name="Right Arrow 3">
            <a:extLst>
              <a:ext uri="{FF2B5EF4-FFF2-40B4-BE49-F238E27FC236}">
                <a16:creationId xmlns:a16="http://schemas.microsoft.com/office/drawing/2014/main" id="{BD15BE73-59E4-7299-5347-2743BBB79F67}"/>
              </a:ext>
            </a:extLst>
          </p:cNvPr>
          <p:cNvSpPr/>
          <p:nvPr/>
        </p:nvSpPr>
        <p:spPr>
          <a:xfrm>
            <a:off x="608808" y="3285169"/>
            <a:ext cx="10549054" cy="617065"/>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b="1" dirty="0"/>
              <a:t>Project Timeline</a:t>
            </a:r>
            <a:endParaRPr lang="ar-SA" sz="1600" b="1" dirty="0"/>
          </a:p>
        </p:txBody>
      </p:sp>
      <p:sp>
        <p:nvSpPr>
          <p:cNvPr id="7" name="Rounded Rectangle 6">
            <a:extLst>
              <a:ext uri="{FF2B5EF4-FFF2-40B4-BE49-F238E27FC236}">
                <a16:creationId xmlns:a16="http://schemas.microsoft.com/office/drawing/2014/main" id="{E9ED728B-0B52-96B3-4F9A-6C924AE7908A}"/>
              </a:ext>
            </a:extLst>
          </p:cNvPr>
          <p:cNvSpPr/>
          <p:nvPr/>
        </p:nvSpPr>
        <p:spPr>
          <a:xfrm>
            <a:off x="1427356" y="1599249"/>
            <a:ext cx="2096429" cy="413872"/>
          </a:xfrm>
          <a:prstGeom prst="roundRect">
            <a:avLst/>
          </a:prstGeom>
          <a:solidFill>
            <a:schemeClr val="accent1">
              <a:lumMod val="60000"/>
              <a:lumOff val="40000"/>
            </a:schemeClr>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Plan</a:t>
            </a:r>
            <a:endParaRPr lang="ar-SA" dirty="0">
              <a:solidFill>
                <a:schemeClr val="tx1"/>
              </a:solidFill>
            </a:endParaRPr>
          </a:p>
        </p:txBody>
      </p:sp>
      <p:sp>
        <p:nvSpPr>
          <p:cNvPr id="8" name="Rounded Rectangle 7">
            <a:extLst>
              <a:ext uri="{FF2B5EF4-FFF2-40B4-BE49-F238E27FC236}">
                <a16:creationId xmlns:a16="http://schemas.microsoft.com/office/drawing/2014/main" id="{47A3417C-1CD5-6723-2867-465DC616ACD0}"/>
              </a:ext>
            </a:extLst>
          </p:cNvPr>
          <p:cNvSpPr/>
          <p:nvPr/>
        </p:nvSpPr>
        <p:spPr>
          <a:xfrm>
            <a:off x="3523785" y="2001322"/>
            <a:ext cx="2096429" cy="413872"/>
          </a:xfrm>
          <a:prstGeom prst="roundRect">
            <a:avLst/>
          </a:prstGeom>
          <a:solidFill>
            <a:schemeClr val="accent1">
              <a:lumMod val="60000"/>
              <a:lumOff val="40000"/>
            </a:schemeClr>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Develop</a:t>
            </a:r>
            <a:endParaRPr lang="ar-SA" dirty="0">
              <a:solidFill>
                <a:schemeClr val="tx1"/>
              </a:solidFill>
            </a:endParaRPr>
          </a:p>
        </p:txBody>
      </p:sp>
      <p:cxnSp>
        <p:nvCxnSpPr>
          <p:cNvPr id="10" name="Elbow Connector 9">
            <a:extLst>
              <a:ext uri="{FF2B5EF4-FFF2-40B4-BE49-F238E27FC236}">
                <a16:creationId xmlns:a16="http://schemas.microsoft.com/office/drawing/2014/main" id="{9FDF88BE-A26D-7A97-7CBA-2CA1BD6B585D}"/>
              </a:ext>
            </a:extLst>
          </p:cNvPr>
          <p:cNvCxnSpPr>
            <a:cxnSpLocks/>
            <a:stCxn id="7" idx="3"/>
            <a:endCxn id="8" idx="0"/>
          </p:cNvCxnSpPr>
          <p:nvPr/>
        </p:nvCxnSpPr>
        <p:spPr>
          <a:xfrm>
            <a:off x="3523785" y="1806185"/>
            <a:ext cx="1048215" cy="195137"/>
          </a:xfrm>
          <a:prstGeom prst="bentConnector2">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11" name="Rounded Rectangle 10">
            <a:extLst>
              <a:ext uri="{FF2B5EF4-FFF2-40B4-BE49-F238E27FC236}">
                <a16:creationId xmlns:a16="http://schemas.microsoft.com/office/drawing/2014/main" id="{351810FE-ADF0-55DF-E635-73677307DF2B}"/>
              </a:ext>
            </a:extLst>
          </p:cNvPr>
          <p:cNvSpPr/>
          <p:nvPr/>
        </p:nvSpPr>
        <p:spPr>
          <a:xfrm>
            <a:off x="5620214" y="2399200"/>
            <a:ext cx="2096429" cy="413872"/>
          </a:xfrm>
          <a:prstGeom prst="roundRect">
            <a:avLst/>
          </a:prstGeom>
          <a:solidFill>
            <a:schemeClr val="accent1">
              <a:lumMod val="60000"/>
              <a:lumOff val="40000"/>
            </a:schemeClr>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Test</a:t>
            </a:r>
            <a:endParaRPr lang="ar-SA" dirty="0">
              <a:solidFill>
                <a:schemeClr val="tx1"/>
              </a:solidFill>
            </a:endParaRPr>
          </a:p>
        </p:txBody>
      </p:sp>
      <p:sp>
        <p:nvSpPr>
          <p:cNvPr id="12" name="Rounded Rectangle 11">
            <a:extLst>
              <a:ext uri="{FF2B5EF4-FFF2-40B4-BE49-F238E27FC236}">
                <a16:creationId xmlns:a16="http://schemas.microsoft.com/office/drawing/2014/main" id="{6916C1A8-1A3D-9D66-39BA-53067859DBE3}"/>
              </a:ext>
            </a:extLst>
          </p:cNvPr>
          <p:cNvSpPr/>
          <p:nvPr/>
        </p:nvSpPr>
        <p:spPr>
          <a:xfrm>
            <a:off x="7716643" y="2781742"/>
            <a:ext cx="2096429" cy="413872"/>
          </a:xfrm>
          <a:prstGeom prst="roundRect">
            <a:avLst/>
          </a:prstGeom>
          <a:solidFill>
            <a:schemeClr val="accent1">
              <a:lumMod val="60000"/>
              <a:lumOff val="40000"/>
            </a:schemeClr>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Deploy</a:t>
            </a:r>
            <a:endParaRPr lang="ar-SA" dirty="0">
              <a:solidFill>
                <a:schemeClr val="tx1"/>
              </a:solidFill>
            </a:endParaRPr>
          </a:p>
        </p:txBody>
      </p:sp>
      <p:cxnSp>
        <p:nvCxnSpPr>
          <p:cNvPr id="13" name="Elbow Connector 12">
            <a:extLst>
              <a:ext uri="{FF2B5EF4-FFF2-40B4-BE49-F238E27FC236}">
                <a16:creationId xmlns:a16="http://schemas.microsoft.com/office/drawing/2014/main" id="{68F657E4-4E7E-C864-049C-0D23338ADFEE}"/>
              </a:ext>
            </a:extLst>
          </p:cNvPr>
          <p:cNvCxnSpPr>
            <a:cxnSpLocks/>
            <a:stCxn id="11" idx="3"/>
            <a:endCxn id="12" idx="0"/>
          </p:cNvCxnSpPr>
          <p:nvPr/>
        </p:nvCxnSpPr>
        <p:spPr>
          <a:xfrm>
            <a:off x="7716643" y="2606136"/>
            <a:ext cx="1048215" cy="175606"/>
          </a:xfrm>
          <a:prstGeom prst="bentConnector2">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15" name="Elbow Connector 14">
            <a:extLst>
              <a:ext uri="{FF2B5EF4-FFF2-40B4-BE49-F238E27FC236}">
                <a16:creationId xmlns:a16="http://schemas.microsoft.com/office/drawing/2014/main" id="{3C309BA9-3921-58DB-1599-B9FC7AF0B194}"/>
              </a:ext>
            </a:extLst>
          </p:cNvPr>
          <p:cNvCxnSpPr>
            <a:cxnSpLocks/>
            <a:stCxn id="8" idx="3"/>
            <a:endCxn id="11" idx="0"/>
          </p:cNvCxnSpPr>
          <p:nvPr/>
        </p:nvCxnSpPr>
        <p:spPr>
          <a:xfrm>
            <a:off x="5620214" y="2208258"/>
            <a:ext cx="1048215" cy="190942"/>
          </a:xfrm>
          <a:prstGeom prst="bentConnector2">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pic>
        <p:nvPicPr>
          <p:cNvPr id="22" name="Graphic 21" descr="Single gear with solid fill">
            <a:extLst>
              <a:ext uri="{FF2B5EF4-FFF2-40B4-BE49-F238E27FC236}">
                <a16:creationId xmlns:a16="http://schemas.microsoft.com/office/drawing/2014/main" id="{B4631ED5-34D7-2099-AD62-C94DDE146DA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793011" y="4481230"/>
            <a:ext cx="1426078" cy="1426078"/>
          </a:xfrm>
          <a:prstGeom prst="rect">
            <a:avLst/>
          </a:prstGeom>
        </p:spPr>
      </p:pic>
      <p:pic>
        <p:nvPicPr>
          <p:cNvPr id="25" name="Graphic 24" descr="Single gear with solid fill">
            <a:extLst>
              <a:ext uri="{FF2B5EF4-FFF2-40B4-BE49-F238E27FC236}">
                <a16:creationId xmlns:a16="http://schemas.microsoft.com/office/drawing/2014/main" id="{5112092A-B209-11EF-A351-A5E2667BBBB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143420" y="4410096"/>
            <a:ext cx="1426078" cy="1426078"/>
          </a:xfrm>
          <a:prstGeom prst="rect">
            <a:avLst/>
          </a:prstGeom>
        </p:spPr>
      </p:pic>
      <p:pic>
        <p:nvPicPr>
          <p:cNvPr id="26" name="Graphic 25" descr="Single gear with solid fill">
            <a:extLst>
              <a:ext uri="{FF2B5EF4-FFF2-40B4-BE49-F238E27FC236}">
                <a16:creationId xmlns:a16="http://schemas.microsoft.com/office/drawing/2014/main" id="{4D668E03-BECF-4F04-637A-B13B749FF60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461655" y="4434722"/>
            <a:ext cx="1426078" cy="1426078"/>
          </a:xfrm>
          <a:prstGeom prst="rect">
            <a:avLst/>
          </a:prstGeom>
        </p:spPr>
      </p:pic>
      <p:pic>
        <p:nvPicPr>
          <p:cNvPr id="27" name="Graphic 26" descr="Single gear with solid fill">
            <a:extLst>
              <a:ext uri="{FF2B5EF4-FFF2-40B4-BE49-F238E27FC236}">
                <a16:creationId xmlns:a16="http://schemas.microsoft.com/office/drawing/2014/main" id="{C860D3EE-F3C5-DBC3-1A0B-AB16D90ABB4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743727" y="4376413"/>
            <a:ext cx="1426078" cy="1426078"/>
          </a:xfrm>
          <a:prstGeom prst="rect">
            <a:avLst/>
          </a:prstGeom>
        </p:spPr>
      </p:pic>
      <p:pic>
        <p:nvPicPr>
          <p:cNvPr id="29" name="Graphic 28" descr="Bullseye with solid fill">
            <a:extLst>
              <a:ext uri="{FF2B5EF4-FFF2-40B4-BE49-F238E27FC236}">
                <a16:creationId xmlns:a16="http://schemas.microsoft.com/office/drawing/2014/main" id="{E80AAB2D-C3F3-59A7-22E5-6089681E67DD}"/>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72269" y="2489486"/>
            <a:ext cx="914400" cy="914400"/>
          </a:xfrm>
          <a:prstGeom prst="rect">
            <a:avLst/>
          </a:prstGeom>
        </p:spPr>
      </p:pic>
      <p:pic>
        <p:nvPicPr>
          <p:cNvPr id="30" name="Graphic 29" descr="Bullseye with solid fill">
            <a:extLst>
              <a:ext uri="{FF2B5EF4-FFF2-40B4-BE49-F238E27FC236}">
                <a16:creationId xmlns:a16="http://schemas.microsoft.com/office/drawing/2014/main" id="{0C55A925-BAB5-A0AF-A22E-5FEDF9C7F18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002749" y="5565030"/>
            <a:ext cx="914400" cy="914400"/>
          </a:xfrm>
          <a:prstGeom prst="rect">
            <a:avLst/>
          </a:prstGeom>
        </p:spPr>
      </p:pic>
      <p:pic>
        <p:nvPicPr>
          <p:cNvPr id="31" name="Graphic 30" descr="Bullseye with solid fill">
            <a:extLst>
              <a:ext uri="{FF2B5EF4-FFF2-40B4-BE49-F238E27FC236}">
                <a16:creationId xmlns:a16="http://schemas.microsoft.com/office/drawing/2014/main" id="{31F319F2-AF79-50E1-EB30-062E9CB909C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456978" y="5616952"/>
            <a:ext cx="914400" cy="914400"/>
          </a:xfrm>
          <a:prstGeom prst="rect">
            <a:avLst/>
          </a:prstGeom>
        </p:spPr>
      </p:pic>
      <p:pic>
        <p:nvPicPr>
          <p:cNvPr id="32" name="Graphic 31" descr="Bullseye with solid fill">
            <a:extLst>
              <a:ext uri="{FF2B5EF4-FFF2-40B4-BE49-F238E27FC236}">
                <a16:creationId xmlns:a16="http://schemas.microsoft.com/office/drawing/2014/main" id="{23D44EA1-8D09-AC57-0736-344FEEEF714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5083095" y="5655456"/>
            <a:ext cx="914400" cy="914400"/>
          </a:xfrm>
          <a:prstGeom prst="rect">
            <a:avLst/>
          </a:prstGeom>
        </p:spPr>
      </p:pic>
      <p:pic>
        <p:nvPicPr>
          <p:cNvPr id="33" name="Graphic 32" descr="Bullseye with solid fill">
            <a:extLst>
              <a:ext uri="{FF2B5EF4-FFF2-40B4-BE49-F238E27FC236}">
                <a16:creationId xmlns:a16="http://schemas.microsoft.com/office/drawing/2014/main" id="{D5B73FE5-A2F3-366F-ABA1-E08E01F2F3C5}"/>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794063" y="5616952"/>
            <a:ext cx="914400" cy="914400"/>
          </a:xfrm>
          <a:prstGeom prst="rect">
            <a:avLst/>
          </a:prstGeom>
        </p:spPr>
      </p:pic>
      <p:sp>
        <p:nvSpPr>
          <p:cNvPr id="40" name="TextBox 39">
            <a:extLst>
              <a:ext uri="{FF2B5EF4-FFF2-40B4-BE49-F238E27FC236}">
                <a16:creationId xmlns:a16="http://schemas.microsoft.com/office/drawing/2014/main" id="{39B90D3E-AB1C-1AD4-B06F-170DDF6DD78D}"/>
              </a:ext>
            </a:extLst>
          </p:cNvPr>
          <p:cNvSpPr txBox="1"/>
          <p:nvPr/>
        </p:nvSpPr>
        <p:spPr>
          <a:xfrm>
            <a:off x="10870046" y="2606136"/>
            <a:ext cx="1018537" cy="584775"/>
          </a:xfrm>
          <a:prstGeom prst="rect">
            <a:avLst/>
          </a:prstGeom>
          <a:noFill/>
        </p:spPr>
        <p:txBody>
          <a:bodyPr wrap="square" rtlCol="0">
            <a:spAutoFit/>
          </a:bodyPr>
          <a:lstStyle/>
          <a:p>
            <a:pPr algn="ctr"/>
            <a:r>
              <a:rPr lang="en-US" sz="1600" dirty="0"/>
              <a:t>Final Outcome</a:t>
            </a:r>
            <a:endParaRPr lang="ar-SA" sz="1600" dirty="0"/>
          </a:p>
        </p:txBody>
      </p:sp>
      <p:sp>
        <p:nvSpPr>
          <p:cNvPr id="41" name="TextBox 40">
            <a:extLst>
              <a:ext uri="{FF2B5EF4-FFF2-40B4-BE49-F238E27FC236}">
                <a16:creationId xmlns:a16="http://schemas.microsoft.com/office/drawing/2014/main" id="{FE8D5F2B-C076-5A2D-0A52-CDF2509AE7C9}"/>
              </a:ext>
            </a:extLst>
          </p:cNvPr>
          <p:cNvSpPr txBox="1"/>
          <p:nvPr/>
        </p:nvSpPr>
        <p:spPr>
          <a:xfrm>
            <a:off x="10738092" y="5760752"/>
            <a:ext cx="1018537" cy="584775"/>
          </a:xfrm>
          <a:prstGeom prst="rect">
            <a:avLst/>
          </a:prstGeom>
          <a:noFill/>
        </p:spPr>
        <p:txBody>
          <a:bodyPr wrap="square" rtlCol="0">
            <a:spAutoFit/>
          </a:bodyPr>
          <a:lstStyle/>
          <a:p>
            <a:pPr algn="ctr"/>
            <a:r>
              <a:rPr lang="en-US" sz="1600" dirty="0"/>
              <a:t>Final Outcome</a:t>
            </a:r>
            <a:endParaRPr lang="ar-SA" sz="1600" dirty="0"/>
          </a:p>
        </p:txBody>
      </p:sp>
      <p:sp>
        <p:nvSpPr>
          <p:cNvPr id="45" name="TextBox 44">
            <a:extLst>
              <a:ext uri="{FF2B5EF4-FFF2-40B4-BE49-F238E27FC236}">
                <a16:creationId xmlns:a16="http://schemas.microsoft.com/office/drawing/2014/main" id="{A236AA54-5A47-AF6C-5FEF-F0A6BAF045E3}"/>
              </a:ext>
            </a:extLst>
          </p:cNvPr>
          <p:cNvSpPr txBox="1"/>
          <p:nvPr/>
        </p:nvSpPr>
        <p:spPr>
          <a:xfrm>
            <a:off x="3500762" y="5827159"/>
            <a:ext cx="1521668" cy="584775"/>
          </a:xfrm>
          <a:prstGeom prst="rect">
            <a:avLst/>
          </a:prstGeom>
          <a:noFill/>
        </p:spPr>
        <p:txBody>
          <a:bodyPr wrap="square" rtlCol="0">
            <a:spAutoFit/>
          </a:bodyPr>
          <a:lstStyle/>
          <a:p>
            <a:pPr algn="ctr"/>
            <a:r>
              <a:rPr lang="en-US" sz="1600" dirty="0"/>
              <a:t>Intermediate Outcome</a:t>
            </a:r>
            <a:endParaRPr lang="ar-SA" sz="1600" dirty="0"/>
          </a:p>
        </p:txBody>
      </p:sp>
      <p:sp>
        <p:nvSpPr>
          <p:cNvPr id="46" name="TextBox 45">
            <a:extLst>
              <a:ext uri="{FF2B5EF4-FFF2-40B4-BE49-F238E27FC236}">
                <a16:creationId xmlns:a16="http://schemas.microsoft.com/office/drawing/2014/main" id="{07C2A086-8D07-3F82-5603-C9D2C19C16C5}"/>
              </a:ext>
            </a:extLst>
          </p:cNvPr>
          <p:cNvSpPr txBox="1"/>
          <p:nvPr/>
        </p:nvSpPr>
        <p:spPr>
          <a:xfrm>
            <a:off x="5790419" y="5793216"/>
            <a:ext cx="1521668" cy="584775"/>
          </a:xfrm>
          <a:prstGeom prst="rect">
            <a:avLst/>
          </a:prstGeom>
          <a:noFill/>
        </p:spPr>
        <p:txBody>
          <a:bodyPr wrap="square" rtlCol="0">
            <a:spAutoFit/>
          </a:bodyPr>
          <a:lstStyle/>
          <a:p>
            <a:pPr algn="ctr"/>
            <a:r>
              <a:rPr lang="en-US" sz="1600" dirty="0"/>
              <a:t>Intermediate Outcome</a:t>
            </a:r>
            <a:endParaRPr lang="ar-SA" sz="1600" dirty="0"/>
          </a:p>
        </p:txBody>
      </p:sp>
      <p:sp>
        <p:nvSpPr>
          <p:cNvPr id="47" name="TextBox 46">
            <a:extLst>
              <a:ext uri="{FF2B5EF4-FFF2-40B4-BE49-F238E27FC236}">
                <a16:creationId xmlns:a16="http://schemas.microsoft.com/office/drawing/2014/main" id="{92FCD4BD-FA45-F23B-E442-FB7D45FA24A7}"/>
              </a:ext>
            </a:extLst>
          </p:cNvPr>
          <p:cNvSpPr txBox="1"/>
          <p:nvPr/>
        </p:nvSpPr>
        <p:spPr>
          <a:xfrm>
            <a:off x="8107409" y="5793216"/>
            <a:ext cx="1521668" cy="584775"/>
          </a:xfrm>
          <a:prstGeom prst="rect">
            <a:avLst/>
          </a:prstGeom>
          <a:noFill/>
        </p:spPr>
        <p:txBody>
          <a:bodyPr wrap="square" rtlCol="0">
            <a:spAutoFit/>
          </a:bodyPr>
          <a:lstStyle/>
          <a:p>
            <a:pPr algn="ctr"/>
            <a:r>
              <a:rPr lang="en-US" sz="1600" dirty="0"/>
              <a:t>Intermediate Outcome</a:t>
            </a:r>
            <a:endParaRPr lang="ar-SA" sz="1600" dirty="0"/>
          </a:p>
        </p:txBody>
      </p:sp>
      <p:sp>
        <p:nvSpPr>
          <p:cNvPr id="49" name="TextBox 48">
            <a:extLst>
              <a:ext uri="{FF2B5EF4-FFF2-40B4-BE49-F238E27FC236}">
                <a16:creationId xmlns:a16="http://schemas.microsoft.com/office/drawing/2014/main" id="{A257C066-0067-8D18-79A7-5DABF79FEB39}"/>
              </a:ext>
            </a:extLst>
          </p:cNvPr>
          <p:cNvSpPr txBox="1"/>
          <p:nvPr/>
        </p:nvSpPr>
        <p:spPr>
          <a:xfrm>
            <a:off x="844890" y="3105369"/>
            <a:ext cx="6096000" cy="369332"/>
          </a:xfrm>
          <a:prstGeom prst="rect">
            <a:avLst/>
          </a:prstGeom>
          <a:noFill/>
        </p:spPr>
        <p:txBody>
          <a:bodyPr wrap="square">
            <a:spAutoFit/>
          </a:bodyPr>
          <a:lstStyle/>
          <a:p>
            <a:r>
              <a:rPr lang="en-US" sz="1800" b="1" dirty="0"/>
              <a:t>Classic/Traditional/Predictive/Waterfall Approach</a:t>
            </a:r>
            <a:endParaRPr lang="ar-SA" sz="1800" b="1" dirty="0"/>
          </a:p>
        </p:txBody>
      </p:sp>
      <p:sp>
        <p:nvSpPr>
          <p:cNvPr id="50" name="TextBox 49">
            <a:extLst>
              <a:ext uri="{FF2B5EF4-FFF2-40B4-BE49-F238E27FC236}">
                <a16:creationId xmlns:a16="http://schemas.microsoft.com/office/drawing/2014/main" id="{00964260-DD57-D879-19D9-9D28FC4C6FAC}"/>
              </a:ext>
            </a:extLst>
          </p:cNvPr>
          <p:cNvSpPr txBox="1"/>
          <p:nvPr/>
        </p:nvSpPr>
        <p:spPr>
          <a:xfrm>
            <a:off x="844890" y="3791039"/>
            <a:ext cx="6096000" cy="369332"/>
          </a:xfrm>
          <a:prstGeom prst="rect">
            <a:avLst/>
          </a:prstGeom>
          <a:noFill/>
        </p:spPr>
        <p:txBody>
          <a:bodyPr wrap="square">
            <a:spAutoFit/>
          </a:bodyPr>
          <a:lstStyle/>
          <a:p>
            <a:r>
              <a:rPr lang="en-US" sz="1800" b="1" dirty="0"/>
              <a:t>Agile/Incremental/Adaptive Approach</a:t>
            </a:r>
            <a:endParaRPr lang="ar-SA" sz="1800" b="1" dirty="0"/>
          </a:p>
        </p:txBody>
      </p:sp>
      <p:cxnSp>
        <p:nvCxnSpPr>
          <p:cNvPr id="56" name="Straight Arrow Connector 55">
            <a:extLst>
              <a:ext uri="{FF2B5EF4-FFF2-40B4-BE49-F238E27FC236}">
                <a16:creationId xmlns:a16="http://schemas.microsoft.com/office/drawing/2014/main" id="{C8ABC3B4-4E16-735F-CB40-6245AC11E05B}"/>
              </a:ext>
            </a:extLst>
          </p:cNvPr>
          <p:cNvCxnSpPr>
            <a:cxnSpLocks/>
          </p:cNvCxnSpPr>
          <p:nvPr/>
        </p:nvCxnSpPr>
        <p:spPr>
          <a:xfrm flipV="1">
            <a:off x="5825607" y="5555214"/>
            <a:ext cx="850349" cy="205538"/>
          </a:xfrm>
          <a:prstGeom prst="straightConnector1">
            <a:avLst/>
          </a:prstGeom>
          <a:ln>
            <a:solidFill>
              <a:schemeClr val="accent1"/>
            </a:solidFill>
            <a:tailEnd type="triangle"/>
          </a:ln>
        </p:spPr>
        <p:style>
          <a:lnRef idx="1">
            <a:schemeClr val="accent1"/>
          </a:lnRef>
          <a:fillRef idx="0">
            <a:schemeClr val="accent1"/>
          </a:fillRef>
          <a:effectRef idx="0">
            <a:schemeClr val="accent1"/>
          </a:effectRef>
          <a:fontRef idx="minor">
            <a:schemeClr val="tx1"/>
          </a:fontRef>
        </p:style>
      </p:cxnSp>
      <p:cxnSp>
        <p:nvCxnSpPr>
          <p:cNvPr id="58" name="Straight Arrow Connector 57">
            <a:extLst>
              <a:ext uri="{FF2B5EF4-FFF2-40B4-BE49-F238E27FC236}">
                <a16:creationId xmlns:a16="http://schemas.microsoft.com/office/drawing/2014/main" id="{C29577B3-FFB4-6839-CD66-30F104DA5049}"/>
              </a:ext>
            </a:extLst>
          </p:cNvPr>
          <p:cNvCxnSpPr>
            <a:cxnSpLocks/>
          </p:cNvCxnSpPr>
          <p:nvPr/>
        </p:nvCxnSpPr>
        <p:spPr>
          <a:xfrm flipV="1">
            <a:off x="3608637" y="5531350"/>
            <a:ext cx="758175" cy="192876"/>
          </a:xfrm>
          <a:prstGeom prst="straightConnector1">
            <a:avLst/>
          </a:prstGeom>
          <a:ln>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
        <p:nvSpPr>
          <p:cNvPr id="60" name="TextBox 59">
            <a:extLst>
              <a:ext uri="{FF2B5EF4-FFF2-40B4-BE49-F238E27FC236}">
                <a16:creationId xmlns:a16="http://schemas.microsoft.com/office/drawing/2014/main" id="{C545AD68-371F-E1DD-C316-F7CC29E89CED}"/>
              </a:ext>
            </a:extLst>
          </p:cNvPr>
          <p:cNvSpPr txBox="1"/>
          <p:nvPr/>
        </p:nvSpPr>
        <p:spPr>
          <a:xfrm>
            <a:off x="1447178" y="5268385"/>
            <a:ext cx="772622" cy="276999"/>
          </a:xfrm>
          <a:prstGeom prst="rect">
            <a:avLst/>
          </a:prstGeom>
          <a:noFill/>
        </p:spPr>
        <p:txBody>
          <a:bodyPr wrap="square">
            <a:spAutoFit/>
          </a:bodyPr>
          <a:lstStyle/>
          <a:p>
            <a:pPr marR="0" algn="ctr" rtl="1">
              <a:lnSpc>
                <a:spcPct val="100000"/>
              </a:lnSpc>
              <a:spcBef>
                <a:spcPts val="0"/>
              </a:spcBef>
              <a:spcAft>
                <a:spcPts val="0"/>
              </a:spcAft>
              <a:buClr>
                <a:srgbClr val="000000"/>
              </a:buClr>
              <a:buFont typeface="Arial"/>
            </a:pPr>
            <a:r>
              <a:rPr lang="en-US" sz="1200" dirty="0"/>
              <a:t>Plan</a:t>
            </a:r>
            <a:endParaRPr lang="ar-SA" sz="1200" dirty="0"/>
          </a:p>
        </p:txBody>
      </p:sp>
      <p:sp>
        <p:nvSpPr>
          <p:cNvPr id="61" name="TextBox 60">
            <a:extLst>
              <a:ext uri="{FF2B5EF4-FFF2-40B4-BE49-F238E27FC236}">
                <a16:creationId xmlns:a16="http://schemas.microsoft.com/office/drawing/2014/main" id="{5E12CCF9-1F8A-6C3E-B9AB-F5B8678B7BF8}"/>
              </a:ext>
            </a:extLst>
          </p:cNvPr>
          <p:cNvSpPr txBox="1"/>
          <p:nvPr/>
        </p:nvSpPr>
        <p:spPr>
          <a:xfrm>
            <a:off x="1279312" y="4749563"/>
            <a:ext cx="980323" cy="276999"/>
          </a:xfrm>
          <a:prstGeom prst="rect">
            <a:avLst/>
          </a:prstGeom>
          <a:noFill/>
        </p:spPr>
        <p:txBody>
          <a:bodyPr wrap="square">
            <a:spAutoFit/>
          </a:bodyPr>
          <a:lstStyle/>
          <a:p>
            <a:pPr marR="0" algn="ctr">
              <a:lnSpc>
                <a:spcPct val="100000"/>
              </a:lnSpc>
              <a:spcBef>
                <a:spcPts val="0"/>
              </a:spcBef>
              <a:spcAft>
                <a:spcPts val="0"/>
              </a:spcAft>
              <a:buClr>
                <a:srgbClr val="000000"/>
              </a:buClr>
              <a:buFont typeface="Arial"/>
            </a:pPr>
            <a:r>
              <a:rPr lang="en-US" sz="1200" dirty="0"/>
              <a:t>Develop</a:t>
            </a:r>
            <a:endParaRPr lang="ar-SA" sz="1200" dirty="0"/>
          </a:p>
        </p:txBody>
      </p:sp>
      <p:sp>
        <p:nvSpPr>
          <p:cNvPr id="62" name="TextBox 61">
            <a:extLst>
              <a:ext uri="{FF2B5EF4-FFF2-40B4-BE49-F238E27FC236}">
                <a16:creationId xmlns:a16="http://schemas.microsoft.com/office/drawing/2014/main" id="{F638057B-BEF4-F7B5-37D5-EE70591764B8}"/>
              </a:ext>
            </a:extLst>
          </p:cNvPr>
          <p:cNvSpPr txBox="1"/>
          <p:nvPr/>
        </p:nvSpPr>
        <p:spPr>
          <a:xfrm>
            <a:off x="2652948" y="4749563"/>
            <a:ext cx="980323" cy="276999"/>
          </a:xfrm>
          <a:prstGeom prst="rect">
            <a:avLst/>
          </a:prstGeom>
          <a:noFill/>
        </p:spPr>
        <p:txBody>
          <a:bodyPr wrap="square">
            <a:spAutoFit/>
          </a:bodyPr>
          <a:lstStyle/>
          <a:p>
            <a:pPr marR="0" algn="ctr">
              <a:lnSpc>
                <a:spcPct val="100000"/>
              </a:lnSpc>
              <a:spcBef>
                <a:spcPts val="0"/>
              </a:spcBef>
              <a:spcAft>
                <a:spcPts val="0"/>
              </a:spcAft>
              <a:buClr>
                <a:srgbClr val="000000"/>
              </a:buClr>
              <a:buFont typeface="Arial"/>
            </a:pPr>
            <a:r>
              <a:rPr lang="en-US" sz="1200" dirty="0"/>
              <a:t>Test</a:t>
            </a:r>
            <a:endParaRPr lang="ar-SA" sz="1200" dirty="0"/>
          </a:p>
        </p:txBody>
      </p:sp>
      <p:sp>
        <p:nvSpPr>
          <p:cNvPr id="63" name="TextBox 62">
            <a:extLst>
              <a:ext uri="{FF2B5EF4-FFF2-40B4-BE49-F238E27FC236}">
                <a16:creationId xmlns:a16="http://schemas.microsoft.com/office/drawing/2014/main" id="{9FB2CBBB-614F-96AA-6E6A-7D59BBBB41BE}"/>
              </a:ext>
            </a:extLst>
          </p:cNvPr>
          <p:cNvSpPr txBox="1"/>
          <p:nvPr/>
        </p:nvSpPr>
        <p:spPr>
          <a:xfrm>
            <a:off x="2760909" y="5266374"/>
            <a:ext cx="980323" cy="276999"/>
          </a:xfrm>
          <a:prstGeom prst="rect">
            <a:avLst/>
          </a:prstGeom>
          <a:noFill/>
        </p:spPr>
        <p:txBody>
          <a:bodyPr wrap="square">
            <a:spAutoFit/>
          </a:bodyPr>
          <a:lstStyle/>
          <a:p>
            <a:pPr marR="0" algn="ctr">
              <a:lnSpc>
                <a:spcPct val="100000"/>
              </a:lnSpc>
              <a:spcBef>
                <a:spcPts val="0"/>
              </a:spcBef>
              <a:spcAft>
                <a:spcPts val="0"/>
              </a:spcAft>
              <a:buClr>
                <a:srgbClr val="000000"/>
              </a:buClr>
              <a:buFont typeface="Arial"/>
            </a:pPr>
            <a:r>
              <a:rPr lang="en-US" sz="1200" dirty="0"/>
              <a:t>Deploy</a:t>
            </a:r>
            <a:endParaRPr lang="ar-SA" sz="1200" dirty="0"/>
          </a:p>
        </p:txBody>
      </p:sp>
      <p:cxnSp>
        <p:nvCxnSpPr>
          <p:cNvPr id="67" name="Straight Arrow Connector 66">
            <a:extLst>
              <a:ext uri="{FF2B5EF4-FFF2-40B4-BE49-F238E27FC236}">
                <a16:creationId xmlns:a16="http://schemas.microsoft.com/office/drawing/2014/main" id="{78B88E7F-00DE-10C4-C985-02721F3B291A}"/>
              </a:ext>
            </a:extLst>
          </p:cNvPr>
          <p:cNvCxnSpPr>
            <a:cxnSpLocks/>
          </p:cNvCxnSpPr>
          <p:nvPr/>
        </p:nvCxnSpPr>
        <p:spPr>
          <a:xfrm flipV="1">
            <a:off x="8223714" y="5531350"/>
            <a:ext cx="724350" cy="188371"/>
          </a:xfrm>
          <a:prstGeom prst="straightConnector1">
            <a:avLst/>
          </a:prstGeom>
          <a:ln>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
        <p:nvSpPr>
          <p:cNvPr id="69" name="TextBox 68">
            <a:extLst>
              <a:ext uri="{FF2B5EF4-FFF2-40B4-BE49-F238E27FC236}">
                <a16:creationId xmlns:a16="http://schemas.microsoft.com/office/drawing/2014/main" id="{C23D5EF1-4931-B8C0-DF52-EBE651B84E26}"/>
              </a:ext>
            </a:extLst>
          </p:cNvPr>
          <p:cNvSpPr txBox="1"/>
          <p:nvPr/>
        </p:nvSpPr>
        <p:spPr>
          <a:xfrm>
            <a:off x="1825185" y="4247531"/>
            <a:ext cx="1426078" cy="369332"/>
          </a:xfrm>
          <a:prstGeom prst="rect">
            <a:avLst/>
          </a:prstGeom>
          <a:noFill/>
        </p:spPr>
        <p:txBody>
          <a:bodyPr wrap="square">
            <a:spAutoFit/>
          </a:bodyPr>
          <a:lstStyle/>
          <a:p>
            <a:pPr algn="ctr"/>
            <a:r>
              <a:rPr lang="en-US" sz="1800" b="1" dirty="0"/>
              <a:t>Iteration 1</a:t>
            </a:r>
            <a:endParaRPr lang="ar-SA" sz="1800" b="1" dirty="0"/>
          </a:p>
        </p:txBody>
      </p:sp>
      <p:sp>
        <p:nvSpPr>
          <p:cNvPr id="70" name="TextBox 69">
            <a:extLst>
              <a:ext uri="{FF2B5EF4-FFF2-40B4-BE49-F238E27FC236}">
                <a16:creationId xmlns:a16="http://schemas.microsoft.com/office/drawing/2014/main" id="{BBD42815-705E-5EB2-3E84-FB9A0D33A329}"/>
              </a:ext>
            </a:extLst>
          </p:cNvPr>
          <p:cNvSpPr txBox="1"/>
          <p:nvPr/>
        </p:nvSpPr>
        <p:spPr>
          <a:xfrm>
            <a:off x="4178258" y="4247531"/>
            <a:ext cx="1426078" cy="369332"/>
          </a:xfrm>
          <a:prstGeom prst="rect">
            <a:avLst/>
          </a:prstGeom>
          <a:noFill/>
        </p:spPr>
        <p:txBody>
          <a:bodyPr wrap="square">
            <a:spAutoFit/>
          </a:bodyPr>
          <a:lstStyle/>
          <a:p>
            <a:pPr algn="ctr"/>
            <a:r>
              <a:rPr lang="en-US" sz="1800" b="1" dirty="0"/>
              <a:t>Iteration 2</a:t>
            </a:r>
            <a:endParaRPr lang="ar-SA" sz="1800" b="1" dirty="0"/>
          </a:p>
        </p:txBody>
      </p:sp>
      <p:sp>
        <p:nvSpPr>
          <p:cNvPr id="71" name="TextBox 70">
            <a:extLst>
              <a:ext uri="{FF2B5EF4-FFF2-40B4-BE49-F238E27FC236}">
                <a16:creationId xmlns:a16="http://schemas.microsoft.com/office/drawing/2014/main" id="{822F2B9D-279B-02B2-5EDA-D80CCE204B37}"/>
              </a:ext>
            </a:extLst>
          </p:cNvPr>
          <p:cNvSpPr txBox="1"/>
          <p:nvPr/>
        </p:nvSpPr>
        <p:spPr>
          <a:xfrm>
            <a:off x="6514860" y="4247531"/>
            <a:ext cx="1426078" cy="369332"/>
          </a:xfrm>
          <a:prstGeom prst="rect">
            <a:avLst/>
          </a:prstGeom>
          <a:noFill/>
        </p:spPr>
        <p:txBody>
          <a:bodyPr wrap="square">
            <a:spAutoFit/>
          </a:bodyPr>
          <a:lstStyle/>
          <a:p>
            <a:pPr algn="ctr"/>
            <a:r>
              <a:rPr lang="en-US" sz="1800" b="1" dirty="0"/>
              <a:t>Iteration 3</a:t>
            </a:r>
            <a:endParaRPr lang="ar-SA" sz="1800" b="1" dirty="0"/>
          </a:p>
        </p:txBody>
      </p:sp>
      <p:sp>
        <p:nvSpPr>
          <p:cNvPr id="73" name="TextBox 72">
            <a:extLst>
              <a:ext uri="{FF2B5EF4-FFF2-40B4-BE49-F238E27FC236}">
                <a16:creationId xmlns:a16="http://schemas.microsoft.com/office/drawing/2014/main" id="{B946AB96-69D0-C1E4-D2CB-93B96F2C92C4}"/>
              </a:ext>
            </a:extLst>
          </p:cNvPr>
          <p:cNvSpPr txBox="1"/>
          <p:nvPr/>
        </p:nvSpPr>
        <p:spPr>
          <a:xfrm>
            <a:off x="8779522" y="4225430"/>
            <a:ext cx="1426078" cy="369332"/>
          </a:xfrm>
          <a:prstGeom prst="rect">
            <a:avLst/>
          </a:prstGeom>
          <a:noFill/>
        </p:spPr>
        <p:txBody>
          <a:bodyPr wrap="square">
            <a:spAutoFit/>
          </a:bodyPr>
          <a:lstStyle/>
          <a:p>
            <a:pPr algn="ctr"/>
            <a:r>
              <a:rPr lang="en-US" sz="1800" b="1" dirty="0"/>
              <a:t>Iteration N</a:t>
            </a:r>
            <a:endParaRPr lang="ar-SA" sz="1800" b="1" dirty="0"/>
          </a:p>
        </p:txBody>
      </p:sp>
      <p:sp>
        <p:nvSpPr>
          <p:cNvPr id="74" name="TextBox 73">
            <a:extLst>
              <a:ext uri="{FF2B5EF4-FFF2-40B4-BE49-F238E27FC236}">
                <a16:creationId xmlns:a16="http://schemas.microsoft.com/office/drawing/2014/main" id="{35A9768F-D0B9-8093-5F48-859381B62C14}"/>
              </a:ext>
            </a:extLst>
          </p:cNvPr>
          <p:cNvSpPr txBox="1"/>
          <p:nvPr/>
        </p:nvSpPr>
        <p:spPr>
          <a:xfrm>
            <a:off x="7647191" y="4225430"/>
            <a:ext cx="1426078" cy="369332"/>
          </a:xfrm>
          <a:prstGeom prst="rect">
            <a:avLst/>
          </a:prstGeom>
          <a:noFill/>
        </p:spPr>
        <p:txBody>
          <a:bodyPr wrap="square">
            <a:spAutoFit/>
          </a:bodyPr>
          <a:lstStyle/>
          <a:p>
            <a:pPr algn="ctr"/>
            <a:r>
              <a:rPr lang="en-US" sz="1800" b="1" dirty="0"/>
              <a:t>………….</a:t>
            </a:r>
            <a:endParaRPr lang="ar-SA" sz="1800" b="1" dirty="0"/>
          </a:p>
        </p:txBody>
      </p:sp>
      <p:sp>
        <p:nvSpPr>
          <p:cNvPr id="84" name="TextBox 83">
            <a:extLst>
              <a:ext uri="{FF2B5EF4-FFF2-40B4-BE49-F238E27FC236}">
                <a16:creationId xmlns:a16="http://schemas.microsoft.com/office/drawing/2014/main" id="{DBA8BC3C-4262-0DA7-CFBB-6F631EE90644}"/>
              </a:ext>
            </a:extLst>
          </p:cNvPr>
          <p:cNvSpPr txBox="1"/>
          <p:nvPr/>
        </p:nvSpPr>
        <p:spPr>
          <a:xfrm>
            <a:off x="3794428" y="5268385"/>
            <a:ext cx="772622" cy="276999"/>
          </a:xfrm>
          <a:prstGeom prst="rect">
            <a:avLst/>
          </a:prstGeom>
          <a:noFill/>
        </p:spPr>
        <p:txBody>
          <a:bodyPr wrap="square">
            <a:spAutoFit/>
          </a:bodyPr>
          <a:lstStyle/>
          <a:p>
            <a:pPr marR="0" algn="ctr" rtl="1">
              <a:lnSpc>
                <a:spcPct val="100000"/>
              </a:lnSpc>
              <a:spcBef>
                <a:spcPts val="0"/>
              </a:spcBef>
              <a:spcAft>
                <a:spcPts val="0"/>
              </a:spcAft>
              <a:buClr>
                <a:srgbClr val="000000"/>
              </a:buClr>
              <a:buFont typeface="Arial"/>
            </a:pPr>
            <a:r>
              <a:rPr lang="en-US" sz="1200" dirty="0"/>
              <a:t>Plan</a:t>
            </a:r>
            <a:endParaRPr lang="ar-SA" sz="1200" dirty="0"/>
          </a:p>
        </p:txBody>
      </p:sp>
      <p:sp>
        <p:nvSpPr>
          <p:cNvPr id="85" name="TextBox 84">
            <a:extLst>
              <a:ext uri="{FF2B5EF4-FFF2-40B4-BE49-F238E27FC236}">
                <a16:creationId xmlns:a16="http://schemas.microsoft.com/office/drawing/2014/main" id="{51800583-C5B6-F547-A1C6-54C969E15E97}"/>
              </a:ext>
            </a:extLst>
          </p:cNvPr>
          <p:cNvSpPr txBox="1"/>
          <p:nvPr/>
        </p:nvSpPr>
        <p:spPr>
          <a:xfrm>
            <a:off x="3648333" y="4749563"/>
            <a:ext cx="980323" cy="276999"/>
          </a:xfrm>
          <a:prstGeom prst="rect">
            <a:avLst/>
          </a:prstGeom>
          <a:noFill/>
        </p:spPr>
        <p:txBody>
          <a:bodyPr wrap="square">
            <a:spAutoFit/>
          </a:bodyPr>
          <a:lstStyle/>
          <a:p>
            <a:pPr marR="0" algn="ctr">
              <a:lnSpc>
                <a:spcPct val="100000"/>
              </a:lnSpc>
              <a:spcBef>
                <a:spcPts val="0"/>
              </a:spcBef>
              <a:spcAft>
                <a:spcPts val="0"/>
              </a:spcAft>
              <a:buClr>
                <a:srgbClr val="000000"/>
              </a:buClr>
              <a:buFont typeface="Arial"/>
            </a:pPr>
            <a:r>
              <a:rPr lang="en-US" sz="1200" dirty="0"/>
              <a:t>Develop</a:t>
            </a:r>
            <a:endParaRPr lang="ar-SA" sz="1200" dirty="0"/>
          </a:p>
        </p:txBody>
      </p:sp>
      <p:sp>
        <p:nvSpPr>
          <p:cNvPr id="86" name="TextBox 85">
            <a:extLst>
              <a:ext uri="{FF2B5EF4-FFF2-40B4-BE49-F238E27FC236}">
                <a16:creationId xmlns:a16="http://schemas.microsoft.com/office/drawing/2014/main" id="{93581CE1-6143-2BAE-287B-B92A9734024B}"/>
              </a:ext>
            </a:extLst>
          </p:cNvPr>
          <p:cNvSpPr txBox="1"/>
          <p:nvPr/>
        </p:nvSpPr>
        <p:spPr>
          <a:xfrm>
            <a:off x="5000198" y="4749563"/>
            <a:ext cx="980323" cy="276999"/>
          </a:xfrm>
          <a:prstGeom prst="rect">
            <a:avLst/>
          </a:prstGeom>
          <a:noFill/>
        </p:spPr>
        <p:txBody>
          <a:bodyPr wrap="square">
            <a:spAutoFit/>
          </a:bodyPr>
          <a:lstStyle/>
          <a:p>
            <a:pPr marR="0" algn="ctr">
              <a:lnSpc>
                <a:spcPct val="100000"/>
              </a:lnSpc>
              <a:spcBef>
                <a:spcPts val="0"/>
              </a:spcBef>
              <a:spcAft>
                <a:spcPts val="0"/>
              </a:spcAft>
              <a:buClr>
                <a:srgbClr val="000000"/>
              </a:buClr>
              <a:buFont typeface="Arial"/>
            </a:pPr>
            <a:r>
              <a:rPr lang="en-US" sz="1200" dirty="0"/>
              <a:t>Test</a:t>
            </a:r>
            <a:endParaRPr lang="ar-SA" sz="1200" dirty="0"/>
          </a:p>
        </p:txBody>
      </p:sp>
      <p:sp>
        <p:nvSpPr>
          <p:cNvPr id="87" name="TextBox 86">
            <a:extLst>
              <a:ext uri="{FF2B5EF4-FFF2-40B4-BE49-F238E27FC236}">
                <a16:creationId xmlns:a16="http://schemas.microsoft.com/office/drawing/2014/main" id="{7A4E492E-63DD-C767-42E6-A1FD8C91BBD6}"/>
              </a:ext>
            </a:extLst>
          </p:cNvPr>
          <p:cNvSpPr txBox="1"/>
          <p:nvPr/>
        </p:nvSpPr>
        <p:spPr>
          <a:xfrm>
            <a:off x="5108159" y="5266374"/>
            <a:ext cx="980323" cy="276999"/>
          </a:xfrm>
          <a:prstGeom prst="rect">
            <a:avLst/>
          </a:prstGeom>
          <a:noFill/>
        </p:spPr>
        <p:txBody>
          <a:bodyPr wrap="square">
            <a:spAutoFit/>
          </a:bodyPr>
          <a:lstStyle/>
          <a:p>
            <a:pPr marR="0" algn="ctr">
              <a:lnSpc>
                <a:spcPct val="100000"/>
              </a:lnSpc>
              <a:spcBef>
                <a:spcPts val="0"/>
              </a:spcBef>
              <a:spcAft>
                <a:spcPts val="0"/>
              </a:spcAft>
              <a:buClr>
                <a:srgbClr val="000000"/>
              </a:buClr>
              <a:buFont typeface="Arial"/>
            </a:pPr>
            <a:r>
              <a:rPr lang="en-US" sz="1200" dirty="0"/>
              <a:t>Deploy</a:t>
            </a:r>
            <a:endParaRPr lang="ar-SA" sz="1200" dirty="0"/>
          </a:p>
        </p:txBody>
      </p:sp>
      <p:sp>
        <p:nvSpPr>
          <p:cNvPr id="88" name="TextBox 87">
            <a:extLst>
              <a:ext uri="{FF2B5EF4-FFF2-40B4-BE49-F238E27FC236}">
                <a16:creationId xmlns:a16="http://schemas.microsoft.com/office/drawing/2014/main" id="{05B2A68B-8B40-A313-2DAD-768E28351DB9}"/>
              </a:ext>
            </a:extLst>
          </p:cNvPr>
          <p:cNvSpPr txBox="1"/>
          <p:nvPr/>
        </p:nvSpPr>
        <p:spPr>
          <a:xfrm>
            <a:off x="6139855" y="5268385"/>
            <a:ext cx="772622" cy="276999"/>
          </a:xfrm>
          <a:prstGeom prst="rect">
            <a:avLst/>
          </a:prstGeom>
          <a:noFill/>
        </p:spPr>
        <p:txBody>
          <a:bodyPr wrap="square">
            <a:spAutoFit/>
          </a:bodyPr>
          <a:lstStyle/>
          <a:p>
            <a:pPr marR="0" algn="ctr" rtl="1">
              <a:lnSpc>
                <a:spcPct val="100000"/>
              </a:lnSpc>
              <a:spcBef>
                <a:spcPts val="0"/>
              </a:spcBef>
              <a:spcAft>
                <a:spcPts val="0"/>
              </a:spcAft>
              <a:buClr>
                <a:srgbClr val="000000"/>
              </a:buClr>
              <a:buFont typeface="Arial"/>
            </a:pPr>
            <a:r>
              <a:rPr lang="en-US" sz="1200" dirty="0"/>
              <a:t>Plan</a:t>
            </a:r>
            <a:endParaRPr lang="ar-SA" sz="1200" dirty="0"/>
          </a:p>
        </p:txBody>
      </p:sp>
      <p:sp>
        <p:nvSpPr>
          <p:cNvPr id="89" name="TextBox 88">
            <a:extLst>
              <a:ext uri="{FF2B5EF4-FFF2-40B4-BE49-F238E27FC236}">
                <a16:creationId xmlns:a16="http://schemas.microsoft.com/office/drawing/2014/main" id="{84FB8CF7-1594-E020-BD59-F80D57DCC757}"/>
              </a:ext>
            </a:extLst>
          </p:cNvPr>
          <p:cNvSpPr txBox="1"/>
          <p:nvPr/>
        </p:nvSpPr>
        <p:spPr>
          <a:xfrm>
            <a:off x="5950218" y="4749563"/>
            <a:ext cx="980323" cy="276999"/>
          </a:xfrm>
          <a:prstGeom prst="rect">
            <a:avLst/>
          </a:prstGeom>
          <a:noFill/>
        </p:spPr>
        <p:txBody>
          <a:bodyPr wrap="square">
            <a:spAutoFit/>
          </a:bodyPr>
          <a:lstStyle/>
          <a:p>
            <a:pPr marR="0" algn="ctr">
              <a:lnSpc>
                <a:spcPct val="100000"/>
              </a:lnSpc>
              <a:spcBef>
                <a:spcPts val="0"/>
              </a:spcBef>
              <a:spcAft>
                <a:spcPts val="0"/>
              </a:spcAft>
              <a:buClr>
                <a:srgbClr val="000000"/>
              </a:buClr>
              <a:buFont typeface="Arial"/>
            </a:pPr>
            <a:r>
              <a:rPr lang="en-US" sz="1200" dirty="0"/>
              <a:t>Develop</a:t>
            </a:r>
            <a:endParaRPr lang="ar-SA" sz="1200" dirty="0"/>
          </a:p>
        </p:txBody>
      </p:sp>
      <p:sp>
        <p:nvSpPr>
          <p:cNvPr id="90" name="TextBox 89">
            <a:extLst>
              <a:ext uri="{FF2B5EF4-FFF2-40B4-BE49-F238E27FC236}">
                <a16:creationId xmlns:a16="http://schemas.microsoft.com/office/drawing/2014/main" id="{125EEA57-148A-3F1E-852A-3B97EBBB6AEF}"/>
              </a:ext>
            </a:extLst>
          </p:cNvPr>
          <p:cNvSpPr txBox="1"/>
          <p:nvPr/>
        </p:nvSpPr>
        <p:spPr>
          <a:xfrm>
            <a:off x="7302083" y="4749563"/>
            <a:ext cx="980323" cy="276999"/>
          </a:xfrm>
          <a:prstGeom prst="rect">
            <a:avLst/>
          </a:prstGeom>
          <a:noFill/>
        </p:spPr>
        <p:txBody>
          <a:bodyPr wrap="square">
            <a:spAutoFit/>
          </a:bodyPr>
          <a:lstStyle/>
          <a:p>
            <a:pPr marR="0" algn="ctr">
              <a:lnSpc>
                <a:spcPct val="100000"/>
              </a:lnSpc>
              <a:spcBef>
                <a:spcPts val="0"/>
              </a:spcBef>
              <a:spcAft>
                <a:spcPts val="0"/>
              </a:spcAft>
              <a:buClr>
                <a:srgbClr val="000000"/>
              </a:buClr>
              <a:buFont typeface="Arial"/>
            </a:pPr>
            <a:r>
              <a:rPr lang="en-US" sz="1200" dirty="0"/>
              <a:t>Test</a:t>
            </a:r>
            <a:endParaRPr lang="ar-SA" sz="1200" dirty="0"/>
          </a:p>
        </p:txBody>
      </p:sp>
      <p:sp>
        <p:nvSpPr>
          <p:cNvPr id="91" name="TextBox 90">
            <a:extLst>
              <a:ext uri="{FF2B5EF4-FFF2-40B4-BE49-F238E27FC236}">
                <a16:creationId xmlns:a16="http://schemas.microsoft.com/office/drawing/2014/main" id="{35A8D8AB-1FE4-36D7-A26B-C5AF14C1FCCA}"/>
              </a:ext>
            </a:extLst>
          </p:cNvPr>
          <p:cNvSpPr txBox="1"/>
          <p:nvPr/>
        </p:nvSpPr>
        <p:spPr>
          <a:xfrm>
            <a:off x="7388273" y="5266374"/>
            <a:ext cx="980323" cy="276999"/>
          </a:xfrm>
          <a:prstGeom prst="rect">
            <a:avLst/>
          </a:prstGeom>
          <a:noFill/>
        </p:spPr>
        <p:txBody>
          <a:bodyPr wrap="square">
            <a:spAutoFit/>
          </a:bodyPr>
          <a:lstStyle/>
          <a:p>
            <a:pPr marR="0" algn="ctr">
              <a:lnSpc>
                <a:spcPct val="100000"/>
              </a:lnSpc>
              <a:spcBef>
                <a:spcPts val="0"/>
              </a:spcBef>
              <a:spcAft>
                <a:spcPts val="0"/>
              </a:spcAft>
              <a:buClr>
                <a:srgbClr val="000000"/>
              </a:buClr>
              <a:buFont typeface="Arial"/>
            </a:pPr>
            <a:r>
              <a:rPr lang="en-US" sz="1200" dirty="0"/>
              <a:t>Deploy</a:t>
            </a:r>
            <a:endParaRPr lang="ar-SA" sz="1200" dirty="0"/>
          </a:p>
        </p:txBody>
      </p:sp>
      <p:sp>
        <p:nvSpPr>
          <p:cNvPr id="92" name="TextBox 91">
            <a:extLst>
              <a:ext uri="{FF2B5EF4-FFF2-40B4-BE49-F238E27FC236}">
                <a16:creationId xmlns:a16="http://schemas.microsoft.com/office/drawing/2014/main" id="{77105A80-ED85-1575-11A7-1C8C5BDE868B}"/>
              </a:ext>
            </a:extLst>
          </p:cNvPr>
          <p:cNvSpPr txBox="1"/>
          <p:nvPr/>
        </p:nvSpPr>
        <p:spPr>
          <a:xfrm>
            <a:off x="8433134" y="5268385"/>
            <a:ext cx="772622" cy="276999"/>
          </a:xfrm>
          <a:prstGeom prst="rect">
            <a:avLst/>
          </a:prstGeom>
          <a:noFill/>
        </p:spPr>
        <p:txBody>
          <a:bodyPr wrap="square">
            <a:spAutoFit/>
          </a:bodyPr>
          <a:lstStyle/>
          <a:p>
            <a:pPr marR="0" algn="ctr" rtl="1">
              <a:lnSpc>
                <a:spcPct val="100000"/>
              </a:lnSpc>
              <a:spcBef>
                <a:spcPts val="0"/>
              </a:spcBef>
              <a:spcAft>
                <a:spcPts val="0"/>
              </a:spcAft>
              <a:buClr>
                <a:srgbClr val="000000"/>
              </a:buClr>
              <a:buFont typeface="Arial"/>
            </a:pPr>
            <a:r>
              <a:rPr lang="en-US" sz="1200" dirty="0"/>
              <a:t>Plan</a:t>
            </a:r>
            <a:endParaRPr lang="ar-SA" sz="1200" dirty="0"/>
          </a:p>
        </p:txBody>
      </p:sp>
      <p:sp>
        <p:nvSpPr>
          <p:cNvPr id="93" name="TextBox 92">
            <a:extLst>
              <a:ext uri="{FF2B5EF4-FFF2-40B4-BE49-F238E27FC236}">
                <a16:creationId xmlns:a16="http://schemas.microsoft.com/office/drawing/2014/main" id="{71D53E27-DF10-03AC-4332-60BF3E3691AB}"/>
              </a:ext>
            </a:extLst>
          </p:cNvPr>
          <p:cNvSpPr txBox="1"/>
          <p:nvPr/>
        </p:nvSpPr>
        <p:spPr>
          <a:xfrm>
            <a:off x="8221726" y="4749563"/>
            <a:ext cx="980323" cy="276999"/>
          </a:xfrm>
          <a:prstGeom prst="rect">
            <a:avLst/>
          </a:prstGeom>
          <a:noFill/>
        </p:spPr>
        <p:txBody>
          <a:bodyPr wrap="square">
            <a:spAutoFit/>
          </a:bodyPr>
          <a:lstStyle/>
          <a:p>
            <a:pPr marR="0" algn="ctr">
              <a:lnSpc>
                <a:spcPct val="100000"/>
              </a:lnSpc>
              <a:spcBef>
                <a:spcPts val="0"/>
              </a:spcBef>
              <a:spcAft>
                <a:spcPts val="0"/>
              </a:spcAft>
              <a:buClr>
                <a:srgbClr val="000000"/>
              </a:buClr>
              <a:buFont typeface="Arial"/>
            </a:pPr>
            <a:r>
              <a:rPr lang="en-US" sz="1200" dirty="0"/>
              <a:t>Develop</a:t>
            </a:r>
            <a:endParaRPr lang="ar-SA" sz="1200" dirty="0"/>
          </a:p>
        </p:txBody>
      </p:sp>
      <p:sp>
        <p:nvSpPr>
          <p:cNvPr id="94" name="TextBox 93">
            <a:extLst>
              <a:ext uri="{FF2B5EF4-FFF2-40B4-BE49-F238E27FC236}">
                <a16:creationId xmlns:a16="http://schemas.microsoft.com/office/drawing/2014/main" id="{5A0246E4-02CB-DD6C-AD63-AE6B7F9C83FC}"/>
              </a:ext>
            </a:extLst>
          </p:cNvPr>
          <p:cNvSpPr txBox="1"/>
          <p:nvPr/>
        </p:nvSpPr>
        <p:spPr>
          <a:xfrm>
            <a:off x="9638904" y="4749563"/>
            <a:ext cx="980323" cy="276999"/>
          </a:xfrm>
          <a:prstGeom prst="rect">
            <a:avLst/>
          </a:prstGeom>
          <a:noFill/>
        </p:spPr>
        <p:txBody>
          <a:bodyPr wrap="square">
            <a:spAutoFit/>
          </a:bodyPr>
          <a:lstStyle/>
          <a:p>
            <a:pPr marR="0" algn="ctr">
              <a:lnSpc>
                <a:spcPct val="100000"/>
              </a:lnSpc>
              <a:spcBef>
                <a:spcPts val="0"/>
              </a:spcBef>
              <a:spcAft>
                <a:spcPts val="0"/>
              </a:spcAft>
              <a:buClr>
                <a:srgbClr val="000000"/>
              </a:buClr>
              <a:buFont typeface="Arial"/>
            </a:pPr>
            <a:r>
              <a:rPr lang="en-US" sz="1200" dirty="0"/>
              <a:t>Test</a:t>
            </a:r>
            <a:endParaRPr lang="ar-SA" sz="1200" dirty="0"/>
          </a:p>
        </p:txBody>
      </p:sp>
      <p:sp>
        <p:nvSpPr>
          <p:cNvPr id="95" name="TextBox 94">
            <a:extLst>
              <a:ext uri="{FF2B5EF4-FFF2-40B4-BE49-F238E27FC236}">
                <a16:creationId xmlns:a16="http://schemas.microsoft.com/office/drawing/2014/main" id="{B8D12A64-48D2-06BB-5AA2-6E8AA49A7B68}"/>
              </a:ext>
            </a:extLst>
          </p:cNvPr>
          <p:cNvSpPr txBox="1"/>
          <p:nvPr/>
        </p:nvSpPr>
        <p:spPr>
          <a:xfrm>
            <a:off x="9703323" y="5244603"/>
            <a:ext cx="980323" cy="276999"/>
          </a:xfrm>
          <a:prstGeom prst="rect">
            <a:avLst/>
          </a:prstGeom>
          <a:noFill/>
        </p:spPr>
        <p:txBody>
          <a:bodyPr wrap="square">
            <a:spAutoFit/>
          </a:bodyPr>
          <a:lstStyle/>
          <a:p>
            <a:pPr marR="0" algn="ctr">
              <a:lnSpc>
                <a:spcPct val="100000"/>
              </a:lnSpc>
              <a:spcBef>
                <a:spcPts val="0"/>
              </a:spcBef>
              <a:spcAft>
                <a:spcPts val="0"/>
              </a:spcAft>
              <a:buClr>
                <a:srgbClr val="000000"/>
              </a:buClr>
              <a:buFont typeface="Arial"/>
            </a:pPr>
            <a:r>
              <a:rPr lang="en-US" sz="1200" dirty="0"/>
              <a:t>Deploy</a:t>
            </a:r>
            <a:endParaRPr lang="ar-SA" sz="1200" dirty="0"/>
          </a:p>
        </p:txBody>
      </p:sp>
    </p:spTree>
    <p:custDataLst>
      <p:tags r:id="rId1"/>
    </p:custDataLst>
    <p:extLst>
      <p:ext uri="{BB962C8B-B14F-4D97-AF65-F5344CB8AC3E}">
        <p14:creationId xmlns:p14="http://schemas.microsoft.com/office/powerpoint/2010/main" val="1338049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3"/>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29"/>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40"/>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2"/>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25"/>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26"/>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27"/>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30"/>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31"/>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32"/>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33"/>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41"/>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45"/>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46"/>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47"/>
                                        </p:tgtEl>
                                        <p:attrNameLst>
                                          <p:attrName>style.visibility</p:attrName>
                                        </p:attrNameLst>
                                      </p:cBhvr>
                                      <p:to>
                                        <p:strVal val="visible"/>
                                      </p:to>
                                    </p:set>
                                  </p:childTnLst>
                                </p:cTn>
                              </p:par>
                              <p:par>
                                <p:cTn id="49" presetID="1" presetClass="entr" presetSubtype="0" fill="hold" nodeType="withEffect">
                                  <p:stCondLst>
                                    <p:cond delay="0"/>
                                  </p:stCondLst>
                                  <p:childTnLst>
                                    <p:set>
                                      <p:cBhvr>
                                        <p:cTn id="50" dur="1" fill="hold">
                                          <p:stCondLst>
                                            <p:cond delay="0"/>
                                          </p:stCondLst>
                                        </p:cTn>
                                        <p:tgtEl>
                                          <p:spTgt spid="56"/>
                                        </p:tgtEl>
                                        <p:attrNameLst>
                                          <p:attrName>style.visibility</p:attrName>
                                        </p:attrNameLst>
                                      </p:cBhvr>
                                      <p:to>
                                        <p:strVal val="visible"/>
                                      </p:to>
                                    </p:set>
                                  </p:childTnLst>
                                </p:cTn>
                              </p:par>
                              <p:par>
                                <p:cTn id="51" presetID="1" presetClass="entr" presetSubtype="0" fill="hold" nodeType="withEffect">
                                  <p:stCondLst>
                                    <p:cond delay="0"/>
                                  </p:stCondLst>
                                  <p:childTnLst>
                                    <p:set>
                                      <p:cBhvr>
                                        <p:cTn id="52" dur="1" fill="hold">
                                          <p:stCondLst>
                                            <p:cond delay="0"/>
                                          </p:stCondLst>
                                        </p:cTn>
                                        <p:tgtEl>
                                          <p:spTgt spid="58"/>
                                        </p:tgtEl>
                                        <p:attrNameLst>
                                          <p:attrName>style.visibility</p:attrName>
                                        </p:attrNameLst>
                                      </p:cBhvr>
                                      <p:to>
                                        <p:strVal val="visible"/>
                                      </p:to>
                                    </p:set>
                                  </p:childTnLst>
                                </p:cTn>
                              </p:par>
                              <p:par>
                                <p:cTn id="53" presetID="1" presetClass="entr" presetSubtype="0" fill="hold" grpId="0" nodeType="withEffect">
                                  <p:stCondLst>
                                    <p:cond delay="0"/>
                                  </p:stCondLst>
                                  <p:childTnLst>
                                    <p:set>
                                      <p:cBhvr>
                                        <p:cTn id="54" dur="1" fill="hold">
                                          <p:stCondLst>
                                            <p:cond delay="0"/>
                                          </p:stCondLst>
                                        </p:cTn>
                                        <p:tgtEl>
                                          <p:spTgt spid="60"/>
                                        </p:tgtEl>
                                        <p:attrNameLst>
                                          <p:attrName>style.visibility</p:attrName>
                                        </p:attrNameLst>
                                      </p:cBhvr>
                                      <p:to>
                                        <p:strVal val="visible"/>
                                      </p:to>
                                    </p:set>
                                  </p:childTnLst>
                                </p:cTn>
                              </p:par>
                              <p:par>
                                <p:cTn id="55" presetID="1" presetClass="entr" presetSubtype="0" fill="hold" grpId="0" nodeType="withEffect">
                                  <p:stCondLst>
                                    <p:cond delay="0"/>
                                  </p:stCondLst>
                                  <p:childTnLst>
                                    <p:set>
                                      <p:cBhvr>
                                        <p:cTn id="56" dur="1" fill="hold">
                                          <p:stCondLst>
                                            <p:cond delay="0"/>
                                          </p:stCondLst>
                                        </p:cTn>
                                        <p:tgtEl>
                                          <p:spTgt spid="61"/>
                                        </p:tgtEl>
                                        <p:attrNameLst>
                                          <p:attrName>style.visibility</p:attrName>
                                        </p:attrNameLst>
                                      </p:cBhvr>
                                      <p:to>
                                        <p:strVal val="visible"/>
                                      </p:to>
                                    </p:set>
                                  </p:childTnLst>
                                </p:cTn>
                              </p:par>
                              <p:par>
                                <p:cTn id="57" presetID="1" presetClass="entr" presetSubtype="0" fill="hold" grpId="0" nodeType="withEffect">
                                  <p:stCondLst>
                                    <p:cond delay="0"/>
                                  </p:stCondLst>
                                  <p:childTnLst>
                                    <p:set>
                                      <p:cBhvr>
                                        <p:cTn id="58" dur="1" fill="hold">
                                          <p:stCondLst>
                                            <p:cond delay="0"/>
                                          </p:stCondLst>
                                        </p:cTn>
                                        <p:tgtEl>
                                          <p:spTgt spid="62"/>
                                        </p:tgtEl>
                                        <p:attrNameLst>
                                          <p:attrName>style.visibility</p:attrName>
                                        </p:attrNameLst>
                                      </p:cBhvr>
                                      <p:to>
                                        <p:strVal val="visible"/>
                                      </p:to>
                                    </p:set>
                                  </p:childTnLst>
                                </p:cTn>
                              </p:par>
                              <p:par>
                                <p:cTn id="59" presetID="1" presetClass="entr" presetSubtype="0" fill="hold" grpId="0" nodeType="withEffect">
                                  <p:stCondLst>
                                    <p:cond delay="0"/>
                                  </p:stCondLst>
                                  <p:childTnLst>
                                    <p:set>
                                      <p:cBhvr>
                                        <p:cTn id="60" dur="1" fill="hold">
                                          <p:stCondLst>
                                            <p:cond delay="0"/>
                                          </p:stCondLst>
                                        </p:cTn>
                                        <p:tgtEl>
                                          <p:spTgt spid="63"/>
                                        </p:tgtEl>
                                        <p:attrNameLst>
                                          <p:attrName>style.visibility</p:attrName>
                                        </p:attrNameLst>
                                      </p:cBhvr>
                                      <p:to>
                                        <p:strVal val="visible"/>
                                      </p:to>
                                    </p:set>
                                  </p:childTnLst>
                                </p:cTn>
                              </p:par>
                              <p:par>
                                <p:cTn id="61" presetID="1" presetClass="entr" presetSubtype="0" fill="hold" nodeType="withEffect">
                                  <p:stCondLst>
                                    <p:cond delay="0"/>
                                  </p:stCondLst>
                                  <p:childTnLst>
                                    <p:set>
                                      <p:cBhvr>
                                        <p:cTn id="62" dur="1" fill="hold">
                                          <p:stCondLst>
                                            <p:cond delay="0"/>
                                          </p:stCondLst>
                                        </p:cTn>
                                        <p:tgtEl>
                                          <p:spTgt spid="67"/>
                                        </p:tgtEl>
                                        <p:attrNameLst>
                                          <p:attrName>style.visibility</p:attrName>
                                        </p:attrNameLst>
                                      </p:cBhvr>
                                      <p:to>
                                        <p:strVal val="visible"/>
                                      </p:to>
                                    </p:set>
                                  </p:childTnLst>
                                </p:cTn>
                              </p:par>
                              <p:par>
                                <p:cTn id="63" presetID="1" presetClass="entr" presetSubtype="0" fill="hold" grpId="0" nodeType="withEffect">
                                  <p:stCondLst>
                                    <p:cond delay="0"/>
                                  </p:stCondLst>
                                  <p:childTnLst>
                                    <p:set>
                                      <p:cBhvr>
                                        <p:cTn id="64" dur="1" fill="hold">
                                          <p:stCondLst>
                                            <p:cond delay="0"/>
                                          </p:stCondLst>
                                        </p:cTn>
                                        <p:tgtEl>
                                          <p:spTgt spid="69"/>
                                        </p:tgtEl>
                                        <p:attrNameLst>
                                          <p:attrName>style.visibility</p:attrName>
                                        </p:attrNameLst>
                                      </p:cBhvr>
                                      <p:to>
                                        <p:strVal val="visible"/>
                                      </p:to>
                                    </p:set>
                                  </p:childTnLst>
                                </p:cTn>
                              </p:par>
                              <p:par>
                                <p:cTn id="65" presetID="1" presetClass="entr" presetSubtype="0" fill="hold" grpId="0" nodeType="withEffect">
                                  <p:stCondLst>
                                    <p:cond delay="0"/>
                                  </p:stCondLst>
                                  <p:childTnLst>
                                    <p:set>
                                      <p:cBhvr>
                                        <p:cTn id="66" dur="1" fill="hold">
                                          <p:stCondLst>
                                            <p:cond delay="0"/>
                                          </p:stCondLst>
                                        </p:cTn>
                                        <p:tgtEl>
                                          <p:spTgt spid="70"/>
                                        </p:tgtEl>
                                        <p:attrNameLst>
                                          <p:attrName>style.visibility</p:attrName>
                                        </p:attrNameLst>
                                      </p:cBhvr>
                                      <p:to>
                                        <p:strVal val="visible"/>
                                      </p:to>
                                    </p:set>
                                  </p:childTnLst>
                                </p:cTn>
                              </p:par>
                              <p:par>
                                <p:cTn id="67" presetID="1" presetClass="entr" presetSubtype="0" fill="hold" grpId="0" nodeType="withEffect">
                                  <p:stCondLst>
                                    <p:cond delay="0"/>
                                  </p:stCondLst>
                                  <p:childTnLst>
                                    <p:set>
                                      <p:cBhvr>
                                        <p:cTn id="68" dur="1" fill="hold">
                                          <p:stCondLst>
                                            <p:cond delay="0"/>
                                          </p:stCondLst>
                                        </p:cTn>
                                        <p:tgtEl>
                                          <p:spTgt spid="71"/>
                                        </p:tgtEl>
                                        <p:attrNameLst>
                                          <p:attrName>style.visibility</p:attrName>
                                        </p:attrNameLst>
                                      </p:cBhvr>
                                      <p:to>
                                        <p:strVal val="visible"/>
                                      </p:to>
                                    </p:set>
                                  </p:childTnLst>
                                </p:cTn>
                              </p:par>
                              <p:par>
                                <p:cTn id="69" presetID="1" presetClass="entr" presetSubtype="0" fill="hold" grpId="0" nodeType="withEffect">
                                  <p:stCondLst>
                                    <p:cond delay="0"/>
                                  </p:stCondLst>
                                  <p:childTnLst>
                                    <p:set>
                                      <p:cBhvr>
                                        <p:cTn id="70" dur="1" fill="hold">
                                          <p:stCondLst>
                                            <p:cond delay="0"/>
                                          </p:stCondLst>
                                        </p:cTn>
                                        <p:tgtEl>
                                          <p:spTgt spid="73"/>
                                        </p:tgtEl>
                                        <p:attrNameLst>
                                          <p:attrName>style.visibility</p:attrName>
                                        </p:attrNameLst>
                                      </p:cBhvr>
                                      <p:to>
                                        <p:strVal val="visible"/>
                                      </p:to>
                                    </p:set>
                                  </p:childTnLst>
                                </p:cTn>
                              </p:par>
                              <p:par>
                                <p:cTn id="71" presetID="1" presetClass="entr" presetSubtype="0" fill="hold" grpId="0" nodeType="withEffect">
                                  <p:stCondLst>
                                    <p:cond delay="0"/>
                                  </p:stCondLst>
                                  <p:childTnLst>
                                    <p:set>
                                      <p:cBhvr>
                                        <p:cTn id="72" dur="1" fill="hold">
                                          <p:stCondLst>
                                            <p:cond delay="0"/>
                                          </p:stCondLst>
                                        </p:cTn>
                                        <p:tgtEl>
                                          <p:spTgt spid="74"/>
                                        </p:tgtEl>
                                        <p:attrNameLst>
                                          <p:attrName>style.visibility</p:attrName>
                                        </p:attrNameLst>
                                      </p:cBhvr>
                                      <p:to>
                                        <p:strVal val="visible"/>
                                      </p:to>
                                    </p:set>
                                  </p:childTnLst>
                                </p:cTn>
                              </p:par>
                              <p:par>
                                <p:cTn id="73" presetID="1" presetClass="entr" presetSubtype="0" fill="hold" grpId="0" nodeType="withEffect">
                                  <p:stCondLst>
                                    <p:cond delay="0"/>
                                  </p:stCondLst>
                                  <p:childTnLst>
                                    <p:set>
                                      <p:cBhvr>
                                        <p:cTn id="74" dur="1" fill="hold">
                                          <p:stCondLst>
                                            <p:cond delay="0"/>
                                          </p:stCondLst>
                                        </p:cTn>
                                        <p:tgtEl>
                                          <p:spTgt spid="84"/>
                                        </p:tgtEl>
                                        <p:attrNameLst>
                                          <p:attrName>style.visibility</p:attrName>
                                        </p:attrNameLst>
                                      </p:cBhvr>
                                      <p:to>
                                        <p:strVal val="visible"/>
                                      </p:to>
                                    </p:set>
                                  </p:childTnLst>
                                </p:cTn>
                              </p:par>
                              <p:par>
                                <p:cTn id="75" presetID="1" presetClass="entr" presetSubtype="0" fill="hold" grpId="0" nodeType="withEffect">
                                  <p:stCondLst>
                                    <p:cond delay="0"/>
                                  </p:stCondLst>
                                  <p:childTnLst>
                                    <p:set>
                                      <p:cBhvr>
                                        <p:cTn id="76" dur="1" fill="hold">
                                          <p:stCondLst>
                                            <p:cond delay="0"/>
                                          </p:stCondLst>
                                        </p:cTn>
                                        <p:tgtEl>
                                          <p:spTgt spid="85"/>
                                        </p:tgtEl>
                                        <p:attrNameLst>
                                          <p:attrName>style.visibility</p:attrName>
                                        </p:attrNameLst>
                                      </p:cBhvr>
                                      <p:to>
                                        <p:strVal val="visible"/>
                                      </p:to>
                                    </p:set>
                                  </p:childTnLst>
                                </p:cTn>
                              </p:par>
                              <p:par>
                                <p:cTn id="77" presetID="1" presetClass="entr" presetSubtype="0" fill="hold" grpId="0" nodeType="withEffect">
                                  <p:stCondLst>
                                    <p:cond delay="0"/>
                                  </p:stCondLst>
                                  <p:childTnLst>
                                    <p:set>
                                      <p:cBhvr>
                                        <p:cTn id="78" dur="1" fill="hold">
                                          <p:stCondLst>
                                            <p:cond delay="0"/>
                                          </p:stCondLst>
                                        </p:cTn>
                                        <p:tgtEl>
                                          <p:spTgt spid="86"/>
                                        </p:tgtEl>
                                        <p:attrNameLst>
                                          <p:attrName>style.visibility</p:attrName>
                                        </p:attrNameLst>
                                      </p:cBhvr>
                                      <p:to>
                                        <p:strVal val="visible"/>
                                      </p:to>
                                    </p:set>
                                  </p:childTnLst>
                                </p:cTn>
                              </p:par>
                              <p:par>
                                <p:cTn id="79" presetID="1" presetClass="entr" presetSubtype="0" fill="hold" grpId="0" nodeType="withEffect">
                                  <p:stCondLst>
                                    <p:cond delay="0"/>
                                  </p:stCondLst>
                                  <p:childTnLst>
                                    <p:set>
                                      <p:cBhvr>
                                        <p:cTn id="80" dur="1" fill="hold">
                                          <p:stCondLst>
                                            <p:cond delay="0"/>
                                          </p:stCondLst>
                                        </p:cTn>
                                        <p:tgtEl>
                                          <p:spTgt spid="87"/>
                                        </p:tgtEl>
                                        <p:attrNameLst>
                                          <p:attrName>style.visibility</p:attrName>
                                        </p:attrNameLst>
                                      </p:cBhvr>
                                      <p:to>
                                        <p:strVal val="visible"/>
                                      </p:to>
                                    </p:set>
                                  </p:childTnLst>
                                </p:cTn>
                              </p:par>
                              <p:par>
                                <p:cTn id="81" presetID="1" presetClass="entr" presetSubtype="0" fill="hold" grpId="0" nodeType="withEffect">
                                  <p:stCondLst>
                                    <p:cond delay="0"/>
                                  </p:stCondLst>
                                  <p:childTnLst>
                                    <p:set>
                                      <p:cBhvr>
                                        <p:cTn id="82" dur="1" fill="hold">
                                          <p:stCondLst>
                                            <p:cond delay="0"/>
                                          </p:stCondLst>
                                        </p:cTn>
                                        <p:tgtEl>
                                          <p:spTgt spid="88"/>
                                        </p:tgtEl>
                                        <p:attrNameLst>
                                          <p:attrName>style.visibility</p:attrName>
                                        </p:attrNameLst>
                                      </p:cBhvr>
                                      <p:to>
                                        <p:strVal val="visible"/>
                                      </p:to>
                                    </p:set>
                                  </p:childTnLst>
                                </p:cTn>
                              </p:par>
                              <p:par>
                                <p:cTn id="83" presetID="1" presetClass="entr" presetSubtype="0" fill="hold" grpId="0" nodeType="withEffect">
                                  <p:stCondLst>
                                    <p:cond delay="0"/>
                                  </p:stCondLst>
                                  <p:childTnLst>
                                    <p:set>
                                      <p:cBhvr>
                                        <p:cTn id="84" dur="1" fill="hold">
                                          <p:stCondLst>
                                            <p:cond delay="0"/>
                                          </p:stCondLst>
                                        </p:cTn>
                                        <p:tgtEl>
                                          <p:spTgt spid="89"/>
                                        </p:tgtEl>
                                        <p:attrNameLst>
                                          <p:attrName>style.visibility</p:attrName>
                                        </p:attrNameLst>
                                      </p:cBhvr>
                                      <p:to>
                                        <p:strVal val="visible"/>
                                      </p:to>
                                    </p:set>
                                  </p:childTnLst>
                                </p:cTn>
                              </p:par>
                              <p:par>
                                <p:cTn id="85" presetID="1" presetClass="entr" presetSubtype="0" fill="hold" grpId="0" nodeType="withEffect">
                                  <p:stCondLst>
                                    <p:cond delay="0"/>
                                  </p:stCondLst>
                                  <p:childTnLst>
                                    <p:set>
                                      <p:cBhvr>
                                        <p:cTn id="86" dur="1" fill="hold">
                                          <p:stCondLst>
                                            <p:cond delay="0"/>
                                          </p:stCondLst>
                                        </p:cTn>
                                        <p:tgtEl>
                                          <p:spTgt spid="90"/>
                                        </p:tgtEl>
                                        <p:attrNameLst>
                                          <p:attrName>style.visibility</p:attrName>
                                        </p:attrNameLst>
                                      </p:cBhvr>
                                      <p:to>
                                        <p:strVal val="visible"/>
                                      </p:to>
                                    </p:set>
                                  </p:childTnLst>
                                </p:cTn>
                              </p:par>
                              <p:par>
                                <p:cTn id="87" presetID="1" presetClass="entr" presetSubtype="0" fill="hold" grpId="0" nodeType="withEffect">
                                  <p:stCondLst>
                                    <p:cond delay="0"/>
                                  </p:stCondLst>
                                  <p:childTnLst>
                                    <p:set>
                                      <p:cBhvr>
                                        <p:cTn id="88" dur="1" fill="hold">
                                          <p:stCondLst>
                                            <p:cond delay="0"/>
                                          </p:stCondLst>
                                        </p:cTn>
                                        <p:tgtEl>
                                          <p:spTgt spid="91"/>
                                        </p:tgtEl>
                                        <p:attrNameLst>
                                          <p:attrName>style.visibility</p:attrName>
                                        </p:attrNameLst>
                                      </p:cBhvr>
                                      <p:to>
                                        <p:strVal val="visible"/>
                                      </p:to>
                                    </p:set>
                                  </p:childTnLst>
                                </p:cTn>
                              </p:par>
                              <p:par>
                                <p:cTn id="89" presetID="1" presetClass="entr" presetSubtype="0" fill="hold" grpId="0" nodeType="withEffect">
                                  <p:stCondLst>
                                    <p:cond delay="0"/>
                                  </p:stCondLst>
                                  <p:childTnLst>
                                    <p:set>
                                      <p:cBhvr>
                                        <p:cTn id="90" dur="1" fill="hold">
                                          <p:stCondLst>
                                            <p:cond delay="0"/>
                                          </p:stCondLst>
                                        </p:cTn>
                                        <p:tgtEl>
                                          <p:spTgt spid="92"/>
                                        </p:tgtEl>
                                        <p:attrNameLst>
                                          <p:attrName>style.visibility</p:attrName>
                                        </p:attrNameLst>
                                      </p:cBhvr>
                                      <p:to>
                                        <p:strVal val="visible"/>
                                      </p:to>
                                    </p:set>
                                  </p:childTnLst>
                                </p:cTn>
                              </p:par>
                              <p:par>
                                <p:cTn id="91" presetID="1" presetClass="entr" presetSubtype="0" fill="hold" grpId="0" nodeType="withEffect">
                                  <p:stCondLst>
                                    <p:cond delay="0"/>
                                  </p:stCondLst>
                                  <p:childTnLst>
                                    <p:set>
                                      <p:cBhvr>
                                        <p:cTn id="92" dur="1" fill="hold">
                                          <p:stCondLst>
                                            <p:cond delay="0"/>
                                          </p:stCondLst>
                                        </p:cTn>
                                        <p:tgtEl>
                                          <p:spTgt spid="93"/>
                                        </p:tgtEl>
                                        <p:attrNameLst>
                                          <p:attrName>style.visibility</p:attrName>
                                        </p:attrNameLst>
                                      </p:cBhvr>
                                      <p:to>
                                        <p:strVal val="visible"/>
                                      </p:to>
                                    </p:set>
                                  </p:childTnLst>
                                </p:cTn>
                              </p:par>
                              <p:par>
                                <p:cTn id="93" presetID="1" presetClass="entr" presetSubtype="0" fill="hold" grpId="0" nodeType="withEffect">
                                  <p:stCondLst>
                                    <p:cond delay="0"/>
                                  </p:stCondLst>
                                  <p:childTnLst>
                                    <p:set>
                                      <p:cBhvr>
                                        <p:cTn id="94" dur="1" fill="hold">
                                          <p:stCondLst>
                                            <p:cond delay="0"/>
                                          </p:stCondLst>
                                        </p:cTn>
                                        <p:tgtEl>
                                          <p:spTgt spid="94"/>
                                        </p:tgtEl>
                                        <p:attrNameLst>
                                          <p:attrName>style.visibility</p:attrName>
                                        </p:attrNameLst>
                                      </p:cBhvr>
                                      <p:to>
                                        <p:strVal val="visible"/>
                                      </p:to>
                                    </p:set>
                                  </p:childTnLst>
                                </p:cTn>
                              </p:par>
                              <p:par>
                                <p:cTn id="95" presetID="1" presetClass="entr" presetSubtype="0" fill="hold" grpId="0" nodeType="withEffect">
                                  <p:stCondLst>
                                    <p:cond delay="0"/>
                                  </p:stCondLst>
                                  <p:childTnLst>
                                    <p:set>
                                      <p:cBhvr>
                                        <p:cTn id="96" dur="1" fill="hold">
                                          <p:stCondLst>
                                            <p:cond delay="0"/>
                                          </p:stCondLst>
                                        </p:cTn>
                                        <p:tgtEl>
                                          <p:spTgt spid="9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1" grpId="0" animBg="1"/>
      <p:bldP spid="12" grpId="0" animBg="1"/>
      <p:bldP spid="40" grpId="0"/>
      <p:bldP spid="41" grpId="0"/>
      <p:bldP spid="45" grpId="0"/>
      <p:bldP spid="46" grpId="0"/>
      <p:bldP spid="47" grpId="0"/>
      <p:bldP spid="60" grpId="0"/>
      <p:bldP spid="61" grpId="0"/>
      <p:bldP spid="62" grpId="0"/>
      <p:bldP spid="63" grpId="0"/>
      <p:bldP spid="69" grpId="0"/>
      <p:bldP spid="70" grpId="0"/>
      <p:bldP spid="71" grpId="0"/>
      <p:bldP spid="73" grpId="0"/>
      <p:bldP spid="74" grpId="0"/>
      <p:bldP spid="84" grpId="0"/>
      <p:bldP spid="85" grpId="0"/>
      <p:bldP spid="86" grpId="0"/>
      <p:bldP spid="87" grpId="0"/>
      <p:bldP spid="88" grpId="0"/>
      <p:bldP spid="89" grpId="0"/>
      <p:bldP spid="90" grpId="0"/>
      <p:bldP spid="91" grpId="0"/>
      <p:bldP spid="92" grpId="0"/>
      <p:bldP spid="93" grpId="0"/>
      <p:bldP spid="94" grpId="0"/>
      <p:bldP spid="9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03576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Hybrid</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8">
            <a:extLst>
              <a:ext uri="{FF2B5EF4-FFF2-40B4-BE49-F238E27FC236}">
                <a16:creationId xmlns:a16="http://schemas.microsoft.com/office/drawing/2014/main" id="{E613BC6C-B5A7-50D7-BC59-DA92EFBA52FF}"/>
              </a:ext>
            </a:extLst>
          </p:cNvPr>
          <p:cNvSpPr txBox="1">
            <a:spLocks/>
          </p:cNvSpPr>
          <p:nvPr/>
        </p:nvSpPr>
        <p:spPr>
          <a:xfrm>
            <a:off x="988100" y="2141974"/>
            <a:ext cx="10134602" cy="34842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3600" b="1" dirty="0">
                <a:latin typeface="Calibri" panose="020F0502020204030204" pitchFamily="34" charset="0"/>
                <a:cs typeface="Calibri" panose="020F0502020204030204" pitchFamily="34" charset="0"/>
              </a:rPr>
              <a:t>“</a:t>
            </a:r>
            <a:r>
              <a:rPr lang="en-US" sz="3600" b="1" i="0" u="none" strike="noStrike" dirty="0">
                <a:solidFill>
                  <a:srgbClr val="212529"/>
                </a:solidFill>
                <a:effectLst/>
                <a:latin typeface="Calibri" panose="020F0502020204030204" pitchFamily="34" charset="0"/>
                <a:cs typeface="Calibri" panose="020F0502020204030204" pitchFamily="34" charset="0"/>
              </a:rPr>
              <a:t>something (such as a power plant, vehicle, or electronic circuit) that has two different types of components performing essentially the same function.”</a:t>
            </a:r>
          </a:p>
          <a:p>
            <a:pPr marL="0" indent="0" algn="ctr">
              <a:buNone/>
            </a:pPr>
            <a:endParaRPr lang="en-US" sz="3600" b="1" i="0" u="none" strike="noStrike" dirty="0">
              <a:solidFill>
                <a:srgbClr val="212529"/>
              </a:solidFill>
              <a:effectLst/>
              <a:latin typeface="Calibri" panose="020F0502020204030204" pitchFamily="34" charset="0"/>
              <a:cs typeface="Calibri" panose="020F0502020204030204" pitchFamily="34" charset="0"/>
            </a:endParaRPr>
          </a:p>
          <a:p>
            <a:pPr marL="0" indent="0" algn="r" rtl="1">
              <a:buNone/>
            </a:pPr>
            <a:r>
              <a:rPr lang="en-US" sz="3600" dirty="0">
                <a:solidFill>
                  <a:srgbClr val="212529"/>
                </a:solidFill>
                <a:latin typeface="Calibri" panose="020F0502020204030204" pitchFamily="34" charset="0"/>
                <a:cs typeface="Calibri" panose="020F0502020204030204" pitchFamily="34" charset="0"/>
              </a:rPr>
              <a:t>Merriam-Webster Dictionary</a:t>
            </a:r>
          </a:p>
          <a:p>
            <a:pPr marL="0" indent="0" algn="r" rtl="1">
              <a:buNone/>
            </a:pPr>
            <a:endParaRPr lang="en-US" sz="3600" dirty="0">
              <a:solidFill>
                <a:srgbClr val="212529"/>
              </a:solidFill>
              <a:latin typeface="Calibri" panose="020F0502020204030204" pitchFamily="34" charset="0"/>
              <a:cs typeface="Calibri" panose="020F0502020204030204" pitchFamily="34" charset="0"/>
            </a:endParaRPr>
          </a:p>
          <a:p>
            <a:pPr marL="0" indent="0" algn="r" rtl="1">
              <a:buNone/>
            </a:pPr>
            <a:endParaRPr lang="en-US" sz="4800" dirty="0">
              <a:latin typeface="Calibri" panose="020F0502020204030204" pitchFamily="34" charset="0"/>
              <a:cs typeface="Calibri" panose="020F0502020204030204" pitchFamily="34" charset="0"/>
            </a:endParaRPr>
          </a:p>
          <a:p>
            <a:endParaRPr lang="ar-SA" dirty="0"/>
          </a:p>
        </p:txBody>
      </p:sp>
    </p:spTree>
    <p:extLst>
      <p:ext uri="{BB962C8B-B14F-4D97-AF65-F5344CB8AC3E}">
        <p14:creationId xmlns:p14="http://schemas.microsoft.com/office/powerpoint/2010/main" val="8609931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03576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Hybrid Project Management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8">
            <a:extLst>
              <a:ext uri="{FF2B5EF4-FFF2-40B4-BE49-F238E27FC236}">
                <a16:creationId xmlns:a16="http://schemas.microsoft.com/office/drawing/2014/main" id="{E613BC6C-B5A7-50D7-BC59-DA92EFBA52FF}"/>
              </a:ext>
            </a:extLst>
          </p:cNvPr>
          <p:cNvSpPr txBox="1">
            <a:spLocks/>
          </p:cNvSpPr>
          <p:nvPr/>
        </p:nvSpPr>
        <p:spPr>
          <a:xfrm>
            <a:off x="988100" y="2141974"/>
            <a:ext cx="10134602" cy="34842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Hybrid project management is a combination of two or more project management methodologies, such as waterfall and agile. </a:t>
            </a:r>
          </a:p>
          <a:p>
            <a:r>
              <a:rPr lang="en-US" sz="2400" dirty="0"/>
              <a:t>It is a flexible approach that allows teams to tailor their project management process to the specific needs of their project.</a:t>
            </a:r>
          </a:p>
          <a:p>
            <a:r>
              <a:rPr lang="en-US" sz="2400" dirty="0"/>
              <a:t>By blending the best features of the waterfall and agile methodologies, organizations can capitalize on the strengths of each approach while mitigating their weaknesses, and</a:t>
            </a:r>
          </a:p>
          <a:p>
            <a:r>
              <a:rPr lang="en-US" sz="2400" dirty="0"/>
              <a:t>Create a flexible and adaptable approach that is well-suited for a variety of projects.</a:t>
            </a:r>
            <a:endParaRPr lang="en-US" dirty="0"/>
          </a:p>
        </p:txBody>
      </p:sp>
    </p:spTree>
    <p:extLst>
      <p:ext uri="{BB962C8B-B14F-4D97-AF65-F5344CB8AC3E}">
        <p14:creationId xmlns:p14="http://schemas.microsoft.com/office/powerpoint/2010/main" val="23570476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03576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Hybrid Project Management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8">
            <a:extLst>
              <a:ext uri="{FF2B5EF4-FFF2-40B4-BE49-F238E27FC236}">
                <a16:creationId xmlns:a16="http://schemas.microsoft.com/office/drawing/2014/main" id="{E613BC6C-B5A7-50D7-BC59-DA92EFBA52FF}"/>
              </a:ext>
            </a:extLst>
          </p:cNvPr>
          <p:cNvSpPr txBox="1">
            <a:spLocks/>
          </p:cNvSpPr>
          <p:nvPr/>
        </p:nvSpPr>
        <p:spPr>
          <a:xfrm>
            <a:off x="988100" y="2141974"/>
            <a:ext cx="10134602" cy="34842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3200" dirty="0">
                <a:solidFill>
                  <a:srgbClr val="FF0000"/>
                </a:solidFill>
              </a:rPr>
              <a:t>“ The goal of project management is to produce business value in the best possible way given the current environment. It does not matter if that way is Agile or Predictive. </a:t>
            </a:r>
          </a:p>
          <a:p>
            <a:pPr marL="0" indent="0" algn="ctr">
              <a:buNone/>
            </a:pPr>
            <a:r>
              <a:rPr lang="en-US" sz="3200" dirty="0">
                <a:solidFill>
                  <a:srgbClr val="FF0000"/>
                </a:solidFill>
              </a:rPr>
              <a:t>The question to ask is: How can we be most successful?”</a:t>
            </a:r>
          </a:p>
          <a:p>
            <a:pPr algn="ctr"/>
            <a:endParaRPr lang="en-US" sz="4000" dirty="0">
              <a:solidFill>
                <a:srgbClr val="FF0000"/>
              </a:solidFill>
            </a:endParaRPr>
          </a:p>
          <a:p>
            <a:endParaRPr lang="ar-SA" dirty="0"/>
          </a:p>
        </p:txBody>
      </p:sp>
      <p:sp>
        <p:nvSpPr>
          <p:cNvPr id="9" name="TextBox 8">
            <a:extLst>
              <a:ext uri="{FF2B5EF4-FFF2-40B4-BE49-F238E27FC236}">
                <a16:creationId xmlns:a16="http://schemas.microsoft.com/office/drawing/2014/main" id="{8F6E31E2-FEE5-58D0-1BB4-60BD416C54CD}"/>
              </a:ext>
            </a:extLst>
          </p:cNvPr>
          <p:cNvSpPr txBox="1"/>
          <p:nvPr/>
        </p:nvSpPr>
        <p:spPr>
          <a:xfrm>
            <a:off x="1214179" y="5659380"/>
            <a:ext cx="10134602" cy="307777"/>
          </a:xfrm>
          <a:prstGeom prst="rect">
            <a:avLst/>
          </a:prstGeom>
          <a:noFill/>
        </p:spPr>
        <p:txBody>
          <a:bodyPr wrap="square">
            <a:spAutoFit/>
          </a:bodyPr>
          <a:lstStyle/>
          <a:p>
            <a:pPr marL="0" indent="0">
              <a:buNone/>
            </a:pPr>
            <a:r>
              <a:rPr lang="en-US" sz="1400" dirty="0">
                <a:latin typeface="Arial"/>
                <a:cs typeface="Arial"/>
              </a:rPr>
              <a:t>Adapted from: Project Management Institute</a:t>
            </a:r>
            <a:r>
              <a:rPr lang="en-US" sz="1400" i="1" dirty="0">
                <a:latin typeface="Arial"/>
                <a:cs typeface="Arial"/>
              </a:rPr>
              <a:t>, Agile Practice Guide</a:t>
            </a:r>
            <a:r>
              <a:rPr lang="en-US" sz="1400" dirty="0">
                <a:latin typeface="Arial"/>
                <a:cs typeface="Arial"/>
              </a:rPr>
              <a:t>, Project Management Institute Inc., 2017, Page 29. </a:t>
            </a:r>
            <a:endParaRPr lang="en-US" sz="1400" dirty="0"/>
          </a:p>
        </p:txBody>
      </p:sp>
    </p:spTree>
    <p:extLst>
      <p:ext uri="{BB962C8B-B14F-4D97-AF65-F5344CB8AC3E}">
        <p14:creationId xmlns:p14="http://schemas.microsoft.com/office/powerpoint/2010/main" val="20263705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A792960-1824-C99E-33A7-2BE1FC17656B}"/>
              </a:ext>
            </a:extLst>
          </p:cNvPr>
          <p:cNvSpPr>
            <a:spLocks noGrp="1"/>
          </p:cNvSpPr>
          <p:nvPr>
            <p:ph type="title"/>
          </p:nvPr>
        </p:nvSpPr>
        <p:spPr/>
        <p:txBody>
          <a:bodyPr/>
          <a:lstStyle/>
          <a:p>
            <a:r>
              <a:rPr lang="en-US" dirty="0"/>
              <a:t>The Need for Hybrid PM Methodologies (1/2)</a:t>
            </a:r>
            <a:endParaRPr lang="ar-SA" dirty="0"/>
          </a:p>
        </p:txBody>
      </p:sp>
      <p:graphicFrame>
        <p:nvGraphicFramePr>
          <p:cNvPr id="5" name="Content Placeholder 4">
            <a:extLst>
              <a:ext uri="{FF2B5EF4-FFF2-40B4-BE49-F238E27FC236}">
                <a16:creationId xmlns:a16="http://schemas.microsoft.com/office/drawing/2014/main" id="{F4478D5B-84AB-2094-1B4B-27895A96C973}"/>
              </a:ext>
            </a:extLst>
          </p:cNvPr>
          <p:cNvGraphicFramePr>
            <a:graphicFrameLocks noGrp="1"/>
          </p:cNvGraphicFramePr>
          <p:nvPr>
            <p:ph idx="1"/>
            <p:extLst>
              <p:ext uri="{D42A27DB-BD31-4B8C-83A1-F6EECF244321}">
                <p14:modId xmlns:p14="http://schemas.microsoft.com/office/powerpoint/2010/main" val="3890996909"/>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090139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A792960-1824-C99E-33A7-2BE1FC17656B}"/>
              </a:ext>
            </a:extLst>
          </p:cNvPr>
          <p:cNvSpPr>
            <a:spLocks noGrp="1"/>
          </p:cNvSpPr>
          <p:nvPr>
            <p:ph type="title"/>
          </p:nvPr>
        </p:nvSpPr>
        <p:spPr/>
        <p:txBody>
          <a:bodyPr/>
          <a:lstStyle/>
          <a:p>
            <a:r>
              <a:rPr lang="en-US" dirty="0"/>
              <a:t>The Need for Hybrid PM Methodologies (2/2)</a:t>
            </a:r>
            <a:endParaRPr lang="ar-SA" dirty="0"/>
          </a:p>
        </p:txBody>
      </p:sp>
      <p:graphicFrame>
        <p:nvGraphicFramePr>
          <p:cNvPr id="5" name="Content Placeholder 4">
            <a:extLst>
              <a:ext uri="{FF2B5EF4-FFF2-40B4-BE49-F238E27FC236}">
                <a16:creationId xmlns:a16="http://schemas.microsoft.com/office/drawing/2014/main" id="{F4478D5B-84AB-2094-1B4B-27895A96C973}"/>
              </a:ext>
            </a:extLst>
          </p:cNvPr>
          <p:cNvGraphicFramePr>
            <a:graphicFrameLocks noGrp="1"/>
          </p:cNvGraphicFramePr>
          <p:nvPr>
            <p:ph idx="1"/>
            <p:extLst>
              <p:ext uri="{D42A27DB-BD31-4B8C-83A1-F6EECF244321}">
                <p14:modId xmlns:p14="http://schemas.microsoft.com/office/powerpoint/2010/main" val="2769430357"/>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642160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96CE756E-94E5-9590-511F-2B3425FF4E2E}"/>
              </a:ext>
            </a:extLst>
          </p:cNvPr>
          <p:cNvSpPr>
            <a:spLocks noGrp="1"/>
          </p:cNvSpPr>
          <p:nvPr>
            <p:ph type="title"/>
          </p:nvPr>
        </p:nvSpPr>
        <p:spPr/>
        <p:txBody>
          <a:bodyPr/>
          <a:lstStyle/>
          <a:p>
            <a:r>
              <a:rPr lang="en-US" dirty="0"/>
              <a:t>When to use Hybrid PM Methodology</a:t>
            </a:r>
            <a:endParaRPr lang="ar-SA" dirty="0"/>
          </a:p>
        </p:txBody>
      </p:sp>
      <p:sp>
        <p:nvSpPr>
          <p:cNvPr id="4" name="TextBox 3">
            <a:extLst>
              <a:ext uri="{FF2B5EF4-FFF2-40B4-BE49-F238E27FC236}">
                <a16:creationId xmlns:a16="http://schemas.microsoft.com/office/drawing/2014/main" id="{15405692-815D-024D-D57E-A9A65DD2FBC1}"/>
              </a:ext>
            </a:extLst>
          </p:cNvPr>
          <p:cNvSpPr txBox="1"/>
          <p:nvPr/>
        </p:nvSpPr>
        <p:spPr>
          <a:xfrm>
            <a:off x="1139794" y="4366554"/>
            <a:ext cx="2696613" cy="1323439"/>
          </a:xfrm>
          <a:prstGeom prst="rect">
            <a:avLst/>
          </a:prstGeom>
          <a:noFill/>
        </p:spPr>
        <p:txBody>
          <a:bodyPr wrap="square">
            <a:spAutoFit/>
          </a:bodyPr>
          <a:lstStyle/>
          <a:p>
            <a:pPr algn="ctr"/>
            <a:r>
              <a:rPr lang="en-US" sz="2000" b="1" dirty="0">
                <a:solidFill>
                  <a:srgbClr val="1B1E2B"/>
                </a:solidFill>
              </a:rPr>
              <a:t>Projects with a mix of well-defined requirements and uncertain requirements</a:t>
            </a:r>
          </a:p>
        </p:txBody>
      </p:sp>
      <p:sp>
        <p:nvSpPr>
          <p:cNvPr id="19" name="TextBox 18">
            <a:extLst>
              <a:ext uri="{FF2B5EF4-FFF2-40B4-BE49-F238E27FC236}">
                <a16:creationId xmlns:a16="http://schemas.microsoft.com/office/drawing/2014/main" id="{3A126569-34DC-1180-D0C0-26DF8C3D724C}"/>
              </a:ext>
            </a:extLst>
          </p:cNvPr>
          <p:cNvSpPr txBox="1"/>
          <p:nvPr/>
        </p:nvSpPr>
        <p:spPr>
          <a:xfrm>
            <a:off x="8466687" y="4365262"/>
            <a:ext cx="2696613" cy="707886"/>
          </a:xfrm>
          <a:prstGeom prst="rect">
            <a:avLst/>
          </a:prstGeom>
          <a:noFill/>
        </p:spPr>
        <p:txBody>
          <a:bodyPr wrap="square">
            <a:spAutoFit/>
          </a:bodyPr>
          <a:lstStyle/>
          <a:p>
            <a:pPr algn="ctr"/>
            <a:r>
              <a:rPr lang="en-US" sz="2000" b="1" dirty="0">
                <a:solidFill>
                  <a:srgbClr val="1B1E2B"/>
                </a:solidFill>
              </a:rPr>
              <a:t>Projects with a High degree of Risk</a:t>
            </a:r>
            <a:endParaRPr lang="ar-SA" sz="2000" b="1" dirty="0">
              <a:solidFill>
                <a:srgbClr val="1B1E2B"/>
              </a:solidFill>
            </a:endParaRPr>
          </a:p>
        </p:txBody>
      </p:sp>
      <p:sp>
        <p:nvSpPr>
          <p:cNvPr id="43" name="TextBox 42">
            <a:extLst>
              <a:ext uri="{FF2B5EF4-FFF2-40B4-BE49-F238E27FC236}">
                <a16:creationId xmlns:a16="http://schemas.microsoft.com/office/drawing/2014/main" id="{F65151C4-EC06-014C-FF23-066AC827F492}"/>
              </a:ext>
            </a:extLst>
          </p:cNvPr>
          <p:cNvSpPr txBox="1"/>
          <p:nvPr/>
        </p:nvSpPr>
        <p:spPr>
          <a:xfrm>
            <a:off x="4159194" y="4365262"/>
            <a:ext cx="3718560" cy="707886"/>
          </a:xfrm>
          <a:prstGeom prst="rect">
            <a:avLst/>
          </a:prstGeom>
          <a:noFill/>
        </p:spPr>
        <p:txBody>
          <a:bodyPr wrap="square">
            <a:spAutoFit/>
          </a:bodyPr>
          <a:lstStyle/>
          <a:p>
            <a:pPr algn="ctr"/>
            <a:r>
              <a:rPr lang="en-US" sz="2000" b="1" dirty="0">
                <a:solidFill>
                  <a:srgbClr val="1B1E2B"/>
                </a:solidFill>
              </a:rPr>
              <a:t>Complex projects</a:t>
            </a:r>
          </a:p>
          <a:p>
            <a:pPr algn="ctr"/>
            <a:endParaRPr lang="en-US" sz="2000" b="1" dirty="0">
              <a:solidFill>
                <a:srgbClr val="1B1E2B"/>
              </a:solidFill>
            </a:endParaRPr>
          </a:p>
        </p:txBody>
      </p:sp>
      <p:pic>
        <p:nvPicPr>
          <p:cNvPr id="14" name="Graphic 13" descr="Thought with solid fill">
            <a:extLst>
              <a:ext uri="{FF2B5EF4-FFF2-40B4-BE49-F238E27FC236}">
                <a16:creationId xmlns:a16="http://schemas.microsoft.com/office/drawing/2014/main" id="{9C26298A-2724-9C99-08B1-C5D917A450B7}"/>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8733387" y="1895714"/>
            <a:ext cx="2020564" cy="2020564"/>
          </a:xfrm>
          <a:prstGeom prst="rect">
            <a:avLst/>
          </a:prstGeom>
        </p:spPr>
      </p:pic>
      <p:pic>
        <p:nvPicPr>
          <p:cNvPr id="16" name="Graphic 15" descr="Iceberg with solid fill">
            <a:extLst>
              <a:ext uri="{FF2B5EF4-FFF2-40B4-BE49-F238E27FC236}">
                <a16:creationId xmlns:a16="http://schemas.microsoft.com/office/drawing/2014/main" id="{42FDDE16-2D32-73E1-4D70-4C0D846350D6}"/>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1498881" y="1895714"/>
            <a:ext cx="2020564" cy="2020564"/>
          </a:xfrm>
          <a:prstGeom prst="rect">
            <a:avLst/>
          </a:prstGeom>
        </p:spPr>
      </p:pic>
      <p:pic>
        <p:nvPicPr>
          <p:cNvPr id="20" name="Graphic 19" descr="Juggler with solid fill">
            <a:extLst>
              <a:ext uri="{FF2B5EF4-FFF2-40B4-BE49-F238E27FC236}">
                <a16:creationId xmlns:a16="http://schemas.microsoft.com/office/drawing/2014/main" id="{55E7BFC6-7C0A-8C49-6FB8-C2D5663DDFA9}"/>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4936868" y="1895714"/>
            <a:ext cx="2020564" cy="2020564"/>
          </a:xfrm>
          <a:prstGeom prst="rect">
            <a:avLst/>
          </a:prstGeom>
        </p:spPr>
      </p:pic>
    </p:spTree>
    <p:custDataLst>
      <p:tags r:id="rId1"/>
    </p:custDataLst>
    <p:extLst>
      <p:ext uri="{BB962C8B-B14F-4D97-AF65-F5344CB8AC3E}">
        <p14:creationId xmlns:p14="http://schemas.microsoft.com/office/powerpoint/2010/main" val="39550092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1127760" y="4884389"/>
            <a:ext cx="4747323" cy="362022"/>
          </a:xfrm>
          <a:prstGeom prst="rect">
            <a:avLst/>
          </a:prstGeom>
          <a:noFill/>
        </p:spPr>
        <p:txBody>
          <a:bodyPr wrap="square">
            <a:spAutoFit/>
          </a:bodyPr>
          <a:lstStyle/>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208916" y="1003044"/>
            <a:ext cx="4810587"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Hybrid Project Management Methods</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873037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8" y="1019069"/>
            <a:ext cx="700690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1. Agile followed by Waterfall</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8">
            <a:extLst>
              <a:ext uri="{FF2B5EF4-FFF2-40B4-BE49-F238E27FC236}">
                <a16:creationId xmlns:a16="http://schemas.microsoft.com/office/drawing/2014/main" id="{E613BC6C-B5A7-50D7-BC59-DA92EFBA52FF}"/>
              </a:ext>
            </a:extLst>
          </p:cNvPr>
          <p:cNvSpPr txBox="1">
            <a:spLocks/>
          </p:cNvSpPr>
          <p:nvPr/>
        </p:nvSpPr>
        <p:spPr>
          <a:xfrm>
            <a:off x="988100" y="2141974"/>
            <a:ext cx="10134602" cy="34842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t>Early processes utilize agile then followed by Waterfall.</a:t>
            </a:r>
          </a:p>
          <a:p>
            <a:r>
              <a:rPr lang="en-US" sz="2000" dirty="0"/>
              <a:t>Used when there is uncertainty, complexity, and risk in the earlier portion of the project, and then a more defined and repeatable portion of the project.</a:t>
            </a:r>
          </a:p>
          <a:p>
            <a:r>
              <a:rPr lang="en-US" sz="2000" dirty="0"/>
              <a:t>Ex. Developing a high-tech new product then rollout and train many users.</a:t>
            </a:r>
          </a:p>
          <a:p>
            <a:endParaRPr lang="en-US" sz="2000" dirty="0"/>
          </a:p>
          <a:p>
            <a:endParaRPr lang="en-US" dirty="0"/>
          </a:p>
          <a:p>
            <a:endParaRPr lang="ar-SA" dirty="0"/>
          </a:p>
        </p:txBody>
      </p:sp>
      <p:sp>
        <p:nvSpPr>
          <p:cNvPr id="2" name="Rounded Rectangle 1">
            <a:extLst>
              <a:ext uri="{FF2B5EF4-FFF2-40B4-BE49-F238E27FC236}">
                <a16:creationId xmlns:a16="http://schemas.microsoft.com/office/drawing/2014/main" id="{E31D2C19-B103-E36C-6D11-45A725D30FC5}"/>
              </a:ext>
            </a:extLst>
          </p:cNvPr>
          <p:cNvSpPr/>
          <p:nvPr/>
        </p:nvSpPr>
        <p:spPr>
          <a:xfrm>
            <a:off x="1400906" y="4391919"/>
            <a:ext cx="4622734" cy="981307"/>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dirty="0"/>
              <a:t>Agile	 	Agile  		Agile</a:t>
            </a:r>
            <a:endParaRPr lang="ar-SA" sz="2000" dirty="0"/>
          </a:p>
        </p:txBody>
      </p:sp>
      <p:sp>
        <p:nvSpPr>
          <p:cNvPr id="9" name="Rounded Rectangle 8">
            <a:extLst>
              <a:ext uri="{FF2B5EF4-FFF2-40B4-BE49-F238E27FC236}">
                <a16:creationId xmlns:a16="http://schemas.microsoft.com/office/drawing/2014/main" id="{4AA2E3F1-72D2-0087-CD70-A4A717E74989}"/>
              </a:ext>
            </a:extLst>
          </p:cNvPr>
          <p:cNvSpPr/>
          <p:nvPr/>
        </p:nvSpPr>
        <p:spPr>
          <a:xfrm>
            <a:off x="6096000" y="4391919"/>
            <a:ext cx="4622734" cy="981307"/>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r>
              <a:rPr lang="en-US" sz="2000" dirty="0"/>
              <a:t> Waterfall 	Waterfall          Waterfall</a:t>
            </a:r>
            <a:endParaRPr lang="ar-SA" sz="2000" dirty="0"/>
          </a:p>
        </p:txBody>
      </p:sp>
      <p:sp>
        <p:nvSpPr>
          <p:cNvPr id="13" name="TextBox 12">
            <a:extLst>
              <a:ext uri="{FF2B5EF4-FFF2-40B4-BE49-F238E27FC236}">
                <a16:creationId xmlns:a16="http://schemas.microsoft.com/office/drawing/2014/main" id="{57E4A858-046C-EBE1-D2BC-408849B6BC88}"/>
              </a:ext>
            </a:extLst>
          </p:cNvPr>
          <p:cNvSpPr txBox="1"/>
          <p:nvPr/>
        </p:nvSpPr>
        <p:spPr>
          <a:xfrm>
            <a:off x="1214179" y="5659380"/>
            <a:ext cx="10134602" cy="307777"/>
          </a:xfrm>
          <a:prstGeom prst="rect">
            <a:avLst/>
          </a:prstGeom>
          <a:noFill/>
        </p:spPr>
        <p:txBody>
          <a:bodyPr wrap="square">
            <a:spAutoFit/>
          </a:bodyPr>
          <a:lstStyle/>
          <a:p>
            <a:pPr marL="0" indent="0">
              <a:buNone/>
            </a:pPr>
            <a:r>
              <a:rPr lang="en-US" sz="1400" dirty="0">
                <a:latin typeface="Arial"/>
                <a:cs typeface="Arial"/>
              </a:rPr>
              <a:t>Adapted from: Project Management Institute</a:t>
            </a:r>
            <a:r>
              <a:rPr lang="en-US" sz="1400" i="1" dirty="0">
                <a:latin typeface="Arial"/>
                <a:cs typeface="Arial"/>
              </a:rPr>
              <a:t>, Agile Practice Guide</a:t>
            </a:r>
            <a:r>
              <a:rPr lang="en-US" sz="1400" dirty="0">
                <a:latin typeface="Arial"/>
                <a:cs typeface="Arial"/>
              </a:rPr>
              <a:t>, Project Management Institute Inc., 2017, Page 26. </a:t>
            </a:r>
            <a:endParaRPr lang="en-US" sz="1400" dirty="0"/>
          </a:p>
        </p:txBody>
      </p:sp>
    </p:spTree>
    <p:extLst>
      <p:ext uri="{BB962C8B-B14F-4D97-AF65-F5344CB8AC3E}">
        <p14:creationId xmlns:p14="http://schemas.microsoft.com/office/powerpoint/2010/main" val="6481354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80872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2. Combined Agile and Waterfall Simultaneously</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8">
            <a:extLst>
              <a:ext uri="{FF2B5EF4-FFF2-40B4-BE49-F238E27FC236}">
                <a16:creationId xmlns:a16="http://schemas.microsoft.com/office/drawing/2014/main" id="{E613BC6C-B5A7-50D7-BC59-DA92EFBA52FF}"/>
              </a:ext>
            </a:extLst>
          </p:cNvPr>
          <p:cNvSpPr txBox="1">
            <a:spLocks/>
          </p:cNvSpPr>
          <p:nvPr/>
        </p:nvSpPr>
        <p:spPr>
          <a:xfrm>
            <a:off x="988100" y="2048986"/>
            <a:ext cx="10134602" cy="34842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t>Most Used Hybrid method, used when incrementally transitioning from Waterfall to Agile.</a:t>
            </a:r>
          </a:p>
          <a:p>
            <a:r>
              <a:rPr lang="en-US" sz="2000" dirty="0"/>
              <a:t>Some Agile approaches like short iterations, daily standups, retrospectives, with other Waterfall aspects as upfront estimation, work assignment, and progress tracking.</a:t>
            </a:r>
          </a:p>
          <a:p>
            <a:r>
              <a:rPr lang="en-US" sz="2000" dirty="0"/>
              <a:t>Ex. Project planned as Waterfall for the whole project with each Work Package done in a Sprint Style and apply all sprint process tools and techniques.</a:t>
            </a:r>
          </a:p>
          <a:p>
            <a:endParaRPr lang="en-US" sz="2000" dirty="0"/>
          </a:p>
          <a:p>
            <a:endParaRPr lang="en-US" dirty="0"/>
          </a:p>
          <a:p>
            <a:endParaRPr lang="ar-SA" dirty="0"/>
          </a:p>
        </p:txBody>
      </p:sp>
      <p:sp>
        <p:nvSpPr>
          <p:cNvPr id="2" name="Rounded Rectangle 1">
            <a:extLst>
              <a:ext uri="{FF2B5EF4-FFF2-40B4-BE49-F238E27FC236}">
                <a16:creationId xmlns:a16="http://schemas.microsoft.com/office/drawing/2014/main" id="{E31D2C19-B103-E36C-6D11-45A725D30FC5}"/>
              </a:ext>
            </a:extLst>
          </p:cNvPr>
          <p:cNvSpPr/>
          <p:nvPr/>
        </p:nvSpPr>
        <p:spPr>
          <a:xfrm>
            <a:off x="3712273" y="3743646"/>
            <a:ext cx="4622734" cy="981307"/>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dirty="0"/>
              <a:t>Agile	 	Agile  		Agile</a:t>
            </a:r>
            <a:endParaRPr lang="ar-SA" sz="2000" dirty="0"/>
          </a:p>
        </p:txBody>
      </p:sp>
      <p:sp>
        <p:nvSpPr>
          <p:cNvPr id="9" name="Rounded Rectangle 8">
            <a:extLst>
              <a:ext uri="{FF2B5EF4-FFF2-40B4-BE49-F238E27FC236}">
                <a16:creationId xmlns:a16="http://schemas.microsoft.com/office/drawing/2014/main" id="{4AA2E3F1-72D2-0087-CD70-A4A717E74989}"/>
              </a:ext>
            </a:extLst>
          </p:cNvPr>
          <p:cNvSpPr/>
          <p:nvPr/>
        </p:nvSpPr>
        <p:spPr>
          <a:xfrm>
            <a:off x="3712273" y="4765531"/>
            <a:ext cx="4622734" cy="981307"/>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r>
              <a:rPr lang="en-US" sz="2000" dirty="0"/>
              <a:t> Waterfall 	Waterfall          Waterfall</a:t>
            </a:r>
            <a:endParaRPr lang="ar-SA" sz="2000" dirty="0"/>
          </a:p>
        </p:txBody>
      </p:sp>
      <p:sp>
        <p:nvSpPr>
          <p:cNvPr id="11" name="TextBox 10">
            <a:extLst>
              <a:ext uri="{FF2B5EF4-FFF2-40B4-BE49-F238E27FC236}">
                <a16:creationId xmlns:a16="http://schemas.microsoft.com/office/drawing/2014/main" id="{F0873C8C-E8E0-F801-DF69-AE7C004A23B6}"/>
              </a:ext>
            </a:extLst>
          </p:cNvPr>
          <p:cNvSpPr txBox="1"/>
          <p:nvPr/>
        </p:nvSpPr>
        <p:spPr>
          <a:xfrm>
            <a:off x="1214179" y="5726286"/>
            <a:ext cx="10134602" cy="307777"/>
          </a:xfrm>
          <a:prstGeom prst="rect">
            <a:avLst/>
          </a:prstGeom>
          <a:noFill/>
        </p:spPr>
        <p:txBody>
          <a:bodyPr wrap="square">
            <a:spAutoFit/>
          </a:bodyPr>
          <a:lstStyle/>
          <a:p>
            <a:pPr marL="0" indent="0">
              <a:buNone/>
            </a:pPr>
            <a:r>
              <a:rPr lang="en-US" sz="1400" dirty="0">
                <a:latin typeface="Arial"/>
                <a:cs typeface="Arial"/>
              </a:rPr>
              <a:t>Adapted from: Project Management Institute</a:t>
            </a:r>
            <a:r>
              <a:rPr lang="en-US" sz="1400" i="1" dirty="0">
                <a:latin typeface="Arial"/>
                <a:cs typeface="Arial"/>
              </a:rPr>
              <a:t>, Agile Practice Guide</a:t>
            </a:r>
            <a:r>
              <a:rPr lang="en-US" sz="1400" dirty="0">
                <a:latin typeface="Arial"/>
                <a:cs typeface="Arial"/>
              </a:rPr>
              <a:t>, Project Management Institute Inc., 2017, Page 26. </a:t>
            </a:r>
            <a:endParaRPr lang="en-US" sz="1400" dirty="0"/>
          </a:p>
        </p:txBody>
      </p:sp>
    </p:spTree>
    <p:extLst>
      <p:ext uri="{BB962C8B-B14F-4D97-AF65-F5344CB8AC3E}">
        <p14:creationId xmlns:p14="http://schemas.microsoft.com/office/powerpoint/2010/main" val="13190604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16570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3. Largely Waterfall With Agile Components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8">
            <a:extLst>
              <a:ext uri="{FF2B5EF4-FFF2-40B4-BE49-F238E27FC236}">
                <a16:creationId xmlns:a16="http://schemas.microsoft.com/office/drawing/2014/main" id="{E613BC6C-B5A7-50D7-BC59-DA92EFBA52FF}"/>
              </a:ext>
            </a:extLst>
          </p:cNvPr>
          <p:cNvSpPr txBox="1">
            <a:spLocks/>
          </p:cNvSpPr>
          <p:nvPr/>
        </p:nvSpPr>
        <p:spPr>
          <a:xfrm>
            <a:off x="988100" y="2141974"/>
            <a:ext cx="10134602" cy="34842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t>Portions of the project with uncertainty, complexity, or unclear scope is being tackled in Agile, but the remainder is being managed using Waterfall approaches.</a:t>
            </a:r>
          </a:p>
          <a:p>
            <a:r>
              <a:rPr lang="en-US" sz="2000" dirty="0"/>
              <a:t>Ex. An engineering company that is building a facility, with one component of it using new material and technology not tested before.</a:t>
            </a:r>
          </a:p>
          <a:p>
            <a:endParaRPr lang="en-US" sz="2000" dirty="0"/>
          </a:p>
          <a:p>
            <a:endParaRPr lang="en-US" dirty="0"/>
          </a:p>
          <a:p>
            <a:endParaRPr lang="ar-SA" dirty="0"/>
          </a:p>
        </p:txBody>
      </p:sp>
      <p:sp>
        <p:nvSpPr>
          <p:cNvPr id="9" name="Rounded Rectangle 8">
            <a:extLst>
              <a:ext uri="{FF2B5EF4-FFF2-40B4-BE49-F238E27FC236}">
                <a16:creationId xmlns:a16="http://schemas.microsoft.com/office/drawing/2014/main" id="{4AA2E3F1-72D2-0087-CD70-A4A717E74989}"/>
              </a:ext>
            </a:extLst>
          </p:cNvPr>
          <p:cNvSpPr/>
          <p:nvPr/>
        </p:nvSpPr>
        <p:spPr>
          <a:xfrm>
            <a:off x="1153149" y="4198758"/>
            <a:ext cx="9565585" cy="1443757"/>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r>
              <a:rPr lang="en-US" sz="2000" dirty="0"/>
              <a:t> Waterfall 			           Waterfall          			Waterfall</a:t>
            </a:r>
            <a:endParaRPr lang="ar-SA" sz="2000" dirty="0"/>
          </a:p>
        </p:txBody>
      </p:sp>
      <p:sp>
        <p:nvSpPr>
          <p:cNvPr id="2" name="Rounded Rectangle 1">
            <a:extLst>
              <a:ext uri="{FF2B5EF4-FFF2-40B4-BE49-F238E27FC236}">
                <a16:creationId xmlns:a16="http://schemas.microsoft.com/office/drawing/2014/main" id="{E31D2C19-B103-E36C-6D11-45A725D30FC5}"/>
              </a:ext>
            </a:extLst>
          </p:cNvPr>
          <p:cNvSpPr/>
          <p:nvPr/>
        </p:nvSpPr>
        <p:spPr>
          <a:xfrm>
            <a:off x="2962077" y="4182935"/>
            <a:ext cx="4622734" cy="539606"/>
          </a:xfrm>
          <a:prstGeom prst="roundRect">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dirty="0"/>
              <a:t>Agile	 	Agile  		Agile</a:t>
            </a:r>
            <a:endParaRPr lang="ar-SA" sz="2000" dirty="0"/>
          </a:p>
        </p:txBody>
      </p:sp>
      <p:sp>
        <p:nvSpPr>
          <p:cNvPr id="11" name="TextBox 10">
            <a:extLst>
              <a:ext uri="{FF2B5EF4-FFF2-40B4-BE49-F238E27FC236}">
                <a16:creationId xmlns:a16="http://schemas.microsoft.com/office/drawing/2014/main" id="{C9ACA485-CA2D-CB13-008B-AA620CC42170}"/>
              </a:ext>
            </a:extLst>
          </p:cNvPr>
          <p:cNvSpPr txBox="1"/>
          <p:nvPr/>
        </p:nvSpPr>
        <p:spPr>
          <a:xfrm>
            <a:off x="1214179" y="5659380"/>
            <a:ext cx="10134602" cy="307777"/>
          </a:xfrm>
          <a:prstGeom prst="rect">
            <a:avLst/>
          </a:prstGeom>
          <a:noFill/>
        </p:spPr>
        <p:txBody>
          <a:bodyPr wrap="square">
            <a:spAutoFit/>
          </a:bodyPr>
          <a:lstStyle/>
          <a:p>
            <a:pPr marL="0" indent="0">
              <a:buNone/>
            </a:pPr>
            <a:r>
              <a:rPr lang="en-US" sz="1400" dirty="0">
                <a:latin typeface="Arial"/>
                <a:cs typeface="Arial"/>
              </a:rPr>
              <a:t>Adapted from: Project Management Institute</a:t>
            </a:r>
            <a:r>
              <a:rPr lang="en-US" sz="1400" i="1" dirty="0">
                <a:latin typeface="Arial"/>
                <a:cs typeface="Arial"/>
              </a:rPr>
              <a:t>, Agile Practice Guide</a:t>
            </a:r>
            <a:r>
              <a:rPr lang="en-US" sz="1400" dirty="0">
                <a:latin typeface="Arial"/>
                <a:cs typeface="Arial"/>
              </a:rPr>
              <a:t>, Project Management Institute Inc., 2017, Page 27. </a:t>
            </a:r>
            <a:endParaRPr lang="en-US" sz="1400" dirty="0"/>
          </a:p>
        </p:txBody>
      </p:sp>
    </p:spTree>
    <p:extLst>
      <p:ext uri="{BB962C8B-B14F-4D97-AF65-F5344CB8AC3E}">
        <p14:creationId xmlns:p14="http://schemas.microsoft.com/office/powerpoint/2010/main" val="11271434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00690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4. Largely Agile with Waterfall Components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8">
            <a:extLst>
              <a:ext uri="{FF2B5EF4-FFF2-40B4-BE49-F238E27FC236}">
                <a16:creationId xmlns:a16="http://schemas.microsoft.com/office/drawing/2014/main" id="{E613BC6C-B5A7-50D7-BC59-DA92EFBA52FF}"/>
              </a:ext>
            </a:extLst>
          </p:cNvPr>
          <p:cNvSpPr txBox="1">
            <a:spLocks/>
          </p:cNvSpPr>
          <p:nvPr/>
        </p:nvSpPr>
        <p:spPr>
          <a:xfrm>
            <a:off x="988100" y="2141974"/>
            <a:ext cx="10134602" cy="34842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t>Used when a particular element is non-negotiable or can’t be done using Agile approaches.</a:t>
            </a:r>
          </a:p>
          <a:p>
            <a:r>
              <a:rPr lang="en-US" sz="2000" dirty="0"/>
              <a:t>Ex. Integrating and external component developed by a different vendor that cannot partner in a collaborative and Agile way.</a:t>
            </a:r>
          </a:p>
          <a:p>
            <a:endParaRPr lang="en-US" sz="2000" dirty="0"/>
          </a:p>
          <a:p>
            <a:endParaRPr lang="en-US" dirty="0"/>
          </a:p>
          <a:p>
            <a:endParaRPr lang="ar-SA" dirty="0"/>
          </a:p>
        </p:txBody>
      </p:sp>
      <p:sp>
        <p:nvSpPr>
          <p:cNvPr id="9" name="Rounded Rectangle 8">
            <a:extLst>
              <a:ext uri="{FF2B5EF4-FFF2-40B4-BE49-F238E27FC236}">
                <a16:creationId xmlns:a16="http://schemas.microsoft.com/office/drawing/2014/main" id="{4AA2E3F1-72D2-0087-CD70-A4A717E74989}"/>
              </a:ext>
            </a:extLst>
          </p:cNvPr>
          <p:cNvSpPr/>
          <p:nvPr/>
        </p:nvSpPr>
        <p:spPr>
          <a:xfrm>
            <a:off x="1153149" y="4176453"/>
            <a:ext cx="9565585" cy="1443757"/>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r>
              <a:rPr lang="en-US" sz="2000" dirty="0"/>
              <a:t> Agile 			           	          	Agile          		 	     Agile</a:t>
            </a:r>
            <a:endParaRPr lang="ar-SA" sz="2000" dirty="0"/>
          </a:p>
        </p:txBody>
      </p:sp>
      <p:sp>
        <p:nvSpPr>
          <p:cNvPr id="2" name="Rounded Rectangle 1">
            <a:extLst>
              <a:ext uri="{FF2B5EF4-FFF2-40B4-BE49-F238E27FC236}">
                <a16:creationId xmlns:a16="http://schemas.microsoft.com/office/drawing/2014/main" id="{E31D2C19-B103-E36C-6D11-45A725D30FC5}"/>
              </a:ext>
            </a:extLst>
          </p:cNvPr>
          <p:cNvSpPr/>
          <p:nvPr/>
        </p:nvSpPr>
        <p:spPr>
          <a:xfrm>
            <a:off x="2962077" y="4160630"/>
            <a:ext cx="4622734" cy="539606"/>
          </a:xfrm>
          <a:prstGeom prst="roundRect">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dirty="0"/>
              <a:t>Waterfall        Waterfall	Waterfall</a:t>
            </a:r>
            <a:endParaRPr lang="ar-SA" sz="2000" dirty="0"/>
          </a:p>
        </p:txBody>
      </p:sp>
      <p:sp>
        <p:nvSpPr>
          <p:cNvPr id="11" name="TextBox 10">
            <a:extLst>
              <a:ext uri="{FF2B5EF4-FFF2-40B4-BE49-F238E27FC236}">
                <a16:creationId xmlns:a16="http://schemas.microsoft.com/office/drawing/2014/main" id="{873ADD57-E0E8-26D4-E255-9D833A5BEF3A}"/>
              </a:ext>
            </a:extLst>
          </p:cNvPr>
          <p:cNvSpPr txBox="1"/>
          <p:nvPr/>
        </p:nvSpPr>
        <p:spPr>
          <a:xfrm>
            <a:off x="1214179" y="5659380"/>
            <a:ext cx="10134602" cy="307777"/>
          </a:xfrm>
          <a:prstGeom prst="rect">
            <a:avLst/>
          </a:prstGeom>
          <a:noFill/>
        </p:spPr>
        <p:txBody>
          <a:bodyPr wrap="square">
            <a:spAutoFit/>
          </a:bodyPr>
          <a:lstStyle/>
          <a:p>
            <a:pPr marL="0" indent="0">
              <a:buNone/>
            </a:pPr>
            <a:r>
              <a:rPr lang="en-US" sz="1400" dirty="0">
                <a:latin typeface="Arial"/>
                <a:cs typeface="Arial"/>
              </a:rPr>
              <a:t>Adapted from: Project Management Institute</a:t>
            </a:r>
            <a:r>
              <a:rPr lang="en-US" sz="1400" i="1" dirty="0">
                <a:latin typeface="Arial"/>
                <a:cs typeface="Arial"/>
              </a:rPr>
              <a:t>, Agile Practice Guide</a:t>
            </a:r>
            <a:r>
              <a:rPr lang="en-US" sz="1400" dirty="0">
                <a:latin typeface="Arial"/>
                <a:cs typeface="Arial"/>
              </a:rPr>
              <a:t>, Project Management Institute Inc., 2017, Page 27. </a:t>
            </a:r>
            <a:endParaRPr lang="en-US" sz="1400" dirty="0"/>
          </a:p>
        </p:txBody>
      </p:sp>
    </p:spTree>
    <p:extLst>
      <p:ext uri="{BB962C8B-B14F-4D97-AF65-F5344CB8AC3E}">
        <p14:creationId xmlns:p14="http://schemas.microsoft.com/office/powerpoint/2010/main" val="9467335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BD2F5E1-9EC3-F3C1-0F43-F21125C8B934}"/>
              </a:ext>
            </a:extLst>
          </p:cNvPr>
          <p:cNvSpPr>
            <a:spLocks noGrp="1"/>
          </p:cNvSpPr>
          <p:nvPr>
            <p:ph type="title"/>
          </p:nvPr>
        </p:nvSpPr>
        <p:spPr>
          <a:xfrm>
            <a:off x="838200" y="-156928"/>
            <a:ext cx="10515600" cy="1325563"/>
          </a:xfrm>
        </p:spPr>
        <p:txBody>
          <a:bodyPr/>
          <a:lstStyle/>
          <a:p>
            <a:r>
              <a:rPr lang="en-US" dirty="0"/>
              <a:t>Comparing Hybrid vs. Agile vs. Waterfall</a:t>
            </a:r>
            <a:endParaRPr lang="ar-SA" dirty="0"/>
          </a:p>
        </p:txBody>
      </p:sp>
      <p:graphicFrame>
        <p:nvGraphicFramePr>
          <p:cNvPr id="2" name="Table 1">
            <a:extLst>
              <a:ext uri="{FF2B5EF4-FFF2-40B4-BE49-F238E27FC236}">
                <a16:creationId xmlns:a16="http://schemas.microsoft.com/office/drawing/2014/main" id="{5643B29A-CC85-C6A0-6E0F-3CFAC9A45F12}"/>
              </a:ext>
            </a:extLst>
          </p:cNvPr>
          <p:cNvGraphicFramePr>
            <a:graphicFrameLocks noGrp="1"/>
          </p:cNvGraphicFramePr>
          <p:nvPr>
            <p:extLst>
              <p:ext uri="{D42A27DB-BD31-4B8C-83A1-F6EECF244321}">
                <p14:modId xmlns:p14="http://schemas.microsoft.com/office/powerpoint/2010/main" val="3965959109"/>
              </p:ext>
            </p:extLst>
          </p:nvPr>
        </p:nvGraphicFramePr>
        <p:xfrm>
          <a:off x="838200" y="830912"/>
          <a:ext cx="10515600" cy="5821680"/>
        </p:xfrm>
        <a:graphic>
          <a:graphicData uri="http://schemas.openxmlformats.org/drawingml/2006/table">
            <a:tbl>
              <a:tblPr firstRow="1" bandRow="1">
                <a:tableStyleId>{5C22544A-7EE6-4342-B048-85BDC9FD1C3A}</a:tableStyleId>
              </a:tblPr>
              <a:tblGrid>
                <a:gridCol w="2628900">
                  <a:extLst>
                    <a:ext uri="{9D8B030D-6E8A-4147-A177-3AD203B41FA5}">
                      <a16:colId xmlns:a16="http://schemas.microsoft.com/office/drawing/2014/main" val="1086794935"/>
                    </a:ext>
                  </a:extLst>
                </a:gridCol>
                <a:gridCol w="2628900">
                  <a:extLst>
                    <a:ext uri="{9D8B030D-6E8A-4147-A177-3AD203B41FA5}">
                      <a16:colId xmlns:a16="http://schemas.microsoft.com/office/drawing/2014/main" val="4122355804"/>
                    </a:ext>
                  </a:extLst>
                </a:gridCol>
                <a:gridCol w="2628900">
                  <a:extLst>
                    <a:ext uri="{9D8B030D-6E8A-4147-A177-3AD203B41FA5}">
                      <a16:colId xmlns:a16="http://schemas.microsoft.com/office/drawing/2014/main" val="2367279470"/>
                    </a:ext>
                  </a:extLst>
                </a:gridCol>
                <a:gridCol w="2628900">
                  <a:extLst>
                    <a:ext uri="{9D8B030D-6E8A-4147-A177-3AD203B41FA5}">
                      <a16:colId xmlns:a16="http://schemas.microsoft.com/office/drawing/2014/main" val="1060060043"/>
                    </a:ext>
                  </a:extLst>
                </a:gridCol>
              </a:tblGrid>
              <a:tr h="358192">
                <a:tc>
                  <a:txBody>
                    <a:bodyPr/>
                    <a:lstStyle/>
                    <a:p>
                      <a:pPr algn="ctr"/>
                      <a:r>
                        <a:rPr lang="en-US" sz="1200" b="1" i="0" dirty="0">
                          <a:solidFill>
                            <a:schemeClr val="bg1"/>
                          </a:solidFill>
                          <a:effectLst/>
                          <a:latin typeface="Roboto" panose="02000000000000000000" pitchFamily="2" charset="0"/>
                        </a:rPr>
                        <a:t>Element</a:t>
                      </a:r>
                    </a:p>
                  </a:txBody>
                  <a:tcPr marL="114300" marR="114300" marT="152400" marB="152400" anchor="ctr"/>
                </a:tc>
                <a:tc>
                  <a:txBody>
                    <a:bodyPr/>
                    <a:lstStyle/>
                    <a:p>
                      <a:pPr algn="ctr"/>
                      <a:r>
                        <a:rPr lang="en-US" sz="1200" b="1" i="0" dirty="0">
                          <a:solidFill>
                            <a:schemeClr val="bg1"/>
                          </a:solidFill>
                          <a:effectLst/>
                          <a:latin typeface="Roboto" panose="02000000000000000000" pitchFamily="2" charset="0"/>
                        </a:rPr>
                        <a:t>Hybrid</a:t>
                      </a:r>
                    </a:p>
                  </a:txBody>
                  <a:tcPr marL="114300" marR="114300" marT="152400" marB="152400" anchor="ctr"/>
                </a:tc>
                <a:tc>
                  <a:txBody>
                    <a:bodyPr/>
                    <a:lstStyle/>
                    <a:p>
                      <a:pPr algn="ctr"/>
                      <a:r>
                        <a:rPr lang="en-US" sz="1200" b="1" i="0" dirty="0">
                          <a:solidFill>
                            <a:schemeClr val="bg1"/>
                          </a:solidFill>
                          <a:effectLst/>
                          <a:latin typeface="Roboto" panose="02000000000000000000" pitchFamily="2" charset="0"/>
                        </a:rPr>
                        <a:t>Agile</a:t>
                      </a:r>
                    </a:p>
                  </a:txBody>
                  <a:tcPr marL="114300" marR="114300" marT="152400" marB="152400" anchor="ctr"/>
                </a:tc>
                <a:tc>
                  <a:txBody>
                    <a:bodyPr/>
                    <a:lstStyle/>
                    <a:p>
                      <a:pPr algn="ctr"/>
                      <a:r>
                        <a:rPr lang="en-US" sz="1200" b="1" i="0" dirty="0">
                          <a:solidFill>
                            <a:schemeClr val="bg1"/>
                          </a:solidFill>
                          <a:effectLst/>
                          <a:latin typeface="Roboto" panose="02000000000000000000" pitchFamily="2" charset="0"/>
                        </a:rPr>
                        <a:t>Waterfall</a:t>
                      </a:r>
                    </a:p>
                  </a:txBody>
                  <a:tcPr marL="114300" marR="114300" marT="152400" marB="152400" anchor="ctr"/>
                </a:tc>
                <a:extLst>
                  <a:ext uri="{0D108BD9-81ED-4DB2-BD59-A6C34878D82A}">
                    <a16:rowId xmlns:a16="http://schemas.microsoft.com/office/drawing/2014/main" val="1162040522"/>
                  </a:ext>
                </a:extLst>
              </a:tr>
              <a:tr h="470127">
                <a:tc>
                  <a:txBody>
                    <a:bodyPr/>
                    <a:lstStyle/>
                    <a:p>
                      <a:pPr algn="ctr"/>
                      <a:r>
                        <a:rPr lang="en-US" sz="1200" b="1" i="0" dirty="0">
                          <a:solidFill>
                            <a:srgbClr val="51565E"/>
                          </a:solidFill>
                          <a:effectLst/>
                          <a:latin typeface="Roboto" panose="02000000000000000000" pitchFamily="2" charset="0"/>
                        </a:rPr>
                        <a:t>Approach</a:t>
                      </a:r>
                    </a:p>
                  </a:txBody>
                  <a:tcPr marL="114300" marR="114300" marT="152400" marB="152400" anchor="ctr"/>
                </a:tc>
                <a:tc>
                  <a:txBody>
                    <a:bodyPr/>
                    <a:lstStyle/>
                    <a:p>
                      <a:pPr algn="ctr"/>
                      <a:r>
                        <a:rPr lang="en-US" sz="1100" b="0" i="0" dirty="0">
                          <a:solidFill>
                            <a:srgbClr val="51565E"/>
                          </a:solidFill>
                          <a:effectLst/>
                          <a:latin typeface="Roboto" panose="02000000000000000000" pitchFamily="2" charset="0"/>
                        </a:rPr>
                        <a:t>Blends elements of traditional and Agile</a:t>
                      </a:r>
                    </a:p>
                  </a:txBody>
                  <a:tcPr marL="114300" marR="114300" marT="152400" marB="152400" anchor="ctr"/>
                </a:tc>
                <a:tc>
                  <a:txBody>
                    <a:bodyPr/>
                    <a:lstStyle/>
                    <a:p>
                      <a:pPr algn="ctr"/>
                      <a:r>
                        <a:rPr lang="en-US" sz="1100" b="0" i="0" dirty="0">
                          <a:solidFill>
                            <a:srgbClr val="51565E"/>
                          </a:solidFill>
                          <a:effectLst/>
                          <a:latin typeface="Roboto" panose="02000000000000000000" pitchFamily="2" charset="0"/>
                        </a:rPr>
                        <a:t>Iterative and incremental</a:t>
                      </a:r>
                    </a:p>
                  </a:txBody>
                  <a:tcPr marL="114300" marR="114300" marT="152400" marB="152400" anchor="ctr"/>
                </a:tc>
                <a:tc>
                  <a:txBody>
                    <a:bodyPr/>
                    <a:lstStyle/>
                    <a:p>
                      <a:pPr algn="ctr"/>
                      <a:r>
                        <a:rPr lang="en-US" sz="1100" b="0" i="0" dirty="0">
                          <a:solidFill>
                            <a:srgbClr val="51565E"/>
                          </a:solidFill>
                          <a:effectLst/>
                          <a:latin typeface="Roboto" panose="02000000000000000000" pitchFamily="2" charset="0"/>
                        </a:rPr>
                        <a:t>Sequential and linear</a:t>
                      </a:r>
                    </a:p>
                  </a:txBody>
                  <a:tcPr marL="114300" marR="114300" marT="152400" marB="152400" anchor="ctr"/>
                </a:tc>
                <a:extLst>
                  <a:ext uri="{0D108BD9-81ED-4DB2-BD59-A6C34878D82A}">
                    <a16:rowId xmlns:a16="http://schemas.microsoft.com/office/drawing/2014/main" val="1145134745"/>
                  </a:ext>
                </a:extLst>
              </a:tr>
              <a:tr h="358192">
                <a:tc>
                  <a:txBody>
                    <a:bodyPr/>
                    <a:lstStyle/>
                    <a:p>
                      <a:pPr algn="ctr"/>
                      <a:r>
                        <a:rPr lang="en-US" sz="1200" b="1" i="0" dirty="0">
                          <a:solidFill>
                            <a:srgbClr val="51565E"/>
                          </a:solidFill>
                          <a:effectLst/>
                          <a:latin typeface="Roboto" panose="02000000000000000000" pitchFamily="2" charset="0"/>
                        </a:rPr>
                        <a:t>Flexibility</a:t>
                      </a:r>
                    </a:p>
                  </a:txBody>
                  <a:tcPr marL="114300" marR="114300" marT="152400" marB="152400" anchor="ctr"/>
                </a:tc>
                <a:tc>
                  <a:txBody>
                    <a:bodyPr/>
                    <a:lstStyle/>
                    <a:p>
                      <a:pPr algn="ctr"/>
                      <a:r>
                        <a:rPr lang="en-US" sz="1100" b="0" i="0" dirty="0">
                          <a:solidFill>
                            <a:srgbClr val="51565E"/>
                          </a:solidFill>
                          <a:effectLst/>
                          <a:latin typeface="Roboto" panose="02000000000000000000" pitchFamily="2" charset="0"/>
                        </a:rPr>
                        <a:t>High</a:t>
                      </a:r>
                    </a:p>
                  </a:txBody>
                  <a:tcPr marL="114300" marR="114300" marT="152400" marB="152400" anchor="ctr"/>
                </a:tc>
                <a:tc>
                  <a:txBody>
                    <a:bodyPr/>
                    <a:lstStyle/>
                    <a:p>
                      <a:pPr algn="ctr"/>
                      <a:r>
                        <a:rPr lang="en-US" sz="1100" b="0" i="0" dirty="0">
                          <a:solidFill>
                            <a:srgbClr val="51565E"/>
                          </a:solidFill>
                          <a:effectLst/>
                          <a:latin typeface="Roboto" panose="02000000000000000000" pitchFamily="2" charset="0"/>
                        </a:rPr>
                        <a:t>Very High</a:t>
                      </a:r>
                    </a:p>
                  </a:txBody>
                  <a:tcPr marL="114300" marR="114300" marT="152400" marB="152400" anchor="ctr"/>
                </a:tc>
                <a:tc>
                  <a:txBody>
                    <a:bodyPr/>
                    <a:lstStyle/>
                    <a:p>
                      <a:pPr algn="ctr"/>
                      <a:r>
                        <a:rPr lang="en-US" sz="1100" b="0" i="0" dirty="0">
                          <a:solidFill>
                            <a:srgbClr val="51565E"/>
                          </a:solidFill>
                          <a:effectLst/>
                          <a:latin typeface="Roboto" panose="02000000000000000000" pitchFamily="2" charset="0"/>
                        </a:rPr>
                        <a:t>Low</a:t>
                      </a:r>
                    </a:p>
                  </a:txBody>
                  <a:tcPr marL="114300" marR="114300" marT="152400" marB="152400" anchor="ctr"/>
                </a:tc>
                <a:extLst>
                  <a:ext uri="{0D108BD9-81ED-4DB2-BD59-A6C34878D82A}">
                    <a16:rowId xmlns:a16="http://schemas.microsoft.com/office/drawing/2014/main" val="2585374204"/>
                  </a:ext>
                </a:extLst>
              </a:tr>
              <a:tr h="358192">
                <a:tc>
                  <a:txBody>
                    <a:bodyPr/>
                    <a:lstStyle/>
                    <a:p>
                      <a:pPr algn="ctr"/>
                      <a:r>
                        <a:rPr lang="en-US" sz="1200" b="1" i="0" dirty="0">
                          <a:solidFill>
                            <a:srgbClr val="51565E"/>
                          </a:solidFill>
                          <a:effectLst/>
                          <a:latin typeface="Roboto" panose="02000000000000000000" pitchFamily="2" charset="0"/>
                        </a:rPr>
                        <a:t>Adaptability</a:t>
                      </a:r>
                    </a:p>
                  </a:txBody>
                  <a:tcPr marL="114300" marR="114300" marT="152400" marB="152400" anchor="ctr"/>
                </a:tc>
                <a:tc>
                  <a:txBody>
                    <a:bodyPr/>
                    <a:lstStyle/>
                    <a:p>
                      <a:pPr algn="ctr"/>
                      <a:r>
                        <a:rPr lang="en-US" sz="1100" b="0" i="0" dirty="0">
                          <a:solidFill>
                            <a:srgbClr val="51565E"/>
                          </a:solidFill>
                          <a:effectLst/>
                          <a:latin typeface="Roboto" panose="02000000000000000000" pitchFamily="2" charset="0"/>
                        </a:rPr>
                        <a:t>High</a:t>
                      </a:r>
                    </a:p>
                  </a:txBody>
                  <a:tcPr marL="114300" marR="114300" marT="152400" marB="152400" anchor="ctr"/>
                </a:tc>
                <a:tc>
                  <a:txBody>
                    <a:bodyPr/>
                    <a:lstStyle/>
                    <a:p>
                      <a:pPr algn="ctr"/>
                      <a:r>
                        <a:rPr lang="en-US" sz="1100" b="0" i="0" dirty="0">
                          <a:solidFill>
                            <a:srgbClr val="51565E"/>
                          </a:solidFill>
                          <a:effectLst/>
                          <a:latin typeface="Roboto" panose="02000000000000000000" pitchFamily="2" charset="0"/>
                        </a:rPr>
                        <a:t>Very High</a:t>
                      </a:r>
                    </a:p>
                  </a:txBody>
                  <a:tcPr marL="114300" marR="114300" marT="152400" marB="152400" anchor="ctr"/>
                </a:tc>
                <a:tc>
                  <a:txBody>
                    <a:bodyPr/>
                    <a:lstStyle/>
                    <a:p>
                      <a:pPr algn="ctr"/>
                      <a:r>
                        <a:rPr lang="en-US" sz="1100" b="0" i="0" dirty="0">
                          <a:solidFill>
                            <a:srgbClr val="51565E"/>
                          </a:solidFill>
                          <a:effectLst/>
                          <a:latin typeface="Roboto" panose="02000000000000000000" pitchFamily="2" charset="0"/>
                        </a:rPr>
                        <a:t>Low</a:t>
                      </a:r>
                    </a:p>
                  </a:txBody>
                  <a:tcPr marL="114300" marR="114300" marT="152400" marB="152400" anchor="ctr"/>
                </a:tc>
                <a:extLst>
                  <a:ext uri="{0D108BD9-81ED-4DB2-BD59-A6C34878D82A}">
                    <a16:rowId xmlns:a16="http://schemas.microsoft.com/office/drawing/2014/main" val="2053552226"/>
                  </a:ext>
                </a:extLst>
              </a:tr>
              <a:tr h="358192">
                <a:tc>
                  <a:txBody>
                    <a:bodyPr/>
                    <a:lstStyle/>
                    <a:p>
                      <a:pPr algn="ctr"/>
                      <a:r>
                        <a:rPr lang="en-US" sz="1200" b="1" i="0" dirty="0">
                          <a:solidFill>
                            <a:srgbClr val="51565E"/>
                          </a:solidFill>
                          <a:effectLst/>
                          <a:latin typeface="Roboto" panose="02000000000000000000" pitchFamily="2" charset="0"/>
                        </a:rPr>
                        <a:t>Documentation</a:t>
                      </a:r>
                    </a:p>
                  </a:txBody>
                  <a:tcPr marL="114300" marR="114300" marT="152400" marB="152400" anchor="ctr"/>
                </a:tc>
                <a:tc>
                  <a:txBody>
                    <a:bodyPr/>
                    <a:lstStyle/>
                    <a:p>
                      <a:pPr algn="ctr"/>
                      <a:r>
                        <a:rPr lang="en-US" sz="1100" b="0" i="0" dirty="0">
                          <a:solidFill>
                            <a:srgbClr val="51565E"/>
                          </a:solidFill>
                          <a:effectLst/>
                          <a:latin typeface="Roboto" panose="02000000000000000000" pitchFamily="2" charset="0"/>
                        </a:rPr>
                        <a:t>Moderate</a:t>
                      </a:r>
                    </a:p>
                  </a:txBody>
                  <a:tcPr marL="114300" marR="114300" marT="152400" marB="152400" anchor="ctr"/>
                </a:tc>
                <a:tc>
                  <a:txBody>
                    <a:bodyPr/>
                    <a:lstStyle/>
                    <a:p>
                      <a:pPr algn="ctr"/>
                      <a:r>
                        <a:rPr lang="en-US" sz="1100" b="0" i="0">
                          <a:solidFill>
                            <a:srgbClr val="51565E"/>
                          </a:solidFill>
                          <a:effectLst/>
                          <a:latin typeface="Roboto" panose="02000000000000000000" pitchFamily="2" charset="0"/>
                        </a:rPr>
                        <a:t>Minimal</a:t>
                      </a:r>
                    </a:p>
                  </a:txBody>
                  <a:tcPr marL="114300" marR="114300" marT="152400" marB="152400" anchor="ctr"/>
                </a:tc>
                <a:tc>
                  <a:txBody>
                    <a:bodyPr/>
                    <a:lstStyle/>
                    <a:p>
                      <a:pPr algn="ctr"/>
                      <a:r>
                        <a:rPr lang="en-US" sz="1100" b="0" i="0">
                          <a:solidFill>
                            <a:srgbClr val="51565E"/>
                          </a:solidFill>
                          <a:effectLst/>
                          <a:latin typeface="Roboto" panose="02000000000000000000" pitchFamily="2" charset="0"/>
                        </a:rPr>
                        <a:t>Extensive</a:t>
                      </a:r>
                    </a:p>
                  </a:txBody>
                  <a:tcPr marL="114300" marR="114300" marT="152400" marB="152400" anchor="ctr"/>
                </a:tc>
                <a:extLst>
                  <a:ext uri="{0D108BD9-81ED-4DB2-BD59-A6C34878D82A}">
                    <a16:rowId xmlns:a16="http://schemas.microsoft.com/office/drawing/2014/main" val="3834030542"/>
                  </a:ext>
                </a:extLst>
              </a:tr>
              <a:tr h="358192">
                <a:tc>
                  <a:txBody>
                    <a:bodyPr/>
                    <a:lstStyle/>
                    <a:p>
                      <a:pPr algn="ctr"/>
                      <a:r>
                        <a:rPr lang="en-US" sz="1200" b="1" i="0" dirty="0">
                          <a:solidFill>
                            <a:srgbClr val="51565E"/>
                          </a:solidFill>
                          <a:effectLst/>
                          <a:latin typeface="Roboto" panose="02000000000000000000" pitchFamily="2" charset="0"/>
                        </a:rPr>
                        <a:t>Stakeholder Engagement</a:t>
                      </a:r>
                    </a:p>
                  </a:txBody>
                  <a:tcPr marL="114300" marR="114300" marT="152400" marB="152400" anchor="ctr"/>
                </a:tc>
                <a:tc>
                  <a:txBody>
                    <a:bodyPr/>
                    <a:lstStyle/>
                    <a:p>
                      <a:pPr algn="ctr"/>
                      <a:r>
                        <a:rPr lang="en-US" sz="1100" b="0" i="0" dirty="0">
                          <a:solidFill>
                            <a:srgbClr val="51565E"/>
                          </a:solidFill>
                          <a:effectLst/>
                          <a:latin typeface="Roboto" panose="02000000000000000000" pitchFamily="2" charset="0"/>
                        </a:rPr>
                        <a:t>Emphasized</a:t>
                      </a:r>
                    </a:p>
                  </a:txBody>
                  <a:tcPr marL="114300" marR="114300" marT="152400" marB="152400" anchor="ctr"/>
                </a:tc>
                <a:tc>
                  <a:txBody>
                    <a:bodyPr/>
                    <a:lstStyle/>
                    <a:p>
                      <a:pPr algn="ctr"/>
                      <a:r>
                        <a:rPr lang="en-US" sz="1100" b="0" i="0" dirty="0">
                          <a:solidFill>
                            <a:srgbClr val="51565E"/>
                          </a:solidFill>
                          <a:effectLst/>
                          <a:latin typeface="Roboto" panose="02000000000000000000" pitchFamily="2" charset="0"/>
                        </a:rPr>
                        <a:t>High</a:t>
                      </a:r>
                    </a:p>
                  </a:txBody>
                  <a:tcPr marL="114300" marR="114300" marT="152400" marB="152400" anchor="ctr"/>
                </a:tc>
                <a:tc>
                  <a:txBody>
                    <a:bodyPr/>
                    <a:lstStyle/>
                    <a:p>
                      <a:pPr algn="ctr"/>
                      <a:r>
                        <a:rPr lang="en-US" sz="1100" b="0" i="0">
                          <a:solidFill>
                            <a:srgbClr val="51565E"/>
                          </a:solidFill>
                          <a:effectLst/>
                          <a:latin typeface="Roboto" panose="02000000000000000000" pitchFamily="2" charset="0"/>
                        </a:rPr>
                        <a:t>Moderate</a:t>
                      </a:r>
                    </a:p>
                  </a:txBody>
                  <a:tcPr marL="114300" marR="114300" marT="152400" marB="152400" anchor="ctr"/>
                </a:tc>
                <a:extLst>
                  <a:ext uri="{0D108BD9-81ED-4DB2-BD59-A6C34878D82A}">
                    <a16:rowId xmlns:a16="http://schemas.microsoft.com/office/drawing/2014/main" val="550821096"/>
                  </a:ext>
                </a:extLst>
              </a:tr>
              <a:tr h="358192">
                <a:tc>
                  <a:txBody>
                    <a:bodyPr/>
                    <a:lstStyle/>
                    <a:p>
                      <a:pPr algn="ctr"/>
                      <a:r>
                        <a:rPr lang="en-US" sz="1200" b="1" i="0" dirty="0">
                          <a:solidFill>
                            <a:srgbClr val="51565E"/>
                          </a:solidFill>
                          <a:effectLst/>
                          <a:latin typeface="Roboto" panose="02000000000000000000" pitchFamily="2" charset="0"/>
                        </a:rPr>
                        <a:t>Iterative Development</a:t>
                      </a:r>
                    </a:p>
                  </a:txBody>
                  <a:tcPr marL="114300" marR="114300" marT="152400" marB="152400" anchor="ctr"/>
                </a:tc>
                <a:tc>
                  <a:txBody>
                    <a:bodyPr/>
                    <a:lstStyle/>
                    <a:p>
                      <a:pPr algn="ctr"/>
                      <a:r>
                        <a:rPr lang="en-US" sz="1100" b="0" i="0" dirty="0">
                          <a:solidFill>
                            <a:srgbClr val="51565E"/>
                          </a:solidFill>
                          <a:effectLst/>
                          <a:latin typeface="Roboto" panose="02000000000000000000" pitchFamily="2" charset="0"/>
                        </a:rPr>
                        <a:t>Yes</a:t>
                      </a:r>
                    </a:p>
                  </a:txBody>
                  <a:tcPr marL="114300" marR="114300" marT="152400" marB="152400" anchor="ctr"/>
                </a:tc>
                <a:tc>
                  <a:txBody>
                    <a:bodyPr/>
                    <a:lstStyle/>
                    <a:p>
                      <a:pPr algn="ctr"/>
                      <a:r>
                        <a:rPr lang="en-US" sz="1100" b="0" i="0" dirty="0">
                          <a:solidFill>
                            <a:srgbClr val="51565E"/>
                          </a:solidFill>
                          <a:effectLst/>
                          <a:latin typeface="Roboto" panose="02000000000000000000" pitchFamily="2" charset="0"/>
                        </a:rPr>
                        <a:t>Yes</a:t>
                      </a:r>
                    </a:p>
                  </a:txBody>
                  <a:tcPr marL="114300" marR="114300" marT="152400" marB="152400" anchor="ctr"/>
                </a:tc>
                <a:tc>
                  <a:txBody>
                    <a:bodyPr/>
                    <a:lstStyle/>
                    <a:p>
                      <a:pPr algn="ctr"/>
                      <a:r>
                        <a:rPr lang="en-US" sz="1100" b="0" i="0">
                          <a:solidFill>
                            <a:srgbClr val="51565E"/>
                          </a:solidFill>
                          <a:effectLst/>
                          <a:latin typeface="Roboto" panose="02000000000000000000" pitchFamily="2" charset="0"/>
                        </a:rPr>
                        <a:t>No</a:t>
                      </a:r>
                    </a:p>
                  </a:txBody>
                  <a:tcPr marL="114300" marR="114300" marT="152400" marB="152400" anchor="ctr"/>
                </a:tc>
                <a:extLst>
                  <a:ext uri="{0D108BD9-81ED-4DB2-BD59-A6C34878D82A}">
                    <a16:rowId xmlns:a16="http://schemas.microsoft.com/office/drawing/2014/main" val="178639755"/>
                  </a:ext>
                </a:extLst>
              </a:tr>
              <a:tr h="358192">
                <a:tc>
                  <a:txBody>
                    <a:bodyPr/>
                    <a:lstStyle/>
                    <a:p>
                      <a:pPr algn="ctr"/>
                      <a:r>
                        <a:rPr lang="en-US" sz="1200" b="1" i="0" dirty="0">
                          <a:solidFill>
                            <a:srgbClr val="51565E"/>
                          </a:solidFill>
                          <a:effectLst/>
                          <a:latin typeface="Roboto" panose="02000000000000000000" pitchFamily="2" charset="0"/>
                        </a:rPr>
                        <a:t>Planning</a:t>
                      </a:r>
                    </a:p>
                  </a:txBody>
                  <a:tcPr marL="114300" marR="114300" marT="152400" marB="152400" anchor="ctr"/>
                </a:tc>
                <a:tc>
                  <a:txBody>
                    <a:bodyPr/>
                    <a:lstStyle/>
                    <a:p>
                      <a:pPr algn="ctr"/>
                      <a:r>
                        <a:rPr lang="en-US" sz="1100" b="0" i="0" dirty="0">
                          <a:solidFill>
                            <a:srgbClr val="51565E"/>
                          </a:solidFill>
                          <a:effectLst/>
                          <a:latin typeface="Roboto" panose="02000000000000000000" pitchFamily="2" charset="0"/>
                        </a:rPr>
                        <a:t>Structured and adaptable</a:t>
                      </a:r>
                    </a:p>
                  </a:txBody>
                  <a:tcPr marL="114300" marR="114300" marT="152400" marB="152400" anchor="ctr"/>
                </a:tc>
                <a:tc>
                  <a:txBody>
                    <a:bodyPr/>
                    <a:lstStyle/>
                    <a:p>
                      <a:pPr algn="ctr"/>
                      <a:r>
                        <a:rPr lang="en-US" sz="1100" b="0" i="0" dirty="0">
                          <a:solidFill>
                            <a:srgbClr val="51565E"/>
                          </a:solidFill>
                          <a:effectLst/>
                          <a:latin typeface="Roboto" panose="02000000000000000000" pitchFamily="2" charset="0"/>
                        </a:rPr>
                        <a:t>Adaptive and collaborative</a:t>
                      </a:r>
                    </a:p>
                  </a:txBody>
                  <a:tcPr marL="114300" marR="114300" marT="152400" marB="152400" anchor="ctr"/>
                </a:tc>
                <a:tc>
                  <a:txBody>
                    <a:bodyPr/>
                    <a:lstStyle/>
                    <a:p>
                      <a:pPr algn="ctr"/>
                      <a:r>
                        <a:rPr lang="en-US" sz="1100" b="0" i="0">
                          <a:solidFill>
                            <a:srgbClr val="51565E"/>
                          </a:solidFill>
                          <a:effectLst/>
                          <a:latin typeface="Roboto" panose="02000000000000000000" pitchFamily="2" charset="0"/>
                        </a:rPr>
                        <a:t>Detailed and extensive</a:t>
                      </a:r>
                    </a:p>
                  </a:txBody>
                  <a:tcPr marL="114300" marR="114300" marT="152400" marB="152400" anchor="ctr"/>
                </a:tc>
                <a:extLst>
                  <a:ext uri="{0D108BD9-81ED-4DB2-BD59-A6C34878D82A}">
                    <a16:rowId xmlns:a16="http://schemas.microsoft.com/office/drawing/2014/main" val="527949144"/>
                  </a:ext>
                </a:extLst>
              </a:tr>
              <a:tr h="470127">
                <a:tc>
                  <a:txBody>
                    <a:bodyPr/>
                    <a:lstStyle/>
                    <a:p>
                      <a:pPr algn="ctr"/>
                      <a:r>
                        <a:rPr lang="en-US" sz="1200" b="1" i="0" dirty="0">
                          <a:solidFill>
                            <a:srgbClr val="51565E"/>
                          </a:solidFill>
                          <a:effectLst/>
                          <a:latin typeface="Roboto" panose="02000000000000000000" pitchFamily="2" charset="0"/>
                        </a:rPr>
                        <a:t>Risk Management</a:t>
                      </a:r>
                    </a:p>
                  </a:txBody>
                  <a:tcPr marL="114300" marR="114300" marT="152400" marB="152400" anchor="ctr"/>
                </a:tc>
                <a:tc>
                  <a:txBody>
                    <a:bodyPr/>
                    <a:lstStyle/>
                    <a:p>
                      <a:pPr algn="ctr"/>
                      <a:r>
                        <a:rPr lang="en-US" sz="1100" b="0" i="0" dirty="0">
                          <a:solidFill>
                            <a:srgbClr val="51565E"/>
                          </a:solidFill>
                          <a:effectLst/>
                          <a:latin typeface="Roboto" panose="02000000000000000000" pitchFamily="2" charset="0"/>
                        </a:rPr>
                        <a:t>Balanced approach with risk mitigation</a:t>
                      </a:r>
                    </a:p>
                  </a:txBody>
                  <a:tcPr marL="114300" marR="114300" marT="152400" marB="152400" anchor="ctr"/>
                </a:tc>
                <a:tc>
                  <a:txBody>
                    <a:bodyPr/>
                    <a:lstStyle/>
                    <a:p>
                      <a:pPr algn="ctr"/>
                      <a:r>
                        <a:rPr lang="en-US" sz="1100" b="0" i="0" dirty="0">
                          <a:solidFill>
                            <a:srgbClr val="51565E"/>
                          </a:solidFill>
                          <a:effectLst/>
                          <a:latin typeface="Roboto" panose="02000000000000000000" pitchFamily="2" charset="0"/>
                        </a:rPr>
                        <a:t>Emphasized</a:t>
                      </a:r>
                    </a:p>
                  </a:txBody>
                  <a:tcPr marL="114300" marR="114300" marT="152400" marB="152400" anchor="ctr"/>
                </a:tc>
                <a:tc>
                  <a:txBody>
                    <a:bodyPr/>
                    <a:lstStyle/>
                    <a:p>
                      <a:pPr algn="ctr"/>
                      <a:r>
                        <a:rPr lang="en-US" sz="1100" b="0" i="0" dirty="0">
                          <a:solidFill>
                            <a:srgbClr val="51565E"/>
                          </a:solidFill>
                          <a:effectLst/>
                          <a:latin typeface="Roboto" panose="02000000000000000000" pitchFamily="2" charset="0"/>
                        </a:rPr>
                        <a:t>Addressed but less flexibility</a:t>
                      </a:r>
                    </a:p>
                  </a:txBody>
                  <a:tcPr marL="114300" marR="114300" marT="152400" marB="152400" anchor="ctr"/>
                </a:tc>
                <a:extLst>
                  <a:ext uri="{0D108BD9-81ED-4DB2-BD59-A6C34878D82A}">
                    <a16:rowId xmlns:a16="http://schemas.microsoft.com/office/drawing/2014/main" val="2315585219"/>
                  </a:ext>
                </a:extLst>
              </a:tr>
              <a:tr h="358192">
                <a:tc>
                  <a:txBody>
                    <a:bodyPr/>
                    <a:lstStyle/>
                    <a:p>
                      <a:pPr algn="ctr"/>
                      <a:r>
                        <a:rPr lang="en-US" sz="1200" b="1" i="0" dirty="0">
                          <a:solidFill>
                            <a:srgbClr val="51565E"/>
                          </a:solidFill>
                          <a:effectLst/>
                          <a:latin typeface="Roboto" panose="02000000000000000000" pitchFamily="2" charset="0"/>
                        </a:rPr>
                        <a:t>Project Visibility</a:t>
                      </a:r>
                    </a:p>
                  </a:txBody>
                  <a:tcPr marL="114300" marR="114300" marT="152400" marB="152400" anchor="ctr"/>
                </a:tc>
                <a:tc>
                  <a:txBody>
                    <a:bodyPr/>
                    <a:lstStyle/>
                    <a:p>
                      <a:pPr algn="ctr"/>
                      <a:r>
                        <a:rPr lang="en-US" sz="1100" b="0" i="0" dirty="0">
                          <a:solidFill>
                            <a:srgbClr val="51565E"/>
                          </a:solidFill>
                          <a:effectLst/>
                          <a:latin typeface="Roboto" panose="02000000000000000000" pitchFamily="2" charset="0"/>
                        </a:rPr>
                        <a:t>Moderate</a:t>
                      </a:r>
                    </a:p>
                  </a:txBody>
                  <a:tcPr marL="114300" marR="114300" marT="152400" marB="152400" anchor="ctr"/>
                </a:tc>
                <a:tc>
                  <a:txBody>
                    <a:bodyPr/>
                    <a:lstStyle/>
                    <a:p>
                      <a:pPr algn="ctr"/>
                      <a:r>
                        <a:rPr lang="en-US" sz="1100" b="0" i="0" dirty="0">
                          <a:solidFill>
                            <a:srgbClr val="51565E"/>
                          </a:solidFill>
                          <a:effectLst/>
                          <a:latin typeface="Roboto" panose="02000000000000000000" pitchFamily="2" charset="0"/>
                        </a:rPr>
                        <a:t>High</a:t>
                      </a:r>
                    </a:p>
                  </a:txBody>
                  <a:tcPr marL="114300" marR="114300" marT="152400" marB="152400" anchor="ctr"/>
                </a:tc>
                <a:tc>
                  <a:txBody>
                    <a:bodyPr/>
                    <a:lstStyle/>
                    <a:p>
                      <a:pPr algn="ctr"/>
                      <a:r>
                        <a:rPr lang="en-US" sz="1100" b="0" i="0" dirty="0">
                          <a:solidFill>
                            <a:srgbClr val="51565E"/>
                          </a:solidFill>
                          <a:effectLst/>
                          <a:latin typeface="Roboto" panose="02000000000000000000" pitchFamily="2" charset="0"/>
                        </a:rPr>
                        <a:t>Low</a:t>
                      </a:r>
                    </a:p>
                  </a:txBody>
                  <a:tcPr marL="114300" marR="114300" marT="152400" marB="152400" anchor="ctr"/>
                </a:tc>
                <a:extLst>
                  <a:ext uri="{0D108BD9-81ED-4DB2-BD59-A6C34878D82A}">
                    <a16:rowId xmlns:a16="http://schemas.microsoft.com/office/drawing/2014/main" val="2332009968"/>
                  </a:ext>
                </a:extLst>
              </a:tr>
              <a:tr h="358192">
                <a:tc>
                  <a:txBody>
                    <a:bodyPr/>
                    <a:lstStyle/>
                    <a:p>
                      <a:pPr algn="ctr"/>
                      <a:r>
                        <a:rPr lang="en-US" sz="1200" b="1" i="0" dirty="0">
                          <a:solidFill>
                            <a:srgbClr val="51565E"/>
                          </a:solidFill>
                          <a:effectLst/>
                          <a:latin typeface="Roboto" panose="02000000000000000000" pitchFamily="2" charset="0"/>
                        </a:rPr>
                        <a:t>Recommended When</a:t>
                      </a:r>
                    </a:p>
                  </a:txBody>
                  <a:tcPr marL="114300" marR="114300" marT="152400" marB="152400" anchor="ctr"/>
                </a:tc>
                <a:tc>
                  <a:txBody>
                    <a:bodyPr/>
                    <a:lstStyle/>
                    <a:p>
                      <a:pPr algn="ctr"/>
                      <a:r>
                        <a:rPr lang="en-US" sz="1100" b="0" i="0" dirty="0">
                          <a:solidFill>
                            <a:srgbClr val="51565E"/>
                          </a:solidFill>
                          <a:effectLst/>
                          <a:latin typeface="Roboto" panose="02000000000000000000" pitchFamily="2" charset="0"/>
                        </a:rPr>
                        <a:t>Projects with evolving requirements, high risk and complexity</a:t>
                      </a:r>
                    </a:p>
                  </a:txBody>
                  <a:tcPr marL="114300" marR="114300" marT="152400" marB="152400" anchor="ctr"/>
                </a:tc>
                <a:tc>
                  <a:txBody>
                    <a:bodyPr/>
                    <a:lstStyle/>
                    <a:p>
                      <a:pPr algn="ctr"/>
                      <a:r>
                        <a:rPr lang="en-US" sz="1100" b="0" i="0" dirty="0">
                          <a:solidFill>
                            <a:srgbClr val="51565E"/>
                          </a:solidFill>
                          <a:effectLst/>
                          <a:latin typeface="Roboto" panose="02000000000000000000" pitchFamily="2" charset="0"/>
                        </a:rPr>
                        <a:t>Complex and uncertain projects</a:t>
                      </a:r>
                    </a:p>
                  </a:txBody>
                  <a:tcPr marL="114300" marR="114300" marT="152400" marB="152400" anchor="ctr"/>
                </a:tc>
                <a:tc>
                  <a:txBody>
                    <a:bodyPr/>
                    <a:lstStyle/>
                    <a:p>
                      <a:pPr algn="ctr"/>
                      <a:r>
                        <a:rPr lang="en-US" sz="1100" b="0" i="0" dirty="0">
                          <a:solidFill>
                            <a:srgbClr val="51565E"/>
                          </a:solidFill>
                          <a:effectLst/>
                          <a:latin typeface="Roboto" panose="02000000000000000000" pitchFamily="2" charset="0"/>
                        </a:rPr>
                        <a:t>Well-defined and stable projects</a:t>
                      </a:r>
                    </a:p>
                  </a:txBody>
                  <a:tcPr marL="114300" marR="114300" marT="152400" marB="152400" anchor="ctr"/>
                </a:tc>
                <a:extLst>
                  <a:ext uri="{0D108BD9-81ED-4DB2-BD59-A6C34878D82A}">
                    <a16:rowId xmlns:a16="http://schemas.microsoft.com/office/drawing/2014/main" val="3740852044"/>
                  </a:ext>
                </a:extLst>
              </a:tr>
            </a:tbl>
          </a:graphicData>
        </a:graphic>
      </p:graphicFrame>
    </p:spTree>
    <p:extLst>
      <p:ext uri="{BB962C8B-B14F-4D97-AF65-F5344CB8AC3E}">
        <p14:creationId xmlns:p14="http://schemas.microsoft.com/office/powerpoint/2010/main" val="8876333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86159" y="802093"/>
            <a:ext cx="7292691"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Case Study: </a:t>
            </a:r>
            <a:r>
              <a:rPr lang="en-US" sz="2800" b="1" i="0" u="none" strike="noStrike" dirty="0">
                <a:effectLst/>
                <a:latin typeface="Söhne"/>
              </a:rPr>
              <a:t>Achieving Stakeholder Expectations with a Hybrid Approach</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8">
            <a:extLst>
              <a:ext uri="{FF2B5EF4-FFF2-40B4-BE49-F238E27FC236}">
                <a16:creationId xmlns:a16="http://schemas.microsoft.com/office/drawing/2014/main" id="{E613BC6C-B5A7-50D7-BC59-DA92EFBA52FF}"/>
              </a:ext>
            </a:extLst>
          </p:cNvPr>
          <p:cNvSpPr txBox="1">
            <a:spLocks/>
          </p:cNvSpPr>
          <p:nvPr/>
        </p:nvSpPr>
        <p:spPr>
          <a:xfrm>
            <a:off x="988100" y="2141974"/>
            <a:ext cx="10134602" cy="34842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800" b="1" dirty="0"/>
              <a:t>Background:</a:t>
            </a:r>
          </a:p>
          <a:p>
            <a:pPr marL="0" indent="0">
              <a:buNone/>
            </a:pPr>
            <a:r>
              <a:rPr lang="en-US" sz="1800" dirty="0"/>
              <a:t>A large software development project aimed to create a new enterprise-level application for a multinational corporation. The project had complex requirements, involving multiple departments, stakeholders with diverse expectations, and a need for adaptability due to evolving industry standards.</a:t>
            </a:r>
            <a:endParaRPr lang="en-US" sz="2400" dirty="0"/>
          </a:p>
          <a:p>
            <a:r>
              <a:rPr lang="en-US" sz="1800" b="1" dirty="0"/>
              <a:t>Challenges:</a:t>
            </a:r>
          </a:p>
          <a:p>
            <a:r>
              <a:rPr lang="en-US" sz="1600" b="1" dirty="0"/>
              <a:t>Diverse Stakeholder Expectations: </a:t>
            </a:r>
            <a:r>
              <a:rPr lang="en-US" sz="1600" dirty="0"/>
              <a:t>Stakeholders ranged from IT professionals to end-users, each with unique expectations.</a:t>
            </a:r>
            <a:r>
              <a:rPr lang="en-US" sz="1600" b="1" dirty="0"/>
              <a:t> </a:t>
            </a:r>
            <a:r>
              <a:rPr lang="en-US" sz="1600" dirty="0"/>
              <a:t>Traditional Waterfall approaches struggled to accommodate evolving demands and changes from various stakeholders.</a:t>
            </a:r>
          </a:p>
          <a:p>
            <a:r>
              <a:rPr lang="en-US" sz="1600" b="1" dirty="0"/>
              <a:t>Evolving Industry Standards: </a:t>
            </a:r>
            <a:r>
              <a:rPr lang="en-US" sz="1600" dirty="0"/>
              <a:t>The industry was undergoing rapid changes, with new standards and technologies emerging during the project. Adapting to these changes was crucial to ensure the final product remained competitive and aligned with industry best practices.</a:t>
            </a:r>
          </a:p>
          <a:p>
            <a:r>
              <a:rPr lang="en-US" sz="1600" b="1" dirty="0"/>
              <a:t>Need for Structure and Predictability:  </a:t>
            </a:r>
            <a:r>
              <a:rPr lang="en-US" sz="1600" dirty="0"/>
              <a:t>The project required a structured approach to manage resources, timelines, and budgets. Stakeholders, particularly those from finance and project management, sought predictability in delivery schedules and costs.</a:t>
            </a:r>
          </a:p>
          <a:p>
            <a:endParaRPr lang="en-US" sz="1600" b="1" dirty="0"/>
          </a:p>
          <a:p>
            <a:endParaRPr lang="en-US" sz="1800" dirty="0"/>
          </a:p>
          <a:p>
            <a:endParaRPr lang="ar-SA" dirty="0"/>
          </a:p>
        </p:txBody>
      </p:sp>
    </p:spTree>
    <p:extLst>
      <p:ext uri="{BB962C8B-B14F-4D97-AF65-F5344CB8AC3E}">
        <p14:creationId xmlns:p14="http://schemas.microsoft.com/office/powerpoint/2010/main" val="30638805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86159" y="802093"/>
            <a:ext cx="7292691"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Case Study: </a:t>
            </a:r>
            <a:r>
              <a:rPr lang="en-US" sz="2800" b="1" i="0" u="none" strike="noStrike" dirty="0">
                <a:effectLst/>
                <a:latin typeface="Söhne"/>
              </a:rPr>
              <a:t>Achieving Stakeholder Expectations with a Hybrid Approach</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8">
            <a:extLst>
              <a:ext uri="{FF2B5EF4-FFF2-40B4-BE49-F238E27FC236}">
                <a16:creationId xmlns:a16="http://schemas.microsoft.com/office/drawing/2014/main" id="{E613BC6C-B5A7-50D7-BC59-DA92EFBA52FF}"/>
              </a:ext>
            </a:extLst>
          </p:cNvPr>
          <p:cNvSpPr txBox="1">
            <a:spLocks/>
          </p:cNvSpPr>
          <p:nvPr/>
        </p:nvSpPr>
        <p:spPr>
          <a:xfrm>
            <a:off x="988100" y="2141974"/>
            <a:ext cx="10134602" cy="34842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800" b="1" dirty="0"/>
              <a:t>Solution: </a:t>
            </a:r>
            <a:r>
              <a:rPr lang="en-US" sz="1800" dirty="0"/>
              <a:t>The project adopted a hybrid methodology, incorporating structured planning elements from Waterfall and the adaptability of Agile.</a:t>
            </a:r>
            <a:endParaRPr lang="en-US" sz="1800" b="1" dirty="0"/>
          </a:p>
          <a:p>
            <a:pPr lvl="1"/>
            <a:r>
              <a:rPr lang="en-US" sz="1600" b="1" dirty="0"/>
              <a:t>Structured Planning Phase: </a:t>
            </a:r>
            <a:r>
              <a:rPr lang="en-US" sz="1600" dirty="0"/>
              <a:t>The project began with a comprehensive planning phase, where requirements were defined in detail. A project plan was established, providing stakeholders with a clear timeline, milestones, and resource allocation.</a:t>
            </a:r>
          </a:p>
          <a:p>
            <a:pPr lvl="1"/>
            <a:r>
              <a:rPr lang="en-US" sz="1600" b="1" dirty="0"/>
              <a:t>Agile Iterations for Adaptability: </a:t>
            </a:r>
            <a:r>
              <a:rPr lang="en-US" sz="1600" dirty="0"/>
              <a:t>Once the planning phase was completed, the development phase embraced Agile iterations. Regular sprints allowed for continuous feedback from stakeholders, ensuring that their evolving needs were addressed promptly.</a:t>
            </a:r>
          </a:p>
          <a:p>
            <a:pPr lvl="1"/>
            <a:r>
              <a:rPr lang="en-US" sz="1600" b="1" dirty="0"/>
              <a:t>Frequent Stakeholder Engagement: </a:t>
            </a:r>
            <a:r>
              <a:rPr lang="en-US" sz="1600" dirty="0"/>
              <a:t>Regular sprint reviews and demonstrations were conducted for stakeholders. This frequent engagement allowed stakeholders to visualize progress, provide feedback, and make necessary adjustments to the project scope.</a:t>
            </a:r>
          </a:p>
          <a:p>
            <a:pPr lvl="1"/>
            <a:r>
              <a:rPr lang="en-US" sz="1600" b="1" dirty="0"/>
              <a:t>Real-Time Adjustments to Industry Changes: </a:t>
            </a:r>
            <a:r>
              <a:rPr lang="en-US" sz="1600" dirty="0" err="1"/>
              <a:t>Agile's</a:t>
            </a:r>
            <a:r>
              <a:rPr lang="en-US" sz="1600" dirty="0"/>
              <a:t> flexibility facilitated real-time adjustments to industry changes. As new standards emerged, the development team could adapt the project scope and features to align with the latest industry requirements.</a:t>
            </a:r>
          </a:p>
          <a:p>
            <a:pPr marL="0" indent="0">
              <a:buNone/>
            </a:pPr>
            <a:endParaRPr lang="en-US" sz="1800" dirty="0"/>
          </a:p>
          <a:p>
            <a:endParaRPr lang="ar-SA" dirty="0"/>
          </a:p>
        </p:txBody>
      </p:sp>
    </p:spTree>
    <p:extLst>
      <p:ext uri="{BB962C8B-B14F-4D97-AF65-F5344CB8AC3E}">
        <p14:creationId xmlns:p14="http://schemas.microsoft.com/office/powerpoint/2010/main" val="14756872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86159" y="802093"/>
            <a:ext cx="7292691"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Case Study: </a:t>
            </a:r>
            <a:r>
              <a:rPr lang="en-US" sz="2800" b="1" i="0" u="none" strike="noStrike" dirty="0">
                <a:effectLst/>
                <a:latin typeface="Söhne"/>
              </a:rPr>
              <a:t>Achieving Stakeholder Expectations with a Hybrid Approach</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8">
            <a:extLst>
              <a:ext uri="{FF2B5EF4-FFF2-40B4-BE49-F238E27FC236}">
                <a16:creationId xmlns:a16="http://schemas.microsoft.com/office/drawing/2014/main" id="{E613BC6C-B5A7-50D7-BC59-DA92EFBA52FF}"/>
              </a:ext>
            </a:extLst>
          </p:cNvPr>
          <p:cNvSpPr txBox="1">
            <a:spLocks/>
          </p:cNvSpPr>
          <p:nvPr/>
        </p:nvSpPr>
        <p:spPr>
          <a:xfrm>
            <a:off x="988100" y="2141974"/>
            <a:ext cx="10134602" cy="34842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800" b="1" dirty="0"/>
              <a:t>Results:</a:t>
            </a:r>
          </a:p>
          <a:p>
            <a:r>
              <a:rPr lang="en-US" sz="1600" b="1" dirty="0"/>
              <a:t>Balanced Stakeholder Satisfaction:  </a:t>
            </a:r>
            <a:r>
              <a:rPr lang="en-US" sz="1600" dirty="0"/>
              <a:t>The hybrid approach allowed for a balance between the structured planning desired by some stakeholders and the adaptability required by others. Finance and project management stakeholders were reassured by the structured planning, while end-users appreciated the ability to influence the evolving product.</a:t>
            </a:r>
          </a:p>
          <a:p>
            <a:r>
              <a:rPr lang="en-US" sz="1600" b="1" dirty="0"/>
              <a:t>Timely Delivery of Industry-Compliant Product: </a:t>
            </a:r>
            <a:r>
              <a:rPr lang="en-US" sz="1600" dirty="0"/>
              <a:t>The project remained on schedule despite industry changes. Agile iterations facilitated the timely integration of new standards and technologies, ensuring the final product was both up-to-date and delivered on time.</a:t>
            </a:r>
          </a:p>
          <a:p>
            <a:r>
              <a:rPr lang="en-US" sz="1600" b="1" dirty="0"/>
              <a:t>Enhanced Communication and Collaboration: </a:t>
            </a:r>
            <a:r>
              <a:rPr lang="en-US" sz="1600" dirty="0"/>
              <a:t>The hybrid approach fostered improved communication and collaboration among stakeholders. Regular engagements and feedback sessions created a transparent and inclusive project environment.</a:t>
            </a:r>
          </a:p>
          <a:p>
            <a:r>
              <a:rPr lang="en-US" sz="1600" b="1" dirty="0"/>
              <a:t>Project Success and Continued Adaptation: </a:t>
            </a:r>
            <a:r>
              <a:rPr lang="en-US" sz="1600" dirty="0"/>
              <a:t>The software was successfully launched and met stakeholder expectations. The hybrid methodology allowed the project team to adapt to post-launch feedback, ensuring ongoing success in the competitive market.</a:t>
            </a:r>
          </a:p>
          <a:p>
            <a:endParaRPr lang="en-US" sz="1800" dirty="0"/>
          </a:p>
          <a:p>
            <a:endParaRPr lang="ar-SA" dirty="0"/>
          </a:p>
        </p:txBody>
      </p:sp>
    </p:spTree>
    <p:extLst>
      <p:ext uri="{BB962C8B-B14F-4D97-AF65-F5344CB8AC3E}">
        <p14:creationId xmlns:p14="http://schemas.microsoft.com/office/powerpoint/2010/main" val="17261580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1127760" y="4884389"/>
            <a:ext cx="4747323" cy="362022"/>
          </a:xfrm>
          <a:prstGeom prst="rect">
            <a:avLst/>
          </a:prstGeom>
          <a:noFill/>
        </p:spPr>
        <p:txBody>
          <a:bodyPr wrap="square">
            <a:spAutoFit/>
          </a:bodyPr>
          <a:lstStyle/>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070371" y="919917"/>
            <a:ext cx="5671909"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How to implement Hybrid Project Management Methods</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971390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00690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As a PM you define the Hybrid Process!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8">
            <a:extLst>
              <a:ext uri="{FF2B5EF4-FFF2-40B4-BE49-F238E27FC236}">
                <a16:creationId xmlns:a16="http://schemas.microsoft.com/office/drawing/2014/main" id="{E613BC6C-B5A7-50D7-BC59-DA92EFBA52FF}"/>
              </a:ext>
            </a:extLst>
          </p:cNvPr>
          <p:cNvSpPr txBox="1">
            <a:spLocks/>
          </p:cNvSpPr>
          <p:nvPr/>
        </p:nvSpPr>
        <p:spPr>
          <a:xfrm>
            <a:off x="988100" y="2141974"/>
            <a:ext cx="10134602" cy="34842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3200" dirty="0">
                <a:solidFill>
                  <a:srgbClr val="FF0000"/>
                </a:solidFill>
              </a:rPr>
              <a:t>“ In Hybrid Project Management, you as a Project Manager select the right processes, tools, and techniques to from the different methodologies and when and where to implement them in your project.”</a:t>
            </a:r>
            <a:endParaRPr lang="en-US" sz="4000" dirty="0">
              <a:solidFill>
                <a:srgbClr val="FF0000"/>
              </a:solidFill>
            </a:endParaRPr>
          </a:p>
          <a:p>
            <a:endParaRPr lang="ar-SA" dirty="0"/>
          </a:p>
        </p:txBody>
      </p:sp>
      <p:sp>
        <p:nvSpPr>
          <p:cNvPr id="9" name="TextBox 8">
            <a:extLst>
              <a:ext uri="{FF2B5EF4-FFF2-40B4-BE49-F238E27FC236}">
                <a16:creationId xmlns:a16="http://schemas.microsoft.com/office/drawing/2014/main" id="{8F6E31E2-FEE5-58D0-1BB4-60BD416C54CD}"/>
              </a:ext>
            </a:extLst>
          </p:cNvPr>
          <p:cNvSpPr txBox="1"/>
          <p:nvPr/>
        </p:nvSpPr>
        <p:spPr>
          <a:xfrm>
            <a:off x="1214179" y="5659380"/>
            <a:ext cx="10134602" cy="307777"/>
          </a:xfrm>
          <a:prstGeom prst="rect">
            <a:avLst/>
          </a:prstGeom>
          <a:noFill/>
        </p:spPr>
        <p:txBody>
          <a:bodyPr wrap="square">
            <a:spAutoFit/>
          </a:bodyPr>
          <a:lstStyle/>
          <a:p>
            <a:pPr marL="0" indent="0">
              <a:buNone/>
            </a:pPr>
            <a:r>
              <a:rPr lang="en-US" sz="1400" dirty="0">
                <a:latin typeface="Arial"/>
                <a:cs typeface="Arial"/>
              </a:rPr>
              <a:t>Adapted from: Project Management Institute</a:t>
            </a:r>
            <a:r>
              <a:rPr lang="en-US" sz="1400" i="1" dirty="0">
                <a:latin typeface="Arial"/>
                <a:cs typeface="Arial"/>
              </a:rPr>
              <a:t>, Agile Practice Guide</a:t>
            </a:r>
            <a:r>
              <a:rPr lang="en-US" sz="1400" dirty="0">
                <a:latin typeface="Arial"/>
                <a:cs typeface="Arial"/>
              </a:rPr>
              <a:t>, Project Management Institute Inc., 2017, Page 29. </a:t>
            </a:r>
            <a:endParaRPr lang="en-US" sz="1400" dirty="0"/>
          </a:p>
        </p:txBody>
      </p:sp>
    </p:spTree>
    <p:extLst>
      <p:ext uri="{BB962C8B-B14F-4D97-AF65-F5344CB8AC3E}">
        <p14:creationId xmlns:p14="http://schemas.microsoft.com/office/powerpoint/2010/main" val="10665703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D129BB-07CA-62DC-1085-599C7AAB4BD9}"/>
              </a:ext>
            </a:extLst>
          </p:cNvPr>
          <p:cNvSpPr>
            <a:spLocks noGrp="1"/>
          </p:cNvSpPr>
          <p:nvPr>
            <p:ph type="title"/>
          </p:nvPr>
        </p:nvSpPr>
        <p:spPr/>
        <p:txBody>
          <a:bodyPr/>
          <a:lstStyle/>
          <a:p>
            <a:r>
              <a:rPr lang="en-US" dirty="0"/>
              <a:t>Steps to Implement Hybrid Methodology</a:t>
            </a:r>
            <a:endParaRPr lang="ar-SA" dirty="0"/>
          </a:p>
        </p:txBody>
      </p:sp>
      <p:graphicFrame>
        <p:nvGraphicFramePr>
          <p:cNvPr id="4" name="Content Placeholder 3">
            <a:extLst>
              <a:ext uri="{FF2B5EF4-FFF2-40B4-BE49-F238E27FC236}">
                <a16:creationId xmlns:a16="http://schemas.microsoft.com/office/drawing/2014/main" id="{10C063C2-5EB8-0D5F-B4CF-9F9BA79283EE}"/>
              </a:ext>
            </a:extLst>
          </p:cNvPr>
          <p:cNvGraphicFramePr>
            <a:graphicFrameLocks noGrp="1"/>
          </p:cNvGraphicFramePr>
          <p:nvPr>
            <p:ph idx="1"/>
            <p:extLst>
              <p:ext uri="{D42A27DB-BD31-4B8C-83A1-F6EECF244321}">
                <p14:modId xmlns:p14="http://schemas.microsoft.com/office/powerpoint/2010/main" val="2351605004"/>
              </p:ext>
            </p:extLst>
          </p:nvPr>
        </p:nvGraphicFramePr>
        <p:xfrm>
          <a:off x="838199" y="1511559"/>
          <a:ext cx="10937033" cy="520648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5729727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E80302-3E99-0B69-4507-6DBB95FAAC2E}"/>
              </a:ext>
            </a:extLst>
          </p:cNvPr>
          <p:cNvSpPr>
            <a:spLocks noGrp="1"/>
          </p:cNvSpPr>
          <p:nvPr>
            <p:ph type="title"/>
          </p:nvPr>
        </p:nvSpPr>
        <p:spPr/>
        <p:txBody>
          <a:bodyPr/>
          <a:lstStyle/>
          <a:p>
            <a:r>
              <a:rPr lang="en-US" dirty="0"/>
              <a:t>Tools for Hybrid Project Management (1/2)</a:t>
            </a:r>
            <a:endParaRPr lang="ar-SA" dirty="0"/>
          </a:p>
        </p:txBody>
      </p:sp>
      <p:graphicFrame>
        <p:nvGraphicFramePr>
          <p:cNvPr id="4" name="Content Placeholder 3">
            <a:extLst>
              <a:ext uri="{FF2B5EF4-FFF2-40B4-BE49-F238E27FC236}">
                <a16:creationId xmlns:a16="http://schemas.microsoft.com/office/drawing/2014/main" id="{1B61FACC-F501-B97C-C0CE-FC2D9A6DA170}"/>
              </a:ext>
            </a:extLst>
          </p:cNvPr>
          <p:cNvGraphicFramePr>
            <a:graphicFrameLocks noGrp="1"/>
          </p:cNvGraphicFramePr>
          <p:nvPr>
            <p:ph idx="1"/>
            <p:extLst>
              <p:ext uri="{D42A27DB-BD31-4B8C-83A1-F6EECF244321}">
                <p14:modId xmlns:p14="http://schemas.microsoft.com/office/powerpoint/2010/main" val="755319555"/>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1657743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E80302-3E99-0B69-4507-6DBB95FAAC2E}"/>
              </a:ext>
            </a:extLst>
          </p:cNvPr>
          <p:cNvSpPr>
            <a:spLocks noGrp="1"/>
          </p:cNvSpPr>
          <p:nvPr>
            <p:ph type="title"/>
          </p:nvPr>
        </p:nvSpPr>
        <p:spPr/>
        <p:txBody>
          <a:bodyPr/>
          <a:lstStyle/>
          <a:p>
            <a:r>
              <a:rPr lang="en-US" dirty="0"/>
              <a:t>Tools for Hybrid Project Management (2/2)</a:t>
            </a:r>
            <a:endParaRPr lang="ar-SA" dirty="0"/>
          </a:p>
        </p:txBody>
      </p:sp>
      <p:graphicFrame>
        <p:nvGraphicFramePr>
          <p:cNvPr id="4" name="Content Placeholder 3">
            <a:extLst>
              <a:ext uri="{FF2B5EF4-FFF2-40B4-BE49-F238E27FC236}">
                <a16:creationId xmlns:a16="http://schemas.microsoft.com/office/drawing/2014/main" id="{1B61FACC-F501-B97C-C0CE-FC2D9A6DA170}"/>
              </a:ext>
            </a:extLst>
          </p:cNvPr>
          <p:cNvGraphicFramePr>
            <a:graphicFrameLocks noGrp="1"/>
          </p:cNvGraphicFramePr>
          <p:nvPr>
            <p:ph idx="1"/>
            <p:extLst>
              <p:ext uri="{D42A27DB-BD31-4B8C-83A1-F6EECF244321}">
                <p14:modId xmlns:p14="http://schemas.microsoft.com/office/powerpoint/2010/main" val="4243406892"/>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4050267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5604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Benefits of using a Hybrid Methodology</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graphicFrame>
        <p:nvGraphicFramePr>
          <p:cNvPr id="2" name="Diagram 1">
            <a:extLst>
              <a:ext uri="{FF2B5EF4-FFF2-40B4-BE49-F238E27FC236}">
                <a16:creationId xmlns:a16="http://schemas.microsoft.com/office/drawing/2014/main" id="{D059079E-E33B-6B52-A0CA-7F38403B6F78}"/>
              </a:ext>
            </a:extLst>
          </p:cNvPr>
          <p:cNvGraphicFramePr/>
          <p:nvPr/>
        </p:nvGraphicFramePr>
        <p:xfrm>
          <a:off x="988100" y="2141974"/>
          <a:ext cx="10134602" cy="34842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262880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96CE756E-94E5-9590-511F-2B3425FF4E2E}"/>
              </a:ext>
            </a:extLst>
          </p:cNvPr>
          <p:cNvSpPr>
            <a:spLocks noGrp="1"/>
          </p:cNvSpPr>
          <p:nvPr>
            <p:ph type="title"/>
          </p:nvPr>
        </p:nvSpPr>
        <p:spPr/>
        <p:txBody>
          <a:bodyPr/>
          <a:lstStyle/>
          <a:p>
            <a:r>
              <a:rPr lang="en-US" dirty="0"/>
              <a:t>Challenges with Hybrid PM Methodology</a:t>
            </a:r>
            <a:endParaRPr lang="ar-SA" dirty="0"/>
          </a:p>
        </p:txBody>
      </p:sp>
      <p:sp>
        <p:nvSpPr>
          <p:cNvPr id="4" name="TextBox 3">
            <a:extLst>
              <a:ext uri="{FF2B5EF4-FFF2-40B4-BE49-F238E27FC236}">
                <a16:creationId xmlns:a16="http://schemas.microsoft.com/office/drawing/2014/main" id="{15405692-815D-024D-D57E-A9A65DD2FBC1}"/>
              </a:ext>
            </a:extLst>
          </p:cNvPr>
          <p:cNvSpPr txBox="1"/>
          <p:nvPr/>
        </p:nvSpPr>
        <p:spPr>
          <a:xfrm>
            <a:off x="1281848" y="3843768"/>
            <a:ext cx="2906405" cy="2862322"/>
          </a:xfrm>
          <a:prstGeom prst="rect">
            <a:avLst/>
          </a:prstGeom>
          <a:noFill/>
        </p:spPr>
        <p:txBody>
          <a:bodyPr wrap="square">
            <a:spAutoFit/>
          </a:bodyPr>
          <a:lstStyle/>
          <a:p>
            <a:pPr algn="ctr"/>
            <a:r>
              <a:rPr lang="en-US" sz="2000" b="1" dirty="0">
                <a:solidFill>
                  <a:srgbClr val="1B1E2B"/>
                </a:solidFill>
              </a:rPr>
              <a:t>Balancing Flexibility with Structure</a:t>
            </a:r>
          </a:p>
          <a:p>
            <a:pPr algn="ctr"/>
            <a:endParaRPr lang="en-US" sz="2000" b="1" dirty="0">
              <a:solidFill>
                <a:srgbClr val="1B1E2B"/>
              </a:solidFill>
            </a:endParaRPr>
          </a:p>
          <a:p>
            <a:pPr algn="ctr"/>
            <a:r>
              <a:rPr lang="en-US" sz="2000" dirty="0">
                <a:solidFill>
                  <a:srgbClr val="1B1E2B"/>
                </a:solidFill>
              </a:rPr>
              <a:t>It can be difficult to find the right balance between the flexibility of the agile methodology and the structure of the waterfall methodology.</a:t>
            </a:r>
          </a:p>
        </p:txBody>
      </p:sp>
      <p:sp>
        <p:nvSpPr>
          <p:cNvPr id="19" name="TextBox 18">
            <a:extLst>
              <a:ext uri="{FF2B5EF4-FFF2-40B4-BE49-F238E27FC236}">
                <a16:creationId xmlns:a16="http://schemas.microsoft.com/office/drawing/2014/main" id="{3A126569-34DC-1180-D0C0-26DF8C3D724C}"/>
              </a:ext>
            </a:extLst>
          </p:cNvPr>
          <p:cNvSpPr txBox="1"/>
          <p:nvPr/>
        </p:nvSpPr>
        <p:spPr>
          <a:xfrm>
            <a:off x="8674591" y="3843768"/>
            <a:ext cx="3278459" cy="2554545"/>
          </a:xfrm>
          <a:prstGeom prst="rect">
            <a:avLst/>
          </a:prstGeom>
          <a:noFill/>
        </p:spPr>
        <p:txBody>
          <a:bodyPr wrap="square">
            <a:spAutoFit/>
          </a:bodyPr>
          <a:lstStyle/>
          <a:p>
            <a:pPr algn="ctr"/>
            <a:r>
              <a:rPr lang="en-US" sz="2000" b="1" dirty="0">
                <a:solidFill>
                  <a:srgbClr val="1B1E2B"/>
                </a:solidFill>
              </a:rPr>
              <a:t>Managing Expectations</a:t>
            </a:r>
          </a:p>
          <a:p>
            <a:pPr algn="ctr"/>
            <a:endParaRPr lang="en-US" sz="2000" b="1" dirty="0">
              <a:solidFill>
                <a:srgbClr val="1B1E2B"/>
              </a:solidFill>
            </a:endParaRPr>
          </a:p>
          <a:p>
            <a:pPr algn="ctr"/>
            <a:r>
              <a:rPr lang="en-US" sz="2000" dirty="0">
                <a:solidFill>
                  <a:srgbClr val="1B1E2B"/>
                </a:solidFill>
              </a:rPr>
              <a:t>It is important to manage the expectations of stakeholders and ensure that they understand the hybrid project management methodology and its implications.</a:t>
            </a:r>
            <a:endParaRPr lang="ar-SA" sz="2000" dirty="0">
              <a:solidFill>
                <a:srgbClr val="1B1E2B"/>
              </a:solidFill>
            </a:endParaRPr>
          </a:p>
        </p:txBody>
      </p:sp>
      <p:sp>
        <p:nvSpPr>
          <p:cNvPr id="43" name="TextBox 42">
            <a:extLst>
              <a:ext uri="{FF2B5EF4-FFF2-40B4-BE49-F238E27FC236}">
                <a16:creationId xmlns:a16="http://schemas.microsoft.com/office/drawing/2014/main" id="{F65151C4-EC06-014C-FF23-066AC827F492}"/>
              </a:ext>
            </a:extLst>
          </p:cNvPr>
          <p:cNvSpPr txBox="1"/>
          <p:nvPr/>
        </p:nvSpPr>
        <p:spPr>
          <a:xfrm>
            <a:off x="4427493" y="3843768"/>
            <a:ext cx="4007858" cy="2246769"/>
          </a:xfrm>
          <a:prstGeom prst="rect">
            <a:avLst/>
          </a:prstGeom>
          <a:noFill/>
        </p:spPr>
        <p:txBody>
          <a:bodyPr wrap="square">
            <a:spAutoFit/>
          </a:bodyPr>
          <a:lstStyle/>
          <a:p>
            <a:pPr algn="ctr"/>
            <a:r>
              <a:rPr lang="en-US" sz="2000" b="1" dirty="0">
                <a:solidFill>
                  <a:srgbClr val="1B1E2B"/>
                </a:solidFill>
              </a:rPr>
              <a:t>Coordinating Multiple Methodologies</a:t>
            </a:r>
          </a:p>
          <a:p>
            <a:pPr algn="ctr"/>
            <a:endParaRPr lang="en-US" sz="2000" dirty="0">
              <a:solidFill>
                <a:srgbClr val="1B1E2B"/>
              </a:solidFill>
            </a:endParaRPr>
          </a:p>
          <a:p>
            <a:pPr algn="ctr"/>
            <a:r>
              <a:rPr lang="en-US" sz="2000" dirty="0">
                <a:solidFill>
                  <a:srgbClr val="1B1E2B"/>
                </a:solidFill>
              </a:rPr>
              <a:t>It can be challenging to coordinate multiple methodologies and ensure that the team is working together effectively.</a:t>
            </a:r>
          </a:p>
        </p:txBody>
      </p:sp>
      <p:pic>
        <p:nvPicPr>
          <p:cNvPr id="3" name="Graphic 2" descr="Abacus with solid fill">
            <a:extLst>
              <a:ext uri="{FF2B5EF4-FFF2-40B4-BE49-F238E27FC236}">
                <a16:creationId xmlns:a16="http://schemas.microsoft.com/office/drawing/2014/main" id="{D64F4A19-2EEB-C7A7-34B4-D64F54BCF31C}"/>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9247019" y="1778535"/>
            <a:ext cx="1910403" cy="1910403"/>
          </a:xfrm>
          <a:prstGeom prst="rect">
            <a:avLst/>
          </a:prstGeom>
        </p:spPr>
      </p:pic>
      <p:pic>
        <p:nvPicPr>
          <p:cNvPr id="7" name="Graphic 6" descr="Scales of justice with solid fill">
            <a:extLst>
              <a:ext uri="{FF2B5EF4-FFF2-40B4-BE49-F238E27FC236}">
                <a16:creationId xmlns:a16="http://schemas.microsoft.com/office/drawing/2014/main" id="{53502A01-7AC1-F4AA-5F7D-E7A63C6C77C1}"/>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1668249" y="1777982"/>
            <a:ext cx="1910403" cy="1910403"/>
          </a:xfrm>
          <a:prstGeom prst="rect">
            <a:avLst/>
          </a:prstGeom>
        </p:spPr>
      </p:pic>
      <p:pic>
        <p:nvPicPr>
          <p:cNvPr id="10" name="Graphic 9" descr="Juggler with solid fill">
            <a:extLst>
              <a:ext uri="{FF2B5EF4-FFF2-40B4-BE49-F238E27FC236}">
                <a16:creationId xmlns:a16="http://schemas.microsoft.com/office/drawing/2014/main" id="{135C89C8-2431-0604-4765-9C0E223CD09A}"/>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5364621" y="1777982"/>
            <a:ext cx="1910403" cy="1910403"/>
          </a:xfrm>
          <a:prstGeom prst="rect">
            <a:avLst/>
          </a:prstGeom>
        </p:spPr>
      </p:pic>
    </p:spTree>
    <p:custDataLst>
      <p:tags r:id="rId1"/>
    </p:custDataLst>
    <p:extLst>
      <p:ext uri="{BB962C8B-B14F-4D97-AF65-F5344CB8AC3E}">
        <p14:creationId xmlns:p14="http://schemas.microsoft.com/office/powerpoint/2010/main" val="324829594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1127760" y="4884389"/>
            <a:ext cx="4747323" cy="362022"/>
          </a:xfrm>
          <a:prstGeom prst="rect">
            <a:avLst/>
          </a:prstGeom>
          <a:noFill/>
        </p:spPr>
        <p:txBody>
          <a:bodyPr wrap="square">
            <a:spAutoFit/>
          </a:bodyPr>
          <a:lstStyle/>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067888" y="1184918"/>
            <a:ext cx="6088435"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Enterprise Hybrid Methodologies</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48472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545251" cy="523220"/>
          </a:xfrm>
          <a:prstGeom prst="rect">
            <a:avLst/>
          </a:prstGeom>
          <a:noFill/>
        </p:spPr>
        <p:txBody>
          <a:bodyPr wrap="square" rtlCol="0">
            <a:spAutoFit/>
          </a:bodyPr>
          <a:lstStyle/>
          <a:p>
            <a:r>
              <a:rPr lang="en-US" sz="2800" b="1" dirty="0" err="1">
                <a:latin typeface="Times New Roman" panose="02020603050405020304" pitchFamily="18" charset="0"/>
                <a:cs typeface="Times New Roman" panose="02020603050405020304" pitchFamily="18" charset="0"/>
              </a:rPr>
              <a:t>SAFe</a:t>
            </a:r>
            <a:r>
              <a:rPr lang="en-US" sz="2800" b="1" dirty="0">
                <a:latin typeface="Times New Roman" panose="02020603050405020304" pitchFamily="18" charset="0"/>
                <a:cs typeface="Times New Roman" panose="02020603050405020304" pitchFamily="18" charset="0"/>
              </a:rPr>
              <a:t> ® Hybrid Framework</a:t>
            </a: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981888"/>
            <a:ext cx="5290325" cy="4647426"/>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Many larger organizations and projects are not suited to get the benefits of Agile development. </a:t>
            </a:r>
          </a:p>
          <a:p>
            <a:pPr marL="285750" indent="-285750">
              <a:buFont typeface="Arial" panose="020B0604020202020204" pitchFamily="34" charset="0"/>
              <a:buChar char="•"/>
            </a:pPr>
            <a:endParaRPr lang="en-US" sz="2000"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Scaled Agile Framework (</a:t>
            </a:r>
            <a:r>
              <a:rPr lang="en-US" sz="2000" dirty="0" err="1">
                <a:latin typeface="Times New Roman" panose="02020603050405020304" pitchFamily="18" charset="0"/>
                <a:cs typeface="Times New Roman" panose="02020603050405020304" pitchFamily="18" charset="0"/>
              </a:rPr>
              <a:t>SAFe</a:t>
            </a:r>
            <a:r>
              <a:rPr lang="en-US" sz="2000" dirty="0">
                <a:latin typeface="Times New Roman" panose="02020603050405020304" pitchFamily="18" charset="0"/>
                <a:cs typeface="Times New Roman" panose="02020603050405020304" pitchFamily="18" charset="0"/>
              </a:rPr>
              <a:t>®) is a tool to help larger projects and enterprises implement Agile concepts.</a:t>
            </a:r>
          </a:p>
          <a:p>
            <a:r>
              <a:rPr lang="en-US" sz="2000" dirty="0">
                <a:latin typeface="Times New Roman" panose="02020603050405020304" pitchFamily="18" charset="0"/>
                <a:cs typeface="Times New Roman" panose="02020603050405020304" pitchFamily="18" charset="0"/>
              </a:rPr>
              <a:t> </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Scaled Agile Framework </a:t>
            </a:r>
            <a:r>
              <a:rPr lang="en-US" sz="2000" dirty="0" err="1">
                <a:latin typeface="Times New Roman" panose="02020603050405020304" pitchFamily="18" charset="0"/>
                <a:cs typeface="Times New Roman" panose="02020603050405020304" pitchFamily="18" charset="0"/>
              </a:rPr>
              <a:t>SAFe</a:t>
            </a:r>
            <a:r>
              <a:rPr lang="en-US" sz="2000" dirty="0">
                <a:latin typeface="Times New Roman" panose="02020603050405020304" pitchFamily="18" charset="0"/>
                <a:cs typeface="Times New Roman" panose="02020603050405020304" pitchFamily="18" charset="0"/>
              </a:rPr>
              <a:t>®  takes the concepts of agile development and provides a “larger picture” methodology that allows you to use agile approaches across programs, portfolios and  an entire company.</a:t>
            </a:r>
          </a:p>
          <a:p>
            <a:pPr marL="285750" indent="-285750">
              <a:buFont typeface="Arial" panose="020B0604020202020204" pitchFamily="34" charset="0"/>
              <a:buChar char="•"/>
            </a:pPr>
            <a:endParaRPr lang="en-US" sz="2000"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6" name="Picture 25">
            <a:extLst>
              <a:ext uri="{FF2B5EF4-FFF2-40B4-BE49-F238E27FC236}">
                <a16:creationId xmlns:a16="http://schemas.microsoft.com/office/drawing/2014/main" id="{9CDD7210-111C-8A5C-DD94-6AF3C86C6662}"/>
              </a:ext>
            </a:extLst>
          </p:cNvPr>
          <p:cNvPicPr>
            <a:picLocks noChangeAspect="1"/>
          </p:cNvPicPr>
          <p:nvPr/>
        </p:nvPicPr>
        <p:blipFill rotWithShape="1">
          <a:blip r:embed="rId3"/>
          <a:srcRect b="15930"/>
          <a:stretch/>
        </p:blipFill>
        <p:spPr>
          <a:xfrm>
            <a:off x="6285774" y="2470727"/>
            <a:ext cx="4808522" cy="2271394"/>
          </a:xfrm>
          <a:prstGeom prst="rect">
            <a:avLst/>
          </a:prstGeom>
        </p:spPr>
      </p:pic>
    </p:spTree>
    <p:extLst>
      <p:ext uri="{BB962C8B-B14F-4D97-AF65-F5344CB8AC3E}">
        <p14:creationId xmlns:p14="http://schemas.microsoft.com/office/powerpoint/2010/main" val="15711715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545251" cy="523220"/>
          </a:xfrm>
          <a:prstGeom prst="rect">
            <a:avLst/>
          </a:prstGeom>
          <a:noFill/>
        </p:spPr>
        <p:txBody>
          <a:bodyPr wrap="square" rtlCol="0">
            <a:spAutoFit/>
          </a:bodyPr>
          <a:lstStyle/>
          <a:p>
            <a:r>
              <a:rPr lang="en-US" sz="2800" b="1" dirty="0" err="1">
                <a:latin typeface="Times New Roman" panose="02020603050405020304" pitchFamily="18" charset="0"/>
                <a:cs typeface="Times New Roman" panose="02020603050405020304" pitchFamily="18" charset="0"/>
              </a:rPr>
              <a:t>SAFe</a:t>
            </a:r>
            <a:r>
              <a:rPr lang="en-US" sz="2800" b="1" dirty="0">
                <a:latin typeface="Times New Roman" panose="02020603050405020304" pitchFamily="18" charset="0"/>
                <a:cs typeface="Times New Roman" panose="02020603050405020304" pitchFamily="18" charset="0"/>
              </a:rPr>
              <a:t> ® Hybrid Framework</a:t>
            </a: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E8C69E7C-B1B7-436E-450A-4A76F7E67F7B}"/>
              </a:ext>
            </a:extLst>
          </p:cNvPr>
          <p:cNvPicPr>
            <a:picLocks noChangeAspect="1"/>
          </p:cNvPicPr>
          <p:nvPr/>
        </p:nvPicPr>
        <p:blipFill rotWithShape="1">
          <a:blip r:embed="rId3"/>
          <a:srcRect l="6278" r="7910"/>
          <a:stretch/>
        </p:blipFill>
        <p:spPr>
          <a:xfrm>
            <a:off x="2452278" y="1837894"/>
            <a:ext cx="6826778" cy="4109332"/>
          </a:xfrm>
          <a:prstGeom prst="rect">
            <a:avLst/>
          </a:prstGeom>
        </p:spPr>
      </p:pic>
    </p:spTree>
    <p:extLst>
      <p:ext uri="{BB962C8B-B14F-4D97-AF65-F5344CB8AC3E}">
        <p14:creationId xmlns:p14="http://schemas.microsoft.com/office/powerpoint/2010/main" val="31819210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E4612E6-BA96-3101-5C29-6F6457FE6452}"/>
              </a:ext>
            </a:extLst>
          </p:cNvPr>
          <p:cNvSpPr>
            <a:spLocks noGrp="1"/>
          </p:cNvSpPr>
          <p:nvPr>
            <p:ph type="title"/>
          </p:nvPr>
        </p:nvSpPr>
        <p:spPr/>
        <p:txBody>
          <a:bodyPr/>
          <a:lstStyle/>
          <a:p>
            <a:r>
              <a:rPr lang="en-US" dirty="0" err="1"/>
              <a:t>SAFe</a:t>
            </a:r>
            <a:r>
              <a:rPr lang="en-US" dirty="0"/>
              <a:t>® </a:t>
            </a:r>
            <a:endParaRPr lang="ar-SA" dirty="0"/>
          </a:p>
        </p:txBody>
      </p:sp>
      <p:pic>
        <p:nvPicPr>
          <p:cNvPr id="5" name="Content Placeholder 4">
            <a:extLst>
              <a:ext uri="{FF2B5EF4-FFF2-40B4-BE49-F238E27FC236}">
                <a16:creationId xmlns:a16="http://schemas.microsoft.com/office/drawing/2014/main" id="{CC0A2E40-3DF1-EA37-B02C-E41F2849F914}"/>
              </a:ext>
            </a:extLst>
          </p:cNvPr>
          <p:cNvPicPr>
            <a:picLocks noGrp="1" noChangeAspect="1"/>
          </p:cNvPicPr>
          <p:nvPr>
            <p:ph idx="1"/>
          </p:nvPr>
        </p:nvPicPr>
        <p:blipFill>
          <a:blip r:embed="rId2"/>
          <a:stretch>
            <a:fillRect/>
          </a:stretch>
        </p:blipFill>
        <p:spPr>
          <a:xfrm>
            <a:off x="1199181" y="1449092"/>
            <a:ext cx="9793637" cy="5106084"/>
          </a:xfrm>
        </p:spPr>
      </p:pic>
    </p:spTree>
    <p:extLst>
      <p:ext uri="{BB962C8B-B14F-4D97-AF65-F5344CB8AC3E}">
        <p14:creationId xmlns:p14="http://schemas.microsoft.com/office/powerpoint/2010/main" val="171259132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5452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Disciplined Agile® (DA™) Framework</a:t>
            </a: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981888"/>
            <a:ext cx="5396774" cy="433965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Disciplined Agile (DA) is a hybrid tool kit that uses Agile, Lean, and traditional strategies to guide the best Way of Working (WoW) for a team or organization.</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DA is context sensitive; rather than prescribing a collection of "best practices," it guides how to choose and evolve a fit-for-purpose WoW that is best for you given the situation you face.</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 DA tool kit provides guidance to help organizations streamline their processes based on project needs, providing a solid foundation for business agility. </a:t>
            </a: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5" name="Picture 14">
            <a:extLst>
              <a:ext uri="{FF2B5EF4-FFF2-40B4-BE49-F238E27FC236}">
                <a16:creationId xmlns:a16="http://schemas.microsoft.com/office/drawing/2014/main" id="{C27200CB-F1BC-41B1-1746-E010E6FF527A}"/>
              </a:ext>
            </a:extLst>
          </p:cNvPr>
          <p:cNvPicPr>
            <a:picLocks noChangeAspect="1"/>
          </p:cNvPicPr>
          <p:nvPr/>
        </p:nvPicPr>
        <p:blipFill>
          <a:blip r:embed="rId3"/>
          <a:stretch>
            <a:fillRect/>
          </a:stretch>
        </p:blipFill>
        <p:spPr>
          <a:xfrm>
            <a:off x="6285774" y="2780853"/>
            <a:ext cx="5029200" cy="1612900"/>
          </a:xfrm>
          <a:prstGeom prst="rect">
            <a:avLst/>
          </a:prstGeom>
        </p:spPr>
      </p:pic>
    </p:spTree>
    <p:extLst>
      <p:ext uri="{BB962C8B-B14F-4D97-AF65-F5344CB8AC3E}">
        <p14:creationId xmlns:p14="http://schemas.microsoft.com/office/powerpoint/2010/main" val="32669824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5452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Disciplined Agile® (DA™) Framework</a:t>
            </a: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graphicFrame>
        <p:nvGraphicFramePr>
          <p:cNvPr id="11" name="Diagram 10">
            <a:extLst>
              <a:ext uri="{FF2B5EF4-FFF2-40B4-BE49-F238E27FC236}">
                <a16:creationId xmlns:a16="http://schemas.microsoft.com/office/drawing/2014/main" id="{BC344638-E99C-EDCA-84FC-7FA8D1127268}"/>
              </a:ext>
            </a:extLst>
          </p:cNvPr>
          <p:cNvGraphicFramePr/>
          <p:nvPr>
            <p:extLst>
              <p:ext uri="{D42A27DB-BD31-4B8C-83A1-F6EECF244321}">
                <p14:modId xmlns:p14="http://schemas.microsoft.com/office/powerpoint/2010/main" val="4074199265"/>
              </p:ext>
            </p:extLst>
          </p:nvPr>
        </p:nvGraphicFramePr>
        <p:xfrm>
          <a:off x="2513149" y="2448732"/>
          <a:ext cx="8742061" cy="322661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710348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E4612E6-BA96-3101-5C29-6F6457FE6452}"/>
              </a:ext>
            </a:extLst>
          </p:cNvPr>
          <p:cNvSpPr>
            <a:spLocks noGrp="1"/>
          </p:cNvSpPr>
          <p:nvPr>
            <p:ph type="title"/>
          </p:nvPr>
        </p:nvSpPr>
        <p:spPr/>
        <p:txBody>
          <a:bodyPr/>
          <a:lstStyle/>
          <a:p>
            <a:r>
              <a:rPr lang="en-US" dirty="0"/>
              <a:t>Disciplined Agile® (DA™) Framework</a:t>
            </a:r>
            <a:endParaRPr lang="ar-SA" dirty="0"/>
          </a:p>
        </p:txBody>
      </p:sp>
      <p:pic>
        <p:nvPicPr>
          <p:cNvPr id="6" name="Content Placeholder 5">
            <a:extLst>
              <a:ext uri="{FF2B5EF4-FFF2-40B4-BE49-F238E27FC236}">
                <a16:creationId xmlns:a16="http://schemas.microsoft.com/office/drawing/2014/main" id="{145B8D12-D83C-DF77-03E2-91CC46B07E48}"/>
              </a:ext>
            </a:extLst>
          </p:cNvPr>
          <p:cNvPicPr>
            <a:picLocks noGrp="1" noChangeAspect="1"/>
          </p:cNvPicPr>
          <p:nvPr>
            <p:ph idx="1"/>
          </p:nvPr>
        </p:nvPicPr>
        <p:blipFill>
          <a:blip r:embed="rId2"/>
          <a:stretch>
            <a:fillRect/>
          </a:stretch>
        </p:blipFill>
        <p:spPr>
          <a:xfrm>
            <a:off x="2880747" y="1546198"/>
            <a:ext cx="6430505" cy="5225480"/>
          </a:xfrm>
        </p:spPr>
      </p:pic>
    </p:spTree>
    <p:extLst>
      <p:ext uri="{BB962C8B-B14F-4D97-AF65-F5344CB8AC3E}">
        <p14:creationId xmlns:p14="http://schemas.microsoft.com/office/powerpoint/2010/main" val="399229179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03576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Key Points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20FC5E8-EF0C-D4E8-ED6B-E082AE352E66}"/>
              </a:ext>
            </a:extLst>
          </p:cNvPr>
          <p:cNvSpPr txBox="1"/>
          <p:nvPr/>
        </p:nvSpPr>
        <p:spPr>
          <a:xfrm>
            <a:off x="888999" y="2391844"/>
            <a:ext cx="10170887" cy="458011"/>
          </a:xfrm>
          <a:prstGeom prst="rect">
            <a:avLst/>
          </a:prstGeom>
          <a:noFill/>
        </p:spPr>
        <p:txBody>
          <a:bodyPr wrap="square" rtlCol="0">
            <a:spAutoFit/>
          </a:bodyPr>
          <a:lstStyle/>
          <a:p>
            <a:pPr>
              <a:lnSpc>
                <a:spcPct val="150000"/>
              </a:lnSpc>
            </a:pPr>
            <a:endParaRPr lang="en-US" dirty="0">
              <a:latin typeface="Times New Roman" panose="02020603050405020304" pitchFamily="18" charset="0"/>
              <a:cs typeface="Times New Roman" panose="02020603050405020304" pitchFamily="18" charset="0"/>
            </a:endParaRPr>
          </a:p>
        </p:txBody>
      </p:sp>
      <p:graphicFrame>
        <p:nvGraphicFramePr>
          <p:cNvPr id="16" name="Content Placeholder 2">
            <a:extLst>
              <a:ext uri="{FF2B5EF4-FFF2-40B4-BE49-F238E27FC236}">
                <a16:creationId xmlns:a16="http://schemas.microsoft.com/office/drawing/2014/main" id="{7D025AAE-DBDC-B96F-DEB5-38967F6E768C}"/>
              </a:ext>
            </a:extLst>
          </p:cNvPr>
          <p:cNvGraphicFramePr>
            <a:graphicFrameLocks/>
          </p:cNvGraphicFramePr>
          <p:nvPr>
            <p:extLst>
              <p:ext uri="{D42A27DB-BD31-4B8C-83A1-F6EECF244321}">
                <p14:modId xmlns:p14="http://schemas.microsoft.com/office/powerpoint/2010/main" val="453197170"/>
              </p:ext>
            </p:extLst>
          </p:nvPr>
        </p:nvGraphicFramePr>
        <p:xfrm>
          <a:off x="2407796" y="1779014"/>
          <a:ext cx="8209404" cy="405991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710454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08298" y="1549486"/>
            <a:ext cx="4222539" cy="4547783"/>
          </a:xfrm>
          <a:prstGeom prst="rect">
            <a:avLst/>
          </a:prstGeom>
        </p:spPr>
        <p:txBody>
          <a:bodyPr wrap="square">
            <a:spAutoFit/>
          </a:bodyPr>
          <a:lstStyle/>
          <a:p>
            <a:pPr lvl="0"/>
            <a:r>
              <a:rPr lang="en-US" sz="2400" b="1" dirty="0">
                <a:solidFill>
                  <a:schemeClr val="tx1"/>
                </a:solidFill>
                <a:latin typeface="Times New Roman" panose="02020603050405020304" pitchFamily="18" charset="0"/>
                <a:ea typeface="Calibri"/>
                <a:cs typeface="Times New Roman" panose="02020603050405020304" pitchFamily="18" charset="0"/>
                <a:sym typeface="Calibri"/>
              </a:rPr>
              <a:t>Preparation for discussion panel:</a:t>
            </a:r>
          </a:p>
          <a:p>
            <a:pPr marL="285750" lvl="0" indent="-285750">
              <a:buFont typeface="Arial" panose="020B0604020202020204" pitchFamily="34" charset="0"/>
              <a:buChar char="•"/>
            </a:pPr>
            <a:endParaRPr lang="en-US" sz="2400" dirty="0">
              <a:solidFill>
                <a:schemeClr val="tx1"/>
              </a:solidFill>
              <a:latin typeface="Times New Roman" panose="02020603050405020304" pitchFamily="18" charset="0"/>
              <a:ea typeface="Calibri"/>
              <a:cs typeface="Times New Roman" panose="02020603050405020304" pitchFamily="18" charset="0"/>
              <a:sym typeface="Calibri"/>
            </a:endParaRPr>
          </a:p>
          <a:p>
            <a:pPr marL="285750" lvl="0" indent="-285750">
              <a:buFont typeface="Arial" panose="020B0604020202020204" pitchFamily="34" charset="0"/>
              <a:buChar char="•"/>
            </a:pPr>
            <a:r>
              <a:rPr lang="en-US" sz="2000" dirty="0">
                <a:solidFill>
                  <a:schemeClr val="tx1"/>
                </a:solidFill>
                <a:latin typeface="Times New Roman" panose="02020603050405020304" pitchFamily="18" charset="0"/>
                <a:ea typeface="Calibri"/>
                <a:cs typeface="Times New Roman" panose="02020603050405020304" pitchFamily="18" charset="0"/>
                <a:sym typeface="Calibri"/>
              </a:rPr>
              <a:t>Watch the VIDEO</a:t>
            </a:r>
          </a:p>
          <a:p>
            <a:pPr lvl="0"/>
            <a:r>
              <a:rPr lang="en-US" sz="2000" dirty="0">
                <a:latin typeface="Times New Roman" panose="02020603050405020304" pitchFamily="18" charset="0"/>
                <a:ea typeface="Calibri"/>
                <a:cs typeface="Times New Roman" panose="02020603050405020304" pitchFamily="18" charset="0"/>
                <a:sym typeface="Calibri"/>
                <a:hlinkClick r:id="rId3"/>
              </a:rPr>
              <a:t>“Hybrid Project Management – What is that?”</a:t>
            </a:r>
            <a:endParaRPr lang="en-US" sz="2000" dirty="0">
              <a:latin typeface="Times New Roman" panose="02020603050405020304" pitchFamily="18" charset="0"/>
              <a:ea typeface="Calibri"/>
              <a:cs typeface="Times New Roman" panose="02020603050405020304" pitchFamily="18" charset="0"/>
              <a:sym typeface="Calibri"/>
            </a:endParaRPr>
          </a:p>
          <a:p>
            <a:pPr lvl="0"/>
            <a:endParaRPr lang="en-US" sz="2000" dirty="0">
              <a:latin typeface="Times New Roman" panose="02020603050405020304" pitchFamily="18" charset="0"/>
              <a:ea typeface="Calibri"/>
              <a:cs typeface="Times New Roman" panose="02020603050405020304" pitchFamily="18" charset="0"/>
              <a:sym typeface="Calibri"/>
            </a:endParaRPr>
          </a:p>
          <a:p>
            <a:pPr marL="342900" lvl="0" indent="-342900">
              <a:buFont typeface="Arial" panose="020B0604020202020204" pitchFamily="34" charset="0"/>
              <a:buChar char="•"/>
            </a:pPr>
            <a:r>
              <a:rPr lang="en-US" sz="2000" dirty="0">
                <a:latin typeface="Times New Roman" panose="02020603050405020304" pitchFamily="18" charset="0"/>
                <a:ea typeface="Calibri"/>
                <a:cs typeface="Times New Roman" panose="02020603050405020304" pitchFamily="18" charset="0"/>
                <a:sym typeface="Calibri"/>
              </a:rPr>
              <a:t>Question: </a:t>
            </a:r>
          </a:p>
          <a:p>
            <a:pPr lvl="0"/>
            <a:r>
              <a:rPr lang="en-US" sz="2000" dirty="0">
                <a:latin typeface="Times New Roman" panose="02020603050405020304" pitchFamily="18" charset="0"/>
                <a:ea typeface="Calibri"/>
                <a:cs typeface="Times New Roman" panose="02020603050405020304" pitchFamily="18" charset="0"/>
                <a:sym typeface="Calibri"/>
              </a:rPr>
              <a:t>What benefits do you see in applying Hybrid Project Management?</a:t>
            </a:r>
          </a:p>
          <a:p>
            <a:pPr lvl="0"/>
            <a:endParaRPr lang="en-US" sz="2000" dirty="0">
              <a:solidFill>
                <a:schemeClr val="tx1"/>
              </a:solidFill>
              <a:latin typeface="Times New Roman" panose="02020603050405020304" pitchFamily="18" charset="0"/>
              <a:ea typeface="Calibri"/>
              <a:cs typeface="Times New Roman" panose="02020603050405020304" pitchFamily="18" charset="0"/>
              <a:sym typeface="Calibri"/>
            </a:endParaRPr>
          </a:p>
          <a:p>
            <a:pPr marL="285750" lvl="0" indent="-285750">
              <a:buFont typeface="Arial" panose="020B0604020202020204" pitchFamily="34" charset="0"/>
              <a:buChar char="•"/>
            </a:pPr>
            <a:endParaRPr lang="en-US" sz="2000" dirty="0">
              <a:solidFill>
                <a:schemeClr val="tx1"/>
              </a:solidFill>
              <a:latin typeface="Times New Roman" panose="02020603050405020304" pitchFamily="18" charset="0"/>
              <a:ea typeface="Calibri"/>
              <a:cs typeface="Times New Roman" panose="02020603050405020304" pitchFamily="18" charset="0"/>
              <a:sym typeface="Calibri"/>
            </a:endParaRPr>
          </a:p>
          <a:p>
            <a:pPr marL="285750" lvl="0" indent="-285750">
              <a:buFont typeface="Arial" panose="020B0604020202020204" pitchFamily="34" charset="0"/>
              <a:buChar char="•"/>
            </a:pPr>
            <a:endParaRPr lang="en-US" sz="2000" dirty="0">
              <a:solidFill>
                <a:schemeClr val="tx1"/>
              </a:solidFill>
              <a:latin typeface="Times New Roman" panose="02020603050405020304" pitchFamily="18" charset="0"/>
              <a:ea typeface="Calibri"/>
              <a:cs typeface="Times New Roman" panose="02020603050405020304" pitchFamily="18" charset="0"/>
              <a:sym typeface="Calibri"/>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For Discussion Panel</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510967275"/>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08298" y="1549486"/>
            <a:ext cx="4222539" cy="4917115"/>
          </a:xfrm>
          <a:prstGeom prst="rect">
            <a:avLst/>
          </a:prstGeom>
        </p:spPr>
        <p:txBody>
          <a:bodyPr wrap="square">
            <a:spAutoFit/>
          </a:bodyPr>
          <a:lstStyle/>
          <a:p>
            <a:pPr lvl="0"/>
            <a:r>
              <a:rPr lang="en-US" sz="2800" b="1" dirty="0">
                <a:solidFill>
                  <a:schemeClr val="tx1"/>
                </a:solidFill>
                <a:latin typeface="Times New Roman" panose="02020603050405020304" pitchFamily="18" charset="0"/>
                <a:ea typeface="Calibri"/>
                <a:cs typeface="Times New Roman" panose="02020603050405020304" pitchFamily="18" charset="0"/>
                <a:sym typeface="Calibri"/>
              </a:rPr>
              <a:t>Before next lecture:</a:t>
            </a:r>
          </a:p>
          <a:p>
            <a:pPr marL="285750" lvl="0" indent="-285750">
              <a:buFont typeface="Arial" panose="020B0604020202020204" pitchFamily="34" charset="0"/>
              <a:buChar char="•"/>
            </a:pPr>
            <a:endParaRPr lang="en-US" sz="2800" dirty="0">
              <a:solidFill>
                <a:schemeClr val="tx1"/>
              </a:solidFill>
              <a:latin typeface="Times New Roman" panose="02020603050405020304" pitchFamily="18" charset="0"/>
              <a:ea typeface="Calibri"/>
              <a:cs typeface="Times New Roman" panose="02020603050405020304" pitchFamily="18" charset="0"/>
              <a:sym typeface="Calibri"/>
            </a:endParaRPr>
          </a:p>
          <a:p>
            <a:pPr marL="285750" lvl="0" indent="-285750">
              <a:buFont typeface="Arial" panose="020B0604020202020204" pitchFamily="34" charset="0"/>
              <a:buChar char="•"/>
            </a:pPr>
            <a:r>
              <a:rPr lang="en-US" sz="2400" dirty="0">
                <a:solidFill>
                  <a:schemeClr val="tx1"/>
                </a:solidFill>
                <a:latin typeface="Times New Roman" panose="02020603050405020304" pitchFamily="18" charset="0"/>
                <a:ea typeface="Calibri"/>
                <a:cs typeface="Times New Roman" panose="02020603050405020304" pitchFamily="18" charset="0"/>
                <a:sym typeface="Calibri"/>
              </a:rPr>
              <a:t>Monitoring and Controlling Agile Projects</a:t>
            </a:r>
          </a:p>
          <a:p>
            <a:pPr marL="285750" lvl="0" indent="-285750">
              <a:buFont typeface="Arial" panose="020B0604020202020204" pitchFamily="34" charset="0"/>
              <a:buChar char="•"/>
            </a:pPr>
            <a:r>
              <a:rPr lang="en-US" sz="2400" dirty="0">
                <a:solidFill>
                  <a:schemeClr val="tx1"/>
                </a:solidFill>
                <a:latin typeface="Times New Roman" panose="02020603050405020304" pitchFamily="18" charset="0"/>
                <a:ea typeface="Calibri"/>
                <a:cs typeface="Times New Roman" panose="02020603050405020304" pitchFamily="18" charset="0"/>
                <a:sym typeface="Calibri"/>
              </a:rPr>
              <a:t>Read the Article</a:t>
            </a:r>
          </a:p>
          <a:p>
            <a:pPr lvl="0"/>
            <a:r>
              <a:rPr lang="en-US" sz="2400" i="1" u="sng" dirty="0">
                <a:solidFill>
                  <a:srgbClr val="0070C0"/>
                </a:solidFill>
                <a:hlinkClick r:id="rId3"/>
              </a:rPr>
              <a:t>“Risk Management in Agile: How To Control Risk In Agile”</a:t>
            </a:r>
            <a:endParaRPr lang="en-US" sz="2400" i="1" u="sng" dirty="0">
              <a:solidFill>
                <a:srgbClr val="0070C0"/>
              </a:solidFill>
            </a:endParaRPr>
          </a:p>
          <a:p>
            <a:pPr lvl="0"/>
            <a:endParaRPr lang="en-US" sz="2400" i="1" u="sng" dirty="0">
              <a:solidFill>
                <a:srgbClr val="0070C0"/>
              </a:solidFill>
              <a:latin typeface="Times New Roman" panose="02020603050405020304" pitchFamily="18" charset="0"/>
              <a:ea typeface="Calibri"/>
              <a:cs typeface="Times New Roman" panose="02020603050405020304" pitchFamily="18" charset="0"/>
              <a:sym typeface="Calibri"/>
            </a:endParaRPr>
          </a:p>
          <a:p>
            <a:pPr marL="285750" lvl="0" indent="-285750">
              <a:buFont typeface="Arial" panose="020B0604020202020204" pitchFamily="34" charset="0"/>
              <a:buChar char="•"/>
            </a:pPr>
            <a:r>
              <a:rPr lang="en-US" sz="2400" dirty="0">
                <a:solidFill>
                  <a:schemeClr val="tx1"/>
                </a:solidFill>
                <a:latin typeface="Times New Roman" panose="02020603050405020304" pitchFamily="18" charset="0"/>
                <a:ea typeface="Calibri"/>
                <a:cs typeface="Times New Roman" panose="02020603050405020304" pitchFamily="18" charset="0"/>
                <a:sym typeface="Calibri"/>
              </a:rPr>
              <a:t>Read the Article</a:t>
            </a:r>
          </a:p>
          <a:p>
            <a:pPr lvl="0"/>
            <a:r>
              <a:rPr lang="en-US" sz="2400" i="1" u="sng" dirty="0">
                <a:solidFill>
                  <a:srgbClr val="0070C0"/>
                </a:solidFill>
                <a:hlinkClick r:id="rId4"/>
              </a:rPr>
              <a:t>“How to Manage Resources in Agile Project Management?”</a:t>
            </a:r>
            <a:endParaRPr lang="en-US" sz="2400" i="1" u="sng" dirty="0">
              <a:solidFill>
                <a:srgbClr val="0070C0"/>
              </a:solidFill>
              <a:latin typeface="Times New Roman" panose="02020603050405020304" pitchFamily="18" charset="0"/>
              <a:ea typeface="Calibri"/>
              <a:cs typeface="Times New Roman" panose="02020603050405020304" pitchFamily="18" charset="0"/>
              <a:sym typeface="Calibri"/>
            </a:endParaRPr>
          </a:p>
          <a:p>
            <a:pPr lvl="0"/>
            <a:endParaRPr lang="en-US" sz="2400" i="1" u="sng" dirty="0">
              <a:solidFill>
                <a:srgbClr val="0070C0"/>
              </a:solidFill>
              <a:latin typeface="Times New Roman" panose="02020603050405020304" pitchFamily="18" charset="0"/>
              <a:ea typeface="Calibri"/>
              <a:cs typeface="Times New Roman" panose="02020603050405020304" pitchFamily="18" charset="0"/>
              <a:sym typeface="Calibri"/>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For Next Lecture </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894292239"/>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10.6|52.6"/>
</p:tagLst>
</file>

<file path=ppt/tags/tag2.xml><?xml version="1.0" encoding="utf-8"?>
<p:tagLst xmlns:a="http://schemas.openxmlformats.org/drawingml/2006/main" xmlns:r="http://schemas.openxmlformats.org/officeDocument/2006/relationships" xmlns:p="http://schemas.openxmlformats.org/presentationml/2006/main">
  <p:tag name="TIMING" val="|44.8"/>
</p:tagLst>
</file>

<file path=ppt/tags/tag3.xml><?xml version="1.0" encoding="utf-8"?>
<p:tagLst xmlns:a="http://schemas.openxmlformats.org/drawingml/2006/main" xmlns:r="http://schemas.openxmlformats.org/officeDocument/2006/relationships" xmlns:p="http://schemas.openxmlformats.org/presentationml/2006/main">
  <p:tag name="TIMING" val="|44.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7787f28fb4c3117e49f6b932a962809f">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ba410cfa13a209e8359b6d52e5061e1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EDA69F9-DCA7-45E7-8454-738B92842E5C}">
  <ds:schemaRefs>
    <ds:schemaRef ds:uri="http://schemas.microsoft.com/sharepoint/v3/contenttype/forms"/>
  </ds:schemaRefs>
</ds:datastoreItem>
</file>

<file path=customXml/itemProps2.xml><?xml version="1.0" encoding="utf-8"?>
<ds:datastoreItem xmlns:ds="http://schemas.openxmlformats.org/officeDocument/2006/customXml" ds:itemID="{FB7DC8A8-BBEB-4A85-91C3-938F1AB7443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E7D27C3F-DC04-47A5-A809-4E7486032B53}">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12329</TotalTime>
  <Words>2787</Words>
  <Application>Microsoft Office PowerPoint</Application>
  <PresentationFormat>شاشة عريضة</PresentationFormat>
  <Paragraphs>419</Paragraphs>
  <Slides>39</Slides>
  <Notes>6</Notes>
  <HiddenSlides>0</HiddenSlides>
  <MMClips>0</MMClips>
  <ScaleCrop>false</ScaleCrop>
  <HeadingPairs>
    <vt:vector size="6" baseType="variant">
      <vt:variant>
        <vt:lpstr>الخطوط المستخدمة</vt:lpstr>
      </vt:variant>
      <vt:variant>
        <vt:i4>7</vt:i4>
      </vt:variant>
      <vt:variant>
        <vt:lpstr>نسق</vt:lpstr>
      </vt:variant>
      <vt:variant>
        <vt:i4>1</vt:i4>
      </vt:variant>
      <vt:variant>
        <vt:lpstr>عناوين الشرائح</vt:lpstr>
      </vt:variant>
      <vt:variant>
        <vt:i4>39</vt:i4>
      </vt:variant>
    </vt:vector>
  </HeadingPairs>
  <TitlesOfParts>
    <vt:vector size="47" baseType="lpstr">
      <vt:lpstr>Arial</vt:lpstr>
      <vt:lpstr>Calibri</vt:lpstr>
      <vt:lpstr>Calibri Light</vt:lpstr>
      <vt:lpstr>Roboto</vt:lpstr>
      <vt:lpstr>Roboto Light</vt:lpstr>
      <vt:lpstr>Söhne</vt:lpstr>
      <vt:lpstr>Times New Roman</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Agile vs Waterfall Approaches</vt:lpstr>
      <vt:lpstr>عرض تقديمي في PowerPoint</vt:lpstr>
      <vt:lpstr>عرض تقديمي في PowerPoint</vt:lpstr>
      <vt:lpstr>عرض تقديمي في PowerPoint</vt:lpstr>
      <vt:lpstr>The Need for Hybrid PM Methodologies (1/2)</vt:lpstr>
      <vt:lpstr>The Need for Hybrid PM Methodologies (2/2)</vt:lpstr>
      <vt:lpstr>When to use Hybrid PM Methodology</vt:lpstr>
      <vt:lpstr>عرض تقديمي في PowerPoint</vt:lpstr>
      <vt:lpstr>عرض تقديمي في PowerPoint</vt:lpstr>
      <vt:lpstr>عرض تقديمي في PowerPoint</vt:lpstr>
      <vt:lpstr>عرض تقديمي في PowerPoint</vt:lpstr>
      <vt:lpstr>عرض تقديمي في PowerPoint</vt:lpstr>
      <vt:lpstr>Comparing Hybrid vs. Agile vs. Waterfall</vt:lpstr>
      <vt:lpstr>عرض تقديمي في PowerPoint</vt:lpstr>
      <vt:lpstr>عرض تقديمي في PowerPoint</vt:lpstr>
      <vt:lpstr>عرض تقديمي في PowerPoint</vt:lpstr>
      <vt:lpstr>عرض تقديمي في PowerPoint</vt:lpstr>
      <vt:lpstr>عرض تقديمي في PowerPoint</vt:lpstr>
      <vt:lpstr>Steps to Implement Hybrid Methodology</vt:lpstr>
      <vt:lpstr>Tools for Hybrid Project Management (1/2)</vt:lpstr>
      <vt:lpstr>Tools for Hybrid Project Management (2/2)</vt:lpstr>
      <vt:lpstr>عرض تقديمي في PowerPoint</vt:lpstr>
      <vt:lpstr>Challenges with Hybrid PM Methodology</vt:lpstr>
      <vt:lpstr>عرض تقديمي في PowerPoint</vt:lpstr>
      <vt:lpstr>عرض تقديمي في PowerPoint</vt:lpstr>
      <vt:lpstr>عرض تقديمي في PowerPoint</vt:lpstr>
      <vt:lpstr>SAFe® </vt:lpstr>
      <vt:lpstr>عرض تقديمي في PowerPoint</vt:lpstr>
      <vt:lpstr>عرض تقديمي في PowerPoint</vt:lpstr>
      <vt:lpstr>Disciplined Agile® (DA™) Framework</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firas saadaldeen</cp:lastModifiedBy>
  <cp:revision>18</cp:revision>
  <dcterms:created xsi:type="dcterms:W3CDTF">2023-04-29T09:08:23Z</dcterms:created>
  <dcterms:modified xsi:type="dcterms:W3CDTF">2024-05-31T11:01:58Z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