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media/image1.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b="def" i="def"/>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47" name="Shape 147"/>
          <p:cNvSpPr/>
          <p:nvPr>
            <p:ph type="sldImg"/>
          </p:nvPr>
        </p:nvSpPr>
        <p:spPr>
          <a:xfrm>
            <a:off x="1143000" y="685800"/>
            <a:ext cx="4572000" cy="3429000"/>
          </a:xfrm>
          <a:prstGeom prst="rect">
            <a:avLst/>
          </a:prstGeom>
        </p:spPr>
        <p:txBody>
          <a:bodyPr/>
          <a:lstStyle/>
          <a:p>
            <a:pPr/>
          </a:p>
        </p:txBody>
      </p:sp>
      <p:sp>
        <p:nvSpPr>
          <p:cNvPr id="148" name="Shape 148"/>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p:spTree>
      <p:nvGrpSpPr>
        <p:cNvPr id="1" name=""/>
        <p:cNvGrpSpPr/>
        <p:nvPr/>
      </p:nvGrpSpPr>
      <p:grpSpPr>
        <a:xfrm>
          <a:off x="0" y="0"/>
          <a:ext cx="0" cy="0"/>
          <a:chOff x="0" y="0"/>
          <a:chExt cx="0" cy="0"/>
        </a:xfrm>
      </p:grpSpPr>
      <p:sp>
        <p:nvSpPr>
          <p:cNvPr id="11"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12"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20" name="Title Text"/>
          <p:cNvSpPr txBox="1"/>
          <p:nvPr>
            <p:ph type="title"/>
          </p:nvPr>
        </p:nvSpPr>
        <p:spPr>
          <a:prstGeom prst="rect">
            <a:avLst/>
          </a:prstGeom>
        </p:spPr>
        <p:txBody>
          <a:bodyPr/>
          <a:lstStyle/>
          <a:p>
            <a:pPr/>
            <a:r>
              <a:t>Title Text</a:t>
            </a:r>
          </a:p>
        </p:txBody>
      </p:sp>
      <p:sp>
        <p:nvSpPr>
          <p:cNvPr id="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29" name="Title Text"/>
          <p:cNvSpPr txBox="1"/>
          <p:nvPr>
            <p:ph type="title"/>
          </p:nvPr>
        </p:nvSpPr>
        <p:spPr>
          <a:xfrm>
            <a:off x="831850" y="1709738"/>
            <a:ext cx="10515600" cy="2852737"/>
          </a:xfrm>
          <a:prstGeom prst="rect">
            <a:avLst/>
          </a:prstGeom>
        </p:spPr>
        <p:txBody>
          <a:bodyPr anchor="b"/>
          <a:lstStyle>
            <a:lvl1pPr>
              <a:defRPr sz="6000"/>
            </a:lvl1pPr>
          </a:lstStyle>
          <a:p>
            <a:pPr/>
            <a:r>
              <a:t>Title Text</a:t>
            </a:r>
          </a:p>
        </p:txBody>
      </p:sp>
      <p:sp>
        <p:nvSpPr>
          <p:cNvPr id="30" name="Body Level One…"/>
          <p:cNvSpPr txBox="1"/>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38" name="Title Text"/>
          <p:cNvSpPr txBox="1"/>
          <p:nvPr>
            <p:ph type="title"/>
          </p:nvPr>
        </p:nvSpPr>
        <p:spPr>
          <a:prstGeom prst="rect">
            <a:avLst/>
          </a:prstGeom>
        </p:spPr>
        <p:txBody>
          <a:bodyPr/>
          <a:lstStyle/>
          <a:p>
            <a:pPr/>
            <a:r>
              <a:t>Title Text</a:t>
            </a:r>
          </a:p>
        </p:txBody>
      </p:sp>
      <p:sp>
        <p:nvSpPr>
          <p:cNvPr id="39" name="Body Level One…"/>
          <p:cNvSpPr txBox="1"/>
          <p:nvPr>
            <p:ph type="body" sz="half" idx="1"/>
          </p:nvPr>
        </p:nvSpPr>
        <p:spPr>
          <a:xfrm>
            <a:off x="838200" y="1825625"/>
            <a:ext cx="5181600" cy="4351338"/>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47" name="Title Text"/>
          <p:cNvSpPr txBox="1"/>
          <p:nvPr>
            <p:ph type="title"/>
          </p:nvPr>
        </p:nvSpPr>
        <p:spPr>
          <a:xfrm>
            <a:off x="839787" y="365125"/>
            <a:ext cx="10515601" cy="1325563"/>
          </a:xfrm>
          <a:prstGeom prst="rect">
            <a:avLst/>
          </a:prstGeom>
        </p:spPr>
        <p:txBody>
          <a:bodyPr/>
          <a:lstStyle/>
          <a:p>
            <a:pPr/>
            <a:r>
              <a:t>Title Text</a:t>
            </a:r>
          </a:p>
        </p:txBody>
      </p:sp>
      <p:sp>
        <p:nvSpPr>
          <p:cNvPr id="48" name="Body Level One…"/>
          <p:cNvSpPr txBox="1"/>
          <p:nvPr>
            <p:ph type="body" sz="quarter" idx="1"/>
          </p:nvPr>
        </p:nvSpPr>
        <p:spPr>
          <a:xfrm>
            <a:off x="839787" y="1681163"/>
            <a:ext cx="5157789" cy="823913"/>
          </a:xfrm>
          <a:prstGeom prst="rect">
            <a:avLst/>
          </a:prstGeom>
        </p:spPr>
        <p:txBody>
          <a:bodyPr anchor="b"/>
          <a:lstStyle>
            <a:lvl1pPr marL="0" indent="0">
              <a:buSzTx/>
              <a:buFontTx/>
              <a:buNone/>
              <a:defRPr b="1" sz="2400"/>
            </a:lvl1pPr>
            <a:lvl2pPr marL="0" indent="457200">
              <a:buSzTx/>
              <a:buFontTx/>
              <a:buNone/>
              <a:defRPr b="1" sz="2400"/>
            </a:lvl2pPr>
            <a:lvl3pPr marL="0" indent="914400">
              <a:buSzTx/>
              <a:buFontTx/>
              <a:buNone/>
              <a:defRPr b="1" sz="2400"/>
            </a:lvl3pPr>
            <a:lvl4pPr marL="0" indent="1371600">
              <a:buSzTx/>
              <a:buFontTx/>
              <a:buNone/>
              <a:defRPr b="1" sz="2400"/>
            </a:lvl4pPr>
            <a:lvl5pPr marL="0" indent="1828800">
              <a:buSzTx/>
              <a:buFontTx/>
              <a:buNone/>
              <a:defRPr b="1" sz="2400"/>
            </a:lvl5pPr>
          </a:lstStyle>
          <a:p>
            <a:pPr/>
            <a:r>
              <a:t>Body Level One</a:t>
            </a:r>
          </a:p>
          <a:p>
            <a:pPr lvl="1"/>
            <a:r>
              <a:t>Body Level Two</a:t>
            </a:r>
          </a:p>
          <a:p>
            <a:pPr lvl="2"/>
            <a:r>
              <a:t>Body Level Three</a:t>
            </a:r>
          </a:p>
          <a:p>
            <a:pPr lvl="3"/>
            <a:r>
              <a:t>Body Level Four</a:t>
            </a:r>
          </a:p>
          <a:p>
            <a:pPr lvl="4"/>
            <a:r>
              <a:t>Body Level Five</a:t>
            </a:r>
          </a:p>
        </p:txBody>
      </p:sp>
      <p:sp>
        <p:nvSpPr>
          <p:cNvPr id="49" name="Text Placeholder 4"/>
          <p:cNvSpPr/>
          <p:nvPr>
            <p:ph type="body" sz="quarter" idx="21"/>
          </p:nvPr>
        </p:nvSpPr>
        <p:spPr>
          <a:xfrm>
            <a:off x="6172200" y="1681163"/>
            <a:ext cx="5183188" cy="823913"/>
          </a:xfrm>
          <a:prstGeom prst="rect">
            <a:avLst/>
          </a:prstGeom>
        </p:spPr>
        <p:txBody>
          <a:bodyPr anchor="b"/>
          <a:lstStyle/>
          <a:p>
            <a:pPr marL="0" indent="0">
              <a:buSzTx/>
              <a:buFontTx/>
              <a:buNone/>
              <a:defRPr b="1" sz="2400"/>
            </a:pP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6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7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73" name="Body Level One…"/>
          <p:cNvSpPr txBox="1"/>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pPr/>
            <a:r>
              <a:t>Body Level One</a:t>
            </a:r>
          </a:p>
          <a:p>
            <a:pPr lvl="1"/>
            <a:r>
              <a:t>Body Level Two</a:t>
            </a:r>
          </a:p>
          <a:p>
            <a:pPr lvl="2"/>
            <a:r>
              <a:t>Body Level Three</a:t>
            </a:r>
          </a:p>
          <a:p>
            <a:pPr lvl="3"/>
            <a:r>
              <a:t>Body Level Four</a:t>
            </a:r>
          </a:p>
          <a:p>
            <a:pPr lvl="4"/>
            <a:r>
              <a:t>Body Level Five</a:t>
            </a:r>
          </a:p>
        </p:txBody>
      </p:sp>
      <p:sp>
        <p:nvSpPr>
          <p:cNvPr id="74" name="Text Placeholder 3"/>
          <p:cNvSpPr/>
          <p:nvPr>
            <p:ph type="body" sz="quarter" idx="21"/>
          </p:nvPr>
        </p:nvSpPr>
        <p:spPr>
          <a:xfrm>
            <a:off x="839787" y="2057400"/>
            <a:ext cx="3932238" cy="3811588"/>
          </a:xfrm>
          <a:prstGeom prst="rect">
            <a:avLst/>
          </a:prstGeom>
        </p:spPr>
        <p:txBody>
          <a:bodyPr/>
          <a:lstStyle/>
          <a:p>
            <a:pPr marL="0" indent="0">
              <a:buSzTx/>
              <a:buFontTx/>
              <a:buNone/>
              <a:defRPr sz="1600"/>
            </a:pPr>
          </a:p>
        </p:txBody>
      </p:sp>
      <p:sp>
        <p:nvSpPr>
          <p:cNvPr id="7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8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83" name="Picture Placeholder 2"/>
          <p:cNvSpPr/>
          <p:nvPr>
            <p:ph type="pic" sz="half" idx="21"/>
          </p:nvPr>
        </p:nvSpPr>
        <p:spPr>
          <a:xfrm>
            <a:off x="5183187" y="987425"/>
            <a:ext cx="6172201" cy="4873625"/>
          </a:xfrm>
          <a:prstGeom prst="rect">
            <a:avLst/>
          </a:prstGeom>
        </p:spPr>
        <p:txBody>
          <a:bodyPr lIns="91439" rIns="91439">
            <a:noAutofit/>
          </a:bodyPr>
          <a:lstStyle/>
          <a:p>
            <a:pPr/>
          </a:p>
        </p:txBody>
      </p:sp>
      <p:sp>
        <p:nvSpPr>
          <p:cNvPr id="84" name="Body Level One…"/>
          <p:cNvSpPr txBox="1"/>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pPr/>
            <a:r>
              <a:t>Body Level One</a:t>
            </a:r>
          </a:p>
          <a:p>
            <a:pPr lvl="1"/>
            <a:r>
              <a:t>Body Level Two</a:t>
            </a:r>
          </a:p>
          <a:p>
            <a:pPr lvl="2"/>
            <a:r>
              <a:t>Body Level Three</a:t>
            </a:r>
          </a:p>
          <a:p>
            <a:pPr lvl="3"/>
            <a:r>
              <a:t>Body Level Four</a:t>
            </a:r>
          </a:p>
          <a:p>
            <a:pPr lvl="4"/>
            <a:r>
              <a:t>Body Level Five</a:t>
            </a:r>
          </a:p>
        </p:txBody>
      </p:sp>
      <p:sp>
        <p:nvSpPr>
          <p:cNvPr id="8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p:spTree>
      <p:nvGrpSpPr>
        <p:cNvPr id="1" name=""/>
        <p:cNvGrpSpPr/>
        <p:nvPr/>
      </p:nvGrpSpPr>
      <p:grpSpPr>
        <a:xfrm>
          <a:off x="0" y="0"/>
          <a:ext cx="0" cy="0"/>
          <a:chOff x="0" y="0"/>
          <a:chExt cx="0" cy="0"/>
        </a:xfrm>
      </p:grpSpPr>
      <p:sp>
        <p:nvSpPr>
          <p:cNvPr id="92" name="Picture Placeholder 10"/>
          <p:cNvSpPr/>
          <p:nvPr>
            <p:ph type="pic" idx="21"/>
          </p:nvPr>
        </p:nvSpPr>
        <p:spPr>
          <a:xfrm>
            <a:off x="-1" y="-1"/>
            <a:ext cx="12192001" cy="6858001"/>
          </a:xfrm>
          <a:prstGeom prst="rect">
            <a:avLst/>
          </a:prstGeom>
        </p:spPr>
        <p:txBody>
          <a:bodyPr lIns="91439" rIns="91439">
            <a:noAutofit/>
          </a:bodyPr>
          <a:lstStyle/>
          <a:p>
            <a:pPr/>
          </a:p>
        </p:txBody>
      </p:sp>
      <p:sp>
        <p:nvSpPr>
          <p:cNvPr id="93"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3_Title Slide">
    <p:spTree>
      <p:nvGrpSpPr>
        <p:cNvPr id="1" name=""/>
        <p:cNvGrpSpPr/>
        <p:nvPr/>
      </p:nvGrpSpPr>
      <p:grpSpPr>
        <a:xfrm>
          <a:off x="0" y="0"/>
          <a:ext cx="0" cy="0"/>
          <a:chOff x="0" y="0"/>
          <a:chExt cx="0" cy="0"/>
        </a:xfrm>
      </p:grpSpPr>
      <p:sp>
        <p:nvSpPr>
          <p:cNvPr id="100" name="Picture Placeholder 13"/>
          <p:cNvSpPr/>
          <p:nvPr>
            <p:ph type="pic" idx="21"/>
          </p:nvPr>
        </p:nvSpPr>
        <p:spPr>
          <a:xfrm>
            <a:off x="1" y="0"/>
            <a:ext cx="9740897" cy="5962650"/>
          </a:xfrm>
          <a:prstGeom prst="rect">
            <a:avLst/>
          </a:prstGeom>
        </p:spPr>
        <p:txBody>
          <a:bodyPr lIns="91439" rIns="91439">
            <a:noAutofit/>
          </a:bodyPr>
          <a:lstStyle/>
          <a:p>
            <a:pPr/>
          </a:p>
        </p:txBody>
      </p:sp>
      <p:sp>
        <p:nvSpPr>
          <p:cNvPr id="101"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9_Title Slide">
    <p:spTree>
      <p:nvGrpSpPr>
        <p:cNvPr id="1" name=""/>
        <p:cNvGrpSpPr/>
        <p:nvPr/>
      </p:nvGrpSpPr>
      <p:grpSpPr>
        <a:xfrm>
          <a:off x="0" y="0"/>
          <a:ext cx="0" cy="0"/>
          <a:chOff x="0" y="0"/>
          <a:chExt cx="0" cy="0"/>
        </a:xfrm>
      </p:grpSpPr>
      <p:sp>
        <p:nvSpPr>
          <p:cNvPr id="108" name="Picture Placeholder 6"/>
          <p:cNvSpPr/>
          <p:nvPr>
            <p:ph type="pic" idx="21"/>
          </p:nvPr>
        </p:nvSpPr>
        <p:spPr>
          <a:xfrm>
            <a:off x="1127759" y="1123950"/>
            <a:ext cx="9936482" cy="4610100"/>
          </a:xfrm>
          <a:prstGeom prst="rect">
            <a:avLst/>
          </a:prstGeom>
        </p:spPr>
        <p:txBody>
          <a:bodyPr lIns="91439" rIns="91439">
            <a:noAutofit/>
          </a:bodyPr>
          <a:lstStyle/>
          <a:p>
            <a:pPr/>
          </a:p>
        </p:txBody>
      </p:sp>
      <p:sp>
        <p:nvSpPr>
          <p:cNvPr id="109"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3_Title Slide">
    <p:spTree>
      <p:nvGrpSpPr>
        <p:cNvPr id="1" name=""/>
        <p:cNvGrpSpPr/>
        <p:nvPr/>
      </p:nvGrpSpPr>
      <p:grpSpPr>
        <a:xfrm>
          <a:off x="0" y="0"/>
          <a:ext cx="0" cy="0"/>
          <a:chOff x="0" y="0"/>
          <a:chExt cx="0" cy="0"/>
        </a:xfrm>
      </p:grpSpPr>
      <p:sp>
        <p:nvSpPr>
          <p:cNvPr id="116" name="Picture Placeholder 3"/>
          <p:cNvSpPr/>
          <p:nvPr>
            <p:ph type="pic" idx="21"/>
          </p:nvPr>
        </p:nvSpPr>
        <p:spPr>
          <a:xfrm>
            <a:off x="-1" y="0"/>
            <a:ext cx="6826173" cy="6857999"/>
          </a:xfrm>
          <a:prstGeom prst="rect">
            <a:avLst/>
          </a:prstGeom>
        </p:spPr>
        <p:txBody>
          <a:bodyPr lIns="91439" rIns="91439">
            <a:noAutofit/>
          </a:bodyPr>
          <a:lstStyle/>
          <a:p>
            <a:pPr/>
          </a:p>
        </p:txBody>
      </p:sp>
      <p:sp>
        <p:nvSpPr>
          <p:cNvPr id="117"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_Title Slide">
    <p:bg>
      <p:bgPr>
        <a:gradFill flip="none" rotWithShape="1">
          <a:gsLst>
            <a:gs pos="1000">
              <a:srgbClr val="FFFFFF"/>
            </a:gs>
            <a:gs pos="100000">
              <a:srgbClr val="F5F5F5"/>
            </a:gs>
          </a:gsLst>
          <a:lin ang="5400000" scaled="0"/>
        </a:gradFill>
      </p:bgPr>
    </p:bg>
    <p:spTree>
      <p:nvGrpSpPr>
        <p:cNvPr id="1" name=""/>
        <p:cNvGrpSpPr/>
        <p:nvPr/>
      </p:nvGrpSpPr>
      <p:grpSpPr>
        <a:xfrm>
          <a:off x="0" y="0"/>
          <a:ext cx="0" cy="0"/>
          <a:chOff x="0" y="0"/>
          <a:chExt cx="0" cy="0"/>
        </a:xfrm>
      </p:grpSpPr>
      <p:sp>
        <p:nvSpPr>
          <p:cNvPr id="124" name="Picture Placeholder 3"/>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pPr/>
          </a:p>
        </p:txBody>
      </p:sp>
      <p:sp>
        <p:nvSpPr>
          <p:cNvPr id="125"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8_Title Slide">
    <p:spTree>
      <p:nvGrpSpPr>
        <p:cNvPr id="1" name=""/>
        <p:cNvGrpSpPr/>
        <p:nvPr/>
      </p:nvGrpSpPr>
      <p:grpSpPr>
        <a:xfrm>
          <a:off x="0" y="0"/>
          <a:ext cx="0" cy="0"/>
          <a:chOff x="0" y="0"/>
          <a:chExt cx="0" cy="0"/>
        </a:xfrm>
      </p:grpSpPr>
      <p:sp>
        <p:nvSpPr>
          <p:cNvPr id="132" name="Picture Placeholder 3"/>
          <p:cNvSpPr/>
          <p:nvPr>
            <p:ph type="pic" idx="21"/>
          </p:nvPr>
        </p:nvSpPr>
        <p:spPr>
          <a:xfrm>
            <a:off x="3452648" y="-3"/>
            <a:ext cx="8739352" cy="6858001"/>
          </a:xfrm>
          <a:prstGeom prst="rect">
            <a:avLst/>
          </a:prstGeom>
        </p:spPr>
        <p:txBody>
          <a:bodyPr lIns="91439" rIns="91439">
            <a:noAutofit/>
          </a:bodyPr>
          <a:lstStyle/>
          <a:p>
            <a:pPr/>
          </a:p>
        </p:txBody>
      </p:sp>
      <p:sp>
        <p:nvSpPr>
          <p:cNvPr id="133"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5_Title Slide">
    <p:spTree>
      <p:nvGrpSpPr>
        <p:cNvPr id="1" name=""/>
        <p:cNvGrpSpPr/>
        <p:nvPr/>
      </p:nvGrpSpPr>
      <p:grpSpPr>
        <a:xfrm>
          <a:off x="0" y="0"/>
          <a:ext cx="0" cy="0"/>
          <a:chOff x="0" y="0"/>
          <a:chExt cx="0" cy="0"/>
        </a:xfrm>
      </p:grpSpPr>
      <p:sp>
        <p:nvSpPr>
          <p:cNvPr id="140" name="Picture Placeholder 2"/>
          <p:cNvSpPr/>
          <p:nvPr>
            <p:ph type="pic" sz="quarter" idx="21"/>
          </p:nvPr>
        </p:nvSpPr>
        <p:spPr>
          <a:xfrm>
            <a:off x="6096000" y="933450"/>
            <a:ext cx="4962146" cy="2495550"/>
          </a:xfrm>
          <a:prstGeom prst="rect">
            <a:avLst/>
          </a:prstGeom>
        </p:spPr>
        <p:txBody>
          <a:bodyPr lIns="91439" rIns="91439">
            <a:noAutofit/>
          </a:bodyPr>
          <a:lstStyle/>
          <a:p>
            <a:pPr/>
          </a:p>
        </p:txBody>
      </p:sp>
      <p:sp>
        <p:nvSpPr>
          <p:cNvPr id="141"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Relationship Id="rId15" Type="http://schemas.openxmlformats.org/officeDocument/2006/relationships/slideLayout" Target="../slideLayouts/slideLayout13.xml"/><Relationship Id="rId16" Type="http://schemas.openxmlformats.org/officeDocument/2006/relationships/slideLayout" Target="../slideLayouts/slideLayout14.xml"/><Relationship Id="rId17" Type="http://schemas.openxmlformats.org/officeDocument/2006/relationships/slideLayout" Target="../slideLayouts/slideLayout15.xml"/><Relationship Id="rId18"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Title Text"/>
          <p:cNvSpPr txBox="1"/>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2.jpeg"/><Relationship Id="rId3" Type="http://schemas.openxmlformats.org/officeDocument/2006/relationships/image" Target="../media/image3.jpeg"/><Relationship Id="rId4" Type="http://schemas.openxmlformats.org/officeDocument/2006/relationships/image" Target="../media/image1.png"/><Relationship Id="rId5" Type="http://schemas.openxmlformats.org/officeDocument/2006/relationships/image" Target="../media/image2.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hyperlink" Target="mailto:samara@esu.ac.ae" TargetMode="External"/><Relationship Id="rId4" Type="http://schemas.openxmlformats.org/officeDocument/2006/relationships/image" Target="../media/image4.png"/><Relationship Id="rId5" Type="http://schemas.openxmlformats.org/officeDocument/2006/relationships/image" Target="../media/image5.png"/><Relationship Id="rId6" Type="http://schemas.openxmlformats.org/officeDocument/2006/relationships/image" Target="../media/image6.png"/><Relationship Id="rId7" Type="http://schemas.openxmlformats.org/officeDocument/2006/relationships/image" Target="../media/image7.png"/><Relationship Id="rId8" Type="http://schemas.openxmlformats.org/officeDocument/2006/relationships/image" Target="../media/image1.gif"/></Relationships>

</file>

<file path=ppt/slides/_rels/slide3.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8.png"/><Relationship Id="rId7" Type="http://schemas.openxmlformats.org/officeDocument/2006/relationships/image" Target="../media/image9.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4.jpeg"/></Relationships>

</file>

<file path=ppt/slides/_rels/slide9.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5.jpe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4.jpe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10.png"/><Relationship Id="rId7" Type="http://schemas.openxmlformats.org/officeDocument/2006/relationships/image" Target="../media/image11.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6.jpe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3.jpeg"/><Relationship Id="rId3" Type="http://schemas.openxmlformats.org/officeDocument/2006/relationships/image" Target="../media/image12.png"/><Relationship Id="rId4" Type="http://schemas.openxmlformats.org/officeDocument/2006/relationships/image" Target="../media/image6.png"/><Relationship Id="rId5"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grpSp>
        <p:nvGrpSpPr>
          <p:cNvPr id="152" name="Group 16"/>
          <p:cNvGrpSpPr/>
          <p:nvPr/>
        </p:nvGrpSpPr>
        <p:grpSpPr>
          <a:xfrm>
            <a:off x="321732" y="-1"/>
            <a:ext cx="2024827" cy="1879601"/>
            <a:chOff x="0" y="0"/>
            <a:chExt cx="2024825" cy="1879600"/>
          </a:xfrm>
        </p:grpSpPr>
        <p:sp>
          <p:nvSpPr>
            <p:cNvPr id="150" name="Parallelogram 14"/>
            <p:cNvSpPr/>
            <p:nvPr/>
          </p:nvSpPr>
          <p:spPr>
            <a:xfrm>
              <a:off x="-1" y="-1"/>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151" name="Parallelogram 15"/>
            <p:cNvSpPr/>
            <p:nvPr/>
          </p:nvSpPr>
          <p:spPr>
            <a:xfrm>
              <a:off x="203199" y="778932"/>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grpSp>
      <p:sp>
        <p:nvSpPr>
          <p:cNvPr id="153" name="Isosceles Triangle 25"/>
          <p:cNvSpPr/>
          <p:nvPr/>
        </p:nvSpPr>
        <p:spPr>
          <a:xfrm flipV="1">
            <a:off x="4889591" y="-44450"/>
            <a:ext cx="1549310" cy="20637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1331" y="0"/>
                </a:lnTo>
                <a:lnTo>
                  <a:pt x="21600" y="21534"/>
                </a:lnTo>
                <a:lnTo>
                  <a:pt x="0" y="21600"/>
                </a:lnTo>
                <a:close/>
              </a:path>
            </a:pathLst>
          </a:custGeom>
          <a:solidFill>
            <a:schemeClr val="accent2"/>
          </a:solidFill>
          <a:ln w="12700">
            <a:solidFill>
              <a:srgbClr val="AD5B24"/>
            </a:solidFill>
            <a:miter/>
          </a:ln>
        </p:spPr>
        <p:txBody>
          <a:bodyPr lIns="45719" rIns="45719" anchor="ctr"/>
          <a:lstStyle/>
          <a:p>
            <a:pPr>
              <a:defRPr>
                <a:solidFill>
                  <a:srgbClr val="FFFFFF"/>
                </a:solidFill>
              </a:defRPr>
            </a:pPr>
          </a:p>
        </p:txBody>
      </p:sp>
      <p:sp>
        <p:nvSpPr>
          <p:cNvPr id="154" name="TextBox 29"/>
          <p:cNvSpPr txBox="1"/>
          <p:nvPr/>
        </p:nvSpPr>
        <p:spPr>
          <a:xfrm>
            <a:off x="7222139" y="3897663"/>
            <a:ext cx="4795024" cy="459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rgbClr val="2D3956"/>
                </a:solidFill>
                <a:latin typeface="Tajawal Medium"/>
                <a:ea typeface="Tajawal Medium"/>
                <a:cs typeface="Tajawal Medium"/>
                <a:sym typeface="Tajawal Medium"/>
              </a:defRPr>
            </a:lvl1pPr>
          </a:lstStyle>
          <a:p>
            <a:pPr/>
            <a:r>
              <a:t>Samara Jasim</a:t>
            </a:r>
          </a:p>
        </p:txBody>
      </p:sp>
      <p:pic>
        <p:nvPicPr>
          <p:cNvPr id="155" name="learning-eng.jpeg" descr="learning-eng.jpeg"/>
          <p:cNvPicPr>
            <a:picLocks noChangeAspect="1"/>
          </p:cNvPicPr>
          <p:nvPr/>
        </p:nvPicPr>
        <p:blipFill>
          <a:blip r:embed="rId3">
            <a:extLst/>
          </a:blip>
          <a:srcRect l="11984" t="0" r="11984" b="0"/>
          <a:stretch>
            <a:fillRect/>
          </a:stretch>
        </p:blipFill>
        <p:spPr>
          <a:xfrm>
            <a:off x="-501439" y="-285155"/>
            <a:ext cx="8194280" cy="71849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3897" y="0"/>
                </a:moveTo>
                <a:lnTo>
                  <a:pt x="112" y="60"/>
                </a:lnTo>
                <a:lnTo>
                  <a:pt x="0" y="21600"/>
                </a:lnTo>
                <a:lnTo>
                  <a:pt x="21600" y="21540"/>
                </a:lnTo>
                <a:lnTo>
                  <a:pt x="13897" y="0"/>
                </a:lnTo>
                <a:close/>
              </a:path>
            </a:pathLst>
          </a:custGeom>
          <a:ln w="12700">
            <a:miter lim="400000"/>
          </a:ln>
        </p:spPr>
      </p:pic>
      <p:sp>
        <p:nvSpPr>
          <p:cNvPr id="156" name="TextBox 30"/>
          <p:cNvSpPr txBox="1"/>
          <p:nvPr/>
        </p:nvSpPr>
        <p:spPr>
          <a:xfrm>
            <a:off x="6384866" y="2424036"/>
            <a:ext cx="5382454" cy="764541"/>
          </a:xfrm>
          <a:prstGeom prst="rect">
            <a:avLst/>
          </a:prstGeom>
          <a:ln w="12700">
            <a:miter lim="400000"/>
          </a:ln>
          <a:effectLst>
            <a:outerShdw sx="100000" sy="100000" kx="0" ky="0" algn="b" rotWithShape="0" blurRad="0" dist="25400" dir="5400000">
              <a:srgbClr val="000000">
                <a:alpha val="50000"/>
              </a:srgbClr>
            </a:outerShdw>
          </a:effectLst>
          <a:extLst>
            <a:ext uri="{C572A759-6A51-4108-AA02-DFA0A04FC94B}">
              <ma14:wrappingTextBoxFlag xmlns:ma14="http://schemas.microsoft.com/office/mac/drawingml/2011/main" val="1"/>
            </a:ext>
          </a:extLst>
        </p:spPr>
        <p:txBody>
          <a:bodyPr wrap="none" lIns="45719" rIns="45719">
            <a:spAutoFit/>
          </a:bodyPr>
          <a:lstStyle>
            <a:lvl1pPr>
              <a:defRPr b="1" sz="4400">
                <a:solidFill>
                  <a:schemeClr val="accent2"/>
                </a:solidFill>
                <a:latin typeface="Tajawal Medium"/>
                <a:ea typeface="Tajawal Medium"/>
                <a:cs typeface="Tajawal Medium"/>
                <a:sym typeface="Tajawal Medium"/>
              </a:defRPr>
            </a:lvl1pPr>
          </a:lstStyle>
          <a:p>
            <a:pPr/>
            <a:r>
              <a:t>English Language 2</a:t>
            </a:r>
          </a:p>
        </p:txBody>
      </p:sp>
      <p:grpSp>
        <p:nvGrpSpPr>
          <p:cNvPr id="159" name="Rectangle: Rounded Corners 33"/>
          <p:cNvGrpSpPr/>
          <p:nvPr/>
        </p:nvGrpSpPr>
        <p:grpSpPr>
          <a:xfrm>
            <a:off x="7317788" y="4870024"/>
            <a:ext cx="3516609" cy="529168"/>
            <a:chOff x="0" y="0"/>
            <a:chExt cx="3516607" cy="529167"/>
          </a:xfrm>
        </p:grpSpPr>
        <p:sp>
          <p:nvSpPr>
            <p:cNvPr id="157" name="Rounded Rectangle"/>
            <p:cNvSpPr/>
            <p:nvPr/>
          </p:nvSpPr>
          <p:spPr>
            <a:xfrm>
              <a:off x="0" y="0"/>
              <a:ext cx="3516608" cy="529168"/>
            </a:xfrm>
            <a:prstGeom prst="roundRect">
              <a:avLst>
                <a:gd name="adj" fmla="val 16667"/>
              </a:avLst>
            </a:prstGeom>
            <a:solidFill>
              <a:srgbClr val="FFFFFF"/>
            </a:solidFill>
            <a:ln w="12700" cap="flat">
              <a:solidFill>
                <a:schemeClr val="accent2"/>
              </a:solidFill>
              <a:prstDash val="solid"/>
              <a:miter lim="800000"/>
            </a:ln>
            <a:effectLst/>
          </p:spPr>
          <p:txBody>
            <a:bodyPr wrap="square" lIns="45719" tIns="45719" rIns="45719" bIns="45719" numCol="1" anchor="ctr">
              <a:noAutofit/>
            </a:bodyPr>
            <a:lstStyle/>
            <a:p>
              <a:pPr algn="ctr">
                <a:defRPr>
                  <a:solidFill>
                    <a:srgbClr val="FFFFFF"/>
                  </a:solidFill>
                </a:defRPr>
              </a:pPr>
            </a:p>
          </p:txBody>
        </p:sp>
        <p:sp>
          <p:nvSpPr>
            <p:cNvPr id="158" name="Orientation"/>
            <p:cNvSpPr txBox="1"/>
            <p:nvPr/>
          </p:nvSpPr>
          <p:spPr>
            <a:xfrm>
              <a:off x="77902" y="2963"/>
              <a:ext cx="3360804" cy="5232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lgn="ctr">
                <a:defRPr b="1" sz="2800">
                  <a:solidFill>
                    <a:srgbClr val="2D3956"/>
                  </a:solidFill>
                  <a:latin typeface="Tajawal Medium"/>
                  <a:ea typeface="Tajawal Medium"/>
                  <a:cs typeface="Tajawal Medium"/>
                  <a:sym typeface="Tajawal Medium"/>
                </a:defRPr>
              </a:lvl1pPr>
            </a:lstStyle>
            <a:p>
              <a:pPr/>
              <a:r>
                <a:t>Orientation </a:t>
              </a:r>
            </a:p>
          </p:txBody>
        </p:sp>
      </p:grpSp>
      <p:pic>
        <p:nvPicPr>
          <p:cNvPr id="160" name="Picture 32" descr="Picture 32"/>
          <p:cNvPicPr>
            <a:picLocks noChangeAspect="1"/>
          </p:cNvPicPr>
          <p:nvPr/>
        </p:nvPicPr>
        <p:blipFill>
          <a:blip r:embed="rId4">
            <a:extLst/>
          </a:blip>
          <a:stretch>
            <a:fillRect/>
          </a:stretch>
        </p:blipFill>
        <p:spPr>
          <a:xfrm>
            <a:off x="8981597" y="-332383"/>
            <a:ext cx="2876695" cy="2544328"/>
          </a:xfrm>
          <a:prstGeom prst="rect">
            <a:avLst/>
          </a:prstGeom>
          <a:ln w="12700">
            <a:miter lim="400000"/>
          </a:ln>
        </p:spPr>
      </p:pic>
      <p:sp>
        <p:nvSpPr>
          <p:cNvPr id="161" name="Parallelogram 34"/>
          <p:cNvSpPr/>
          <p:nvPr/>
        </p:nvSpPr>
        <p:spPr>
          <a:xfrm rot="4043456">
            <a:off x="-459862" y="6293391"/>
            <a:ext cx="5381393" cy="1346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35" y="0"/>
                </a:lnTo>
                <a:lnTo>
                  <a:pt x="21600" y="0"/>
                </a:lnTo>
                <a:lnTo>
                  <a:pt x="21465" y="21600"/>
                </a:lnTo>
                <a:close/>
              </a:path>
            </a:pathLst>
          </a:custGeom>
          <a:solidFill>
            <a:srgbClr val="FAC748"/>
          </a:solidFill>
          <a:ln w="12700">
            <a:miter lim="400000"/>
          </a:ln>
        </p:spPr>
        <p:txBody>
          <a:bodyPr lIns="45719" rIns="45719" anchor="ctr"/>
          <a:lstStyle/>
          <a:p>
            <a:pPr algn="ctr">
              <a:defRPr>
                <a:solidFill>
                  <a:srgbClr val="FFFFFF"/>
                </a:solidFill>
              </a:defRPr>
            </a:pPr>
          </a:p>
        </p:txBody>
      </p:sp>
      <p:sp>
        <p:nvSpPr>
          <p:cNvPr id="162" name="Right Triangle 28"/>
          <p:cNvSpPr/>
          <p:nvPr/>
        </p:nvSpPr>
        <p:spPr>
          <a:xfrm>
            <a:off x="-57150" y="1756704"/>
            <a:ext cx="2084784" cy="51435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chemeClr val="accent2"/>
          </a:solidFill>
          <a:ln w="12700">
            <a:solidFill>
              <a:srgbClr val="AD5B24"/>
            </a:solidFill>
            <a:miter/>
          </a:ln>
        </p:spPr>
        <p:txBody>
          <a:bodyPr lIns="45719" rIns="45719" anchor="ctr"/>
          <a:lstStyle/>
          <a:p>
            <a:pPr>
              <a:defRPr>
                <a:solidFill>
                  <a:srgbClr val="FFFFFF"/>
                </a:solidFill>
              </a:defRPr>
            </a:pPr>
          </a:p>
        </p:txBody>
      </p:sp>
      <p:sp>
        <p:nvSpPr>
          <p:cNvPr id="163" name="TextBox 45"/>
          <p:cNvSpPr txBox="1"/>
          <p:nvPr/>
        </p:nvSpPr>
        <p:spPr>
          <a:xfrm>
            <a:off x="7279579" y="4415593"/>
            <a:ext cx="1078345" cy="396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rgbClr val="2D3956"/>
                </a:solidFill>
                <a:latin typeface="Tajawal Medium"/>
                <a:ea typeface="Tajawal Medium"/>
                <a:cs typeface="Tajawal Medium"/>
                <a:sym typeface="Tajawal Medium"/>
              </a:defRPr>
            </a:lvl1pPr>
          </a:lstStyle>
          <a:p>
            <a:pPr/>
            <a:r>
              <a:t>ENG102</a:t>
            </a:r>
          </a:p>
        </p:txBody>
      </p:sp>
      <p:pic>
        <p:nvPicPr>
          <p:cNvPr id="164" name="Graphic 46" descr="Graphic 46"/>
          <p:cNvPicPr>
            <a:picLocks noChangeAspect="1"/>
          </p:cNvPicPr>
          <p:nvPr/>
        </p:nvPicPr>
        <p:blipFill>
          <a:blip r:embed="rId5">
            <a:extLst/>
          </a:blip>
          <a:stretch>
            <a:fillRect/>
          </a:stretch>
        </p:blipFill>
        <p:spPr>
          <a:xfrm>
            <a:off x="6276058" y="651987"/>
            <a:ext cx="2457657" cy="670875"/>
          </a:xfrm>
          <a:prstGeom prst="rect">
            <a:avLst/>
          </a:prstGeom>
          <a:ln w="12700">
            <a:miter lim="400000"/>
          </a:ln>
        </p:spPr>
      </p:pic>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166"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167" name="Rectangle: Rounded Corners 24"/>
          <p:cNvSpPr/>
          <p:nvPr/>
        </p:nvSpPr>
        <p:spPr>
          <a:xfrm>
            <a:off x="1423124" y="1685494"/>
            <a:ext cx="9345751" cy="4138531"/>
          </a:xfrm>
          <a:prstGeom prst="roundRect">
            <a:avLst>
              <a:gd name="adj" fmla="val 6140"/>
            </a:avLst>
          </a:prstGeom>
          <a:solidFill>
            <a:srgbClr val="FFFFFF"/>
          </a:solidFill>
          <a:ln w="38100">
            <a:solidFill>
              <a:schemeClr val="accent1">
                <a:satOff val="-3547"/>
                <a:lumOff val="-10352"/>
              </a:schemeClr>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68" name="TextBox 2"/>
          <p:cNvSpPr txBox="1"/>
          <p:nvPr/>
        </p:nvSpPr>
        <p:spPr>
          <a:xfrm>
            <a:off x="2031858" y="437583"/>
            <a:ext cx="3810592"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Who Am I?</a:t>
            </a:r>
          </a:p>
        </p:txBody>
      </p:sp>
      <p:sp>
        <p:nvSpPr>
          <p:cNvPr id="169"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sp>
        <p:nvSpPr>
          <p:cNvPr id="170" name="TextBox 47"/>
          <p:cNvSpPr txBox="1"/>
          <p:nvPr/>
        </p:nvSpPr>
        <p:spPr>
          <a:xfrm>
            <a:off x="1519624" y="1702874"/>
            <a:ext cx="9383851" cy="410845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nSpc>
                <a:spcPct val="120000"/>
              </a:lnSpc>
              <a:defRPr b="1" i="1" sz="2800">
                <a:solidFill>
                  <a:srgbClr val="E2913D"/>
                </a:solidFill>
                <a:latin typeface="Arial Narrow"/>
                <a:ea typeface="Arial Narrow"/>
                <a:cs typeface="Arial Narrow"/>
                <a:sym typeface="Arial Narrow"/>
              </a:defRPr>
            </a:pPr>
            <a:r>
              <a:t>Samara Jasim</a:t>
            </a:r>
          </a:p>
          <a:p>
            <a:pPr lvl="1" marL="581526" indent="-200526">
              <a:spcBef>
                <a:spcPts val="1200"/>
              </a:spcBef>
              <a:buSzPct val="60000"/>
              <a:buBlip>
                <a:blip r:embed="rId2"/>
              </a:buBlip>
              <a:defRPr sz="2300">
                <a:latin typeface="Arial Narrow"/>
                <a:ea typeface="Arial Narrow"/>
                <a:cs typeface="Arial Narrow"/>
                <a:sym typeface="Arial Narrow"/>
              </a:defRPr>
            </a:pPr>
            <a:r>
              <a:t>Lecturer: specialized in </a:t>
            </a:r>
            <a:r>
              <a:rPr i="1"/>
              <a:t>Teaching English as a Foreign Language Field</a:t>
            </a:r>
            <a:r>
              <a:t> </a:t>
            </a:r>
          </a:p>
          <a:p>
            <a:pPr lvl="1" marL="581526" indent="-200526">
              <a:spcBef>
                <a:spcPts val="1200"/>
              </a:spcBef>
              <a:buSzPct val="60000"/>
              <a:buBlip>
                <a:blip r:embed="rId2"/>
              </a:buBlip>
              <a:defRPr sz="2300">
                <a:latin typeface="Arial Narrow"/>
                <a:ea typeface="Arial Narrow"/>
                <a:cs typeface="Arial Narrow"/>
                <a:sym typeface="Arial Narrow"/>
              </a:defRPr>
            </a:pPr>
            <a:r>
              <a:t>Educational Consultant</a:t>
            </a:r>
          </a:p>
          <a:p>
            <a:pPr lvl="1" marL="581526" indent="-200526">
              <a:lnSpc>
                <a:spcPct val="230000"/>
              </a:lnSpc>
              <a:spcBef>
                <a:spcPts val="1200"/>
              </a:spcBef>
              <a:buSzPct val="60000"/>
              <a:buBlip>
                <a:blip r:embed="rId2"/>
              </a:buBlip>
              <a:defRPr sz="2300">
                <a:latin typeface="Arial Narrow"/>
                <a:ea typeface="Arial Narrow"/>
                <a:cs typeface="Arial Narrow"/>
                <a:sym typeface="Arial Narrow"/>
              </a:defRPr>
            </a:pPr>
            <a:r>
              <a:t>Sworn Translator</a:t>
            </a:r>
          </a:p>
          <a:p>
            <a:pPr>
              <a:lnSpc>
                <a:spcPct val="70000"/>
              </a:lnSpc>
              <a:defRPr b="1" i="1" sz="2800">
                <a:solidFill>
                  <a:srgbClr val="E2913D"/>
                </a:solidFill>
                <a:latin typeface="Arial Narrow"/>
                <a:ea typeface="Arial Narrow"/>
                <a:cs typeface="Arial Narrow"/>
                <a:sym typeface="Arial Narrow"/>
              </a:defRPr>
            </a:pPr>
            <a:r>
              <a:t>How to contact me?</a:t>
            </a:r>
          </a:p>
          <a:p>
            <a:pPr>
              <a:lnSpc>
                <a:spcPct val="70000"/>
              </a:lnSpc>
              <a:defRPr b="1" i="1" sz="2800">
                <a:solidFill>
                  <a:srgbClr val="E2913D"/>
                </a:solidFill>
                <a:latin typeface="Arial Narrow"/>
                <a:ea typeface="Arial Narrow"/>
                <a:cs typeface="Arial Narrow"/>
                <a:sym typeface="Arial Narrow"/>
              </a:defRPr>
            </a:pPr>
          </a:p>
          <a:p>
            <a:pPr lvl="2" marL="1257300" indent="-342900">
              <a:buSzPct val="100000"/>
              <a:buChar char="▪"/>
              <a:defRPr sz="2300">
                <a:latin typeface="Arial Narrow"/>
                <a:ea typeface="Arial Narrow"/>
                <a:cs typeface="Arial Narrow"/>
                <a:sym typeface="Arial Narrow"/>
              </a:defRPr>
            </a:pPr>
            <a:r>
              <a:t>via email at </a:t>
            </a:r>
            <a:r>
              <a:rPr u="sng">
                <a:solidFill>
                  <a:srgbClr val="56C7AA"/>
                </a:solidFill>
                <a:uFill>
                  <a:solidFill>
                    <a:srgbClr val="56C7AA"/>
                  </a:solidFill>
                </a:uFill>
                <a:hlinkClick r:id="rId3" invalidUrl="" action="" tgtFrame="" tooltip="" history="1" highlightClick="0" endSnd="0"/>
              </a:rPr>
              <a:t>samara@esu.ac.ae</a:t>
            </a:r>
            <a:endParaRPr>
              <a:solidFill>
                <a:srgbClr val="0B06D0"/>
              </a:solidFill>
            </a:endParaRPr>
          </a:p>
          <a:p>
            <a:pPr lvl="2" marL="1257300" indent="-342900">
              <a:buSzPct val="100000"/>
              <a:buChar char="▪"/>
              <a:defRPr sz="2300">
                <a:latin typeface="Arial Narrow"/>
                <a:ea typeface="Arial Narrow"/>
                <a:cs typeface="Arial Narrow"/>
                <a:sym typeface="Arial Narrow"/>
              </a:defRPr>
            </a:pPr>
            <a:r>
              <a:t>via Moodle messages</a:t>
            </a:r>
          </a:p>
        </p:txBody>
      </p:sp>
      <p:pic>
        <p:nvPicPr>
          <p:cNvPr id="171" name="Graphic 48" descr="Graphic 48"/>
          <p:cNvPicPr>
            <a:picLocks noChangeAspect="1"/>
          </p:cNvPicPr>
          <p:nvPr/>
        </p:nvPicPr>
        <p:blipFill>
          <a:blip r:embed="rId4">
            <a:extLst/>
          </a:blip>
          <a:stretch>
            <a:fillRect/>
          </a:stretch>
        </p:blipFill>
        <p:spPr>
          <a:xfrm>
            <a:off x="280308" y="6043914"/>
            <a:ext cx="2167471" cy="591662"/>
          </a:xfrm>
          <a:prstGeom prst="rect">
            <a:avLst/>
          </a:prstGeom>
          <a:ln w="12700">
            <a:miter lim="400000"/>
          </a:ln>
        </p:spPr>
      </p:pic>
      <p:pic>
        <p:nvPicPr>
          <p:cNvPr id="172" name="Graphic 49" descr="Graphic 49"/>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pic>
        <p:nvPicPr>
          <p:cNvPr id="173" name="Graphic 53" descr="Graphic 53"/>
          <p:cNvPicPr>
            <a:picLocks noChangeAspect="1"/>
          </p:cNvPicPr>
          <p:nvPr/>
        </p:nvPicPr>
        <p:blipFill>
          <a:blip r:embed="rId6">
            <a:extLst/>
          </a:blip>
          <a:stretch>
            <a:fillRect/>
          </a:stretch>
        </p:blipFill>
        <p:spPr>
          <a:xfrm>
            <a:off x="9175057" y="248507"/>
            <a:ext cx="2649478" cy="1166003"/>
          </a:xfrm>
          <a:prstGeom prst="rect">
            <a:avLst/>
          </a:prstGeom>
          <a:ln w="12700">
            <a:miter lim="400000"/>
          </a:ln>
        </p:spPr>
      </p:pic>
      <p:pic>
        <p:nvPicPr>
          <p:cNvPr id="174" name="english-course-2829679-2350623.png" descr="english-course-2829679-2350623.png"/>
          <p:cNvPicPr>
            <a:picLocks noChangeAspect="1"/>
          </p:cNvPicPr>
          <p:nvPr/>
        </p:nvPicPr>
        <p:blipFill>
          <a:blip r:embed="rId7">
            <a:extLst/>
          </a:blip>
          <a:stretch>
            <a:fillRect/>
          </a:stretch>
        </p:blipFill>
        <p:spPr>
          <a:xfrm>
            <a:off x="458481" y="243180"/>
            <a:ext cx="1222426" cy="1222426"/>
          </a:xfrm>
          <a:prstGeom prst="rect">
            <a:avLst/>
          </a:prstGeom>
          <a:ln w="12700">
            <a:miter lim="400000"/>
          </a:ln>
        </p:spPr>
      </p:pic>
      <p:pic>
        <p:nvPicPr>
          <p:cNvPr id="175" name="Screen Recording 2022-09-28 at 9.02.52 PM.gif" descr="Screen Recording 2022-09-28 at 9.02.52 PM.gif"/>
          <p:cNvPicPr>
            <a:picLocks noChangeAspect="0"/>
          </p:cNvPicPr>
          <p:nvPr/>
        </p:nvPicPr>
        <p:blipFill>
          <a:blip r:embed="rId8">
            <a:extLst/>
          </a:blip>
          <a:stretch>
            <a:fillRect/>
          </a:stretch>
        </p:blipFill>
        <p:spPr>
          <a:xfrm>
            <a:off x="4640629" y="4155244"/>
            <a:ext cx="1016295" cy="523241"/>
          </a:xfrm>
          <a:prstGeom prst="rect">
            <a:avLst/>
          </a:prstGeom>
          <a:ln w="12700">
            <a:miter lim="400000"/>
          </a:ln>
        </p:spPr>
      </p:pic>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177"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178" name="Rectangle: Rounded Corners 24"/>
          <p:cNvSpPr/>
          <p:nvPr/>
        </p:nvSpPr>
        <p:spPr>
          <a:xfrm>
            <a:off x="1423124" y="1685494"/>
            <a:ext cx="9345751" cy="4138531"/>
          </a:xfrm>
          <a:prstGeom prst="roundRect">
            <a:avLst>
              <a:gd name="adj" fmla="val 6140"/>
            </a:avLst>
          </a:prstGeom>
          <a:solidFill>
            <a:srgbClr val="FFFFFF"/>
          </a:solidFill>
          <a:ln w="38100">
            <a:solidFill>
              <a:schemeClr val="accent1">
                <a:satOff val="-3547"/>
                <a:lumOff val="-10352"/>
              </a:schemeClr>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79" name="TextBox 2"/>
          <p:cNvSpPr txBox="1"/>
          <p:nvPr/>
        </p:nvSpPr>
        <p:spPr>
          <a:xfrm>
            <a:off x="2031858" y="437583"/>
            <a:ext cx="3810592"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Course Details</a:t>
            </a:r>
          </a:p>
        </p:txBody>
      </p:sp>
      <p:sp>
        <p:nvSpPr>
          <p:cNvPr id="180"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sp>
        <p:nvSpPr>
          <p:cNvPr id="181" name="TextBox 47"/>
          <p:cNvSpPr txBox="1"/>
          <p:nvPr/>
        </p:nvSpPr>
        <p:spPr>
          <a:xfrm>
            <a:off x="1519624" y="1702874"/>
            <a:ext cx="9152752" cy="38531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nSpc>
                <a:spcPct val="170000"/>
              </a:lnSpc>
              <a:buSzPct val="100000"/>
              <a:buChar char="➢"/>
              <a:defRPr b="1" i="1" sz="2800">
                <a:solidFill>
                  <a:srgbClr val="E2913D"/>
                </a:solidFill>
                <a:latin typeface="Arial Narrow"/>
                <a:ea typeface="Arial Narrow"/>
                <a:cs typeface="Arial Narrow"/>
                <a:sym typeface="Arial Narrow"/>
              </a:defRPr>
            </a:pPr>
            <a:r>
              <a:t>This course aims to:</a:t>
            </a:r>
          </a:p>
          <a:p>
            <a:pPr marL="457200" indent="-317500" algn="just" defTabSz="457200">
              <a:lnSpc>
                <a:spcPct val="170000"/>
              </a:lnSpc>
              <a:buSzPct val="100000"/>
              <a:buFont typeface="Times New Roman"/>
              <a:buChar char="•"/>
              <a:defRPr sz="2633">
                <a:latin typeface="Arial Narrow"/>
                <a:ea typeface="Arial Narrow"/>
                <a:cs typeface="Arial Narrow"/>
                <a:sym typeface="Arial Narrow"/>
              </a:defRPr>
            </a:pPr>
            <a:r>
              <a:t>Develop basic skills to deal with people in business situations;</a:t>
            </a:r>
          </a:p>
          <a:p>
            <a:pPr marL="457200" indent="-317500" algn="just" defTabSz="457200">
              <a:lnSpc>
                <a:spcPct val="170000"/>
              </a:lnSpc>
              <a:buSzPct val="100000"/>
              <a:buFont typeface="Times New Roman"/>
              <a:buChar char="•"/>
              <a:defRPr sz="2633">
                <a:latin typeface="Arial Narrow"/>
                <a:ea typeface="Arial Narrow"/>
                <a:cs typeface="Arial Narrow"/>
                <a:sym typeface="Arial Narrow"/>
              </a:defRPr>
            </a:pPr>
            <a:r>
              <a:t>Increase knowledge of key business concepts worldwide;</a:t>
            </a:r>
          </a:p>
          <a:p>
            <a:pPr marL="457200" indent="-317500" algn="just" defTabSz="457200">
              <a:lnSpc>
                <a:spcPct val="170000"/>
              </a:lnSpc>
              <a:buSzPct val="100000"/>
              <a:buFont typeface="Times New Roman"/>
              <a:buChar char="•"/>
              <a:defRPr sz="2633">
                <a:latin typeface="Arial Narrow"/>
                <a:ea typeface="Arial Narrow"/>
                <a:cs typeface="Arial Narrow"/>
                <a:sym typeface="Arial Narrow"/>
              </a:defRPr>
            </a:pPr>
            <a:r>
              <a:t>Expand vocabulary related to general business situations; and</a:t>
            </a:r>
          </a:p>
          <a:p>
            <a:pPr marL="457200" indent="-317500" algn="just" defTabSz="457200">
              <a:lnSpc>
                <a:spcPct val="170000"/>
              </a:lnSpc>
              <a:spcBef>
                <a:spcPts val="1600"/>
              </a:spcBef>
              <a:buSzPct val="100000"/>
              <a:buFont typeface="Times New Roman"/>
              <a:buChar char="•"/>
              <a:defRPr sz="2633">
                <a:latin typeface="Arial Narrow"/>
                <a:ea typeface="Arial Narrow"/>
                <a:cs typeface="Arial Narrow"/>
                <a:sym typeface="Arial Narrow"/>
              </a:defRPr>
            </a:pPr>
            <a:r>
              <a:t>Develop confidence to deal with people and basic issues in the business world.</a:t>
            </a:r>
          </a:p>
        </p:txBody>
      </p:sp>
      <p:pic>
        <p:nvPicPr>
          <p:cNvPr id="182"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183"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184"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185" name="english-course-2829679-2350623.png" descr="english-course-2829679-2350623.png"/>
          <p:cNvPicPr>
            <a:picLocks noChangeAspect="1"/>
          </p:cNvPicPr>
          <p:nvPr/>
        </p:nvPicPr>
        <p:blipFill>
          <a:blip r:embed="rId5">
            <a:extLst/>
          </a:blip>
          <a:stretch>
            <a:fillRect/>
          </a:stretch>
        </p:blipFill>
        <p:spPr>
          <a:xfrm>
            <a:off x="458481" y="243180"/>
            <a:ext cx="1222426" cy="1222426"/>
          </a:xfrm>
          <a:prstGeom prst="rect">
            <a:avLst/>
          </a:prstGeom>
          <a:ln w="12700">
            <a:miter lim="400000"/>
          </a:ln>
        </p:spPr>
      </p:pic>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187"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188" name="Rectangle: Rounded Corners 24"/>
          <p:cNvSpPr/>
          <p:nvPr/>
        </p:nvSpPr>
        <p:spPr>
          <a:xfrm>
            <a:off x="1423124" y="1685494"/>
            <a:ext cx="9345751" cy="4138531"/>
          </a:xfrm>
          <a:prstGeom prst="roundRect">
            <a:avLst>
              <a:gd name="adj" fmla="val 6140"/>
            </a:avLst>
          </a:prstGeom>
          <a:solidFill>
            <a:srgbClr val="FFFFFF"/>
          </a:solidFill>
          <a:ln w="38100">
            <a:solidFill>
              <a:schemeClr val="accent1">
                <a:satOff val="-3547"/>
                <a:lumOff val="-10352"/>
              </a:schemeClr>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89" name="TextBox 2"/>
          <p:cNvSpPr txBox="1"/>
          <p:nvPr/>
        </p:nvSpPr>
        <p:spPr>
          <a:xfrm>
            <a:off x="2031858" y="437583"/>
            <a:ext cx="3810592"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Learning Resources</a:t>
            </a:r>
          </a:p>
        </p:txBody>
      </p:sp>
      <p:sp>
        <p:nvSpPr>
          <p:cNvPr id="190"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sp>
        <p:nvSpPr>
          <p:cNvPr id="191" name="TextBox 47"/>
          <p:cNvSpPr txBox="1"/>
          <p:nvPr/>
        </p:nvSpPr>
        <p:spPr>
          <a:xfrm>
            <a:off x="1519624" y="1702874"/>
            <a:ext cx="9152752" cy="40386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nSpc>
                <a:spcPct val="110000"/>
              </a:lnSpc>
              <a:buSzPct val="100000"/>
              <a:buChar char="➢"/>
              <a:defRPr b="1" i="1" sz="2700">
                <a:solidFill>
                  <a:srgbClr val="E2913D"/>
                </a:solidFill>
                <a:latin typeface="Arial Narrow"/>
                <a:ea typeface="Arial Narrow"/>
                <a:cs typeface="Arial Narrow"/>
                <a:sym typeface="Arial Narrow"/>
              </a:defRPr>
            </a:pPr>
            <a:r>
              <a:t> Credit Hours: </a:t>
            </a:r>
          </a:p>
          <a:p>
            <a:pPr marL="446087" indent="-446087">
              <a:lnSpc>
                <a:spcPct val="110000"/>
              </a:lnSpc>
              <a:defRPr sz="2700">
                <a:latin typeface="Arial Narrow"/>
                <a:ea typeface="Arial Narrow"/>
                <a:cs typeface="Arial Narrow"/>
                <a:sym typeface="Arial Narrow"/>
              </a:defRPr>
            </a:pPr>
            <a:r>
              <a:t>5</a:t>
            </a:r>
            <a:r>
              <a:t> credit hours.  </a:t>
            </a:r>
          </a:p>
          <a:p>
            <a:pPr lvl="1">
              <a:lnSpc>
                <a:spcPct val="110000"/>
              </a:lnSpc>
              <a:defRPr sz="2700">
                <a:solidFill>
                  <a:srgbClr val="0070C0"/>
                </a:solidFill>
                <a:latin typeface="Arial Narrow"/>
                <a:ea typeface="Arial Narrow"/>
                <a:cs typeface="Arial Narrow"/>
                <a:sym typeface="Arial Narrow"/>
              </a:defRPr>
            </a:pPr>
          </a:p>
          <a:p>
            <a:pPr lvl="1" marL="457199" indent="-457199">
              <a:lnSpc>
                <a:spcPct val="110000"/>
              </a:lnSpc>
              <a:buClr>
                <a:srgbClr val="E2913D"/>
              </a:buClr>
              <a:buSzPct val="100000"/>
              <a:buChar char="➢"/>
              <a:defRPr b="1" i="1" sz="2700">
                <a:solidFill>
                  <a:srgbClr val="F14124"/>
                </a:solidFill>
                <a:latin typeface="Arial Narrow"/>
                <a:ea typeface="Arial Narrow"/>
                <a:cs typeface="Arial Narrow"/>
                <a:sym typeface="Arial Narrow"/>
              </a:defRPr>
            </a:pPr>
            <a:r>
              <a:rPr>
                <a:solidFill>
                  <a:srgbClr val="E2913D"/>
                </a:solidFill>
              </a:rPr>
              <a:t>Required</a:t>
            </a:r>
            <a:r>
              <a:t> </a:t>
            </a:r>
            <a:r>
              <a:rPr>
                <a:solidFill>
                  <a:srgbClr val="E2913D"/>
                </a:solidFill>
              </a:rPr>
              <a:t>Textbook: </a:t>
            </a:r>
            <a:endParaRPr>
              <a:solidFill>
                <a:srgbClr val="FF0000"/>
              </a:solidFill>
            </a:endParaRPr>
          </a:p>
          <a:p>
            <a:pPr lvl="1" marL="514350" indent="-514350">
              <a:lnSpc>
                <a:spcPct val="110000"/>
              </a:lnSpc>
              <a:buSzPct val="100000"/>
              <a:buAutoNum type="arabicPeriod" startAt="1"/>
              <a:defRPr sz="2700">
                <a:latin typeface="Arial Narrow"/>
                <a:ea typeface="Arial Narrow"/>
                <a:cs typeface="Arial Narrow"/>
                <a:sym typeface="Arial Narrow"/>
              </a:defRPr>
            </a:pPr>
            <a:r>
              <a:t>Market Leader, Course Book, Pre-Intermediate, by Pearson</a:t>
            </a:r>
          </a:p>
          <a:p>
            <a:pPr lvl="1" marL="514350" indent="-514350">
              <a:lnSpc>
                <a:spcPct val="110000"/>
              </a:lnSpc>
              <a:buSzPct val="100000"/>
              <a:buAutoNum type="arabicPeriod" startAt="1"/>
              <a:defRPr sz="2700">
                <a:latin typeface="Arial Narrow"/>
                <a:ea typeface="Arial Narrow"/>
                <a:cs typeface="Arial Narrow"/>
                <a:sym typeface="Arial Narrow"/>
              </a:defRPr>
            </a:pPr>
            <a:r>
              <a:t> Market Leader, Practice Book, Pre-Intermediate, by Pearson</a:t>
            </a:r>
          </a:p>
          <a:p>
            <a:pPr>
              <a:lnSpc>
                <a:spcPct val="110000"/>
              </a:lnSpc>
              <a:defRPr sz="2700">
                <a:latin typeface="Arial Narrow"/>
                <a:ea typeface="Arial Narrow"/>
                <a:cs typeface="Arial Narrow"/>
                <a:sym typeface="Arial Narrow"/>
              </a:defRPr>
            </a:pPr>
          </a:p>
          <a:p>
            <a:pPr lvl="1" marL="457199" indent="-457199">
              <a:lnSpc>
                <a:spcPct val="110000"/>
              </a:lnSpc>
              <a:spcBef>
                <a:spcPts val="700"/>
              </a:spcBef>
              <a:buClr>
                <a:srgbClr val="E2913D"/>
              </a:buClr>
              <a:buSzPct val="100000"/>
              <a:buChar char="➢"/>
              <a:defRPr b="1" i="1" sz="2700">
                <a:solidFill>
                  <a:srgbClr val="F14124"/>
                </a:solidFill>
                <a:latin typeface="Arial Narrow"/>
                <a:ea typeface="Arial Narrow"/>
                <a:cs typeface="Arial Narrow"/>
                <a:sym typeface="Arial Narrow"/>
              </a:defRPr>
            </a:pPr>
            <a:r>
              <a:rPr>
                <a:solidFill>
                  <a:srgbClr val="E2913D"/>
                </a:solidFill>
              </a:rPr>
              <a:t>Essential</a:t>
            </a:r>
            <a:r>
              <a:t> </a:t>
            </a:r>
            <a:r>
              <a:rPr>
                <a:solidFill>
                  <a:srgbClr val="E2913D"/>
                </a:solidFill>
              </a:rPr>
              <a:t>References:</a:t>
            </a:r>
            <a:endParaRPr>
              <a:solidFill>
                <a:srgbClr val="E2913D"/>
              </a:solidFill>
            </a:endParaRPr>
          </a:p>
          <a:p>
            <a:pPr>
              <a:lnSpc>
                <a:spcPct val="110000"/>
              </a:lnSpc>
              <a:defRPr b="1" i="1" sz="2700">
                <a:solidFill>
                  <a:srgbClr val="F14124"/>
                </a:solidFill>
                <a:latin typeface="Arial Narrow"/>
                <a:ea typeface="Arial Narrow"/>
                <a:cs typeface="Arial Narrow"/>
                <a:sym typeface="Arial Narrow"/>
              </a:defRPr>
            </a:pPr>
            <a:r>
              <a:rPr b="0" i="0">
                <a:solidFill>
                  <a:srgbClr val="000000"/>
                </a:solidFill>
              </a:rPr>
              <a:t>1. A Dictionary</a:t>
            </a:r>
          </a:p>
        </p:txBody>
      </p:sp>
      <p:pic>
        <p:nvPicPr>
          <p:cNvPr id="192"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193"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194"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195" name="english-course-2829679-2350623.png" descr="english-course-2829679-2350623.png"/>
          <p:cNvPicPr>
            <a:picLocks noChangeAspect="1"/>
          </p:cNvPicPr>
          <p:nvPr/>
        </p:nvPicPr>
        <p:blipFill>
          <a:blip r:embed="rId5">
            <a:extLst/>
          </a:blip>
          <a:stretch>
            <a:fillRect/>
          </a:stretch>
        </p:blipFill>
        <p:spPr>
          <a:xfrm>
            <a:off x="458481" y="243180"/>
            <a:ext cx="1222426" cy="1222426"/>
          </a:xfrm>
          <a:prstGeom prst="rect">
            <a:avLst/>
          </a:prstGeom>
          <a:ln w="12700">
            <a:miter lim="400000"/>
          </a:ln>
        </p:spPr>
      </p:pic>
      <p:pic>
        <p:nvPicPr>
          <p:cNvPr id="196" name="mini_magick20190113-7377-1tdb5k4.png" descr="mini_magick20190113-7377-1tdb5k4.png"/>
          <p:cNvPicPr>
            <a:picLocks noChangeAspect="1"/>
          </p:cNvPicPr>
          <p:nvPr/>
        </p:nvPicPr>
        <p:blipFill>
          <a:blip r:embed="rId6">
            <a:extLst/>
          </a:blip>
          <a:stretch>
            <a:fillRect/>
          </a:stretch>
        </p:blipFill>
        <p:spPr>
          <a:xfrm>
            <a:off x="10263637" y="2087556"/>
            <a:ext cx="1752920" cy="2480604"/>
          </a:xfrm>
          <a:prstGeom prst="rect">
            <a:avLst/>
          </a:prstGeom>
          <a:ln w="12700">
            <a:miter lim="400000"/>
          </a:ln>
        </p:spPr>
      </p:pic>
      <p:pic>
        <p:nvPicPr>
          <p:cNvPr id="197" name="mini_magick20190113-5756-q27min.png" descr="mini_magick20190113-5756-q27min.png"/>
          <p:cNvPicPr>
            <a:picLocks noChangeAspect="1"/>
          </p:cNvPicPr>
          <p:nvPr/>
        </p:nvPicPr>
        <p:blipFill>
          <a:blip r:embed="rId7">
            <a:extLst/>
          </a:blip>
          <a:stretch>
            <a:fillRect/>
          </a:stretch>
        </p:blipFill>
        <p:spPr>
          <a:xfrm>
            <a:off x="9710244" y="3748488"/>
            <a:ext cx="1579103" cy="2284660"/>
          </a:xfrm>
          <a:prstGeom prst="rect">
            <a:avLst/>
          </a:prstGeom>
          <a:ln w="12700">
            <a:miter lim="400000"/>
          </a:ln>
        </p:spPr>
      </p:pic>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199"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200" name="Rectangle: Rounded Corners 24"/>
          <p:cNvSpPr/>
          <p:nvPr/>
        </p:nvSpPr>
        <p:spPr>
          <a:xfrm>
            <a:off x="1423124" y="1685494"/>
            <a:ext cx="9345751" cy="4138531"/>
          </a:xfrm>
          <a:prstGeom prst="roundRect">
            <a:avLst>
              <a:gd name="adj" fmla="val 6140"/>
            </a:avLst>
          </a:prstGeom>
          <a:solidFill>
            <a:srgbClr val="FFFFFF"/>
          </a:solidFill>
          <a:ln w="38100">
            <a:solidFill>
              <a:schemeClr val="accent1">
                <a:satOff val="-3547"/>
                <a:lumOff val="-10352"/>
              </a:schemeClr>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01" name="TextBox 2"/>
          <p:cNvSpPr txBox="1"/>
          <p:nvPr/>
        </p:nvSpPr>
        <p:spPr>
          <a:xfrm>
            <a:off x="2031858" y="437583"/>
            <a:ext cx="5171318"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What is this course about?</a:t>
            </a:r>
          </a:p>
        </p:txBody>
      </p:sp>
      <p:sp>
        <p:nvSpPr>
          <p:cNvPr id="202"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pic>
        <p:nvPicPr>
          <p:cNvPr id="203"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04"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05"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206" name="english-course-2829679-2350623.png" descr="english-course-2829679-2350623.png"/>
          <p:cNvPicPr>
            <a:picLocks noChangeAspect="1"/>
          </p:cNvPicPr>
          <p:nvPr/>
        </p:nvPicPr>
        <p:blipFill>
          <a:blip r:embed="rId5">
            <a:extLst/>
          </a:blip>
          <a:stretch>
            <a:fillRect/>
          </a:stretch>
        </p:blipFill>
        <p:spPr>
          <a:xfrm>
            <a:off x="458481" y="243180"/>
            <a:ext cx="1222426" cy="1222426"/>
          </a:xfrm>
          <a:prstGeom prst="rect">
            <a:avLst/>
          </a:prstGeom>
          <a:ln w="12700">
            <a:miter lim="400000"/>
          </a:ln>
        </p:spPr>
      </p:pic>
      <p:sp>
        <p:nvSpPr>
          <p:cNvPr id="207" name="Market Leader is a multi-level business English course for businesspeople and students of business English. It has been developed in association with the Financial Times, one of the leading sources of business information in the world. It consists of 12 "/>
          <p:cNvSpPr txBox="1"/>
          <p:nvPr/>
        </p:nvSpPr>
        <p:spPr>
          <a:xfrm>
            <a:off x="1449801" y="1837399"/>
            <a:ext cx="8959051" cy="39014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lvl="1" indent="228600" algn="just">
              <a:lnSpc>
                <a:spcPct val="180000"/>
              </a:lnSpc>
              <a:defRPr sz="2600">
                <a:latin typeface="Arial Narrow"/>
                <a:ea typeface="Arial Narrow"/>
                <a:cs typeface="Arial Narrow"/>
                <a:sym typeface="Arial Narrow"/>
              </a:defRPr>
            </a:pPr>
            <a:r>
              <a:t>Market Leader is a multi-level business English course for businesspeople and students of business English. It has been developed in association with the Financial Times, one of the leading sources of business information in the world. It consists of 12 units based on topics of great interest to everyone involved in international business. </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209"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210" name="TextBox 2"/>
          <p:cNvSpPr txBox="1"/>
          <p:nvPr/>
        </p:nvSpPr>
        <p:spPr>
          <a:xfrm>
            <a:off x="2031858" y="437583"/>
            <a:ext cx="5171318"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Course Content</a:t>
            </a:r>
          </a:p>
        </p:txBody>
      </p:sp>
      <p:sp>
        <p:nvSpPr>
          <p:cNvPr id="211"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pic>
        <p:nvPicPr>
          <p:cNvPr id="212"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13"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14" name="Graphic 53" descr="Graphic 53"/>
          <p:cNvPicPr>
            <a:picLocks noChangeAspect="1"/>
          </p:cNvPicPr>
          <p:nvPr/>
        </p:nvPicPr>
        <p:blipFill>
          <a:blip r:embed="rId4">
            <a:extLst/>
          </a:blip>
          <a:stretch>
            <a:fillRect/>
          </a:stretch>
        </p:blipFill>
        <p:spPr>
          <a:xfrm>
            <a:off x="9175057" y="70707"/>
            <a:ext cx="2649478" cy="1166003"/>
          </a:xfrm>
          <a:prstGeom prst="rect">
            <a:avLst/>
          </a:prstGeom>
          <a:ln w="12700">
            <a:miter lim="400000"/>
          </a:ln>
        </p:spPr>
      </p:pic>
      <p:pic>
        <p:nvPicPr>
          <p:cNvPr id="215" name="english-course-2829679-2350623.png" descr="english-course-2829679-2350623.png"/>
          <p:cNvPicPr>
            <a:picLocks noChangeAspect="1"/>
          </p:cNvPicPr>
          <p:nvPr/>
        </p:nvPicPr>
        <p:blipFill>
          <a:blip r:embed="rId5">
            <a:extLst/>
          </a:blip>
          <a:stretch>
            <a:fillRect/>
          </a:stretch>
        </p:blipFill>
        <p:spPr>
          <a:xfrm>
            <a:off x="458481" y="243180"/>
            <a:ext cx="1222426" cy="1222426"/>
          </a:xfrm>
          <a:prstGeom prst="rect">
            <a:avLst/>
          </a:prstGeom>
          <a:ln w="12700">
            <a:miter lim="400000"/>
          </a:ln>
        </p:spPr>
      </p:pic>
      <p:graphicFrame>
        <p:nvGraphicFramePr>
          <p:cNvPr id="216" name="Table 9"/>
          <p:cNvGraphicFramePr/>
          <p:nvPr/>
        </p:nvGraphicFramePr>
        <p:xfrm>
          <a:off x="1871659" y="1149514"/>
          <a:ext cx="9665713" cy="4917463"/>
        </p:xfrm>
        <a:graphic xmlns:a="http://schemas.openxmlformats.org/drawingml/2006/main">
          <a:graphicData uri="http://schemas.openxmlformats.org/drawingml/2006/table">
            <a:tbl>
              <a:tblPr firstCol="0" firstRow="1" lastCol="0" lastRow="0" bandCol="0" bandRow="1" rtl="0">
                <a:tableStyleId>{4C3C2611-4C71-4FC5-86AE-919BDF0F9419}</a:tableStyleId>
              </a:tblPr>
              <a:tblGrid>
                <a:gridCol w="7326984"/>
                <a:gridCol w="1204106"/>
                <a:gridCol w="1121921"/>
              </a:tblGrid>
              <a:tr h="777242">
                <a:tc>
                  <a:txBody>
                    <a:bodyPr/>
                    <a:lstStyle/>
                    <a:p>
                      <a:pPr algn="ctr" defTabSz="457200">
                        <a:defRPr b="0" sz="1800">
                          <a:solidFill>
                            <a:srgbClr val="000000"/>
                          </a:solidFill>
                        </a:defRPr>
                      </a:pPr>
                      <a:r>
                        <a:rPr b="1" sz="2200">
                          <a:latin typeface="Arial Narrow"/>
                          <a:ea typeface="Arial Narrow"/>
                          <a:cs typeface="Arial Narrow"/>
                          <a:sym typeface="Arial Narrow"/>
                        </a:rPr>
                        <a:t>Course Unit</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38100">
                      <a:solidFill>
                        <a:srgbClr val="000000"/>
                      </a:solidFill>
                    </a:lnB>
                    <a:solidFill>
                      <a:srgbClr val="FFFFFF"/>
                    </a:solidFill>
                  </a:tcPr>
                </a:tc>
                <a:tc>
                  <a:txBody>
                    <a:bodyPr/>
                    <a:lstStyle/>
                    <a:p>
                      <a:pPr algn="ctr" defTabSz="457200">
                        <a:defRPr b="0" sz="1800">
                          <a:solidFill>
                            <a:srgbClr val="000000"/>
                          </a:solidFill>
                        </a:defRPr>
                      </a:pPr>
                      <a:r>
                        <a:rPr b="1" sz="2200">
                          <a:latin typeface="Arial Narrow"/>
                          <a:ea typeface="Arial Narrow"/>
                          <a:cs typeface="Arial Narrow"/>
                          <a:sym typeface="Arial Narrow"/>
                        </a:rPr>
                        <a:t>No.of. Weeks </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38100">
                      <a:solidFill>
                        <a:srgbClr val="000000"/>
                      </a:solidFill>
                    </a:lnB>
                    <a:solidFill>
                      <a:srgbClr val="FFFFFF"/>
                    </a:solidFill>
                  </a:tcPr>
                </a:tc>
                <a:tc>
                  <a:txBody>
                    <a:bodyPr/>
                    <a:lstStyle/>
                    <a:p>
                      <a:pPr algn="ctr" defTabSz="457200">
                        <a:defRPr b="0" sz="1800">
                          <a:solidFill>
                            <a:srgbClr val="000000"/>
                          </a:solidFill>
                        </a:defRPr>
                      </a:pPr>
                      <a:r>
                        <a:rPr b="1" sz="2200">
                          <a:latin typeface="Arial Narrow"/>
                          <a:ea typeface="Arial Narrow"/>
                          <a:cs typeface="Arial Narrow"/>
                          <a:sym typeface="Arial Narrow"/>
                        </a:rPr>
                        <a:t>Contact Hours</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38100">
                      <a:solidFill>
                        <a:srgbClr val="000000"/>
                      </a:solidFill>
                    </a:lnB>
                    <a:solidFill>
                      <a:srgbClr val="FFFFFF"/>
                    </a:solidFill>
                  </a:tcPr>
                </a:tc>
              </a:tr>
              <a:tr h="421642">
                <a:tc>
                  <a:txBody>
                    <a:bodyPr/>
                    <a:lstStyle/>
                    <a:p>
                      <a:pPr algn="l" defTabSz="457200">
                        <a:defRPr sz="1800"/>
                      </a:pPr>
                      <a:r>
                        <a:rPr sz="2100">
                          <a:latin typeface="Arial Narrow"/>
                          <a:ea typeface="Arial Narrow"/>
                          <a:cs typeface="Arial Narrow"/>
                          <a:sym typeface="Arial Narrow"/>
                        </a:rPr>
                        <a:t>Unit 1: Careers</a:t>
                      </a:r>
                    </a:p>
                  </a:txBody>
                  <a:tcPr marL="45721" marR="45721" marT="45721" marB="45721" anchor="ctr" anchorCtr="0" horzOverflow="overflow">
                    <a:lnL w="12700">
                      <a:solidFill>
                        <a:srgbClr val="000000"/>
                      </a:solidFill>
                      <a:miter lim="400000"/>
                    </a:lnL>
                    <a:lnR w="12700">
                      <a:solidFill>
                        <a:srgbClr val="000000"/>
                      </a:solidFill>
                    </a:lnR>
                    <a:lnT w="381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2nd</a:t>
                      </a:r>
                    </a:p>
                  </a:txBody>
                  <a:tcPr marL="45721" marR="45721" marT="45721" marB="45721" anchor="ctr" anchorCtr="0" horzOverflow="overflow">
                    <a:lnL w="12700">
                      <a:solidFill>
                        <a:srgbClr val="000000"/>
                      </a:solidFill>
                    </a:lnL>
                    <a:lnR w="12700">
                      <a:solidFill>
                        <a:srgbClr val="000000"/>
                      </a:solidFill>
                    </a:lnR>
                    <a:lnT w="381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5</a:t>
                      </a:r>
                    </a:p>
                  </a:txBody>
                  <a:tcPr marL="45721" marR="45721" marT="45721" marB="45721" anchor="ctr" anchorCtr="0" horzOverflow="overflow">
                    <a:lnL w="12700">
                      <a:solidFill>
                        <a:srgbClr val="000000"/>
                      </a:solidFill>
                    </a:lnL>
                    <a:lnR w="12700">
                      <a:solidFill>
                        <a:srgbClr val="000000"/>
                      </a:solidFill>
                      <a:miter lim="400000"/>
                    </a:lnR>
                    <a:lnT w="38100">
                      <a:solidFill>
                        <a:srgbClr val="000000"/>
                      </a:solidFill>
                    </a:lnT>
                    <a:lnB w="12700">
                      <a:solidFill>
                        <a:srgbClr val="000000"/>
                      </a:solidFill>
                    </a:lnB>
                    <a:solidFill>
                      <a:schemeClr val="accent1">
                        <a:lumOff val="24117"/>
                      </a:schemeClr>
                    </a:solidFill>
                  </a:tcPr>
                </a:tc>
              </a:tr>
              <a:tr h="412284">
                <a:tc>
                  <a:txBody>
                    <a:bodyPr/>
                    <a:lstStyle/>
                    <a:p>
                      <a:pPr algn="l">
                        <a:defRPr sz="1800"/>
                      </a:pPr>
                      <a:r>
                        <a:rPr sz="2100">
                          <a:latin typeface="Arial Narrow"/>
                          <a:ea typeface="Arial Narrow"/>
                          <a:cs typeface="Arial Narrow"/>
                          <a:sym typeface="Arial Narrow"/>
                        </a:rPr>
                        <a:t>Unit 2: Companies</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3rd</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5</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chemeClr val="accent1">
                        <a:lumOff val="24117"/>
                      </a:schemeClr>
                    </a:solidFill>
                  </a:tcPr>
                </a:tc>
              </a:tr>
              <a:tr h="408942">
                <a:tc>
                  <a:txBody>
                    <a:bodyPr/>
                    <a:lstStyle/>
                    <a:p>
                      <a:pPr algn="l">
                        <a:defRPr sz="1800"/>
                      </a:pPr>
                      <a:r>
                        <a:rPr sz="2100">
                          <a:latin typeface="Arial Narrow"/>
                          <a:ea typeface="Arial Narrow"/>
                          <a:cs typeface="Arial Narrow"/>
                          <a:sym typeface="Arial Narrow"/>
                        </a:rPr>
                        <a:t>Unit 3: Selling</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4th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5</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chemeClr val="accent1">
                        <a:lumOff val="24117"/>
                      </a:schemeClr>
                    </a:solidFill>
                  </a:tcPr>
                </a:tc>
              </a:tr>
              <a:tr h="408942">
                <a:tc>
                  <a:txBody>
                    <a:bodyPr/>
                    <a:lstStyle/>
                    <a:p>
                      <a:pPr algn="l" defTabSz="457200">
                        <a:defRPr sz="1800"/>
                      </a:pPr>
                      <a:r>
                        <a:rPr sz="2100">
                          <a:latin typeface="Arial Narrow"/>
                          <a:ea typeface="Arial Narrow"/>
                          <a:cs typeface="Arial Narrow"/>
                          <a:sym typeface="Arial Narrow"/>
                        </a:rPr>
                        <a:t>Unit 4: Great Ideas</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5th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5</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chemeClr val="accent1">
                        <a:lumOff val="24117"/>
                      </a:schemeClr>
                    </a:solidFill>
                  </a:tcPr>
                </a:tc>
              </a:tr>
              <a:tr h="408942">
                <a:tc>
                  <a:txBody>
                    <a:bodyPr/>
                    <a:lstStyle/>
                    <a:p>
                      <a:pPr algn="l" defTabSz="457200">
                        <a:defRPr sz="1800"/>
                      </a:pPr>
                      <a:r>
                        <a:rPr sz="2100">
                          <a:latin typeface="Arial Narrow"/>
                          <a:ea typeface="Arial Narrow"/>
                          <a:cs typeface="Arial Narrow"/>
                          <a:sym typeface="Arial Narrow"/>
                        </a:rPr>
                        <a:t>Unit 5: Stress</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6th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5</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chemeClr val="accent1">
                        <a:lumOff val="24117"/>
                      </a:schemeClr>
                    </a:solidFill>
                  </a:tcPr>
                </a:tc>
              </a:tr>
              <a:tr h="426701">
                <a:tc>
                  <a:txBody>
                    <a:bodyPr/>
                    <a:lstStyle/>
                    <a:p>
                      <a:pPr algn="l" defTabSz="457200">
                        <a:defRPr sz="1800"/>
                      </a:pPr>
                      <a:r>
                        <a:rPr sz="2100">
                          <a:latin typeface="Arial Narrow"/>
                          <a:ea typeface="Arial Narrow"/>
                          <a:cs typeface="Arial Narrow"/>
                          <a:sym typeface="Arial Narrow"/>
                        </a:rPr>
                        <a:t>Unit 6: Entertaining</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7th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5</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chemeClr val="accent1">
                        <a:lumOff val="24117"/>
                      </a:schemeClr>
                    </a:solidFill>
                  </a:tcPr>
                </a:tc>
              </a:tr>
              <a:tr h="408942">
                <a:tc>
                  <a:txBody>
                    <a:bodyPr/>
                    <a:lstStyle/>
                    <a:p>
                      <a:pPr algn="l" defTabSz="457200">
                        <a:defRPr sz="1800"/>
                      </a:pPr>
                      <a:r>
                        <a:rPr sz="2100">
                          <a:latin typeface="Arial Narrow"/>
                          <a:ea typeface="Arial Narrow"/>
                          <a:cs typeface="Arial Narrow"/>
                          <a:sym typeface="Arial Narrow"/>
                        </a:rPr>
                        <a:t>Unit 7: New Business</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8th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5</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chemeClr val="accent1">
                        <a:lumOff val="24117"/>
                      </a:schemeClr>
                    </a:solidFill>
                  </a:tcPr>
                </a:tc>
              </a:tr>
              <a:tr h="408942">
                <a:tc>
                  <a:txBody>
                    <a:bodyPr/>
                    <a:lstStyle/>
                    <a:p>
                      <a:pPr algn="l" defTabSz="457200">
                        <a:defRPr sz="1800"/>
                      </a:pPr>
                      <a:r>
                        <a:rPr sz="2100">
                          <a:latin typeface="Arial Narrow"/>
                          <a:ea typeface="Arial Narrow"/>
                          <a:cs typeface="Arial Narrow"/>
                          <a:sym typeface="Arial Narrow"/>
                        </a:rPr>
                        <a:t>Unit 8: Marketing </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9th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5</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chemeClr val="accent1">
                        <a:lumOff val="24117"/>
                      </a:schemeClr>
                    </a:solidFill>
                  </a:tcPr>
                </a:tc>
              </a:tr>
              <a:tr h="408942">
                <a:tc>
                  <a:txBody>
                    <a:bodyPr/>
                    <a:lstStyle/>
                    <a:p>
                      <a:pPr algn="l" defTabSz="457200">
                        <a:defRPr sz="1800"/>
                      </a:pPr>
                      <a:r>
                        <a:rPr sz="2100">
                          <a:latin typeface="Arial Narrow"/>
                          <a:ea typeface="Arial Narrow"/>
                          <a:cs typeface="Arial Narrow"/>
                          <a:sym typeface="Arial Narrow"/>
                        </a:rPr>
                        <a:t>Unit 9: Planning</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10th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5</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chemeClr val="accent1">
                        <a:lumOff val="24117"/>
                      </a:schemeClr>
                    </a:solidFill>
                  </a:tcPr>
                </a:tc>
              </a:tr>
              <a:tr h="408942">
                <a:tc>
                  <a:txBody>
                    <a:bodyPr/>
                    <a:lstStyle/>
                    <a:p>
                      <a:pPr algn="l" defTabSz="457200">
                        <a:defRPr sz="1800"/>
                      </a:pPr>
                      <a:r>
                        <a:rPr sz="2100">
                          <a:latin typeface="Arial Narrow"/>
                          <a:ea typeface="Arial Narrow"/>
                          <a:cs typeface="Arial Narrow"/>
                          <a:sym typeface="Arial Narrow"/>
                        </a:rPr>
                        <a:t>Unit 10: Managing People </a:t>
                      </a:r>
                    </a:p>
                  </a:txBody>
                  <a:tcPr marL="45721" marR="45721" marT="45721" marB="45721" anchor="ctr" anchorCtr="0"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miter lim="400000"/>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11th</a:t>
                      </a:r>
                    </a:p>
                  </a:txBody>
                  <a:tcPr marL="45721" marR="45721" marT="45721" marB="45721" anchor="ctr" anchorCtr="0"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miter lim="400000"/>
                    </a:lnB>
                    <a:solidFill>
                      <a:schemeClr val="accent1">
                        <a:lumOff val="24117"/>
                      </a:schemeClr>
                    </a:solidFill>
                  </a:tcPr>
                </a:tc>
                <a:tc>
                  <a:txBody>
                    <a:bodyPr/>
                    <a:lstStyle/>
                    <a:p>
                      <a:pPr algn="ctr" defTabSz="457200">
                        <a:defRPr sz="1800"/>
                      </a:pPr>
                      <a:r>
                        <a:rPr sz="2100">
                          <a:latin typeface="Arial Narrow"/>
                          <a:ea typeface="Arial Narrow"/>
                          <a:cs typeface="Arial Narrow"/>
                          <a:sym typeface="Arial Narrow"/>
                        </a:rPr>
                        <a:t>5</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miter lim="400000"/>
                    </a:lnB>
                    <a:solidFill>
                      <a:schemeClr val="accent1">
                        <a:lumOff val="24117"/>
                      </a:schemeClr>
                    </a:solidFill>
                  </a:tcPr>
                </a:tc>
              </a:tr>
            </a:tbl>
          </a:graphicData>
        </a:graphic>
      </p:graphicFrame>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218"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219" name="Rectangle: Rounded Corners 24"/>
          <p:cNvSpPr/>
          <p:nvPr/>
        </p:nvSpPr>
        <p:spPr>
          <a:xfrm>
            <a:off x="1423124" y="1685494"/>
            <a:ext cx="9345751" cy="4138531"/>
          </a:xfrm>
          <a:prstGeom prst="roundRect">
            <a:avLst>
              <a:gd name="adj" fmla="val 6140"/>
            </a:avLst>
          </a:prstGeom>
          <a:solidFill>
            <a:srgbClr val="FFFFFF"/>
          </a:solidFill>
          <a:ln w="38100">
            <a:solidFill>
              <a:schemeClr val="accent1">
                <a:satOff val="-3547"/>
                <a:lumOff val="-10352"/>
              </a:schemeClr>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20" name="TextBox 2"/>
          <p:cNvSpPr txBox="1"/>
          <p:nvPr/>
        </p:nvSpPr>
        <p:spPr>
          <a:xfrm>
            <a:off x="2031858" y="437583"/>
            <a:ext cx="5171318"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Assessment Tools</a:t>
            </a:r>
          </a:p>
        </p:txBody>
      </p:sp>
      <p:sp>
        <p:nvSpPr>
          <p:cNvPr id="221"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pic>
        <p:nvPicPr>
          <p:cNvPr id="222"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23"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24"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225" name="english-course-2829679-2350623.png" descr="english-course-2829679-2350623.png"/>
          <p:cNvPicPr>
            <a:picLocks noChangeAspect="1"/>
          </p:cNvPicPr>
          <p:nvPr/>
        </p:nvPicPr>
        <p:blipFill>
          <a:blip r:embed="rId5">
            <a:extLst/>
          </a:blip>
          <a:stretch>
            <a:fillRect/>
          </a:stretch>
        </p:blipFill>
        <p:spPr>
          <a:xfrm>
            <a:off x="458481" y="243180"/>
            <a:ext cx="1222426" cy="1222426"/>
          </a:xfrm>
          <a:prstGeom prst="rect">
            <a:avLst/>
          </a:prstGeom>
          <a:ln w="12700">
            <a:miter lim="400000"/>
          </a:ln>
        </p:spPr>
      </p:pic>
      <p:sp>
        <p:nvSpPr>
          <p:cNvPr id="226" name="Multiple Choice, T&amp;F, Matching, Arranging, Audio Questions…"/>
          <p:cNvSpPr txBox="1"/>
          <p:nvPr/>
        </p:nvSpPr>
        <p:spPr>
          <a:xfrm>
            <a:off x="1207295" y="1837398"/>
            <a:ext cx="9526518" cy="383667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lvl="1" marL="457200" indent="0" defTabSz="457200">
              <a:lnSpc>
                <a:spcPct val="110000"/>
              </a:lnSpc>
              <a:spcBef>
                <a:spcPts val="1000"/>
              </a:spcBef>
              <a:buClr>
                <a:srgbClr val="90A3C5"/>
              </a:buClr>
              <a:buSzPct val="80000"/>
              <a:buChar char=""/>
              <a:defRPr sz="2300">
                <a:solidFill>
                  <a:srgbClr val="404040"/>
                </a:solidFill>
                <a:latin typeface="Arial Narrow"/>
                <a:ea typeface="Arial Narrow"/>
                <a:cs typeface="Arial Narrow"/>
                <a:sym typeface="Arial Narrow"/>
              </a:defRPr>
            </a:pPr>
            <a:r>
              <a:t>Multiple Choice, T&amp;F, Matching, Arranging, Audio Questions</a:t>
            </a:r>
          </a:p>
          <a:p>
            <a:pPr lvl="1" marL="457200" indent="0" defTabSz="457200">
              <a:lnSpc>
                <a:spcPct val="110000"/>
              </a:lnSpc>
              <a:spcBef>
                <a:spcPts val="1000"/>
              </a:spcBef>
              <a:buClr>
                <a:srgbClr val="90A3C5"/>
              </a:buClr>
              <a:buSzPct val="80000"/>
              <a:buChar char=""/>
              <a:defRPr sz="2300">
                <a:solidFill>
                  <a:srgbClr val="404040"/>
                </a:solidFill>
                <a:latin typeface="Arial Narrow"/>
                <a:ea typeface="Arial Narrow"/>
                <a:cs typeface="Arial Narrow"/>
                <a:sym typeface="Arial Narrow"/>
              </a:defRPr>
            </a:pPr>
            <a:r>
              <a:t>80</a:t>
            </a:r>
            <a:r>
              <a:t>% mark</a:t>
            </a:r>
            <a:r>
              <a:t>s</a:t>
            </a:r>
          </a:p>
          <a:p>
            <a:pPr lvl="2" marL="1206500" indent="-292100" defTabSz="457200">
              <a:lnSpc>
                <a:spcPct val="110000"/>
              </a:lnSpc>
              <a:spcBef>
                <a:spcPts val="1000"/>
              </a:spcBef>
              <a:buClr>
                <a:srgbClr val="90A3C5"/>
              </a:buClr>
              <a:buSzPct val="80000"/>
              <a:buChar char=""/>
              <a:defRPr sz="2300">
                <a:solidFill>
                  <a:srgbClr val="404040"/>
                </a:solidFill>
                <a:latin typeface="Arial Narrow"/>
                <a:ea typeface="Arial Narrow"/>
                <a:cs typeface="Arial Narrow"/>
                <a:sym typeface="Arial Narrow"/>
              </a:defRPr>
            </a:pPr>
            <a:r>
              <a:t>10 weekly quizzes (open on Saturdays, at </a:t>
            </a:r>
            <a:r>
              <a:rPr b="1"/>
              <a:t>22:00</a:t>
            </a:r>
            <a:r>
              <a:t> ksa and close next Saturday at </a:t>
            </a:r>
            <a:r>
              <a:rPr b="1"/>
              <a:t>21:00</a:t>
            </a:r>
            <a:r>
              <a:t> ksa)</a:t>
            </a:r>
          </a:p>
          <a:p>
            <a:pPr lvl="2" marL="1206500" indent="-292100" defTabSz="457200">
              <a:lnSpc>
                <a:spcPct val="110000"/>
              </a:lnSpc>
              <a:spcBef>
                <a:spcPts val="1000"/>
              </a:spcBef>
              <a:buClr>
                <a:srgbClr val="90A3C5"/>
              </a:buClr>
              <a:buSzPct val="80000"/>
              <a:buChar char=""/>
              <a:defRPr sz="2300">
                <a:solidFill>
                  <a:srgbClr val="404040"/>
                </a:solidFill>
                <a:latin typeface="Arial Narrow"/>
                <a:ea typeface="Arial Narrow"/>
                <a:cs typeface="Arial Narrow"/>
                <a:sym typeface="Arial Narrow"/>
              </a:defRPr>
            </a:pPr>
            <a:r>
              <a:t>The duration of each quiz is (</a:t>
            </a:r>
            <a:r>
              <a:rPr b="1"/>
              <a:t>24 </a:t>
            </a:r>
            <a:r>
              <a:t>minutes only = 3 minutes for each question)</a:t>
            </a:r>
          </a:p>
          <a:p>
            <a:pPr lvl="2" marL="1206500" indent="-292100" defTabSz="457200">
              <a:lnSpc>
                <a:spcPct val="110000"/>
              </a:lnSpc>
              <a:spcBef>
                <a:spcPts val="1000"/>
              </a:spcBef>
              <a:buClr>
                <a:srgbClr val="90A3C5"/>
              </a:buClr>
              <a:buSzPct val="80000"/>
              <a:buChar char=""/>
              <a:defRPr sz="2300">
                <a:solidFill>
                  <a:srgbClr val="404040"/>
                </a:solidFill>
                <a:latin typeface="Arial Narrow"/>
                <a:ea typeface="Arial Narrow"/>
                <a:cs typeface="Arial Narrow"/>
                <a:sym typeface="Arial Narrow"/>
              </a:defRPr>
            </a:pPr>
            <a:r>
              <a:t>8 Marks for each of short exam. </a:t>
            </a:r>
          </a:p>
          <a:p>
            <a:pPr lvl="2" marL="1206500" indent="-292100" defTabSz="457200">
              <a:lnSpc>
                <a:spcPct val="110000"/>
              </a:lnSpc>
              <a:spcBef>
                <a:spcPts val="1000"/>
              </a:spcBef>
              <a:buClr>
                <a:srgbClr val="7B8AA7"/>
              </a:buClr>
              <a:buSzPct val="80000"/>
              <a:buChar char=""/>
              <a:defRPr sz="2300">
                <a:solidFill>
                  <a:srgbClr val="404040"/>
                </a:solidFill>
                <a:latin typeface="Arial Narrow"/>
                <a:ea typeface="Arial Narrow"/>
                <a:cs typeface="Arial Narrow"/>
                <a:sym typeface="Arial Narrow"/>
              </a:defRPr>
            </a:pPr>
            <a:r>
              <a:t>8 questions </a:t>
            </a:r>
          </a:p>
          <a:p>
            <a:pPr lvl="1" marL="457200" indent="0" defTabSz="457200">
              <a:lnSpc>
                <a:spcPct val="110000"/>
              </a:lnSpc>
              <a:spcBef>
                <a:spcPts val="1000"/>
              </a:spcBef>
              <a:buClr>
                <a:srgbClr val="90A3C5"/>
              </a:buClr>
              <a:buSzPct val="80000"/>
              <a:buChar char=""/>
              <a:defRPr sz="2300">
                <a:solidFill>
                  <a:srgbClr val="404040"/>
                </a:solidFill>
                <a:latin typeface="Arial Narrow"/>
                <a:ea typeface="Arial Narrow"/>
                <a:cs typeface="Arial Narrow"/>
                <a:sym typeface="Arial Narrow"/>
              </a:defRPr>
            </a:pPr>
            <a:r>
              <a:t>20</a:t>
            </a:r>
            <a:r>
              <a:t>% Final Examination</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228"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229" name="TextBox 2"/>
          <p:cNvSpPr txBox="1"/>
          <p:nvPr/>
        </p:nvSpPr>
        <p:spPr>
          <a:xfrm>
            <a:off x="2031858" y="437583"/>
            <a:ext cx="5171318"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Assessment Tools</a:t>
            </a:r>
          </a:p>
        </p:txBody>
      </p:sp>
      <p:sp>
        <p:nvSpPr>
          <p:cNvPr id="230"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pic>
        <p:nvPicPr>
          <p:cNvPr id="231"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32"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33"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234" name="english-course-2829679-2350623.png" descr="english-course-2829679-2350623.png"/>
          <p:cNvPicPr>
            <a:picLocks noChangeAspect="1"/>
          </p:cNvPicPr>
          <p:nvPr/>
        </p:nvPicPr>
        <p:blipFill>
          <a:blip r:embed="rId5">
            <a:extLst/>
          </a:blip>
          <a:stretch>
            <a:fillRect/>
          </a:stretch>
        </p:blipFill>
        <p:spPr>
          <a:xfrm>
            <a:off x="458481" y="243180"/>
            <a:ext cx="1222426" cy="1222426"/>
          </a:xfrm>
          <a:prstGeom prst="rect">
            <a:avLst/>
          </a:prstGeom>
          <a:ln w="12700">
            <a:miter lim="400000"/>
          </a:ln>
        </p:spPr>
      </p:pic>
      <p:pic>
        <p:nvPicPr>
          <p:cNvPr id="235" name="WhatsApp Image 2023-06-01 at 12.44.09 PM (1).jpeg" descr="WhatsApp Image 2023-06-01 at 12.44.09 PM (1).jpeg"/>
          <p:cNvPicPr>
            <a:picLocks noChangeAspect="1"/>
          </p:cNvPicPr>
          <p:nvPr/>
        </p:nvPicPr>
        <p:blipFill>
          <a:blip r:embed="rId6">
            <a:extLst/>
          </a:blip>
          <a:srcRect l="0" t="16395" r="0" b="41669"/>
          <a:stretch>
            <a:fillRect/>
          </a:stretch>
        </p:blipFill>
        <p:spPr>
          <a:xfrm>
            <a:off x="1312862" y="1748953"/>
            <a:ext cx="9566309" cy="4011597"/>
          </a:xfrm>
          <a:prstGeom prst="rect">
            <a:avLst/>
          </a:prstGeom>
          <a:ln w="25400">
            <a:solidFill>
              <a:schemeClr val="accent1">
                <a:satOff val="-3547"/>
                <a:lumOff val="-10352"/>
              </a:schemeClr>
            </a:solidFill>
            <a:miter/>
          </a:ln>
          <a:effectLst>
            <a:outerShdw sx="100000" sy="100000" kx="0" ky="0" algn="b" rotWithShape="0" blurRad="571500" dist="0" dir="0">
              <a:srgbClr val="000000">
                <a:alpha val="25000"/>
              </a:srgbClr>
            </a:outerShdw>
          </a:effectLst>
        </p:spPr>
      </p:pic>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237"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238" name="TextBox 2"/>
          <p:cNvSpPr txBox="1"/>
          <p:nvPr/>
        </p:nvSpPr>
        <p:spPr>
          <a:xfrm>
            <a:off x="2031858" y="437583"/>
            <a:ext cx="5171318"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Academic Calendar</a:t>
            </a:r>
          </a:p>
        </p:txBody>
      </p:sp>
      <p:sp>
        <p:nvSpPr>
          <p:cNvPr id="239"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pic>
        <p:nvPicPr>
          <p:cNvPr id="240"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41"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42"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243" name="english-course-2829679-2350623.png" descr="english-course-2829679-2350623.png"/>
          <p:cNvPicPr>
            <a:picLocks noChangeAspect="1"/>
          </p:cNvPicPr>
          <p:nvPr/>
        </p:nvPicPr>
        <p:blipFill>
          <a:blip r:embed="rId5">
            <a:extLst/>
          </a:blip>
          <a:stretch>
            <a:fillRect/>
          </a:stretch>
        </p:blipFill>
        <p:spPr>
          <a:xfrm>
            <a:off x="458481" y="243180"/>
            <a:ext cx="1222426" cy="1222426"/>
          </a:xfrm>
          <a:prstGeom prst="rect">
            <a:avLst/>
          </a:prstGeom>
          <a:ln w="12700">
            <a:miter lim="400000"/>
          </a:ln>
        </p:spPr>
      </p:pic>
      <p:pic>
        <p:nvPicPr>
          <p:cNvPr id="244" name="WhatsApp Image 2023-06-01 at 12.44.09 PM.jpeg" descr="WhatsApp Image 2023-06-01 at 12.44.09 PM.jpeg"/>
          <p:cNvPicPr>
            <a:picLocks noChangeAspect="1"/>
          </p:cNvPicPr>
          <p:nvPr/>
        </p:nvPicPr>
        <p:blipFill>
          <a:blip r:embed="rId6">
            <a:extLst/>
          </a:blip>
          <a:srcRect l="6423" t="39267" r="6420" b="13026"/>
          <a:stretch>
            <a:fillRect/>
          </a:stretch>
        </p:blipFill>
        <p:spPr>
          <a:xfrm>
            <a:off x="2057003" y="1469500"/>
            <a:ext cx="8077994" cy="44215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5300" y="0"/>
                </a:moveTo>
                <a:cubicBezTo>
                  <a:pt x="9694" y="0"/>
                  <a:pt x="8988" y="14"/>
                  <a:pt x="8893" y="128"/>
                </a:cubicBezTo>
                <a:cubicBezTo>
                  <a:pt x="8798" y="241"/>
                  <a:pt x="8354" y="254"/>
                  <a:pt x="5063" y="238"/>
                </a:cubicBezTo>
                <a:cubicBezTo>
                  <a:pt x="3016" y="229"/>
                  <a:pt x="1040" y="227"/>
                  <a:pt x="671" y="235"/>
                </a:cubicBezTo>
                <a:lnTo>
                  <a:pt x="0" y="248"/>
                </a:lnTo>
                <a:lnTo>
                  <a:pt x="0" y="2034"/>
                </a:lnTo>
                <a:lnTo>
                  <a:pt x="0" y="3821"/>
                </a:lnTo>
                <a:lnTo>
                  <a:pt x="4457" y="3821"/>
                </a:lnTo>
                <a:cubicBezTo>
                  <a:pt x="8378" y="3821"/>
                  <a:pt x="8919" y="3836"/>
                  <a:pt x="8942" y="3945"/>
                </a:cubicBezTo>
                <a:cubicBezTo>
                  <a:pt x="8965" y="4055"/>
                  <a:pt x="9711" y="4070"/>
                  <a:pt x="15284" y="4070"/>
                </a:cubicBezTo>
                <a:lnTo>
                  <a:pt x="21600" y="4070"/>
                </a:lnTo>
                <a:lnTo>
                  <a:pt x="21600" y="2034"/>
                </a:lnTo>
                <a:lnTo>
                  <a:pt x="21600" y="0"/>
                </a:lnTo>
                <a:lnTo>
                  <a:pt x="15300" y="0"/>
                </a:lnTo>
                <a:close/>
                <a:moveTo>
                  <a:pt x="8963" y="5400"/>
                </a:moveTo>
                <a:lnTo>
                  <a:pt x="8949" y="5836"/>
                </a:lnTo>
                <a:lnTo>
                  <a:pt x="8935" y="6272"/>
                </a:lnTo>
                <a:lnTo>
                  <a:pt x="4468" y="6293"/>
                </a:lnTo>
                <a:lnTo>
                  <a:pt x="0" y="6315"/>
                </a:lnTo>
                <a:lnTo>
                  <a:pt x="0" y="8141"/>
                </a:lnTo>
                <a:lnTo>
                  <a:pt x="0" y="9967"/>
                </a:lnTo>
                <a:lnTo>
                  <a:pt x="4468" y="9989"/>
                </a:lnTo>
                <a:lnTo>
                  <a:pt x="8935" y="10010"/>
                </a:lnTo>
                <a:lnTo>
                  <a:pt x="8949" y="10446"/>
                </a:lnTo>
                <a:lnTo>
                  <a:pt x="8963" y="10882"/>
                </a:lnTo>
                <a:lnTo>
                  <a:pt x="15282" y="10882"/>
                </a:lnTo>
                <a:lnTo>
                  <a:pt x="21600" y="10882"/>
                </a:lnTo>
                <a:lnTo>
                  <a:pt x="21600" y="8141"/>
                </a:lnTo>
                <a:lnTo>
                  <a:pt x="21600" y="5400"/>
                </a:lnTo>
                <a:lnTo>
                  <a:pt x="15282" y="5400"/>
                </a:lnTo>
                <a:lnTo>
                  <a:pt x="8963" y="5400"/>
                </a:lnTo>
                <a:close/>
                <a:moveTo>
                  <a:pt x="15284" y="12129"/>
                </a:moveTo>
                <a:cubicBezTo>
                  <a:pt x="9711" y="12129"/>
                  <a:pt x="8965" y="12143"/>
                  <a:pt x="8942" y="12253"/>
                </a:cubicBezTo>
                <a:cubicBezTo>
                  <a:pt x="8919" y="12363"/>
                  <a:pt x="8378" y="12377"/>
                  <a:pt x="4457" y="12377"/>
                </a:cubicBezTo>
                <a:lnTo>
                  <a:pt x="0" y="12377"/>
                </a:lnTo>
                <a:lnTo>
                  <a:pt x="0" y="14165"/>
                </a:lnTo>
                <a:lnTo>
                  <a:pt x="0" y="15950"/>
                </a:lnTo>
                <a:lnTo>
                  <a:pt x="398" y="15956"/>
                </a:lnTo>
                <a:cubicBezTo>
                  <a:pt x="617" y="15959"/>
                  <a:pt x="2610" y="15960"/>
                  <a:pt x="4827" y="15958"/>
                </a:cubicBezTo>
                <a:cubicBezTo>
                  <a:pt x="8314" y="15956"/>
                  <a:pt x="8866" y="15973"/>
                  <a:pt x="8914" y="16078"/>
                </a:cubicBezTo>
                <a:cubicBezTo>
                  <a:pt x="8962" y="16184"/>
                  <a:pt x="9793" y="16199"/>
                  <a:pt x="15285" y="16199"/>
                </a:cubicBezTo>
                <a:lnTo>
                  <a:pt x="21600" y="16199"/>
                </a:lnTo>
                <a:lnTo>
                  <a:pt x="21600" y="14165"/>
                </a:lnTo>
                <a:lnTo>
                  <a:pt x="21600" y="12129"/>
                </a:lnTo>
                <a:lnTo>
                  <a:pt x="15284" y="12129"/>
                </a:lnTo>
                <a:close/>
                <a:moveTo>
                  <a:pt x="15238" y="17529"/>
                </a:moveTo>
                <a:cubicBezTo>
                  <a:pt x="9666" y="17529"/>
                  <a:pt x="8919" y="17543"/>
                  <a:pt x="8896" y="17653"/>
                </a:cubicBezTo>
                <a:cubicBezTo>
                  <a:pt x="8873" y="17762"/>
                  <a:pt x="8335" y="17779"/>
                  <a:pt x="4435" y="17779"/>
                </a:cubicBezTo>
                <a:lnTo>
                  <a:pt x="0" y="17779"/>
                </a:lnTo>
                <a:lnTo>
                  <a:pt x="0" y="19586"/>
                </a:lnTo>
                <a:lnTo>
                  <a:pt x="0" y="21393"/>
                </a:lnTo>
                <a:lnTo>
                  <a:pt x="4408" y="21393"/>
                </a:lnTo>
                <a:cubicBezTo>
                  <a:pt x="7875" y="21393"/>
                  <a:pt x="8829" y="21414"/>
                  <a:pt x="8874" y="21495"/>
                </a:cubicBezTo>
                <a:cubicBezTo>
                  <a:pt x="8919" y="21577"/>
                  <a:pt x="10254" y="21600"/>
                  <a:pt x="15242" y="21600"/>
                </a:cubicBezTo>
                <a:lnTo>
                  <a:pt x="21554" y="21600"/>
                </a:lnTo>
                <a:lnTo>
                  <a:pt x="21554" y="19564"/>
                </a:lnTo>
                <a:lnTo>
                  <a:pt x="21554" y="17529"/>
                </a:lnTo>
                <a:lnTo>
                  <a:pt x="15238" y="17529"/>
                </a:lnTo>
                <a:close/>
              </a:path>
            </a:pathLst>
          </a:custGeom>
          <a:ln w="12700">
            <a:miter lim="400000"/>
          </a:ln>
        </p:spPr>
      </p:pic>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246"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247" name="TextBox 2"/>
          <p:cNvSpPr txBox="1"/>
          <p:nvPr/>
        </p:nvSpPr>
        <p:spPr>
          <a:xfrm>
            <a:off x="2031858" y="437583"/>
            <a:ext cx="5171318"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Academic Calendar</a:t>
            </a:r>
          </a:p>
        </p:txBody>
      </p:sp>
      <p:sp>
        <p:nvSpPr>
          <p:cNvPr id="248"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pic>
        <p:nvPicPr>
          <p:cNvPr id="249"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50"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51"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252" name="english-course-2829679-2350623.png" descr="english-course-2829679-2350623.png"/>
          <p:cNvPicPr>
            <a:picLocks noChangeAspect="1"/>
          </p:cNvPicPr>
          <p:nvPr/>
        </p:nvPicPr>
        <p:blipFill>
          <a:blip r:embed="rId5">
            <a:extLst/>
          </a:blip>
          <a:stretch>
            <a:fillRect/>
          </a:stretch>
        </p:blipFill>
        <p:spPr>
          <a:xfrm>
            <a:off x="458481" y="243180"/>
            <a:ext cx="1222426" cy="1222426"/>
          </a:xfrm>
          <a:prstGeom prst="rect">
            <a:avLst/>
          </a:prstGeom>
          <a:ln w="12700">
            <a:miter lim="400000"/>
          </a:ln>
        </p:spPr>
      </p:pic>
      <p:pic>
        <p:nvPicPr>
          <p:cNvPr id="253" name="WhatsApp Image 2023-06-01 at 12.44.09 PM (1).jpeg" descr="WhatsApp Image 2023-06-01 at 12.44.09 PM (1).jpeg"/>
          <p:cNvPicPr>
            <a:picLocks noChangeAspect="1"/>
          </p:cNvPicPr>
          <p:nvPr/>
        </p:nvPicPr>
        <p:blipFill>
          <a:blip r:embed="rId6">
            <a:extLst/>
          </a:blip>
          <a:srcRect l="0" t="59108" r="0" b="5585"/>
          <a:stretch>
            <a:fillRect/>
          </a:stretch>
        </p:blipFill>
        <p:spPr>
          <a:xfrm>
            <a:off x="1270922" y="1861886"/>
            <a:ext cx="10623484" cy="3750694"/>
          </a:xfrm>
          <a:prstGeom prst="rect">
            <a:avLst/>
          </a:prstGeom>
          <a:ln w="12700">
            <a:miter lim="400000"/>
          </a:ln>
        </p:spPr>
      </p:pic>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255"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256" name="TextBox 2"/>
          <p:cNvSpPr txBox="1"/>
          <p:nvPr/>
        </p:nvSpPr>
        <p:spPr>
          <a:xfrm>
            <a:off x="2031858" y="437583"/>
            <a:ext cx="5171318"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Academic Calendar</a:t>
            </a:r>
          </a:p>
        </p:txBody>
      </p:sp>
      <p:sp>
        <p:nvSpPr>
          <p:cNvPr id="257"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pic>
        <p:nvPicPr>
          <p:cNvPr id="258"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59"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60"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261" name="english-course-2829679-2350623.png" descr="english-course-2829679-2350623.png"/>
          <p:cNvPicPr>
            <a:picLocks noChangeAspect="1"/>
          </p:cNvPicPr>
          <p:nvPr/>
        </p:nvPicPr>
        <p:blipFill>
          <a:blip r:embed="rId5">
            <a:extLst/>
          </a:blip>
          <a:stretch>
            <a:fillRect/>
          </a:stretch>
        </p:blipFill>
        <p:spPr>
          <a:xfrm>
            <a:off x="458481" y="243180"/>
            <a:ext cx="1222426" cy="1222426"/>
          </a:xfrm>
          <a:prstGeom prst="rect">
            <a:avLst/>
          </a:prstGeom>
          <a:ln w="12700">
            <a:miter lim="400000"/>
          </a:ln>
        </p:spPr>
      </p:pic>
      <p:pic>
        <p:nvPicPr>
          <p:cNvPr id="262" name="01-بكالوريوس-إدارة-المشاريع-الفصل-الأول.png" descr="01-بكالوريوس-إدارة-المشاريع-الفصل-الأول.png"/>
          <p:cNvPicPr>
            <a:picLocks noChangeAspect="1"/>
          </p:cNvPicPr>
          <p:nvPr/>
        </p:nvPicPr>
        <p:blipFill>
          <a:blip r:embed="rId6">
            <a:extLst/>
          </a:blip>
          <a:srcRect l="6983" t="25343" r="6103" b="66467"/>
          <a:stretch>
            <a:fillRect/>
          </a:stretch>
        </p:blipFill>
        <p:spPr>
          <a:xfrm>
            <a:off x="1817824" y="2336057"/>
            <a:ext cx="8899129" cy="850160"/>
          </a:xfrm>
          <a:custGeom>
            <a:avLst/>
            <a:gdLst/>
            <a:ahLst/>
            <a:cxnLst>
              <a:cxn ang="0">
                <a:pos x="wd2" y="hd2"/>
              </a:cxn>
              <a:cxn ang="5400000">
                <a:pos x="wd2" y="hd2"/>
              </a:cxn>
              <a:cxn ang="10800000">
                <a:pos x="wd2" y="hd2"/>
              </a:cxn>
              <a:cxn ang="16200000">
                <a:pos x="wd2" y="hd2"/>
              </a:cxn>
            </a:cxnLst>
            <a:rect l="0" t="0" r="r" b="b"/>
            <a:pathLst>
              <a:path w="21600" h="21464" fill="norm" stroke="1" extrusionOk="0">
                <a:moveTo>
                  <a:pt x="6617" y="1"/>
                </a:moveTo>
                <a:cubicBezTo>
                  <a:pt x="5790" y="1"/>
                  <a:pt x="5345" y="134"/>
                  <a:pt x="5295" y="392"/>
                </a:cubicBezTo>
                <a:cubicBezTo>
                  <a:pt x="5254" y="606"/>
                  <a:pt x="5171" y="1354"/>
                  <a:pt x="5112" y="2055"/>
                </a:cubicBezTo>
                <a:lnTo>
                  <a:pt x="5004" y="3328"/>
                </a:lnTo>
                <a:lnTo>
                  <a:pt x="4941" y="2206"/>
                </a:lnTo>
                <a:cubicBezTo>
                  <a:pt x="4810" y="-89"/>
                  <a:pt x="4881" y="-26"/>
                  <a:pt x="2457" y="81"/>
                </a:cubicBezTo>
                <a:lnTo>
                  <a:pt x="261" y="182"/>
                </a:lnTo>
                <a:lnTo>
                  <a:pt x="143" y="1514"/>
                </a:lnTo>
                <a:cubicBezTo>
                  <a:pt x="33" y="2753"/>
                  <a:pt x="25" y="3041"/>
                  <a:pt x="25" y="5192"/>
                </a:cubicBezTo>
                <a:cubicBezTo>
                  <a:pt x="25" y="6431"/>
                  <a:pt x="20" y="7010"/>
                  <a:pt x="0" y="7436"/>
                </a:cubicBezTo>
                <a:lnTo>
                  <a:pt x="0" y="21464"/>
                </a:lnTo>
                <a:lnTo>
                  <a:pt x="21600" y="21464"/>
                </a:lnTo>
                <a:lnTo>
                  <a:pt x="21600" y="7977"/>
                </a:lnTo>
                <a:cubicBezTo>
                  <a:pt x="21571" y="7488"/>
                  <a:pt x="21563" y="6911"/>
                  <a:pt x="21563" y="5673"/>
                </a:cubicBezTo>
                <a:cubicBezTo>
                  <a:pt x="21563" y="4516"/>
                  <a:pt x="21542" y="3025"/>
                  <a:pt x="21515" y="2366"/>
                </a:cubicBezTo>
                <a:cubicBezTo>
                  <a:pt x="21415" y="-136"/>
                  <a:pt x="21553" y="1"/>
                  <a:pt x="19052" y="1"/>
                </a:cubicBezTo>
                <a:lnTo>
                  <a:pt x="16797" y="1"/>
                </a:lnTo>
                <a:lnTo>
                  <a:pt x="16721" y="823"/>
                </a:lnTo>
                <a:cubicBezTo>
                  <a:pt x="16679" y="1279"/>
                  <a:pt x="16627" y="1973"/>
                  <a:pt x="16605" y="2356"/>
                </a:cubicBezTo>
                <a:cubicBezTo>
                  <a:pt x="16567" y="3029"/>
                  <a:pt x="16563" y="3021"/>
                  <a:pt x="16468" y="2085"/>
                </a:cubicBezTo>
                <a:cubicBezTo>
                  <a:pt x="16244" y="-111"/>
                  <a:pt x="16465" y="1"/>
                  <a:pt x="12384" y="1"/>
                </a:cubicBezTo>
                <a:cubicBezTo>
                  <a:pt x="8268" y="1"/>
                  <a:pt x="8472" y="-119"/>
                  <a:pt x="8295" y="2236"/>
                </a:cubicBezTo>
                <a:lnTo>
                  <a:pt x="8214" y="3318"/>
                </a:lnTo>
                <a:lnTo>
                  <a:pt x="8132" y="2166"/>
                </a:lnTo>
                <a:cubicBezTo>
                  <a:pt x="7978" y="-8"/>
                  <a:pt x="7984" y="1"/>
                  <a:pt x="6617" y="1"/>
                </a:cubicBezTo>
                <a:close/>
              </a:path>
            </a:pathLst>
          </a:custGeom>
          <a:ln w="12700">
            <a:miter lim="400000"/>
          </a:ln>
        </p:spPr>
      </p:pic>
      <p:pic>
        <p:nvPicPr>
          <p:cNvPr id="263" name="01-بكالوريوس-إدارة-المشاريع-الفصل-الثاني.png" descr="01-بكالوريوس-إدارة-المشاريع-الفصل-الثاني.png"/>
          <p:cNvPicPr>
            <a:picLocks noChangeAspect="1"/>
          </p:cNvPicPr>
          <p:nvPr/>
        </p:nvPicPr>
        <p:blipFill>
          <a:blip r:embed="rId7">
            <a:extLst/>
          </a:blip>
          <a:srcRect l="7096" t="75697" r="7096" b="13119"/>
          <a:stretch>
            <a:fillRect/>
          </a:stretch>
        </p:blipFill>
        <p:spPr>
          <a:xfrm>
            <a:off x="1823794" y="3066002"/>
            <a:ext cx="8887369" cy="1174407"/>
          </a:xfrm>
          <a:prstGeom prst="rect">
            <a:avLst/>
          </a:prstGeom>
          <a:ln w="12700">
            <a:miter lim="400000"/>
          </a:ln>
        </p:spPr>
      </p:pic>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3FF"/>
        </a:solidFill>
      </p:bgPr>
    </p:bg>
    <p:spTree>
      <p:nvGrpSpPr>
        <p:cNvPr id="1" name=""/>
        <p:cNvGrpSpPr/>
        <p:nvPr/>
      </p:nvGrpSpPr>
      <p:grpSpPr>
        <a:xfrm>
          <a:off x="0" y="0"/>
          <a:ext cx="0" cy="0"/>
          <a:chOff x="0" y="0"/>
          <a:chExt cx="0" cy="0"/>
        </a:xfrm>
      </p:grpSpPr>
      <p:sp>
        <p:nvSpPr>
          <p:cNvPr id="265" name="Rectangle 1"/>
          <p:cNvSpPr/>
          <p:nvPr/>
        </p:nvSpPr>
        <p:spPr>
          <a:xfrm>
            <a:off x="973393" y="2"/>
            <a:ext cx="11218609" cy="3170902"/>
          </a:xfrm>
          <a:prstGeom prst="rect">
            <a:avLst/>
          </a:prstGeom>
          <a:solidFill>
            <a:srgbClr val="FF974F"/>
          </a:solidFill>
          <a:ln w="12700">
            <a:solidFill>
              <a:srgbClr val="AD5B24"/>
            </a:solidFill>
            <a:miter/>
          </a:ln>
        </p:spPr>
        <p:txBody>
          <a:bodyPr lIns="45719" rIns="45719" anchor="ctr"/>
          <a:lstStyle/>
          <a:p>
            <a:pPr>
              <a:defRPr>
                <a:solidFill>
                  <a:srgbClr val="FFFFFF"/>
                </a:solidFill>
              </a:defRPr>
            </a:pPr>
          </a:p>
        </p:txBody>
      </p:sp>
      <p:sp>
        <p:nvSpPr>
          <p:cNvPr id="266" name="TextBox 2"/>
          <p:cNvSpPr txBox="1"/>
          <p:nvPr/>
        </p:nvSpPr>
        <p:spPr>
          <a:xfrm>
            <a:off x="2031858" y="437583"/>
            <a:ext cx="5171318"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ajawal Medium"/>
                <a:ea typeface="Tajawal Medium"/>
                <a:cs typeface="Tajawal Medium"/>
                <a:sym typeface="Tajawal Medium"/>
              </a:defRPr>
            </a:lvl1pPr>
          </a:lstStyle>
          <a:p>
            <a:pPr/>
            <a:r>
              <a:t>Academic Calendar</a:t>
            </a:r>
          </a:p>
        </p:txBody>
      </p:sp>
      <p:sp>
        <p:nvSpPr>
          <p:cNvPr id="267" name="Rectangle 4"/>
          <p:cNvSpPr/>
          <p:nvPr/>
        </p:nvSpPr>
        <p:spPr>
          <a:xfrm>
            <a:off x="367465" y="258375"/>
            <a:ext cx="1404458" cy="1166000"/>
          </a:xfrm>
          <a:prstGeom prst="rect">
            <a:avLst/>
          </a:prstGeom>
          <a:solidFill>
            <a:schemeClr val="accent2"/>
          </a:solidFill>
          <a:ln w="12700">
            <a:solidFill>
              <a:srgbClr val="AD5B24"/>
            </a:solidFill>
            <a:miter/>
          </a:ln>
        </p:spPr>
        <p:txBody>
          <a:bodyPr lIns="45719" rIns="45719" anchor="ctr"/>
          <a:lstStyle/>
          <a:p>
            <a:pPr>
              <a:defRPr>
                <a:solidFill>
                  <a:srgbClr val="FFFFFF"/>
                </a:solidFill>
              </a:defRPr>
            </a:pPr>
          </a:p>
        </p:txBody>
      </p:sp>
      <p:pic>
        <p:nvPicPr>
          <p:cNvPr id="268" name="Graphic 48" descr="Graphic 48"/>
          <p:cNvPicPr>
            <a:picLocks noChangeAspect="1"/>
          </p:cNvPicPr>
          <p:nvPr/>
        </p:nvPicPr>
        <p:blipFill>
          <a:blip r:embed="rId2">
            <a:extLst/>
          </a:blip>
          <a:stretch>
            <a:fillRect/>
          </a:stretch>
        </p:blipFill>
        <p:spPr>
          <a:xfrm>
            <a:off x="280308" y="6043914"/>
            <a:ext cx="2167471" cy="591662"/>
          </a:xfrm>
          <a:prstGeom prst="rect">
            <a:avLst/>
          </a:prstGeom>
          <a:ln w="12700">
            <a:miter lim="400000"/>
          </a:ln>
        </p:spPr>
      </p:pic>
      <p:pic>
        <p:nvPicPr>
          <p:cNvPr id="269" name="Graphic 49" descr="Graphic 49"/>
          <p:cNvPicPr>
            <a:picLocks noChangeAspect="1"/>
          </p:cNvPicPr>
          <p:nvPr/>
        </p:nvPicPr>
        <p:blipFill>
          <a:blip r:embed="rId3">
            <a:extLst/>
          </a:blip>
          <a:stretch>
            <a:fillRect/>
          </a:stretch>
        </p:blipFill>
        <p:spPr>
          <a:xfrm>
            <a:off x="9923144" y="6311379"/>
            <a:ext cx="1879650" cy="309234"/>
          </a:xfrm>
          <a:prstGeom prst="rect">
            <a:avLst/>
          </a:prstGeom>
          <a:ln w="12700">
            <a:miter lim="400000"/>
          </a:ln>
        </p:spPr>
      </p:pic>
      <p:pic>
        <p:nvPicPr>
          <p:cNvPr id="270" name="Graphic 53" descr="Graphic 53"/>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271" name="english-course-2829679-2350623.png" descr="english-course-2829679-2350623.png"/>
          <p:cNvPicPr>
            <a:picLocks noChangeAspect="1"/>
          </p:cNvPicPr>
          <p:nvPr/>
        </p:nvPicPr>
        <p:blipFill>
          <a:blip r:embed="rId5">
            <a:extLst/>
          </a:blip>
          <a:stretch>
            <a:fillRect/>
          </a:stretch>
        </p:blipFill>
        <p:spPr>
          <a:xfrm>
            <a:off x="458481" y="243180"/>
            <a:ext cx="1222426" cy="1222426"/>
          </a:xfrm>
          <a:prstGeom prst="rect">
            <a:avLst/>
          </a:prstGeom>
          <a:ln w="12700">
            <a:miter lim="400000"/>
          </a:ln>
        </p:spPr>
      </p:pic>
      <p:pic>
        <p:nvPicPr>
          <p:cNvPr id="272" name="WhatsApp Image 2023-06-01 at 12.44.10 PM.jpeg" descr="WhatsApp Image 2023-06-01 at 12.44.10 PM.jpeg"/>
          <p:cNvPicPr>
            <a:picLocks noChangeAspect="1"/>
          </p:cNvPicPr>
          <p:nvPr/>
        </p:nvPicPr>
        <p:blipFill>
          <a:blip r:embed="rId6">
            <a:extLst/>
          </a:blip>
          <a:srcRect l="19045" t="16976" r="19253" b="6627"/>
          <a:stretch>
            <a:fillRect/>
          </a:stretch>
        </p:blipFill>
        <p:spPr>
          <a:xfrm>
            <a:off x="3818859" y="1010696"/>
            <a:ext cx="4547792" cy="563086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09" y="0"/>
                </a:moveTo>
                <a:lnTo>
                  <a:pt x="132" y="615"/>
                </a:lnTo>
                <a:lnTo>
                  <a:pt x="155" y="1230"/>
                </a:lnTo>
                <a:lnTo>
                  <a:pt x="2650" y="1230"/>
                </a:lnTo>
                <a:lnTo>
                  <a:pt x="5146" y="1230"/>
                </a:lnTo>
                <a:lnTo>
                  <a:pt x="5146" y="615"/>
                </a:lnTo>
                <a:lnTo>
                  <a:pt x="5146" y="0"/>
                </a:lnTo>
                <a:lnTo>
                  <a:pt x="2628" y="0"/>
                </a:lnTo>
                <a:lnTo>
                  <a:pt x="109" y="0"/>
                </a:lnTo>
                <a:close/>
                <a:moveTo>
                  <a:pt x="11099" y="0"/>
                </a:moveTo>
                <a:lnTo>
                  <a:pt x="11076" y="615"/>
                </a:lnTo>
                <a:lnTo>
                  <a:pt x="11054" y="1230"/>
                </a:lnTo>
                <a:lnTo>
                  <a:pt x="13572" y="1230"/>
                </a:lnTo>
                <a:lnTo>
                  <a:pt x="16090" y="1230"/>
                </a:lnTo>
                <a:lnTo>
                  <a:pt x="16090" y="615"/>
                </a:lnTo>
                <a:lnTo>
                  <a:pt x="16090" y="0"/>
                </a:lnTo>
                <a:lnTo>
                  <a:pt x="13594" y="0"/>
                </a:lnTo>
                <a:lnTo>
                  <a:pt x="11099" y="0"/>
                </a:lnTo>
                <a:close/>
                <a:moveTo>
                  <a:pt x="5655" y="59"/>
                </a:moveTo>
                <a:lnTo>
                  <a:pt x="5655" y="612"/>
                </a:lnTo>
                <a:lnTo>
                  <a:pt x="5655" y="1165"/>
                </a:lnTo>
                <a:lnTo>
                  <a:pt x="5998" y="1183"/>
                </a:lnTo>
                <a:cubicBezTo>
                  <a:pt x="6187" y="1193"/>
                  <a:pt x="6849" y="1195"/>
                  <a:pt x="7466" y="1189"/>
                </a:cubicBezTo>
                <a:cubicBezTo>
                  <a:pt x="8084" y="1183"/>
                  <a:pt x="9039" y="1175"/>
                  <a:pt x="9587" y="1174"/>
                </a:cubicBezTo>
                <a:lnTo>
                  <a:pt x="10582" y="1171"/>
                </a:lnTo>
                <a:lnTo>
                  <a:pt x="10582" y="615"/>
                </a:lnTo>
                <a:lnTo>
                  <a:pt x="10582" y="59"/>
                </a:lnTo>
                <a:lnTo>
                  <a:pt x="8119" y="59"/>
                </a:lnTo>
                <a:lnTo>
                  <a:pt x="5655" y="59"/>
                </a:lnTo>
                <a:close/>
                <a:moveTo>
                  <a:pt x="16599" y="59"/>
                </a:moveTo>
                <a:lnTo>
                  <a:pt x="16599" y="615"/>
                </a:lnTo>
                <a:lnTo>
                  <a:pt x="16599" y="1171"/>
                </a:lnTo>
                <a:lnTo>
                  <a:pt x="19063" y="1171"/>
                </a:lnTo>
                <a:lnTo>
                  <a:pt x="21526" y="1171"/>
                </a:lnTo>
                <a:lnTo>
                  <a:pt x="21526" y="615"/>
                </a:lnTo>
                <a:lnTo>
                  <a:pt x="21526" y="59"/>
                </a:lnTo>
                <a:lnTo>
                  <a:pt x="19063" y="59"/>
                </a:lnTo>
                <a:lnTo>
                  <a:pt x="16599" y="59"/>
                </a:lnTo>
                <a:close/>
                <a:moveTo>
                  <a:pt x="74" y="1463"/>
                </a:moveTo>
                <a:lnTo>
                  <a:pt x="74" y="2107"/>
                </a:lnTo>
                <a:lnTo>
                  <a:pt x="74" y="2751"/>
                </a:lnTo>
                <a:lnTo>
                  <a:pt x="2611" y="2751"/>
                </a:lnTo>
                <a:lnTo>
                  <a:pt x="5146" y="2751"/>
                </a:lnTo>
                <a:lnTo>
                  <a:pt x="5146" y="2107"/>
                </a:lnTo>
                <a:lnTo>
                  <a:pt x="5146" y="1463"/>
                </a:lnTo>
                <a:lnTo>
                  <a:pt x="2611" y="1463"/>
                </a:lnTo>
                <a:lnTo>
                  <a:pt x="74" y="1463"/>
                </a:lnTo>
                <a:close/>
                <a:moveTo>
                  <a:pt x="5581" y="1463"/>
                </a:moveTo>
                <a:lnTo>
                  <a:pt x="5581" y="2107"/>
                </a:lnTo>
                <a:lnTo>
                  <a:pt x="5581" y="2751"/>
                </a:lnTo>
                <a:lnTo>
                  <a:pt x="8119" y="2751"/>
                </a:lnTo>
                <a:lnTo>
                  <a:pt x="10656" y="2751"/>
                </a:lnTo>
                <a:lnTo>
                  <a:pt x="10656" y="2107"/>
                </a:lnTo>
                <a:lnTo>
                  <a:pt x="10656" y="1463"/>
                </a:lnTo>
                <a:lnTo>
                  <a:pt x="8119" y="1463"/>
                </a:lnTo>
                <a:lnTo>
                  <a:pt x="5581" y="1463"/>
                </a:lnTo>
                <a:close/>
                <a:moveTo>
                  <a:pt x="11018" y="1463"/>
                </a:moveTo>
                <a:lnTo>
                  <a:pt x="11018" y="2107"/>
                </a:lnTo>
                <a:lnTo>
                  <a:pt x="11018" y="2751"/>
                </a:lnTo>
                <a:lnTo>
                  <a:pt x="13555" y="2751"/>
                </a:lnTo>
                <a:lnTo>
                  <a:pt x="16090" y="2751"/>
                </a:lnTo>
                <a:lnTo>
                  <a:pt x="16090" y="2107"/>
                </a:lnTo>
                <a:lnTo>
                  <a:pt x="16090" y="1463"/>
                </a:lnTo>
                <a:lnTo>
                  <a:pt x="13555" y="1463"/>
                </a:lnTo>
                <a:lnTo>
                  <a:pt x="11018" y="1463"/>
                </a:lnTo>
                <a:close/>
                <a:moveTo>
                  <a:pt x="16526" y="1463"/>
                </a:moveTo>
                <a:lnTo>
                  <a:pt x="16526" y="2107"/>
                </a:lnTo>
                <a:lnTo>
                  <a:pt x="16526" y="2751"/>
                </a:lnTo>
                <a:lnTo>
                  <a:pt x="19063" y="2751"/>
                </a:lnTo>
                <a:lnTo>
                  <a:pt x="21600" y="2751"/>
                </a:lnTo>
                <a:lnTo>
                  <a:pt x="21600" y="2107"/>
                </a:lnTo>
                <a:lnTo>
                  <a:pt x="21600" y="1463"/>
                </a:lnTo>
                <a:lnTo>
                  <a:pt x="19063" y="1463"/>
                </a:lnTo>
                <a:lnTo>
                  <a:pt x="16526" y="1463"/>
                </a:lnTo>
                <a:close/>
                <a:moveTo>
                  <a:pt x="156" y="2985"/>
                </a:moveTo>
                <a:lnTo>
                  <a:pt x="132" y="3547"/>
                </a:lnTo>
                <a:cubicBezTo>
                  <a:pt x="116" y="3935"/>
                  <a:pt x="137" y="4120"/>
                  <a:pt x="196" y="4147"/>
                </a:cubicBezTo>
                <a:cubicBezTo>
                  <a:pt x="243" y="4168"/>
                  <a:pt x="1376" y="4191"/>
                  <a:pt x="2714" y="4199"/>
                </a:cubicBezTo>
                <a:lnTo>
                  <a:pt x="5146" y="4213"/>
                </a:lnTo>
                <a:lnTo>
                  <a:pt x="5146" y="3599"/>
                </a:lnTo>
                <a:lnTo>
                  <a:pt x="5146" y="2985"/>
                </a:lnTo>
                <a:lnTo>
                  <a:pt x="2652" y="2985"/>
                </a:lnTo>
                <a:lnTo>
                  <a:pt x="156" y="2985"/>
                </a:lnTo>
                <a:close/>
                <a:moveTo>
                  <a:pt x="11054" y="2985"/>
                </a:moveTo>
                <a:lnTo>
                  <a:pt x="11076" y="3590"/>
                </a:lnTo>
                <a:lnTo>
                  <a:pt x="11099" y="4194"/>
                </a:lnTo>
                <a:lnTo>
                  <a:pt x="13594" y="4190"/>
                </a:lnTo>
                <a:lnTo>
                  <a:pt x="16090" y="4185"/>
                </a:lnTo>
                <a:lnTo>
                  <a:pt x="16090" y="3585"/>
                </a:lnTo>
                <a:lnTo>
                  <a:pt x="16090" y="2985"/>
                </a:lnTo>
                <a:lnTo>
                  <a:pt x="13572" y="2985"/>
                </a:lnTo>
                <a:lnTo>
                  <a:pt x="11054" y="2985"/>
                </a:lnTo>
                <a:close/>
                <a:moveTo>
                  <a:pt x="16599" y="2985"/>
                </a:moveTo>
                <a:lnTo>
                  <a:pt x="16599" y="3572"/>
                </a:lnTo>
                <a:lnTo>
                  <a:pt x="16599" y="4156"/>
                </a:lnTo>
                <a:lnTo>
                  <a:pt x="19063" y="4156"/>
                </a:lnTo>
                <a:lnTo>
                  <a:pt x="21526" y="4156"/>
                </a:lnTo>
                <a:lnTo>
                  <a:pt x="21526" y="3572"/>
                </a:lnTo>
                <a:lnTo>
                  <a:pt x="21526" y="2985"/>
                </a:lnTo>
                <a:lnTo>
                  <a:pt x="19063" y="2985"/>
                </a:lnTo>
                <a:lnTo>
                  <a:pt x="16599" y="2985"/>
                </a:lnTo>
                <a:close/>
                <a:moveTo>
                  <a:pt x="5655" y="2987"/>
                </a:moveTo>
                <a:lnTo>
                  <a:pt x="5655" y="3572"/>
                </a:lnTo>
                <a:lnTo>
                  <a:pt x="5655" y="4156"/>
                </a:lnTo>
                <a:lnTo>
                  <a:pt x="8119" y="4156"/>
                </a:lnTo>
                <a:lnTo>
                  <a:pt x="10582" y="4156"/>
                </a:lnTo>
                <a:lnTo>
                  <a:pt x="10582" y="3572"/>
                </a:lnTo>
                <a:lnTo>
                  <a:pt x="10582" y="2988"/>
                </a:lnTo>
                <a:lnTo>
                  <a:pt x="8119" y="2987"/>
                </a:lnTo>
                <a:lnTo>
                  <a:pt x="5655" y="2987"/>
                </a:lnTo>
                <a:close/>
                <a:moveTo>
                  <a:pt x="0" y="4391"/>
                </a:moveTo>
                <a:lnTo>
                  <a:pt x="0" y="4860"/>
                </a:lnTo>
                <a:lnTo>
                  <a:pt x="0" y="5327"/>
                </a:lnTo>
                <a:lnTo>
                  <a:pt x="10763" y="5327"/>
                </a:lnTo>
                <a:lnTo>
                  <a:pt x="21526" y="5327"/>
                </a:lnTo>
                <a:lnTo>
                  <a:pt x="21526" y="4860"/>
                </a:lnTo>
                <a:lnTo>
                  <a:pt x="21526" y="4391"/>
                </a:lnTo>
                <a:lnTo>
                  <a:pt x="10763" y="4391"/>
                </a:lnTo>
                <a:lnTo>
                  <a:pt x="0" y="4391"/>
                </a:lnTo>
                <a:close/>
                <a:moveTo>
                  <a:pt x="74" y="5561"/>
                </a:moveTo>
                <a:lnTo>
                  <a:pt x="74" y="6205"/>
                </a:lnTo>
                <a:lnTo>
                  <a:pt x="74" y="6849"/>
                </a:lnTo>
                <a:lnTo>
                  <a:pt x="2611" y="6849"/>
                </a:lnTo>
                <a:lnTo>
                  <a:pt x="5146" y="6849"/>
                </a:lnTo>
                <a:lnTo>
                  <a:pt x="5146" y="6205"/>
                </a:lnTo>
                <a:lnTo>
                  <a:pt x="5146" y="5561"/>
                </a:lnTo>
                <a:lnTo>
                  <a:pt x="2611" y="5561"/>
                </a:lnTo>
                <a:lnTo>
                  <a:pt x="74" y="5561"/>
                </a:lnTo>
                <a:close/>
                <a:moveTo>
                  <a:pt x="5581" y="5561"/>
                </a:moveTo>
                <a:lnTo>
                  <a:pt x="5581" y="6205"/>
                </a:lnTo>
                <a:lnTo>
                  <a:pt x="5581" y="6849"/>
                </a:lnTo>
                <a:lnTo>
                  <a:pt x="8119" y="6849"/>
                </a:lnTo>
                <a:lnTo>
                  <a:pt x="10656" y="6849"/>
                </a:lnTo>
                <a:lnTo>
                  <a:pt x="10656" y="6205"/>
                </a:lnTo>
                <a:lnTo>
                  <a:pt x="10656" y="5561"/>
                </a:lnTo>
                <a:lnTo>
                  <a:pt x="8119" y="5561"/>
                </a:lnTo>
                <a:lnTo>
                  <a:pt x="5581" y="5561"/>
                </a:lnTo>
                <a:close/>
                <a:moveTo>
                  <a:pt x="11018" y="5561"/>
                </a:moveTo>
                <a:lnTo>
                  <a:pt x="11018" y="6205"/>
                </a:lnTo>
                <a:lnTo>
                  <a:pt x="11018" y="6849"/>
                </a:lnTo>
                <a:lnTo>
                  <a:pt x="13555" y="6849"/>
                </a:lnTo>
                <a:lnTo>
                  <a:pt x="16090" y="6849"/>
                </a:lnTo>
                <a:lnTo>
                  <a:pt x="16090" y="6205"/>
                </a:lnTo>
                <a:lnTo>
                  <a:pt x="16090" y="5561"/>
                </a:lnTo>
                <a:lnTo>
                  <a:pt x="13555" y="5561"/>
                </a:lnTo>
                <a:lnTo>
                  <a:pt x="11018" y="5561"/>
                </a:lnTo>
                <a:close/>
                <a:moveTo>
                  <a:pt x="16526" y="5561"/>
                </a:moveTo>
                <a:lnTo>
                  <a:pt x="16526" y="6205"/>
                </a:lnTo>
                <a:lnTo>
                  <a:pt x="16526" y="6849"/>
                </a:lnTo>
                <a:lnTo>
                  <a:pt x="19063" y="6849"/>
                </a:lnTo>
                <a:lnTo>
                  <a:pt x="21600" y="6849"/>
                </a:lnTo>
                <a:lnTo>
                  <a:pt x="21600" y="6205"/>
                </a:lnTo>
                <a:lnTo>
                  <a:pt x="21600" y="5561"/>
                </a:lnTo>
                <a:lnTo>
                  <a:pt x="19063" y="5561"/>
                </a:lnTo>
                <a:lnTo>
                  <a:pt x="16526" y="5561"/>
                </a:lnTo>
                <a:close/>
                <a:moveTo>
                  <a:pt x="145" y="7084"/>
                </a:moveTo>
                <a:lnTo>
                  <a:pt x="145" y="7697"/>
                </a:lnTo>
                <a:lnTo>
                  <a:pt x="145" y="8312"/>
                </a:lnTo>
                <a:lnTo>
                  <a:pt x="2647" y="8312"/>
                </a:lnTo>
                <a:lnTo>
                  <a:pt x="5146" y="8312"/>
                </a:lnTo>
                <a:lnTo>
                  <a:pt x="5146" y="7697"/>
                </a:lnTo>
                <a:lnTo>
                  <a:pt x="5146" y="7084"/>
                </a:lnTo>
                <a:lnTo>
                  <a:pt x="2647" y="7084"/>
                </a:lnTo>
                <a:lnTo>
                  <a:pt x="145" y="7084"/>
                </a:lnTo>
                <a:close/>
                <a:moveTo>
                  <a:pt x="11089" y="7084"/>
                </a:moveTo>
                <a:lnTo>
                  <a:pt x="11089" y="7697"/>
                </a:lnTo>
                <a:lnTo>
                  <a:pt x="11089" y="8312"/>
                </a:lnTo>
                <a:lnTo>
                  <a:pt x="13591" y="8312"/>
                </a:lnTo>
                <a:lnTo>
                  <a:pt x="16090" y="8312"/>
                </a:lnTo>
                <a:lnTo>
                  <a:pt x="16090" y="7697"/>
                </a:lnTo>
                <a:lnTo>
                  <a:pt x="16090" y="7084"/>
                </a:lnTo>
                <a:lnTo>
                  <a:pt x="13591" y="7084"/>
                </a:lnTo>
                <a:lnTo>
                  <a:pt x="11089" y="7084"/>
                </a:lnTo>
                <a:close/>
                <a:moveTo>
                  <a:pt x="6594" y="7102"/>
                </a:moveTo>
                <a:cubicBezTo>
                  <a:pt x="6315" y="7105"/>
                  <a:pt x="6093" y="7111"/>
                  <a:pt x="5998" y="7120"/>
                </a:cubicBezTo>
                <a:lnTo>
                  <a:pt x="5655" y="7152"/>
                </a:lnTo>
                <a:lnTo>
                  <a:pt x="5655" y="7703"/>
                </a:lnTo>
                <a:lnTo>
                  <a:pt x="5655" y="8255"/>
                </a:lnTo>
                <a:lnTo>
                  <a:pt x="8119" y="8255"/>
                </a:lnTo>
                <a:lnTo>
                  <a:pt x="10582" y="8255"/>
                </a:lnTo>
                <a:lnTo>
                  <a:pt x="10582" y="7697"/>
                </a:lnTo>
                <a:lnTo>
                  <a:pt x="10582" y="7142"/>
                </a:lnTo>
                <a:lnTo>
                  <a:pt x="9659" y="7133"/>
                </a:lnTo>
                <a:cubicBezTo>
                  <a:pt x="9150" y="7127"/>
                  <a:pt x="8196" y="7115"/>
                  <a:pt x="7538" y="7105"/>
                </a:cubicBezTo>
                <a:cubicBezTo>
                  <a:pt x="7209" y="7100"/>
                  <a:pt x="6873" y="7099"/>
                  <a:pt x="6594" y="7102"/>
                </a:cubicBezTo>
                <a:close/>
                <a:moveTo>
                  <a:pt x="16599" y="7113"/>
                </a:moveTo>
                <a:lnTo>
                  <a:pt x="16599" y="7684"/>
                </a:lnTo>
                <a:lnTo>
                  <a:pt x="16599" y="8255"/>
                </a:lnTo>
                <a:lnTo>
                  <a:pt x="19063" y="8255"/>
                </a:lnTo>
                <a:lnTo>
                  <a:pt x="21526" y="8255"/>
                </a:lnTo>
                <a:lnTo>
                  <a:pt x="21526" y="7684"/>
                </a:lnTo>
                <a:lnTo>
                  <a:pt x="21526" y="7113"/>
                </a:lnTo>
                <a:lnTo>
                  <a:pt x="19063" y="7113"/>
                </a:lnTo>
                <a:lnTo>
                  <a:pt x="16599" y="7113"/>
                </a:lnTo>
                <a:close/>
                <a:moveTo>
                  <a:pt x="74" y="8547"/>
                </a:moveTo>
                <a:lnTo>
                  <a:pt x="74" y="9191"/>
                </a:lnTo>
                <a:lnTo>
                  <a:pt x="74" y="9835"/>
                </a:lnTo>
                <a:lnTo>
                  <a:pt x="2611" y="9835"/>
                </a:lnTo>
                <a:lnTo>
                  <a:pt x="5146" y="9835"/>
                </a:lnTo>
                <a:lnTo>
                  <a:pt x="5146" y="9191"/>
                </a:lnTo>
                <a:lnTo>
                  <a:pt x="5146" y="8547"/>
                </a:lnTo>
                <a:lnTo>
                  <a:pt x="2611" y="8547"/>
                </a:lnTo>
                <a:lnTo>
                  <a:pt x="74" y="8547"/>
                </a:lnTo>
                <a:close/>
                <a:moveTo>
                  <a:pt x="5581" y="8547"/>
                </a:moveTo>
                <a:lnTo>
                  <a:pt x="5581" y="9191"/>
                </a:lnTo>
                <a:lnTo>
                  <a:pt x="5581" y="9835"/>
                </a:lnTo>
                <a:lnTo>
                  <a:pt x="8119" y="9835"/>
                </a:lnTo>
                <a:lnTo>
                  <a:pt x="10656" y="9835"/>
                </a:lnTo>
                <a:lnTo>
                  <a:pt x="10656" y="9191"/>
                </a:lnTo>
                <a:lnTo>
                  <a:pt x="10656" y="8547"/>
                </a:lnTo>
                <a:lnTo>
                  <a:pt x="8119" y="8547"/>
                </a:lnTo>
                <a:lnTo>
                  <a:pt x="5581" y="8547"/>
                </a:lnTo>
                <a:close/>
                <a:moveTo>
                  <a:pt x="11018" y="8547"/>
                </a:moveTo>
                <a:lnTo>
                  <a:pt x="11018" y="9191"/>
                </a:lnTo>
                <a:lnTo>
                  <a:pt x="11018" y="9835"/>
                </a:lnTo>
                <a:lnTo>
                  <a:pt x="13555" y="9835"/>
                </a:lnTo>
                <a:lnTo>
                  <a:pt x="16090" y="9835"/>
                </a:lnTo>
                <a:lnTo>
                  <a:pt x="16090" y="9191"/>
                </a:lnTo>
                <a:lnTo>
                  <a:pt x="16090" y="8547"/>
                </a:lnTo>
                <a:lnTo>
                  <a:pt x="13555" y="8547"/>
                </a:lnTo>
                <a:lnTo>
                  <a:pt x="11018" y="8547"/>
                </a:lnTo>
                <a:close/>
                <a:moveTo>
                  <a:pt x="16526" y="8547"/>
                </a:moveTo>
                <a:lnTo>
                  <a:pt x="16526" y="9191"/>
                </a:lnTo>
                <a:lnTo>
                  <a:pt x="16526" y="9835"/>
                </a:lnTo>
                <a:lnTo>
                  <a:pt x="19063" y="9835"/>
                </a:lnTo>
                <a:lnTo>
                  <a:pt x="21600" y="9835"/>
                </a:lnTo>
                <a:lnTo>
                  <a:pt x="21600" y="9191"/>
                </a:lnTo>
                <a:lnTo>
                  <a:pt x="21600" y="8547"/>
                </a:lnTo>
                <a:lnTo>
                  <a:pt x="19063" y="8547"/>
                </a:lnTo>
                <a:lnTo>
                  <a:pt x="16526" y="8547"/>
                </a:lnTo>
                <a:close/>
                <a:moveTo>
                  <a:pt x="11689" y="10062"/>
                </a:moveTo>
                <a:lnTo>
                  <a:pt x="11089" y="10069"/>
                </a:lnTo>
                <a:lnTo>
                  <a:pt x="11089" y="10669"/>
                </a:lnTo>
                <a:lnTo>
                  <a:pt x="11089" y="11269"/>
                </a:lnTo>
                <a:lnTo>
                  <a:pt x="13591" y="11269"/>
                </a:lnTo>
                <a:lnTo>
                  <a:pt x="16090" y="11269"/>
                </a:lnTo>
                <a:lnTo>
                  <a:pt x="16090" y="10669"/>
                </a:lnTo>
                <a:cubicBezTo>
                  <a:pt x="16090" y="10086"/>
                  <a:pt x="16086" y="10069"/>
                  <a:pt x="15928" y="10068"/>
                </a:cubicBezTo>
                <a:cubicBezTo>
                  <a:pt x="15169" y="10061"/>
                  <a:pt x="12163" y="10056"/>
                  <a:pt x="11689" y="10062"/>
                </a:cubicBezTo>
                <a:close/>
                <a:moveTo>
                  <a:pt x="145" y="10069"/>
                </a:moveTo>
                <a:lnTo>
                  <a:pt x="145" y="10669"/>
                </a:lnTo>
                <a:lnTo>
                  <a:pt x="145" y="11269"/>
                </a:lnTo>
                <a:lnTo>
                  <a:pt x="2647" y="11269"/>
                </a:lnTo>
                <a:lnTo>
                  <a:pt x="5146" y="11269"/>
                </a:lnTo>
                <a:lnTo>
                  <a:pt x="5146" y="10669"/>
                </a:lnTo>
                <a:lnTo>
                  <a:pt x="5146" y="10069"/>
                </a:lnTo>
                <a:lnTo>
                  <a:pt x="2647" y="10069"/>
                </a:lnTo>
                <a:lnTo>
                  <a:pt x="145" y="10069"/>
                </a:lnTo>
                <a:close/>
                <a:moveTo>
                  <a:pt x="16599" y="10069"/>
                </a:moveTo>
                <a:lnTo>
                  <a:pt x="16599" y="10654"/>
                </a:lnTo>
                <a:lnTo>
                  <a:pt x="16599" y="11240"/>
                </a:lnTo>
                <a:lnTo>
                  <a:pt x="19063" y="11240"/>
                </a:lnTo>
                <a:lnTo>
                  <a:pt x="21526" y="11240"/>
                </a:lnTo>
                <a:lnTo>
                  <a:pt x="21526" y="10654"/>
                </a:lnTo>
                <a:lnTo>
                  <a:pt x="21526" y="10069"/>
                </a:lnTo>
                <a:lnTo>
                  <a:pt x="19063" y="10069"/>
                </a:lnTo>
                <a:lnTo>
                  <a:pt x="16599" y="10069"/>
                </a:lnTo>
                <a:close/>
                <a:moveTo>
                  <a:pt x="10582" y="10072"/>
                </a:moveTo>
                <a:lnTo>
                  <a:pt x="8119" y="10074"/>
                </a:lnTo>
                <a:lnTo>
                  <a:pt x="5655" y="10075"/>
                </a:lnTo>
                <a:lnTo>
                  <a:pt x="5655" y="10657"/>
                </a:lnTo>
                <a:lnTo>
                  <a:pt x="5655" y="11240"/>
                </a:lnTo>
                <a:lnTo>
                  <a:pt x="8119" y="11240"/>
                </a:lnTo>
                <a:lnTo>
                  <a:pt x="10582" y="11240"/>
                </a:lnTo>
                <a:lnTo>
                  <a:pt x="10582" y="10655"/>
                </a:lnTo>
                <a:lnTo>
                  <a:pt x="10582" y="10072"/>
                </a:lnTo>
                <a:close/>
                <a:moveTo>
                  <a:pt x="74" y="11473"/>
                </a:moveTo>
                <a:lnTo>
                  <a:pt x="74" y="12117"/>
                </a:lnTo>
                <a:lnTo>
                  <a:pt x="74" y="12761"/>
                </a:lnTo>
                <a:lnTo>
                  <a:pt x="2611" y="12761"/>
                </a:lnTo>
                <a:lnTo>
                  <a:pt x="5146" y="12761"/>
                </a:lnTo>
                <a:lnTo>
                  <a:pt x="5146" y="12117"/>
                </a:lnTo>
                <a:lnTo>
                  <a:pt x="5146" y="11473"/>
                </a:lnTo>
                <a:lnTo>
                  <a:pt x="2611" y="11473"/>
                </a:lnTo>
                <a:lnTo>
                  <a:pt x="74" y="11473"/>
                </a:lnTo>
                <a:close/>
                <a:moveTo>
                  <a:pt x="5581" y="11473"/>
                </a:moveTo>
                <a:lnTo>
                  <a:pt x="5581" y="12117"/>
                </a:lnTo>
                <a:lnTo>
                  <a:pt x="5581" y="12761"/>
                </a:lnTo>
                <a:lnTo>
                  <a:pt x="8119" y="12761"/>
                </a:lnTo>
                <a:lnTo>
                  <a:pt x="10656" y="12761"/>
                </a:lnTo>
                <a:lnTo>
                  <a:pt x="10656" y="12117"/>
                </a:lnTo>
                <a:lnTo>
                  <a:pt x="10656" y="11473"/>
                </a:lnTo>
                <a:lnTo>
                  <a:pt x="8119" y="11473"/>
                </a:lnTo>
                <a:lnTo>
                  <a:pt x="5581" y="11473"/>
                </a:lnTo>
                <a:close/>
                <a:moveTo>
                  <a:pt x="11018" y="11473"/>
                </a:moveTo>
                <a:lnTo>
                  <a:pt x="11018" y="12117"/>
                </a:lnTo>
                <a:lnTo>
                  <a:pt x="11018" y="12761"/>
                </a:lnTo>
                <a:lnTo>
                  <a:pt x="13555" y="12761"/>
                </a:lnTo>
                <a:lnTo>
                  <a:pt x="16090" y="12761"/>
                </a:lnTo>
                <a:lnTo>
                  <a:pt x="16090" y="12117"/>
                </a:lnTo>
                <a:lnTo>
                  <a:pt x="16090" y="11473"/>
                </a:lnTo>
                <a:lnTo>
                  <a:pt x="13555" y="11473"/>
                </a:lnTo>
                <a:lnTo>
                  <a:pt x="11018" y="11473"/>
                </a:lnTo>
                <a:close/>
                <a:moveTo>
                  <a:pt x="16526" y="11473"/>
                </a:moveTo>
                <a:lnTo>
                  <a:pt x="16526" y="12117"/>
                </a:lnTo>
                <a:lnTo>
                  <a:pt x="16526" y="12761"/>
                </a:lnTo>
                <a:lnTo>
                  <a:pt x="19063" y="12761"/>
                </a:lnTo>
                <a:lnTo>
                  <a:pt x="21600" y="12761"/>
                </a:lnTo>
                <a:lnTo>
                  <a:pt x="21600" y="12117"/>
                </a:lnTo>
                <a:lnTo>
                  <a:pt x="21600" y="11473"/>
                </a:lnTo>
                <a:lnTo>
                  <a:pt x="19063" y="11473"/>
                </a:lnTo>
                <a:lnTo>
                  <a:pt x="16526" y="11473"/>
                </a:lnTo>
                <a:close/>
                <a:moveTo>
                  <a:pt x="145" y="12995"/>
                </a:moveTo>
                <a:lnTo>
                  <a:pt x="145" y="13610"/>
                </a:lnTo>
                <a:lnTo>
                  <a:pt x="145" y="14225"/>
                </a:lnTo>
                <a:lnTo>
                  <a:pt x="2647" y="14225"/>
                </a:lnTo>
                <a:lnTo>
                  <a:pt x="5146" y="14225"/>
                </a:lnTo>
                <a:lnTo>
                  <a:pt x="5146" y="13610"/>
                </a:lnTo>
                <a:lnTo>
                  <a:pt x="5146" y="12995"/>
                </a:lnTo>
                <a:lnTo>
                  <a:pt x="2647" y="12995"/>
                </a:lnTo>
                <a:lnTo>
                  <a:pt x="145" y="12995"/>
                </a:lnTo>
                <a:close/>
                <a:moveTo>
                  <a:pt x="11089" y="12995"/>
                </a:moveTo>
                <a:lnTo>
                  <a:pt x="11089" y="13610"/>
                </a:lnTo>
                <a:lnTo>
                  <a:pt x="11089" y="14225"/>
                </a:lnTo>
                <a:lnTo>
                  <a:pt x="13591" y="14225"/>
                </a:lnTo>
                <a:lnTo>
                  <a:pt x="16090" y="14225"/>
                </a:lnTo>
                <a:lnTo>
                  <a:pt x="16090" y="13610"/>
                </a:lnTo>
                <a:lnTo>
                  <a:pt x="16090" y="12995"/>
                </a:lnTo>
                <a:lnTo>
                  <a:pt x="13591" y="12995"/>
                </a:lnTo>
                <a:lnTo>
                  <a:pt x="11089" y="12995"/>
                </a:lnTo>
                <a:close/>
                <a:moveTo>
                  <a:pt x="5655" y="13055"/>
                </a:moveTo>
                <a:lnTo>
                  <a:pt x="5655" y="13626"/>
                </a:lnTo>
                <a:lnTo>
                  <a:pt x="5655" y="14197"/>
                </a:lnTo>
                <a:lnTo>
                  <a:pt x="8119" y="14212"/>
                </a:lnTo>
                <a:lnTo>
                  <a:pt x="10582" y="14227"/>
                </a:lnTo>
                <a:lnTo>
                  <a:pt x="10582" y="13641"/>
                </a:lnTo>
                <a:lnTo>
                  <a:pt x="10582" y="13055"/>
                </a:lnTo>
                <a:lnTo>
                  <a:pt x="8119" y="13055"/>
                </a:lnTo>
                <a:lnTo>
                  <a:pt x="5655" y="13055"/>
                </a:lnTo>
                <a:close/>
                <a:moveTo>
                  <a:pt x="16599" y="13055"/>
                </a:moveTo>
                <a:lnTo>
                  <a:pt x="16599" y="13638"/>
                </a:lnTo>
                <a:lnTo>
                  <a:pt x="16599" y="14222"/>
                </a:lnTo>
                <a:lnTo>
                  <a:pt x="19063" y="14224"/>
                </a:lnTo>
                <a:lnTo>
                  <a:pt x="21526" y="14224"/>
                </a:lnTo>
                <a:lnTo>
                  <a:pt x="21526" y="13639"/>
                </a:lnTo>
                <a:lnTo>
                  <a:pt x="21526" y="13055"/>
                </a:lnTo>
                <a:lnTo>
                  <a:pt x="19063" y="13055"/>
                </a:lnTo>
                <a:lnTo>
                  <a:pt x="16599" y="13055"/>
                </a:lnTo>
                <a:close/>
                <a:moveTo>
                  <a:pt x="74" y="14458"/>
                </a:moveTo>
                <a:lnTo>
                  <a:pt x="74" y="15102"/>
                </a:lnTo>
                <a:lnTo>
                  <a:pt x="74" y="15746"/>
                </a:lnTo>
                <a:lnTo>
                  <a:pt x="2611" y="15746"/>
                </a:lnTo>
                <a:lnTo>
                  <a:pt x="5146" y="15746"/>
                </a:lnTo>
                <a:lnTo>
                  <a:pt x="5146" y="15102"/>
                </a:lnTo>
                <a:lnTo>
                  <a:pt x="5146" y="14458"/>
                </a:lnTo>
                <a:lnTo>
                  <a:pt x="2611" y="14458"/>
                </a:lnTo>
                <a:lnTo>
                  <a:pt x="74" y="14458"/>
                </a:lnTo>
                <a:close/>
                <a:moveTo>
                  <a:pt x="5581" y="14458"/>
                </a:moveTo>
                <a:lnTo>
                  <a:pt x="5581" y="15102"/>
                </a:lnTo>
                <a:lnTo>
                  <a:pt x="5581" y="15746"/>
                </a:lnTo>
                <a:lnTo>
                  <a:pt x="8119" y="15746"/>
                </a:lnTo>
                <a:lnTo>
                  <a:pt x="10656" y="15746"/>
                </a:lnTo>
                <a:lnTo>
                  <a:pt x="10656" y="15102"/>
                </a:lnTo>
                <a:lnTo>
                  <a:pt x="10656" y="14458"/>
                </a:lnTo>
                <a:lnTo>
                  <a:pt x="8119" y="14458"/>
                </a:lnTo>
                <a:lnTo>
                  <a:pt x="5581" y="14458"/>
                </a:lnTo>
                <a:close/>
                <a:moveTo>
                  <a:pt x="11018" y="14458"/>
                </a:moveTo>
                <a:lnTo>
                  <a:pt x="11018" y="15102"/>
                </a:lnTo>
                <a:lnTo>
                  <a:pt x="11018" y="15746"/>
                </a:lnTo>
                <a:lnTo>
                  <a:pt x="13555" y="15746"/>
                </a:lnTo>
                <a:lnTo>
                  <a:pt x="16090" y="15746"/>
                </a:lnTo>
                <a:lnTo>
                  <a:pt x="16090" y="15102"/>
                </a:lnTo>
                <a:lnTo>
                  <a:pt x="16090" y="14458"/>
                </a:lnTo>
                <a:lnTo>
                  <a:pt x="13555" y="14458"/>
                </a:lnTo>
                <a:lnTo>
                  <a:pt x="11018" y="14458"/>
                </a:lnTo>
                <a:close/>
                <a:moveTo>
                  <a:pt x="16526" y="14458"/>
                </a:moveTo>
                <a:lnTo>
                  <a:pt x="16526" y="15102"/>
                </a:lnTo>
                <a:lnTo>
                  <a:pt x="16526" y="15746"/>
                </a:lnTo>
                <a:lnTo>
                  <a:pt x="19063" y="15746"/>
                </a:lnTo>
                <a:lnTo>
                  <a:pt x="21600" y="15746"/>
                </a:lnTo>
                <a:lnTo>
                  <a:pt x="21600" y="15102"/>
                </a:lnTo>
                <a:lnTo>
                  <a:pt x="21600" y="14458"/>
                </a:lnTo>
                <a:lnTo>
                  <a:pt x="19063" y="14458"/>
                </a:lnTo>
                <a:lnTo>
                  <a:pt x="16526" y="14458"/>
                </a:lnTo>
                <a:close/>
                <a:moveTo>
                  <a:pt x="145" y="15981"/>
                </a:moveTo>
                <a:lnTo>
                  <a:pt x="145" y="16596"/>
                </a:lnTo>
                <a:lnTo>
                  <a:pt x="145" y="17211"/>
                </a:lnTo>
                <a:lnTo>
                  <a:pt x="2647" y="17211"/>
                </a:lnTo>
                <a:lnTo>
                  <a:pt x="5146" y="17211"/>
                </a:lnTo>
                <a:lnTo>
                  <a:pt x="5146" y="16596"/>
                </a:lnTo>
                <a:lnTo>
                  <a:pt x="5146" y="15981"/>
                </a:lnTo>
                <a:lnTo>
                  <a:pt x="2647" y="15981"/>
                </a:lnTo>
                <a:lnTo>
                  <a:pt x="145" y="15981"/>
                </a:lnTo>
                <a:close/>
                <a:moveTo>
                  <a:pt x="11054" y="15981"/>
                </a:moveTo>
                <a:lnTo>
                  <a:pt x="11076" y="16596"/>
                </a:lnTo>
                <a:lnTo>
                  <a:pt x="11099" y="17211"/>
                </a:lnTo>
                <a:lnTo>
                  <a:pt x="13594" y="17211"/>
                </a:lnTo>
                <a:lnTo>
                  <a:pt x="16090" y="17211"/>
                </a:lnTo>
                <a:lnTo>
                  <a:pt x="16090" y="16596"/>
                </a:lnTo>
                <a:lnTo>
                  <a:pt x="16090" y="15981"/>
                </a:lnTo>
                <a:lnTo>
                  <a:pt x="13572" y="15981"/>
                </a:lnTo>
                <a:lnTo>
                  <a:pt x="11054" y="15981"/>
                </a:lnTo>
                <a:close/>
                <a:moveTo>
                  <a:pt x="8516" y="16036"/>
                </a:moveTo>
                <a:cubicBezTo>
                  <a:pt x="7898" y="16036"/>
                  <a:pt x="7002" y="16038"/>
                  <a:pt x="6524" y="16039"/>
                </a:cubicBezTo>
                <a:lnTo>
                  <a:pt x="5655" y="16040"/>
                </a:lnTo>
                <a:lnTo>
                  <a:pt x="5655" y="16596"/>
                </a:lnTo>
                <a:lnTo>
                  <a:pt x="5655" y="17152"/>
                </a:lnTo>
                <a:lnTo>
                  <a:pt x="8119" y="17152"/>
                </a:lnTo>
                <a:lnTo>
                  <a:pt x="10582" y="17152"/>
                </a:lnTo>
                <a:lnTo>
                  <a:pt x="10582" y="16596"/>
                </a:lnTo>
                <a:lnTo>
                  <a:pt x="10582" y="16040"/>
                </a:lnTo>
                <a:lnTo>
                  <a:pt x="10111" y="16039"/>
                </a:lnTo>
                <a:cubicBezTo>
                  <a:pt x="9852" y="16038"/>
                  <a:pt x="9134" y="16036"/>
                  <a:pt x="8516" y="16036"/>
                </a:cubicBezTo>
                <a:close/>
                <a:moveTo>
                  <a:pt x="16599" y="16040"/>
                </a:moveTo>
                <a:lnTo>
                  <a:pt x="16599" y="16596"/>
                </a:lnTo>
                <a:lnTo>
                  <a:pt x="16599" y="17152"/>
                </a:lnTo>
                <a:lnTo>
                  <a:pt x="19063" y="17152"/>
                </a:lnTo>
                <a:lnTo>
                  <a:pt x="21526" y="17152"/>
                </a:lnTo>
                <a:lnTo>
                  <a:pt x="21526" y="16596"/>
                </a:lnTo>
                <a:lnTo>
                  <a:pt x="21526" y="16040"/>
                </a:lnTo>
                <a:lnTo>
                  <a:pt x="19063" y="16040"/>
                </a:lnTo>
                <a:lnTo>
                  <a:pt x="16599" y="16040"/>
                </a:lnTo>
                <a:close/>
                <a:moveTo>
                  <a:pt x="74" y="17444"/>
                </a:moveTo>
                <a:lnTo>
                  <a:pt x="74" y="18059"/>
                </a:lnTo>
                <a:lnTo>
                  <a:pt x="74" y="18674"/>
                </a:lnTo>
                <a:lnTo>
                  <a:pt x="10837" y="18674"/>
                </a:lnTo>
                <a:lnTo>
                  <a:pt x="21600" y="18674"/>
                </a:lnTo>
                <a:lnTo>
                  <a:pt x="21600" y="18059"/>
                </a:lnTo>
                <a:lnTo>
                  <a:pt x="21600" y="17444"/>
                </a:lnTo>
                <a:lnTo>
                  <a:pt x="10837" y="17444"/>
                </a:lnTo>
                <a:lnTo>
                  <a:pt x="74" y="17444"/>
                </a:lnTo>
                <a:close/>
                <a:moveTo>
                  <a:pt x="74" y="18908"/>
                </a:moveTo>
                <a:lnTo>
                  <a:pt x="74" y="19522"/>
                </a:lnTo>
                <a:lnTo>
                  <a:pt x="74" y="20137"/>
                </a:lnTo>
                <a:lnTo>
                  <a:pt x="10837" y="20137"/>
                </a:lnTo>
                <a:lnTo>
                  <a:pt x="21600" y="20137"/>
                </a:lnTo>
                <a:lnTo>
                  <a:pt x="21600" y="19522"/>
                </a:lnTo>
                <a:lnTo>
                  <a:pt x="21600" y="18908"/>
                </a:lnTo>
                <a:lnTo>
                  <a:pt x="10837" y="18908"/>
                </a:lnTo>
                <a:lnTo>
                  <a:pt x="74" y="18908"/>
                </a:lnTo>
                <a:close/>
                <a:moveTo>
                  <a:pt x="74" y="20371"/>
                </a:moveTo>
                <a:lnTo>
                  <a:pt x="74" y="20986"/>
                </a:lnTo>
                <a:lnTo>
                  <a:pt x="74" y="21600"/>
                </a:lnTo>
                <a:lnTo>
                  <a:pt x="10837" y="21600"/>
                </a:lnTo>
                <a:lnTo>
                  <a:pt x="21600" y="21600"/>
                </a:lnTo>
                <a:lnTo>
                  <a:pt x="21600" y="20986"/>
                </a:lnTo>
                <a:lnTo>
                  <a:pt x="21600" y="20371"/>
                </a:lnTo>
                <a:lnTo>
                  <a:pt x="10837" y="20371"/>
                </a:lnTo>
                <a:lnTo>
                  <a:pt x="74" y="20371"/>
                </a:lnTo>
                <a:close/>
              </a:path>
            </a:pathLst>
          </a:custGeom>
          <a:ln w="12700">
            <a:miter lim="400000"/>
          </a:ln>
        </p:spPr>
      </p:pic>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74" name="learning-eng.jpeg" descr="learning-eng.jpeg"/>
          <p:cNvPicPr>
            <a:picLocks noChangeAspect="1"/>
          </p:cNvPicPr>
          <p:nvPr/>
        </p:nvPicPr>
        <p:blipFill>
          <a:blip r:embed="rId2">
            <a:extLst/>
          </a:blip>
          <a:srcRect l="0" t="7899" r="0" b="7899"/>
          <a:stretch>
            <a:fillRect/>
          </a:stretch>
        </p:blipFill>
        <p:spPr>
          <a:xfrm>
            <a:off x="0" y="7112"/>
            <a:ext cx="12192000" cy="6843777"/>
          </a:xfrm>
          <a:prstGeom prst="rect">
            <a:avLst/>
          </a:prstGeom>
          <a:ln w="12700">
            <a:miter lim="400000"/>
          </a:ln>
        </p:spPr>
      </p:pic>
      <p:sp>
        <p:nvSpPr>
          <p:cNvPr id="275" name="Right Triangle 1"/>
          <p:cNvSpPr/>
          <p:nvPr/>
        </p:nvSpPr>
        <p:spPr>
          <a:xfrm flipH="1">
            <a:off x="6512645" y="3153101"/>
            <a:ext cx="5679356" cy="37049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chemeClr val="accent2"/>
          </a:solidFill>
          <a:ln w="12700">
            <a:solidFill>
              <a:srgbClr val="AD5B24"/>
            </a:solidFill>
            <a:miter/>
          </a:ln>
        </p:spPr>
        <p:txBody>
          <a:bodyPr lIns="45719" rIns="45719" anchor="ctr"/>
          <a:lstStyle/>
          <a:p>
            <a:pPr>
              <a:defRPr>
                <a:solidFill>
                  <a:srgbClr val="FFFFFF"/>
                </a:solidFill>
              </a:defRPr>
            </a:pPr>
          </a:p>
        </p:txBody>
      </p:sp>
      <p:sp>
        <p:nvSpPr>
          <p:cNvPr id="276" name="TextBox 9"/>
          <p:cNvSpPr txBox="1"/>
          <p:nvPr/>
        </p:nvSpPr>
        <p:spPr>
          <a:xfrm>
            <a:off x="2507326" y="5902296"/>
            <a:ext cx="4433125" cy="916941"/>
          </a:xfrm>
          <a:prstGeom prst="rect">
            <a:avLst/>
          </a:prstGeom>
          <a:ln w="12700">
            <a:miter lim="400000"/>
          </a:ln>
          <a:effectLst>
            <a:outerShdw sx="100000" sy="100000" kx="0" ky="0" algn="b" rotWithShape="0" blurRad="190500" dist="12700" dir="5400000">
              <a:srgbClr val="000000"/>
            </a:outerShdw>
          </a:effectLst>
          <a:extLst>
            <a:ext uri="{C572A759-6A51-4108-AA02-DFA0A04FC94B}">
              <ma14:wrappingTextBoxFlag xmlns:ma14="http://schemas.microsoft.com/office/mac/drawingml/2011/main" val="1"/>
            </a:ext>
          </a:extLst>
        </p:spPr>
        <p:txBody>
          <a:bodyPr lIns="45719" rIns="45719">
            <a:spAutoFit/>
          </a:bodyPr>
          <a:lstStyle>
            <a:lvl1pPr>
              <a:defRPr b="1" sz="5400">
                <a:solidFill>
                  <a:schemeClr val="accent2"/>
                </a:solidFill>
                <a:latin typeface="Tajawal Medium"/>
                <a:ea typeface="Tajawal Medium"/>
                <a:cs typeface="Tajawal Medium"/>
                <a:sym typeface="Tajawal Medium"/>
              </a:defRPr>
            </a:lvl1pPr>
          </a:lstStyle>
          <a:p>
            <a:pPr/>
            <a:r>
              <a:t>Thank You</a:t>
            </a:r>
          </a:p>
        </p:txBody>
      </p:sp>
      <p:pic>
        <p:nvPicPr>
          <p:cNvPr id="277" name="Graphic 12" descr="Graphic 12"/>
          <p:cNvPicPr>
            <a:picLocks noChangeAspect="1"/>
          </p:cNvPicPr>
          <p:nvPr/>
        </p:nvPicPr>
        <p:blipFill>
          <a:blip r:embed="rId3">
            <a:extLst/>
          </a:blip>
          <a:stretch>
            <a:fillRect/>
          </a:stretch>
        </p:blipFill>
        <p:spPr>
          <a:xfrm>
            <a:off x="9576179" y="6168740"/>
            <a:ext cx="2279267" cy="384053"/>
          </a:xfrm>
          <a:prstGeom prst="rect">
            <a:avLst/>
          </a:prstGeom>
          <a:ln w="12700">
            <a:miter lim="400000"/>
          </a:ln>
        </p:spPr>
      </p:pic>
      <p:sp>
        <p:nvSpPr>
          <p:cNvPr id="278" name="Parallelogram 13"/>
          <p:cNvSpPr/>
          <p:nvPr/>
        </p:nvSpPr>
        <p:spPr>
          <a:xfrm flipV="1" rot="16200000">
            <a:off x="-2058945" y="4401413"/>
            <a:ext cx="3801493" cy="10974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6265" y="0"/>
                </a:lnTo>
                <a:lnTo>
                  <a:pt x="21600" y="250"/>
                </a:lnTo>
                <a:lnTo>
                  <a:pt x="15479" y="21600"/>
                </a:lnTo>
                <a:lnTo>
                  <a:pt x="0" y="21600"/>
                </a:lnTo>
                <a:close/>
              </a:path>
            </a:pathLst>
          </a:custGeom>
          <a:solidFill>
            <a:schemeClr val="accent2"/>
          </a:solidFill>
          <a:ln w="12700">
            <a:solidFill>
              <a:srgbClr val="AD5B24"/>
            </a:solidFill>
            <a:miter/>
          </a:ln>
        </p:spPr>
        <p:txBody>
          <a:bodyPr lIns="45719" rIns="45719" anchor="ctr"/>
          <a:lstStyle/>
          <a:p>
            <a:pPr>
              <a:defRPr>
                <a:solidFill>
                  <a:srgbClr val="FFFFFF"/>
                </a:solidFill>
              </a:defRPr>
            </a:pPr>
          </a:p>
        </p:txBody>
      </p:sp>
      <p:pic>
        <p:nvPicPr>
          <p:cNvPr id="279" name="Graphic 21" descr="Graphic 21"/>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280" name="Graphic 22" descr="Graphic 22"/>
          <p:cNvPicPr>
            <a:picLocks noChangeAspect="1"/>
          </p:cNvPicPr>
          <p:nvPr/>
        </p:nvPicPr>
        <p:blipFill>
          <a:blip r:embed="rId5">
            <a:extLst/>
          </a:blip>
          <a:stretch>
            <a:fillRect/>
          </a:stretch>
        </p:blipFill>
        <p:spPr>
          <a:xfrm>
            <a:off x="9120374" y="1677098"/>
            <a:ext cx="2758844" cy="753091"/>
          </a:xfrm>
          <a:prstGeom prst="rect">
            <a:avLst/>
          </a:prstGeom>
          <a:ln w="12700">
            <a:miter lim="400000"/>
          </a:ln>
        </p:spPr>
      </p:pic>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