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2"/>
  </p:notesMasterIdLst>
  <p:sldIdLst>
    <p:sldId id="295" r:id="rId2"/>
    <p:sldId id="294" r:id="rId3"/>
    <p:sldId id="293" r:id="rId4"/>
    <p:sldId id="292" r:id="rId5"/>
    <p:sldId id="291" r:id="rId6"/>
    <p:sldId id="290" r:id="rId7"/>
    <p:sldId id="289" r:id="rId8"/>
    <p:sldId id="288" r:id="rId9"/>
    <p:sldId id="287" r:id="rId10"/>
    <p:sldId id="286" r:id="rId11"/>
    <p:sldId id="285" r:id="rId12"/>
    <p:sldId id="284" r:id="rId13"/>
    <p:sldId id="283" r:id="rId14"/>
    <p:sldId id="282" r:id="rId15"/>
    <p:sldId id="281" r:id="rId16"/>
    <p:sldId id="280" r:id="rId17"/>
    <p:sldId id="279" r:id="rId18"/>
    <p:sldId id="278" r:id="rId19"/>
    <p:sldId id="277" r:id="rId20"/>
    <p:sldId id="276" r:id="rId21"/>
    <p:sldId id="275" r:id="rId22"/>
    <p:sldId id="274" r:id="rId23"/>
    <p:sldId id="273" r:id="rId24"/>
    <p:sldId id="272" r:id="rId25"/>
    <p:sldId id="271" r:id="rId26"/>
    <p:sldId id="270" r:id="rId27"/>
    <p:sldId id="269" r:id="rId28"/>
    <p:sldId id="268" r:id="rId29"/>
    <p:sldId id="267" r:id="rId30"/>
    <p:sldId id="266" r:id="rId31"/>
    <p:sldId id="265" r:id="rId32"/>
    <p:sldId id="264" r:id="rId33"/>
    <p:sldId id="256" r:id="rId34"/>
    <p:sldId id="263" r:id="rId35"/>
    <p:sldId id="262" r:id="rId36"/>
    <p:sldId id="261" r:id="rId37"/>
    <p:sldId id="260" r:id="rId38"/>
    <p:sldId id="259" r:id="rId39"/>
    <p:sldId id="258" r:id="rId40"/>
    <p:sldId id="257" r:id="rId41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9216"/>
    <p:restoredTop sz="94610"/>
  </p:normalViewPr>
  <p:slideViewPr>
    <p:cSldViewPr snapToGrid="0" snapToObjects="1">
      <p:cViewPr varScale="1">
        <p:scale>
          <a:sx n="98" d="100"/>
          <a:sy n="98" d="100"/>
        </p:scale>
        <p:origin x="200" y="8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6283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23083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16175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66741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0348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40468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5524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3796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10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32820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13239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1332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74713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0056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64846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167798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43922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3850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0366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81429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45340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264340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197223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971962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666791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17189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976285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2401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94171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93467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744269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563961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827003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948379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43635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76685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209847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358612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54287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477546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7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emf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emf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8486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0892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8040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2209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9732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6013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6796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0825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2307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3760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8941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4995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3119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8407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248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9894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6896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888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048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55907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9163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8992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9809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92570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12086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52064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89862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20976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35265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50975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66184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32649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1143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18805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57126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47048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08595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006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50454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94633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9934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40</Words>
  <Application>Microsoft Macintosh PowerPoint</Application>
  <PresentationFormat>On-screen Show (16:9)</PresentationFormat>
  <Paragraphs>40</Paragraphs>
  <Slides>40</Slides>
  <Notes>40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2" baseType="lpstr"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Amjad Qtaish</cp:lastModifiedBy>
  <cp:revision>3</cp:revision>
  <dcterms:created xsi:type="dcterms:W3CDTF">2026-10-07T09:46:22Z</dcterms:created>
  <dcterms:modified xsi:type="dcterms:W3CDTF">2026-10-07T09:56:15Z</dcterms:modified>
</cp:coreProperties>
</file>