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6C773-B2AB-4154-BDA0-1CF2D867C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582BA9-957F-39D0-C9B4-2BC3A8011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63F8B-9CBC-4115-BBE9-E9E4A787955D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9405C-4057-B491-2199-97C61137F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5A106E-E858-9CCB-959F-DA00C6948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F1167-EE97-4A5D-9733-CD1578422E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743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5A3AD1-A7E1-E797-A02E-4EDA1F881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E37FDE-9001-96AA-EA70-C31DFCCF3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BD02F-8534-A5C4-5047-67FFB7CFEB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263F8B-9CBC-4115-BBE9-E9E4A787955D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65015-4D04-F84F-0A81-F97EF1B33F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34AD1-822F-9ACD-F3FF-60E623EF24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0F1167-EE97-4A5D-9733-CD1578422E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4DDE3-CEE6-57A9-9582-A8BA703A6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EB08EA-6E86-E91B-0540-D75E246A6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5727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BBA3B-E3CC-DA49-C014-E2C838A2B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D421DC-B6D4-9FEA-A1FC-ED9800A45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9281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0D697A-ABDC-2E60-22AD-B3CE37CC6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F1AC4-2792-6D93-202B-74B0F692EC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8147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EC555-DC52-B50A-7A83-D72B052E4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AF345-225E-072C-C666-B9E38777C1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3496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F3D7D-67AC-BB93-5E93-071BA763D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420E97-E80F-5883-E531-35352E1D5F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9155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8725C2-FAA3-2148-5FE9-03C9AE006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0D87B-FDD1-8813-CD52-EECA620E19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0131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B3545-6DAE-AA7A-FFC4-ECE64E5B1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Growth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3F820-05D5-177B-DB7C-537040E327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04586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42A2EE-A982-972E-6F35-515F7106C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Illustration of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11E5F-4C6B-A18A-3A35-43B087576F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9070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FEFDD-8F86-9F9C-B379-D1AB36A98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F4D64-C4F7-2EF2-5C1B-4ECC412A1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9089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ECC25B-DC01-A32D-265E-960CBC8E5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Using the Definition of Big-</a:t>
            </a:r>
            <a:r>
              <a:rPr lang="en-US" sz="4000" i="1"/>
              <a:t>O</a:t>
            </a:r>
            <a:r>
              <a:rPr lang="en-US" sz="4000"/>
              <a:t> Notation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F4DB9F-20F3-0EE2-E7DD-E81A24F5D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71844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1B21D5-0144-E47D-2FAB-CEA840E00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Points about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226709-7257-9124-9F12-623F0D956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28372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92655-E851-A73E-1CB8-597D803D6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Big-Omega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FCFB0C-C480-6D15-C524-DFDBF991EA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5821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EA3E29-3E67-B496-6AD5-7655A7307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Big-Theta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1DB0B-7BE2-53EF-E7A1-B718BB53E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475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09C82A-5A81-B764-8503-9E9EA6FD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ECF37-862A-3675-B2EE-0C888B4AB3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49841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F583B8-08E7-7A79-51A3-F74BD696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 vs Space Compexity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4B79A-694C-095C-5F8B-5BF67726F1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5817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10F3F-CE00-98F8-D4DA-2BF0793EF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76483-0D0B-FA50-B5B3-DFEDD6EF4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6948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4A273-125A-577D-92D1-1B2EC9AC6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16E88-B850-7D1F-E6CC-CCA8873F78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3191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6F306-CD86-CB05-0206-3FF501415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Complexity Analysis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36CDA-6F79-9B03-D469-F10872BDE5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4735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9473C-196D-D77A-F4EF-ADE134EF4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Linear Search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ED92E-3198-B95B-70E2-E43A297D95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48836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713EC2-07CD-B498-1FC9-0FAF1CE3F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Binary Search 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BAD45C-BC8C-CC4F-EF4B-734A2B66C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4047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BB190-3C48-BCCE-C1D0-724D79C11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D6884-C1F7-6307-B795-2DE97F7DAB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26512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FF203-89F8-6F66-62F6-EA0A1F145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C3203-03C5-77BE-7593-99FE9F16C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91595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D6BBF-A81D-34D9-057D-E64AEA53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82CE59-B6C7-B472-D1F2-67841AECC3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4094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F0212-32EA-1663-B87C-78CDB69FF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Bubble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60344-D668-C2B6-DB85-7FF10D221A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9031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18F4CB-4D6A-AF8B-D53F-593383C30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Insertion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C1A88A-FFEB-E1ED-0FED-D9391E9FBF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5352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A9233-AEE6-CE0D-AA31-0A0694DD7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Selection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B6B9B-26E1-4E42-73EC-D87F5AAD0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90823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23324-C2B1-7065-E343-28B2A6197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E9EBC-AF12-3638-08BA-A4DDD86586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49113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2ED35-34D7-2CE8-FFB5-C3A1B68AC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0642E-C060-CC6F-1A94-241DE79095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069673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AFF6F-32A7-EF93-336F-5F466377D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DC6FF-F210-C4DF-84D9-D4788CC854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852288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7C281-06F7-68D4-1AFC-4ECDA92E1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3BB6A-1ABC-3F8B-4C43-F300EE4872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0487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BB975-917E-6F80-29EC-301A66574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F1E4F-BD34-57CB-155C-83A1CB80D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4037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CA3F3F-E3A9-6AA8-D385-0FD5EDEB5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AEDCA3-6EB9-4D21-73FE-2BB95F0BC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1709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C3E42-F379-05EF-72D7-F8C1C5C9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Divide-and-Conquer Recurrence Relations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CDEA0-3AB5-2DEB-196A-03F60DED1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01205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54F0BA-A3C3-3E67-2E18-2BFD986D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Estimating the Size of Divide-and-conquer Functions (</a:t>
            </a:r>
            <a:r>
              <a:rPr lang="en-US" sz="3200" i="1"/>
              <a:t>continued</a:t>
            </a:r>
            <a:r>
              <a:rPr lang="en-US" sz="3200"/>
              <a:t>)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DC239-5D4F-02A8-6A2F-DAFFA5FEC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78865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D6F666-F0BE-33E5-FAE0-EC12C9D1B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860C8-CE46-B00D-CE10-DE935ADAF8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41085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E28DDF-4372-D759-5459-439C975B5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3A303-210D-BE7C-C910-9DFD0222EF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01970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6F2F51-DDDF-1F5B-89E0-854C3527D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B6CD65-3D2B-B814-4034-36EF22EFAB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58877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BA03DE-9BD2-26BA-E25E-DEDE9E563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299103-43DA-2B9F-EE46-7C32C8664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2897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06CDD-5D5D-E456-BB98-D1F9D1EDE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F01837-1019-24E2-DED1-9D907E390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0342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DFB43-E74E-C537-CAAC-402D58597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FB34A-262F-8417-CEDC-10A3C332DF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283903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14E0A-EDDC-3F84-3EFD-D3B537FD7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262B91-BFAA-43DC-2F7B-4FD21E404F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1183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684F7-0711-E91F-07A7-3CB2F6C5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651B7-4C32-4BF3-CB9F-936C2B079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50108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FDE023-BC31-6FD2-F276-AD046CC52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237E6-5C60-8B6B-C110-C11B29DDC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33843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AE360-E90B-3D40-24B4-7DBA02B96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7C5CD-F8E6-8CEB-261F-3A1451DD5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90757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2DB8B0-70A9-0ECC-DF2A-ABB79202C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1513CE-7FD8-99C2-327D-627AC11C87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7713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47817-C852-7A4D-C617-CB6F8FEE9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0D97E7-ED8B-62C4-61F6-76E82B8CDC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08542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C1048-A50C-AE79-CE07-B5CE69A00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AE3BB-DBF0-16AB-12A4-2DE53CE726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82283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2FBE3-7F0D-2385-813C-C5F93EF0B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E1E3B-2924-F05F-1901-1C72AE432B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067508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23D8E-5C30-229F-8E7C-7C84C17B0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8D087F-2ABD-4D74-384A-48C876FE3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99211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302393-292C-7B53-279B-137D67DE0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59B35D-C4FE-05BC-8581-482D82314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1968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9EA1F1-34A0-E917-9AA2-436FBB261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B4946-5BDD-F944-E9F7-393813F51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2633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B575E-0C9A-8108-FC89-AFE29D937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F068A-298E-955C-F23A-BE9AB0CA4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5533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46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I Measure Efficiency of An algorithm?</vt:lpstr>
      <vt:lpstr>The Growth of Functions</vt:lpstr>
      <vt:lpstr>Illustration of Big-O Notation</vt:lpstr>
      <vt:lpstr>Big-O Notation</vt:lpstr>
      <vt:lpstr>Using the Definition of Big-O Notation</vt:lpstr>
      <vt:lpstr>Some Important Points about Big-O Notation</vt:lpstr>
      <vt:lpstr>Big-Omega Notation</vt:lpstr>
      <vt:lpstr>Big-Theta Notation</vt:lpstr>
      <vt:lpstr>The Complexity of Algorithms</vt:lpstr>
      <vt:lpstr>Time complexity vs Space Compexity</vt:lpstr>
      <vt:lpstr>The Complexity of Algorithms</vt:lpstr>
      <vt:lpstr>Time Complexity</vt:lpstr>
      <vt:lpstr>Complexity Analysis of Algorithms</vt:lpstr>
      <vt:lpstr>Worst-Case Complexity of Linear Search</vt:lpstr>
      <vt:lpstr>Worst-Case Complexity of Binary Search </vt:lpstr>
      <vt:lpstr>Quiz</vt:lpstr>
      <vt:lpstr>Quiz</vt:lpstr>
      <vt:lpstr>Quiz</vt:lpstr>
      <vt:lpstr>Worst-Case Complexity of Bubble Sort</vt:lpstr>
      <vt:lpstr>Worst-Case Complexity of Insertion Sort</vt:lpstr>
      <vt:lpstr>Worst-Case Complexity of Selection Sort</vt:lpstr>
      <vt:lpstr>Understanding the Complexity of Algorithms</vt:lpstr>
      <vt:lpstr>Understanding the Complexity of Algorithms</vt:lpstr>
      <vt:lpstr>Understanding the Complexity of Algorithms</vt:lpstr>
      <vt:lpstr>Recursively Defined Functions</vt:lpstr>
      <vt:lpstr>Recursively Defined Functions</vt:lpstr>
      <vt:lpstr>Recursively Defined Functions</vt:lpstr>
      <vt:lpstr>Divide-and-Conquer Recurrence Relations</vt:lpstr>
      <vt:lpstr>Estimating the Size of Divide-and-conquer Functions (continued)</vt:lpstr>
      <vt:lpstr>Example 1</vt:lpstr>
      <vt:lpstr>Example 2</vt:lpstr>
      <vt:lpstr>Proof Techniques</vt:lpstr>
      <vt:lpstr>Proof Techniques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Proof Techniques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2024-07-31T06:32:43Z</dcterms:created>
  <dcterms:modified xsi:type="dcterms:W3CDTF">2024-07-31T06:32:43Z</dcterms:modified>
</cp:coreProperties>
</file>