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303" r:id="rId3"/>
    <p:sldId id="313" r:id="rId4"/>
    <p:sldId id="508" r:id="rId5"/>
    <p:sldId id="484" r:id="rId6"/>
    <p:sldId id="490" r:id="rId7"/>
    <p:sldId id="504" r:id="rId8"/>
    <p:sldId id="495" r:id="rId9"/>
    <p:sldId id="49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08"/>
            <p14:sldId id="484"/>
            <p14:sldId id="490"/>
            <p14:sldId id="504"/>
            <p14:sldId id="495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72" d="100"/>
          <a:sy n="72" d="100"/>
        </p:scale>
        <p:origin x="43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12817" y="1962085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70880" y="3359913"/>
            <a:ext cx="6715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Supply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927538" y="415200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27538" y="4941351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53366" y="3685946"/>
            <a:ext cx="5573486" cy="330419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417350" y="899652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63505" y="2369387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19795"/>
            <a:ext cx="1118864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Professional consultant of applying Value Chain framework analysis at manufacturing companies.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3403655" cy="533978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7840" y="1285192"/>
            <a:ext cx="10871200" cy="47498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Project Procurement and Supply Chain ” in the subject line.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Online Meeting.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</a:t>
            </a:r>
            <a:r>
              <a:rPr lang="en-US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7.30-8.30</a:t>
            </a: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PM ) Every Week.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4802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0" y="1524000"/>
            <a:ext cx="11247120" cy="45996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project procurement and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supply chain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identify the process overview and emerging project management techniques.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various success factors and how these impact on the procurement activity.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project-planning chain and project-delivery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importance of procurement within project control.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issues involved in contract &amp; tendering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the various project changes including sources, impacts, mitigation, pricing, litigation, and excellence.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50800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8834" y="1079034"/>
            <a:ext cx="3663166" cy="521359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2560" y="1670582"/>
            <a:ext cx="11763626" cy="43899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en-US" sz="24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/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in PM and identify the impact of tangible and intangible components of supply chains on the project’s management and processes.</a:t>
            </a:r>
            <a:endParaRPr lang="en-US" sz="23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a specific project context and plan, construct a procurement management plan to ensure the effective integration of supply‐chain components throughout the project life cycle.</a:t>
            </a:r>
            <a:endParaRPr lang="en-US" sz="23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that reflects the project’s procurement needs.</a:t>
            </a:r>
            <a:endParaRPr lang="en-US" sz="23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3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different types of contracts and the risks associated with each type of contract and determine contract incentives.</a:t>
            </a:r>
            <a:endParaRPr lang="en-US" sz="2300" dirty="0"/>
          </a:p>
          <a:p>
            <a:pPr lvl="0" algn="just"/>
            <a:endParaRPr lang="en-US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834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988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95655"/>
            <a:ext cx="3470126" cy="515335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399" y="1525863"/>
            <a:ext cx="11225619" cy="45978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3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Credit Hours.</a:t>
            </a:r>
            <a:endParaRPr lang="en-US" sz="1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Wiley Guide to Project Technology, Supply Chain, and Procurement Management by Peter Morris and Jeffrey K. Pinto.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5406" y="441930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447496" y="64033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12345" y="25445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Units of Course Contents</a:t>
            </a:r>
          </a:p>
        </p:txBody>
      </p:sp>
      <p:graphicFrame>
        <p:nvGraphicFramePr>
          <p:cNvPr id="9" name="Google Shape;188;p27"/>
          <p:cNvGraphicFramePr/>
          <p:nvPr/>
        </p:nvGraphicFramePr>
        <p:xfrm>
          <a:off x="208996" y="1182018"/>
          <a:ext cx="11854700" cy="51951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915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4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 Introduction to supply chain management.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the role of supply chain in project management.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Plan, execute, and control of supply‐chain projects.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The project-planning chain and project-delivery chain.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Foundational knowledge of procurement.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Procurement: Process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o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verview and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merging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roject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echniques.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Procurement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ystems.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8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10 -Project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hanges: Sources, Impacts, Mitigation, Pricing, Litigation, and Excellence.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401293" y="2941284"/>
            <a:ext cx="3801492" cy="226397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18365C9-272E-41CE-A466-C13255011977}"/>
</file>

<file path=customXml/itemProps2.xml><?xml version="1.0" encoding="utf-8"?>
<ds:datastoreItem xmlns:ds="http://schemas.openxmlformats.org/officeDocument/2006/customXml" ds:itemID="{9D559D70-A71F-49FB-AEFB-00D60AC89515}"/>
</file>

<file path=customXml/itemProps3.xml><?xml version="1.0" encoding="utf-8"?>
<ds:datastoreItem xmlns:ds="http://schemas.openxmlformats.org/officeDocument/2006/customXml" ds:itemID="{ADF1A393-AA70-411B-AD47-5FDAF916803A}"/>
</file>

<file path=docProps/app.xml><?xml version="1.0" encoding="utf-8"?>
<Properties xmlns="http://schemas.openxmlformats.org/officeDocument/2006/extended-properties" xmlns:vt="http://schemas.openxmlformats.org/officeDocument/2006/docPropsVTypes">
  <TotalTime>5277</TotalTime>
  <Words>661</Words>
  <Application>Microsoft Office PowerPoint</Application>
  <PresentationFormat>Widescreen</PresentationFormat>
  <Paragraphs>114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Omar Tarek</cp:lastModifiedBy>
  <cp:revision>59</cp:revision>
  <dcterms:created xsi:type="dcterms:W3CDTF">2023-04-29T09:08:23Z</dcterms:created>
  <dcterms:modified xsi:type="dcterms:W3CDTF">2025-09-22T15:35:13Z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