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550" r:id="rId6"/>
    <p:sldId id="313" r:id="rId7"/>
    <p:sldId id="276" r:id="rId8"/>
    <p:sldId id="497" r:id="rId9"/>
    <p:sldId id="498" r:id="rId10"/>
    <p:sldId id="507" r:id="rId11"/>
    <p:sldId id="519" r:id="rId12"/>
    <p:sldId id="521" r:id="rId13"/>
    <p:sldId id="511" r:id="rId14"/>
    <p:sldId id="499" r:id="rId15"/>
    <p:sldId id="513" r:id="rId16"/>
    <p:sldId id="500" r:id="rId17"/>
    <p:sldId id="514" r:id="rId18"/>
    <p:sldId id="517" r:id="rId19"/>
    <p:sldId id="502" r:id="rId20"/>
    <p:sldId id="522" r:id="rId21"/>
    <p:sldId id="524" r:id="rId22"/>
    <p:sldId id="525" r:id="rId23"/>
    <p:sldId id="527" r:id="rId24"/>
    <p:sldId id="504" r:id="rId25"/>
    <p:sldId id="505" r:id="rId26"/>
    <p:sldId id="529" r:id="rId27"/>
    <p:sldId id="531" r:id="rId28"/>
    <p:sldId id="533" r:id="rId29"/>
    <p:sldId id="271" r:id="rId30"/>
    <p:sldId id="537" r:id="rId31"/>
    <p:sldId id="539" r:id="rId32"/>
    <p:sldId id="543" r:id="rId33"/>
    <p:sldId id="542" r:id="rId34"/>
    <p:sldId id="545" r:id="rId35"/>
    <p:sldId id="546" r:id="rId36"/>
    <p:sldId id="552" r:id="rId37"/>
    <p:sldId id="554" r:id="rId38"/>
    <p:sldId id="548"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0"/>
            <p14:sldId id="313"/>
            <p14:sldId id="276"/>
            <p14:sldId id="497"/>
            <p14:sldId id="498"/>
            <p14:sldId id="507"/>
            <p14:sldId id="519"/>
            <p14:sldId id="521"/>
            <p14:sldId id="511"/>
            <p14:sldId id="499"/>
            <p14:sldId id="513"/>
            <p14:sldId id="500"/>
            <p14:sldId id="514"/>
            <p14:sldId id="517"/>
            <p14:sldId id="502"/>
            <p14:sldId id="522"/>
            <p14:sldId id="524"/>
            <p14:sldId id="525"/>
            <p14:sldId id="527"/>
            <p14:sldId id="504"/>
            <p14:sldId id="505"/>
            <p14:sldId id="529"/>
            <p14:sldId id="531"/>
            <p14:sldId id="533"/>
            <p14:sldId id="271"/>
            <p14:sldId id="537"/>
            <p14:sldId id="539"/>
            <p14:sldId id="543"/>
            <p14:sldId id="542"/>
            <p14:sldId id="545"/>
            <p14:sldId id="546"/>
            <p14:sldId id="552"/>
            <p14:sldId id="554"/>
            <p14:sldId id="54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24" autoAdjust="0"/>
    <p:restoredTop sz="94660"/>
  </p:normalViewPr>
  <p:slideViewPr>
    <p:cSldViewPr snapToGrid="0">
      <p:cViewPr varScale="1">
        <p:scale>
          <a:sx n="65" d="100"/>
          <a:sy n="65" d="100"/>
        </p:scale>
        <p:origin x="92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4.xml"/><Relationship Id="rId1" Type="http://schemas.openxmlformats.org/officeDocument/2006/relationships/tags" Target="../tags/tag2.xml"/><Relationship Id="rId5" Type="http://schemas.openxmlformats.org/officeDocument/2006/relationships/image" Target="../media/image4.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6.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7.xml"/><Relationship Id="rId1" Type="http://schemas.openxmlformats.org/officeDocument/2006/relationships/tags" Target="../tags/tag9.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1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9.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0.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2.xml"/><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3.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tags" Target="../tags/tag24.xml"/><Relationship Id="rId5" Type="http://schemas.microsoft.com/office/2007/relationships/hdphoto" Target="../media/hdphoto1.wdp"/><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25.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6.xml"/><Relationship Id="rId4" Type="http://schemas.openxmlformats.org/officeDocument/2006/relationships/image" Target="../media/image10.jp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7.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8.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9.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0.xml"/><Relationship Id="rId5" Type="http://schemas.microsoft.com/office/2007/relationships/hdphoto" Target="../media/hdphoto2.wdp"/><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1.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2.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3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4"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Hesham</a:t>
            </a:r>
            <a:r>
              <a:rPr lang="en-US" sz="2000" dirty="0">
                <a:latin typeface="Alexandria" charset="0"/>
                <a:cs typeface="Alexandria" charset="0"/>
              </a:rPr>
              <a:t> </a:t>
            </a:r>
            <a:r>
              <a:rPr lang="en-US" sz="2000" dirty="0" err="1">
                <a:latin typeface="Alexandria" charset="0"/>
                <a:cs typeface="Alexandria" charset="0"/>
              </a:rPr>
              <a:t>Mousli</a:t>
            </a:r>
            <a:endParaRPr lang="en-US" sz="2000" dirty="0">
              <a:latin typeface="Alexandria" charset="0"/>
              <a:cs typeface="Alexandria" charset="0"/>
            </a:endParaRPr>
          </a:p>
        </p:txBody>
      </p:sp>
      <p:sp>
        <p:nvSpPr>
          <p:cNvPr id="31" name="TextBox 30"/>
          <p:cNvSpPr txBox="1"/>
          <p:nvPr/>
        </p:nvSpPr>
        <p:spPr>
          <a:xfrm>
            <a:off x="0" y="2347575"/>
            <a:ext cx="5499167"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Introductory Concepts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2792752" cy="707886"/>
          </a:xfrm>
          <a:prstGeom prst="rect">
            <a:avLst/>
          </a:prstGeom>
          <a:noFill/>
        </p:spPr>
        <p:txBody>
          <a:bodyPr wrap="none" rtlCol="0">
            <a:spAutoFit/>
          </a:bodyPr>
          <a:lstStyle/>
          <a:p>
            <a:r>
              <a:rPr lang="en-US" sz="2000" dirty="0">
                <a:latin typeface="Alexandria" charset="0"/>
                <a:cs typeface="Alexandria" charset="0"/>
              </a:rPr>
              <a:t>MHA613</a:t>
            </a:r>
          </a:p>
          <a:p>
            <a:r>
              <a:rPr lang="en-US" sz="2000" dirty="0">
                <a:latin typeface="Alexandria" charset="0"/>
                <a:cs typeface="Alexandria" charset="0"/>
              </a:rPr>
              <a:t>Statistics in Healthcare</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291"/>
    </mc:Choice>
    <mc:Fallback xmlns="">
      <p:transition spd="slow" advTm="3829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23220"/>
          </a:xfrm>
          <a:prstGeom prst="rect">
            <a:avLst/>
          </a:prstGeom>
          <a:noFill/>
        </p:spPr>
        <p:txBody>
          <a:bodyPr wrap="square" rtlCol="0">
            <a:spAutoFit/>
          </a:bodyPr>
          <a:lstStyle/>
          <a:p>
            <a:pPr algn="ctr"/>
            <a:r>
              <a:rPr lang="en-US" sz="2800" b="1" dirty="0">
                <a:latin typeface="Alexandria" charset="0"/>
                <a:cs typeface="Alexandria" charset="0"/>
              </a:rPr>
              <a:t>INTENDED OBJECTIVES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57211"/>
            <a:ext cx="10812720" cy="2944717"/>
          </a:xfrm>
          <a:prstGeom prst="rect">
            <a:avLst/>
          </a:prstGeom>
          <a:noFill/>
        </p:spPr>
        <p:txBody>
          <a:bodyPr wrap="square" rtlCol="0">
            <a:spAutoFit/>
          </a:bodyPr>
          <a:lstStyle/>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Understand the application of statistics in healthcare management.</a:t>
            </a:r>
          </a:p>
          <a:p>
            <a:pPr marL="457200" indent="-457200" eaLnBrk="0" fontAlgn="base" hangingPunct="0">
              <a:lnSpc>
                <a:spcPct val="200000"/>
              </a:lnSpc>
              <a:spcBef>
                <a:spcPct val="0"/>
              </a:spcBef>
              <a:spcAft>
                <a:spcPct val="0"/>
              </a:spcAft>
              <a:buFont typeface="+mj-lt"/>
              <a:buAutoNum type="arabicPeriod"/>
            </a:pPr>
            <a:r>
              <a:rPr lang="en-US" altLang="en-US" sz="2400" b="1" dirty="0">
                <a:latin typeface="Alexandria"/>
              </a:rPr>
              <a:t>Develop skills to interpret statistical data for decision-making.</a:t>
            </a:r>
          </a:p>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Identify and categorize various healthcare data types.</a:t>
            </a:r>
          </a:p>
          <a:p>
            <a:pPr marL="457200" lvl="0" indent="-457200" eaLnBrk="0" fontAlgn="base" hangingPunct="0">
              <a:lnSpc>
                <a:spcPct val="200000"/>
              </a:lnSpc>
              <a:spcBef>
                <a:spcPct val="0"/>
              </a:spcBef>
              <a:spcAft>
                <a:spcPct val="0"/>
              </a:spcAft>
              <a:buFont typeface="+mj-lt"/>
              <a:buAutoNum type="arabicPeriod"/>
            </a:pPr>
            <a:r>
              <a:rPr lang="en-US" altLang="en-US" sz="2400" b="1" dirty="0">
                <a:latin typeface="Alexandria"/>
              </a:rPr>
              <a:t>Recognize the role of statistics in enhancing efficiency and patient care.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187973384"/>
      </p:ext>
    </p:extLst>
  </p:cSld>
  <p:clrMapOvr>
    <a:masterClrMapping/>
  </p:clrMapOvr>
  <mc:AlternateContent xmlns:mc="http://schemas.openxmlformats.org/markup-compatibility/2006" xmlns:p14="http://schemas.microsoft.com/office/powerpoint/2010/main">
    <mc:Choice Requires="p14">
      <p:transition p14:dur="10" advTm="89275"/>
    </mc:Choice>
    <mc:Fallback xmlns="">
      <p:transition advTm="892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9562" x="3446463" y="6323013"/>
          <p14:tracePt t="20213" x="2252663" y="6683375"/>
          <p14:tracePt t="20221" x="2239963" y="6594475"/>
          <p14:tracePt t="20235" x="2239963" y="6519863"/>
          <p14:tracePt t="20237" x="2239963" y="6445250"/>
          <p14:tracePt t="20252" x="2239963" y="6345238"/>
          <p14:tracePt t="20268" x="2239963" y="6269038"/>
          <p14:tracePt t="20285" x="2239963" y="6232525"/>
          <p14:tracePt t="51461" x="2239963" y="6219825"/>
          <p14:tracePt t="51468" x="2239963" y="6207125"/>
          <p14:tracePt t="51483" x="2239963" y="6194425"/>
          <p14:tracePt t="51500" x="2278063" y="6157913"/>
          <p14:tracePt t="51516" x="2316163" y="6119813"/>
          <p14:tracePt t="51533" x="2352675" y="6107113"/>
          <p14:tracePt t="51550" x="2403475" y="6081713"/>
          <p14:tracePt t="51566" x="2465388" y="6056313"/>
          <p14:tracePt t="51583" x="2516188" y="6032500"/>
          <p14:tracePt t="51600" x="2578100" y="6032500"/>
          <p14:tracePt t="51616" x="2628900" y="6032500"/>
          <p14:tracePt t="51633" x="2741613" y="6007100"/>
          <p14:tracePt t="51636" x="2816225" y="5981700"/>
          <p14:tracePt t="51650" x="2890838" y="5969000"/>
          <p14:tracePt t="51652" x="3003550" y="5956300"/>
          <p14:tracePt t="51667" x="3116263" y="5932488"/>
          <p14:tracePt t="51669" x="3216275" y="5919788"/>
          <p14:tracePt t="51684" x="3417888" y="5881688"/>
          <p14:tracePt t="51700" x="3505200" y="5843588"/>
          <p14:tracePt t="51717" x="3554413" y="5843588"/>
          <p14:tracePt t="51733" x="3554413" y="5832475"/>
          <p14:tracePt t="51957" x="3530600" y="5832475"/>
          <p14:tracePt t="51965" x="3505200" y="5832475"/>
          <p14:tracePt t="51973" x="3479800" y="5832475"/>
          <p14:tracePt t="51984" x="3441700" y="5832475"/>
          <p14:tracePt t="52001" x="3367088" y="5832475"/>
          <p14:tracePt t="52004" x="3341688" y="5819775"/>
          <p14:tracePt t="52018" x="3317875" y="5819775"/>
          <p14:tracePt t="52020" x="3292475" y="5819775"/>
          <p14:tracePt t="52035" x="3267075" y="5807075"/>
          <p14:tracePt t="52037" x="3241675" y="5794375"/>
          <p14:tracePt t="52051" x="3228975" y="5794375"/>
          <p14:tracePt t="52068" x="3228975" y="5781675"/>
          <p14:tracePt t="52085" x="3216275" y="5781675"/>
          <p14:tracePt t="52101" x="3179763" y="5756275"/>
          <p14:tracePt t="52118" x="3141663" y="5756275"/>
          <p14:tracePt t="52133" x="3116263" y="5743575"/>
          <p14:tracePt t="52151" x="3067050" y="5732463"/>
          <p14:tracePt t="52168" x="2992438" y="5719763"/>
          <p14:tracePt t="52185" x="2941638" y="5719763"/>
          <p14:tracePt t="52188" x="2916238" y="5719763"/>
          <p14:tracePt t="52201" x="2879725" y="5707063"/>
          <p14:tracePt t="52204" x="2854325" y="5694363"/>
          <p14:tracePt t="52217" x="2828925" y="5694363"/>
          <p14:tracePt t="52220" x="2790825" y="5694363"/>
          <p14:tracePt t="52235" x="2741613" y="5681663"/>
          <p14:tracePt t="52252" x="2690813" y="5668963"/>
          <p14:tracePt t="52268" x="2641600" y="5656263"/>
          <p14:tracePt t="52285" x="2603500" y="5643563"/>
          <p14:tracePt t="52301" x="2578100" y="5643563"/>
          <p14:tracePt t="52318" x="2541588" y="5630863"/>
          <p14:tracePt t="52335" x="2503488" y="5630863"/>
          <p14:tracePt t="52352" x="2478088" y="5630863"/>
          <p14:tracePt t="52368" x="2428875" y="5619750"/>
          <p14:tracePt t="52386" x="2378075" y="5607050"/>
          <p14:tracePt t="52389" x="2339975" y="5607050"/>
          <p14:tracePt t="52402" x="2303463" y="5607050"/>
          <p14:tracePt t="52404" x="2265363" y="5607050"/>
          <p14:tracePt t="52419" x="2239963" y="5607050"/>
          <p14:tracePt t="52421" x="2216150" y="5607050"/>
          <p14:tracePt t="52436" x="2178050" y="5607050"/>
          <p14:tracePt t="52452" x="2165350" y="5607050"/>
          <p14:tracePt t="52468" x="2152650" y="5607050"/>
          <p14:tracePt t="52486" x="2139950" y="5607050"/>
          <p14:tracePt t="52501" x="2127250" y="5607050"/>
          <p14:tracePt t="52518" x="2116138" y="5619750"/>
          <p14:tracePt t="52535" x="2103438" y="5619750"/>
          <p14:tracePt t="52552" x="2090738" y="5630863"/>
          <p14:tracePt t="52569" x="2065338" y="5643563"/>
          <p14:tracePt t="52571" x="2052638" y="5643563"/>
          <p14:tracePt t="52585" x="2027238" y="5643563"/>
          <p14:tracePt t="52588" x="2003425" y="5656263"/>
          <p14:tracePt t="52602" x="1978025" y="5668963"/>
          <p14:tracePt t="52604" x="1952625" y="5668963"/>
          <p14:tracePt t="52620" x="1878013" y="5681663"/>
          <p14:tracePt t="52636" x="1814513" y="5707063"/>
          <p14:tracePt t="52652" x="1752600" y="5719763"/>
          <p14:tracePt t="52669" x="1714500" y="5732463"/>
          <p14:tracePt t="52686" x="1701800" y="5732463"/>
          <p14:tracePt t="52948" x="1689100" y="5732463"/>
          <p14:tracePt t="52973" x="1677988" y="5732463"/>
          <p14:tracePt t="52980" x="1677988" y="5719763"/>
          <p14:tracePt t="52996" x="1677988" y="5707063"/>
          <p14:tracePt t="53020" x="1677988" y="5694363"/>
          <p14:tracePt t="53028" x="1677988" y="5681663"/>
          <p14:tracePt t="53733" x="1665288" y="5681663"/>
          <p14:tracePt t="53740" x="1652588" y="5681663"/>
          <p14:tracePt t="53756" x="1577975" y="5681663"/>
          <p14:tracePt t="53772" x="1501775" y="5681663"/>
          <p14:tracePt t="53789" x="1465263" y="5681663"/>
          <p14:tracePt t="53806" x="1452563" y="5681663"/>
          <p14:tracePt t="53822" x="1439863" y="5681663"/>
          <p14:tracePt t="53845" x="1414463" y="5681663"/>
          <p14:tracePt t="53855" x="1401763" y="5656263"/>
          <p14:tracePt t="53872" x="1389063" y="5643563"/>
          <p14:tracePt t="53889" x="1376363" y="5643563"/>
          <p14:tracePt t="53908" x="1363663" y="5643563"/>
          <p14:tracePt t="54124" x="1363663" y="5630863"/>
          <p14:tracePt t="54148" x="1363663" y="5619750"/>
          <p14:tracePt t="54156" x="1363663" y="5607050"/>
          <p14:tracePt t="54932" x="1363663" y="5594350"/>
          <p14:tracePt t="54941" x="1363663" y="5568950"/>
          <p14:tracePt t="54948" x="1363663" y="5556250"/>
          <p14:tracePt t="54958" x="1363663" y="5543550"/>
          <p14:tracePt t="54975" x="1363663" y="5530850"/>
          <p14:tracePt t="54992" x="1363663" y="5518150"/>
          <p14:tracePt t="55009" x="1363663" y="5494338"/>
          <p14:tracePt t="55011" x="1363663" y="5481638"/>
          <p14:tracePt t="55029" x="1363663" y="5468938"/>
          <p14:tracePt t="55044" x="1363663" y="5456238"/>
          <p14:tracePt t="55059" x="1363663" y="5443538"/>
          <p14:tracePt t="55076" x="1339850" y="5430838"/>
          <p14:tracePt t="55092" x="1339850" y="5418138"/>
          <p14:tracePt t="55108" x="1339850" y="5407025"/>
          <p14:tracePt t="55125" x="1327150" y="5394325"/>
          <p14:tracePt t="55142" x="1327150" y="5381625"/>
          <p14:tracePt t="55159" x="1314450" y="5381625"/>
          <p14:tracePt t="55176" x="1301750" y="5368925"/>
          <p14:tracePt t="55192" x="1289050" y="5356225"/>
          <p14:tracePt t="55209" x="1263650" y="5343525"/>
          <p14:tracePt t="55212" x="1252538" y="5330825"/>
          <p14:tracePt t="55226" x="1239838" y="5330825"/>
          <p14:tracePt t="55228" x="1227138" y="5318125"/>
          <p14:tracePt t="55243" x="1189038" y="5305425"/>
          <p14:tracePt t="55260" x="1150938" y="5268913"/>
          <p14:tracePt t="55276" x="1101725" y="5256213"/>
          <p14:tracePt t="55293" x="1063625" y="5243513"/>
          <p14:tracePt t="55309" x="1038225" y="5230813"/>
          <p14:tracePt t="55326" x="1027113" y="5230813"/>
          <p14:tracePt t="55343" x="1001713" y="5230813"/>
          <p14:tracePt t="55360" x="989013" y="5230813"/>
          <p14:tracePt t="55376" x="963613" y="5218113"/>
          <p14:tracePt t="55393" x="950913" y="5218113"/>
          <p14:tracePt t="55410" x="938213" y="5218113"/>
          <p14:tracePt t="55426" x="925513" y="5218113"/>
          <p14:tracePt t="55444" x="914400" y="5218113"/>
          <p14:tracePt t="55460" x="901700" y="5218113"/>
          <p14:tracePt t="55476" x="876300" y="5218113"/>
          <p14:tracePt t="55493" x="825500" y="5218113"/>
          <p14:tracePt t="55509" x="788988" y="5218113"/>
          <p14:tracePt t="55526" x="738188" y="5218113"/>
          <p14:tracePt t="55543" x="688975" y="5218113"/>
          <p14:tracePt t="55560" x="663575" y="5218113"/>
          <p14:tracePt t="55577" x="638175" y="5218113"/>
          <p14:tracePt t="55579" x="625475" y="5218113"/>
          <p14:tracePt t="55596" x="612775" y="5218113"/>
          <p14:tracePt t="55629" x="600075" y="5218113"/>
          <p14:tracePt t="55643" x="600075" y="5230813"/>
          <p14:tracePt t="55668" x="600075" y="5243513"/>
          <p14:tracePt t="55676" x="588963" y="5243513"/>
          <p14:tracePt t="55780" x="588963" y="5256213"/>
          <p14:tracePt t="55797" x="576263" y="5268913"/>
          <p14:tracePt t="55804" x="576263" y="5281613"/>
          <p14:tracePt t="55812" x="576263" y="5294313"/>
          <p14:tracePt t="55827" x="563563" y="5305425"/>
          <p14:tracePt t="55844" x="538163" y="5330825"/>
          <p14:tracePt t="55861" x="525463" y="5330825"/>
          <p14:tracePt t="55877" x="512763" y="5356225"/>
          <p14:tracePt t="55894" x="488950" y="5368925"/>
          <p14:tracePt t="55910" x="463550" y="5394325"/>
          <p14:tracePt t="55927" x="450850" y="5394325"/>
          <p14:tracePt t="56004" x="438150" y="5394325"/>
          <p14:tracePt t="56084" x="425450" y="5394325"/>
          <p14:tracePt t="56092" x="412750" y="5407025"/>
          <p14:tracePt t="56100" x="400050" y="5407025"/>
          <p14:tracePt t="56111" x="376238" y="5407025"/>
          <p14:tracePt t="56128" x="350838" y="5407025"/>
          <p14:tracePt t="56145" x="338138" y="5407025"/>
          <p14:tracePt t="56162" x="325438" y="5407025"/>
          <p14:tracePt t="56165" x="325438" y="5418138"/>
          <p14:tracePt t="56179" x="312738" y="5430838"/>
          <p14:tracePt t="56196" x="300038" y="5430838"/>
          <p14:tracePt t="56212" x="287338" y="5430838"/>
          <p14:tracePt t="56228" x="274638" y="5443538"/>
          <p14:tracePt t="56252" x="263525" y="5456238"/>
          <p14:tracePt t="56262" x="250825" y="5456238"/>
          <p14:tracePt t="56356" x="250825" y="5468938"/>
          <p14:tracePt t="56372" x="238125" y="5468938"/>
          <p14:tracePt t="56380" x="238125" y="5481638"/>
          <p14:tracePt t="56404" x="238125" y="5494338"/>
          <p14:tracePt t="56420" x="225425" y="5494338"/>
          <p14:tracePt t="56436" x="225425" y="5507038"/>
          <p14:tracePt t="56460" x="212725" y="5507038"/>
          <p14:tracePt t="56468" x="212725" y="5518150"/>
          <p14:tracePt t="56479" x="212725" y="5530850"/>
          <p14:tracePt t="56516" x="200025" y="5543550"/>
          <p14:tracePt t="56540" x="187325" y="5543550"/>
          <p14:tracePt t="56547" x="187325" y="5556250"/>
          <p14:tracePt t="56564" x="174625" y="5556250"/>
          <p14:tracePt t="56628" x="163513" y="5556250"/>
          <p14:tracePt t="56636" x="150813" y="5543550"/>
          <p14:tracePt t="56646" x="138113" y="5530850"/>
          <p14:tracePt t="56662" x="125413" y="5494338"/>
          <p14:tracePt t="56679" x="125413" y="5468938"/>
          <p14:tracePt t="56696" x="112713" y="5456238"/>
          <p14:tracePt t="56713" x="112713" y="5443538"/>
          <p14:tracePt t="56716" x="112713" y="5430838"/>
          <p14:tracePt t="57772" x="150813" y="5430838"/>
          <p14:tracePt t="57781" x="212725" y="5418138"/>
          <p14:tracePt t="57789" x="312738" y="5407025"/>
          <p14:tracePt t="57798" x="412750" y="5394325"/>
          <p14:tracePt t="57815" x="576263" y="5381625"/>
          <p14:tracePt t="57832" x="725488" y="5381625"/>
          <p14:tracePt t="57849" x="801688" y="5381625"/>
          <p14:tracePt t="57866" x="838200" y="5381625"/>
          <p14:tracePt t="57868" x="850900" y="5381625"/>
          <p14:tracePt t="64548" x="850900" y="5394325"/>
          <p14:tracePt t="64556" x="850900" y="5407025"/>
          <p14:tracePt t="64566" x="876300" y="5418138"/>
          <p14:tracePt t="64583" x="914400" y="5443538"/>
          <p14:tracePt t="64599" x="925513" y="5456238"/>
          <p14:tracePt t="64617" x="925513" y="5468938"/>
          <p14:tracePt t="64660" x="938213" y="5468938"/>
          <p14:tracePt t="64668" x="950913" y="5468938"/>
          <p14:tracePt t="64676" x="976313" y="5468938"/>
          <p14:tracePt t="64684" x="1027113" y="5494338"/>
          <p14:tracePt t="64700" x="1089025" y="5518150"/>
          <p14:tracePt t="64717" x="1127125" y="5543550"/>
          <p14:tracePt t="64734" x="1127125" y="5556250"/>
          <p14:tracePt t="64908" x="1139825" y="5556250"/>
          <p14:tracePt t="64917" x="1150938" y="5556250"/>
          <p14:tracePt t="64924" x="1176338" y="5556250"/>
          <p14:tracePt t="64934" x="1201738" y="5556250"/>
          <p14:tracePt t="64952" x="1252538" y="5568950"/>
          <p14:tracePt t="64968" x="1289050" y="5568950"/>
          <p14:tracePt t="64985" x="1339850" y="5594350"/>
          <p14:tracePt t="64988" x="1363663" y="5594350"/>
          <p14:tracePt t="65001" x="1389063" y="5607050"/>
          <p14:tracePt t="65004" x="1401763" y="5607050"/>
          <p14:tracePt t="65084" x="1427163" y="5607050"/>
          <p14:tracePt t="65092" x="1452563" y="5619750"/>
          <p14:tracePt t="65101" x="1476375" y="5630863"/>
          <p14:tracePt t="65118" x="1552575" y="5668963"/>
          <p14:tracePt t="65135" x="1639888" y="5694363"/>
          <p14:tracePt t="65152" x="1714500" y="5743575"/>
          <p14:tracePt t="65168" x="1814513" y="5756275"/>
          <p14:tracePt t="65186" x="1952625" y="5794375"/>
          <p14:tracePt t="65188" x="2027238" y="5807075"/>
          <p14:tracePt t="65201" x="2090738" y="5819775"/>
          <p14:tracePt t="65204" x="2165350" y="5832475"/>
          <p14:tracePt t="65219" x="2239963" y="5843588"/>
          <p14:tracePt t="65221" x="2290763" y="5843588"/>
          <p14:tracePt t="65236" x="2365375" y="5856288"/>
          <p14:tracePt t="65252" x="2428875" y="5868988"/>
          <p14:tracePt t="65269" x="2565400" y="5945188"/>
          <p14:tracePt t="65286" x="2741613" y="6019800"/>
          <p14:tracePt t="65301" x="2903538" y="6094413"/>
          <p14:tracePt t="65318" x="2979738" y="6132513"/>
          <p14:tracePt t="65336" x="2992438" y="6157913"/>
          <p14:tracePt t="65352" x="2928938" y="6194425"/>
          <p14:tracePt t="65369" x="2867025" y="6232525"/>
          <p14:tracePt t="65371" x="2867025" y="6245225"/>
          <p14:tracePt t="65468" x="2867025" y="6269038"/>
          <p14:tracePt t="65476" x="2867025" y="6307138"/>
          <p14:tracePt t="65486" x="2867025" y="6345238"/>
          <p14:tracePt t="65502" x="2879725" y="6432550"/>
          <p14:tracePt t="65519" x="2879725" y="6457950"/>
          <p14:tracePt t="65564" x="2890838" y="6457950"/>
          <p14:tracePt t="65571" x="2890838" y="6445250"/>
          <p14:tracePt t="65587" x="2903538" y="6432550"/>
          <p14:tracePt t="65588" x="2903538" y="6407150"/>
          <p14:tracePt t="65603" x="2903538" y="6394450"/>
          <p14:tracePt t="65605" x="2903538" y="6381750"/>
          <p14:tracePt t="65620" x="2928938" y="6345238"/>
          <p14:tracePt t="65636" x="2941638" y="6332538"/>
          <p14:tracePt t="65653" x="2967038" y="6319838"/>
          <p14:tracePt t="65670" x="2992438" y="6281738"/>
          <p14:tracePt t="65685" x="3016250" y="6245225"/>
          <p14:tracePt t="65702" x="3054350" y="6207125"/>
          <p14:tracePt t="65719" x="3092450" y="6157913"/>
          <p14:tracePt t="65736" x="3128963" y="6107113"/>
          <p14:tracePt t="65754" x="3154363" y="6056313"/>
          <p14:tracePt t="65756" x="3179763" y="6045200"/>
          <p14:tracePt t="65770" x="3192463" y="6019800"/>
          <p14:tracePt t="65772" x="3192463" y="5994400"/>
          <p14:tracePt t="65787" x="3205163" y="5956300"/>
          <p14:tracePt t="65803" x="3205163" y="5919788"/>
          <p14:tracePt t="65820" x="3205163" y="5907088"/>
          <p14:tracePt t="65837" x="3205163" y="5868988"/>
          <p14:tracePt t="65854" x="3205163" y="5843588"/>
          <p14:tracePt t="65876" x="3205163" y="5832475"/>
          <p14:tracePt t="65886" x="3205163" y="5819775"/>
          <p14:tracePt t="65903" x="3205163" y="5781675"/>
          <p14:tracePt t="65920" x="3192463" y="5732463"/>
          <p14:tracePt t="65924" x="3167063" y="5694363"/>
          <p14:tracePt t="65937" x="3141663" y="5668963"/>
          <p14:tracePt t="65939" x="3103563" y="5643563"/>
          <p14:tracePt t="65954" x="3054350" y="5594350"/>
          <p14:tracePt t="65957" x="3003550" y="5556250"/>
          <p14:tracePt t="65972" x="2954338" y="5494338"/>
          <p14:tracePt t="65988" x="2890838" y="5443538"/>
          <p14:tracePt t="66004" x="2867025" y="5407025"/>
          <p14:tracePt t="66021" x="2841625" y="5394325"/>
          <p14:tracePt t="66037" x="2828925" y="5394325"/>
          <p14:tracePt t="66054" x="2816225" y="5394325"/>
          <p14:tracePt t="66071" x="2803525" y="5394325"/>
          <p14:tracePt t="66087" x="2790825" y="5394325"/>
          <p14:tracePt t="66103" x="2778125" y="5394325"/>
          <p14:tracePt t="66268" x="2778125" y="5418138"/>
          <p14:tracePt t="66276" x="2778125" y="5443538"/>
          <p14:tracePt t="66288" x="2778125" y="5481638"/>
          <p14:tracePt t="66304" x="2778125" y="5594350"/>
          <p14:tracePt t="66321" x="2778125" y="5743575"/>
          <p14:tracePt t="66324" x="2778125" y="5819775"/>
          <p14:tracePt t="66338" x="2778125" y="5881688"/>
          <p14:tracePt t="66340" x="2767013" y="5956300"/>
          <p14:tracePt t="66356" x="2754313" y="6094413"/>
          <p14:tracePt t="66372" x="2741613" y="6219825"/>
          <p14:tracePt t="66388" x="2728913" y="6281738"/>
          <p14:tracePt t="66404" x="2716213" y="6307138"/>
          <p14:tracePt t="66421" x="2716213" y="6319838"/>
          <p14:tracePt t="66438" x="2716213" y="6332538"/>
          <p14:tracePt t="71733" x="2716213" y="6307138"/>
          <p14:tracePt t="71740" x="2754313" y="6194425"/>
          <p14:tracePt t="71752" x="2828925" y="6056313"/>
          <p14:tracePt t="71755" x="2903538" y="5932488"/>
          <p14:tracePt t="71768" x="3003550" y="5807075"/>
          <p14:tracePt t="71786" x="3192463" y="5630863"/>
          <p14:tracePt t="71788" x="3279775" y="5581650"/>
          <p14:tracePt t="71803" x="3417888" y="5507038"/>
          <p14:tracePt t="71820" x="3541713" y="5443538"/>
          <p14:tracePt t="71836" x="3667125" y="5381625"/>
          <p14:tracePt t="71852" x="3792538" y="5318125"/>
          <p14:tracePt t="71869" x="3905250" y="5268913"/>
          <p14:tracePt t="71886" x="4005263" y="5218113"/>
          <p14:tracePt t="71902" x="4117975" y="5194300"/>
          <p14:tracePt t="71909" x="4168775" y="5181600"/>
          <p14:tracePt t="71920" x="4205288" y="5168900"/>
          <p14:tracePt t="71936" x="4281488" y="5143500"/>
          <p14:tracePt t="71953" x="4305300" y="5143500"/>
          <p14:tracePt t="71996" x="4318000" y="5143500"/>
          <p14:tracePt t="72004" x="4318000" y="5156200"/>
          <p14:tracePt t="72012" x="4318000" y="5181600"/>
          <p14:tracePt t="72020" x="4318000" y="5205413"/>
          <p14:tracePt t="72036" x="4318000" y="5230813"/>
          <p14:tracePt t="72053" x="4318000" y="5268913"/>
          <p14:tracePt t="72069" x="4318000" y="5305425"/>
          <p14:tracePt t="72086" x="4318000" y="5343525"/>
          <p14:tracePt t="72104" x="4330700" y="5381625"/>
          <p14:tracePt t="72120" x="4330700" y="5394325"/>
          <p14:tracePt t="72137" x="4330700" y="5418138"/>
          <p14:tracePt t="72153" x="4343400" y="5430838"/>
          <p14:tracePt t="72171" x="4343400" y="5443538"/>
          <p14:tracePt t="72173" x="4356100" y="5468938"/>
          <p14:tracePt t="72187" x="4368800" y="5494338"/>
          <p14:tracePt t="72204" x="4368800" y="5530850"/>
          <p14:tracePt t="72221" x="4368800" y="5568950"/>
          <p14:tracePt t="72237" x="4368800" y="5607050"/>
          <p14:tracePt t="72253" x="4368800" y="5656263"/>
          <p14:tracePt t="72270" x="4368800" y="5732463"/>
          <p14:tracePt t="72287" x="4343400" y="5794375"/>
          <p14:tracePt t="72304" x="4330700" y="5856288"/>
          <p14:tracePt t="72321" x="4305300" y="5894388"/>
          <p14:tracePt t="72323" x="4305300" y="5907088"/>
          <p14:tracePt t="72337" x="4305300" y="5919788"/>
          <p14:tracePt t="72340" x="4294188" y="5945188"/>
          <p14:tracePt t="72354" x="4281488" y="5956300"/>
          <p14:tracePt t="72356" x="4281488" y="5969000"/>
          <p14:tracePt t="72371" x="4268788" y="5994400"/>
          <p14:tracePt t="72387" x="4268788" y="6007100"/>
          <p14:tracePt t="72404" x="4256088" y="6007100"/>
          <p14:tracePt t="72421" x="4256088" y="6019800"/>
          <p14:tracePt t="72437" x="4243388" y="6019800"/>
          <p14:tracePt t="86652" x="4243388" y="5981700"/>
          <p14:tracePt t="86660" x="4243388" y="5932488"/>
          <p14:tracePt t="86675" x="4243388" y="5819775"/>
          <p14:tracePt t="86691" x="4243388" y="5707063"/>
          <p14:tracePt t="86708" x="4156075" y="5619750"/>
          <p14:tracePt t="86725" x="3979863" y="5518150"/>
          <p14:tracePt t="86741" x="3705225" y="5394325"/>
          <p14:tracePt t="86758" x="3492500" y="5256213"/>
          <p14:tracePt t="86774" x="3367088" y="5105400"/>
          <p14:tracePt t="86791" x="3317875" y="5043488"/>
          <p14:tracePt t="86808" x="3267075" y="5005388"/>
          <p14:tracePt t="86825" x="3041650" y="4992688"/>
          <p14:tracePt t="86828" x="2854325" y="5018088"/>
          <p14:tracePt t="86842" x="2616200" y="5105400"/>
          <p14:tracePt t="86844" x="2328863" y="5218113"/>
          <p14:tracePt t="86859" x="1752600" y="5481638"/>
          <p14:tracePt t="86876" x="1314450" y="5668963"/>
          <p14:tracePt t="86892" x="1076325" y="5781675"/>
          <p14:tracePt t="86908" x="989013" y="5832475"/>
          <p14:tracePt t="86925" x="963613" y="5843588"/>
          <p14:tracePt t="86948" x="963613" y="5819775"/>
          <p14:tracePt t="86958" x="938213" y="5781675"/>
          <p14:tracePt t="86975" x="863600" y="5681663"/>
          <p14:tracePt t="86992" x="738188" y="5530850"/>
          <p14:tracePt t="87008" x="612775" y="5368925"/>
          <p14:tracePt t="87026" x="476250" y="5218113"/>
          <p14:tracePt t="87028" x="387350" y="5156200"/>
          <p14:tracePt t="87043" x="200025" y="5018088"/>
          <p14:tracePt t="87059" x="50800" y="4818063"/>
          <p14:tracePt t="87108" x="61913" y="3967163"/>
          <p14:tracePt t="87125" x="225425" y="3203575"/>
          <p14:tracePt t="87142" x="338138" y="2252663"/>
          <p14:tracePt t="87159" x="325438" y="1301750"/>
          <p14:tracePt t="87176" x="187325" y="250825"/>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97847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IMPORTANT QUOTES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565611"/>
            <a:ext cx="4702989" cy="3172150"/>
          </a:xfrm>
          <a:prstGeom prst="rect">
            <a:avLst/>
          </a:prstGeom>
          <a:noFill/>
        </p:spPr>
        <p:txBody>
          <a:bodyPr wrap="square" rtlCol="0">
            <a:spAutoFit/>
          </a:bodyPr>
          <a:lstStyle/>
          <a:p>
            <a:pPr algn="ctr">
              <a:lnSpc>
                <a:spcPct val="90000"/>
              </a:lnSpc>
              <a:spcBef>
                <a:spcPts val="800"/>
              </a:spcBef>
              <a:buSzPts val="3000"/>
            </a:pPr>
            <a:r>
              <a:rPr lang="en-US" sz="3600" i="1" dirty="0">
                <a:latin typeface="Alexandria"/>
              </a:rPr>
              <a:t>“I</a:t>
            </a:r>
            <a:r>
              <a:rPr lang="en" sz="3600" i="1" dirty="0">
                <a:latin typeface="Alexandria"/>
              </a:rPr>
              <a:t>t is the mark of a truly intelligent person to be moved by statistics</a:t>
            </a:r>
            <a:r>
              <a:rPr lang="en" sz="4400" i="1" dirty="0">
                <a:latin typeface="Alexandria"/>
              </a:rPr>
              <a:t> “</a:t>
            </a:r>
          </a:p>
          <a:p>
            <a:pPr algn="ctr">
              <a:lnSpc>
                <a:spcPct val="90000"/>
              </a:lnSpc>
              <a:spcBef>
                <a:spcPts val="800"/>
              </a:spcBef>
              <a:buSzPts val="3000"/>
            </a:pPr>
            <a:endParaRPr lang="en" sz="4400" i="1" dirty="0">
              <a:latin typeface="Alexandria"/>
            </a:endParaRPr>
          </a:p>
          <a:p>
            <a:pPr algn="ctr">
              <a:lnSpc>
                <a:spcPct val="90000"/>
              </a:lnSpc>
              <a:spcBef>
                <a:spcPts val="800"/>
              </a:spcBef>
              <a:buSzPts val="3000"/>
            </a:pPr>
            <a:r>
              <a:rPr lang="en" sz="3200" i="1" dirty="0">
                <a:latin typeface="Alexandria"/>
              </a:rPr>
              <a:t>(George Bernard Shaw)</a:t>
            </a:r>
          </a:p>
          <a:p>
            <a:pPr algn="ctr"/>
            <a:endParaRPr lang="en" sz="1400" dirty="0">
              <a:latin typeface="Alexandria"/>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8250044" y="2676410"/>
            <a:ext cx="3838096" cy="3061351"/>
          </a:xfrm>
          <a:prstGeom prst="rect">
            <a:avLst/>
          </a:prstGeom>
          <a:noFill/>
        </p:spPr>
        <p:txBody>
          <a:bodyPr wrap="square" rtlCol="0">
            <a:spAutoFit/>
          </a:bodyPr>
          <a:lstStyle/>
          <a:p>
            <a:pPr algn="ctr">
              <a:lnSpc>
                <a:spcPct val="90000"/>
              </a:lnSpc>
              <a:spcBef>
                <a:spcPts val="800"/>
              </a:spcBef>
              <a:buSzPts val="3000"/>
            </a:pPr>
            <a:r>
              <a:rPr lang="en-US" sz="3600" i="1" dirty="0">
                <a:latin typeface="Alexandria"/>
              </a:rPr>
              <a:t>“You can't manage what you can't measure" </a:t>
            </a:r>
          </a:p>
          <a:p>
            <a:pPr algn="ctr">
              <a:lnSpc>
                <a:spcPct val="90000"/>
              </a:lnSpc>
              <a:spcBef>
                <a:spcPts val="800"/>
              </a:spcBef>
              <a:buSzPts val="3000"/>
            </a:pPr>
            <a:endParaRPr lang="en" sz="4400" i="1" dirty="0">
              <a:latin typeface="Alexandria"/>
            </a:endParaRPr>
          </a:p>
          <a:p>
            <a:pPr algn="ctr">
              <a:lnSpc>
                <a:spcPct val="90000"/>
              </a:lnSpc>
              <a:spcBef>
                <a:spcPts val="800"/>
              </a:spcBef>
              <a:buSzPts val="3000"/>
            </a:pPr>
            <a:r>
              <a:rPr lang="en-US" sz="3200" i="1" dirty="0">
                <a:latin typeface="Alexandria"/>
              </a:rPr>
              <a:t>(Peter Drucker)</a:t>
            </a:r>
          </a:p>
          <a:p>
            <a:pPr algn="ctr"/>
            <a:endParaRPr lang="en" sz="1400" dirty="0">
              <a:latin typeface="Alexandri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0449"/>
    </mc:Choice>
    <mc:Fallback xmlns="">
      <p:transition spd="slow" advTm="8044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12" grpId="0"/>
    </p:bldLst>
  </p:timing>
  <p:extLst>
    <p:ext uri="{3A86A75C-4F4B-4683-9AE1-C65F6400EC91}">
      <p14:laserTraceLst xmlns:p14="http://schemas.microsoft.com/office/powerpoint/2010/main">
        <p14:tracePtLst>
          <p14:tracePt t="28099" x="3446463" y="6215063"/>
          <p14:tracePt t="28396" x="2603500" y="6745288"/>
          <p14:tracePt t="28404" x="2654300" y="6670675"/>
          <p14:tracePt t="28413" x="2703513" y="6594475"/>
          <p14:tracePt t="28430" x="2790825" y="6457950"/>
          <p14:tracePt t="28447" x="2890838" y="6345238"/>
          <p14:tracePt t="28463" x="2967038" y="6269038"/>
          <p14:tracePt t="28481" x="3003550" y="6245225"/>
          <p14:tracePt t="28483" x="3016250" y="6219825"/>
          <p14:tracePt t="28498" x="3028950" y="6207125"/>
          <p14:tracePt t="28514" x="3041650" y="6194425"/>
          <p14:tracePt t="28531" x="3041650" y="6181725"/>
          <p14:tracePt t="28548" x="3041650" y="6157913"/>
          <p14:tracePt t="28564" x="3079750" y="6132513"/>
          <p14:tracePt t="28580" x="3128963" y="6069013"/>
          <p14:tracePt t="28597" x="3179763" y="6007100"/>
          <p14:tracePt t="28614" x="3228975" y="5956300"/>
          <p14:tracePt t="28631" x="3254375" y="5894388"/>
          <p14:tracePt t="28648" x="3267075" y="5881688"/>
          <p14:tracePt t="28651" x="3267075" y="5868988"/>
          <p14:tracePt t="28663" x="3267075" y="5856288"/>
          <p14:tracePt t="28681" x="3279775" y="5794375"/>
          <p14:tracePt t="28683" x="3279775" y="5781675"/>
          <p14:tracePt t="28699" x="3279775" y="5756275"/>
          <p14:tracePt t="28715" x="3279775" y="5719763"/>
          <p14:tracePt t="28731" x="3279775" y="5668963"/>
          <p14:tracePt t="28748" x="3279775" y="5619750"/>
          <p14:tracePt t="28765" x="3292475" y="5568950"/>
          <p14:tracePt t="28781" x="3317875" y="5494338"/>
          <p14:tracePt t="28798" x="3341688" y="5418138"/>
          <p14:tracePt t="28815" x="3367088" y="5343525"/>
          <p14:tracePt t="28831" x="3379788" y="5281613"/>
          <p14:tracePt t="28834" x="3405188" y="5243513"/>
          <p14:tracePt t="28848" x="3417888" y="5205413"/>
          <p14:tracePt t="28851" x="3429000" y="5168900"/>
          <p14:tracePt t="28865" x="3429000" y="5130800"/>
          <p14:tracePt t="28867" x="3441700" y="5105400"/>
          <p14:tracePt t="28883" x="3454400" y="5068888"/>
          <p14:tracePt t="28899" x="3467100" y="5005388"/>
          <p14:tracePt t="28915" x="3467100" y="4981575"/>
          <p14:tracePt t="28932" x="3479800" y="4968875"/>
          <p14:tracePt t="28948" x="3479800" y="4956175"/>
          <p14:tracePt t="30035" x="3479800" y="4968875"/>
          <p14:tracePt t="30043" x="3479800" y="4992688"/>
          <p14:tracePt t="30051" x="3467100" y="5018088"/>
          <p14:tracePt t="30068" x="3429000" y="5056188"/>
          <p14:tracePt t="30085" x="3429000" y="5081588"/>
          <p14:tracePt t="30101" x="3417888" y="5081588"/>
          <p14:tracePt t="30118" x="3417888" y="5092700"/>
          <p14:tracePt t="30135" x="3405188" y="5092700"/>
          <p14:tracePt t="30152" x="3392488" y="5092700"/>
          <p14:tracePt t="30659" x="3379788" y="5092700"/>
          <p14:tracePt t="30667" x="3379788" y="5105400"/>
          <p14:tracePt t="31747" x="3379788" y="5118100"/>
          <p14:tracePt t="31755" x="3379788" y="5130800"/>
          <p14:tracePt t="31763" x="3379788" y="5143500"/>
          <p14:tracePt t="31772" x="3379788" y="5168900"/>
          <p14:tracePt t="31789" x="3367088" y="5218113"/>
          <p14:tracePt t="31806" x="3354388" y="5243513"/>
          <p14:tracePt t="31827" x="3354388" y="5256213"/>
          <p14:tracePt t="32067" x="3341688" y="5268913"/>
          <p14:tracePt t="32075" x="3328988" y="5281613"/>
          <p14:tracePt t="32091" x="3292475" y="5318125"/>
          <p14:tracePt t="32107" x="3279775" y="5343525"/>
          <p14:tracePt t="32123" x="3267075" y="5343525"/>
          <p14:tracePt t="32140" x="3254375" y="5356225"/>
          <p14:tracePt t="32172" x="3254375" y="5368925"/>
          <p14:tracePt t="32187" x="3241675" y="5368925"/>
          <p14:tracePt t="34603" x="3241675" y="5381625"/>
          <p14:tracePt t="35051" x="3241675" y="5394325"/>
          <p14:tracePt t="35059" x="3241675" y="5418138"/>
          <p14:tracePt t="35068" x="3241675" y="5481638"/>
          <p14:tracePt t="35082" x="3205163" y="5619750"/>
          <p14:tracePt t="35098" x="3116263" y="5781675"/>
          <p14:tracePt t="35115" x="3028950" y="5919788"/>
          <p14:tracePt t="35131" x="2979738" y="5994400"/>
          <p14:tracePt t="35148" x="2954338" y="6045200"/>
          <p14:tracePt t="35164" x="2941638" y="6081713"/>
          <p14:tracePt t="35181" x="2928938" y="6107113"/>
          <p14:tracePt t="35203" x="2928938" y="6119813"/>
          <p14:tracePt t="35403" x="2941638" y="6107113"/>
          <p14:tracePt t="35411" x="2954338" y="6081713"/>
          <p14:tracePt t="35419" x="2979738" y="6069013"/>
          <p14:tracePt t="35432" x="2992438" y="6056313"/>
          <p14:tracePt t="35434" x="3003550" y="6056313"/>
          <p14:tracePt t="35449" x="3016250" y="6032500"/>
          <p14:tracePt t="35451" x="3028950" y="6032500"/>
          <p14:tracePt t="35466" x="3054350" y="6007100"/>
          <p14:tracePt t="35483" x="3067050" y="5994400"/>
          <p14:tracePt t="35499" x="3092450" y="5981700"/>
          <p14:tracePt t="35516" x="3103563" y="5981700"/>
          <p14:tracePt t="35603" x="3092450" y="5981700"/>
          <p14:tracePt t="35611" x="3041650" y="5981700"/>
          <p14:tracePt t="35619" x="2967038" y="5981700"/>
          <p14:tracePt t="35632" x="2890838" y="5981700"/>
          <p14:tracePt t="35635" x="2828925" y="5981700"/>
          <p14:tracePt t="35650" x="2790825" y="5981700"/>
          <p14:tracePt t="35739" x="2790825" y="5994400"/>
          <p14:tracePt t="35747" x="2778125" y="5994400"/>
          <p14:tracePt t="35755" x="2767013" y="6019800"/>
          <p14:tracePt t="35767" x="2754313" y="6045200"/>
          <p14:tracePt t="35783" x="2728913" y="6081713"/>
          <p14:tracePt t="35786" x="2716213" y="6107113"/>
          <p14:tracePt t="35800" x="2703513" y="6132513"/>
          <p14:tracePt t="35802" x="2703513" y="6145213"/>
          <p14:tracePt t="35817" x="2703513" y="6157913"/>
          <p14:tracePt t="35819" x="2703513" y="6169025"/>
          <p14:tracePt t="35923" x="2716213" y="6169025"/>
          <p14:tracePt t="35931" x="2728913" y="6169025"/>
          <p14:tracePt t="35938" x="2741613" y="6157913"/>
          <p14:tracePt t="35950" x="2767013" y="6145213"/>
          <p14:tracePt t="35967" x="2803525" y="6119813"/>
          <p14:tracePt t="35984" x="2828925" y="6119813"/>
          <p14:tracePt t="35986" x="2841625" y="6119813"/>
          <p14:tracePt t="36019" x="2841625" y="6107113"/>
          <p14:tracePt t="36027" x="2854325" y="6107113"/>
          <p14:tracePt t="36035" x="2867025" y="6107113"/>
          <p14:tracePt t="36051" x="2879725" y="6107113"/>
          <p14:tracePt t="36067" x="2890838" y="6081713"/>
          <p14:tracePt t="36084" x="2916238" y="6081713"/>
          <p14:tracePt t="36107" x="2928938" y="6081713"/>
          <p14:tracePt t="36139" x="2941638" y="6081713"/>
          <p14:tracePt t="36203" x="2954338" y="6081713"/>
          <p14:tracePt t="36211" x="2967038" y="6069013"/>
          <p14:tracePt t="36218" x="2979738" y="6069013"/>
          <p14:tracePt t="36234" x="3003550" y="6069013"/>
          <p14:tracePt t="36251" x="3041650" y="6056313"/>
          <p14:tracePt t="36268" x="3092450" y="6056313"/>
          <p14:tracePt t="36285" x="3128963" y="6045200"/>
          <p14:tracePt t="36301" x="3167063" y="6007100"/>
          <p14:tracePt t="36317" x="3192463" y="5994400"/>
          <p14:tracePt t="36334" x="3216275" y="5969000"/>
          <p14:tracePt t="36351" x="3228975" y="5945188"/>
          <p14:tracePt t="36368" x="3241675" y="5945188"/>
          <p14:tracePt t="36371" x="3241675" y="5932488"/>
          <p14:tracePt t="36385" x="3254375" y="5932488"/>
          <p14:tracePt t="36402" x="3267075" y="5932488"/>
          <p14:tracePt t="36659" x="3292475" y="5919788"/>
          <p14:tracePt t="36675" x="3317875" y="5907088"/>
          <p14:tracePt t="36683" x="3328988" y="5894388"/>
          <p14:tracePt t="36699" x="3354388" y="5868988"/>
          <p14:tracePt t="36707" x="3367088" y="5868988"/>
          <p14:tracePt t="36718" x="3379788" y="5856288"/>
          <p14:tracePt t="36735" x="3392488" y="5832475"/>
          <p14:tracePt t="36752" x="3405188" y="5832475"/>
          <p14:tracePt t="36755" x="3405188" y="5819775"/>
          <p14:tracePt t="43507" x="3417888" y="5819775"/>
          <p14:tracePt t="43515" x="3467100" y="5794375"/>
          <p14:tracePt t="43523" x="3605213" y="5668963"/>
          <p14:tracePt t="43537" x="3917950" y="5468938"/>
          <p14:tracePt t="43539" x="4343400" y="5218113"/>
          <p14:tracePt t="43554" x="5207000" y="4743450"/>
          <p14:tracePt t="43570" x="6070600" y="4318000"/>
          <p14:tracePt t="43587" x="6797675" y="3929063"/>
          <p14:tracePt t="43603" x="7435850" y="3629025"/>
          <p14:tracePt t="43620" x="8048625" y="3378200"/>
          <p14:tracePt t="43637" x="8512175" y="3203575"/>
          <p14:tracePt t="43653" x="8812213" y="3116263"/>
          <p14:tracePt t="43670" x="9024938" y="3054350"/>
          <p14:tracePt t="43687" x="9124950" y="3028950"/>
          <p14:tracePt t="43690" x="9163050" y="3028950"/>
          <p14:tracePt t="43704" x="9175750" y="3028950"/>
          <p14:tracePt t="43707" x="9188450" y="3016250"/>
          <p14:tracePt t="43721" x="9188450" y="3003550"/>
          <p14:tracePt t="43723" x="9199563" y="3003550"/>
          <p14:tracePt t="43747" x="9212263" y="3003550"/>
          <p14:tracePt t="43771" x="9237663" y="3003550"/>
          <p14:tracePt t="43778" x="9250363" y="3003550"/>
          <p14:tracePt t="43787" x="9263063" y="3016250"/>
          <p14:tracePt t="43803" x="9301163" y="3028950"/>
          <p14:tracePt t="43821" x="9350375" y="3054350"/>
          <p14:tracePt t="43837" x="9388475" y="3116263"/>
          <p14:tracePt t="43854" x="9437688" y="3178175"/>
          <p14:tracePt t="43871" x="9501188" y="3267075"/>
          <p14:tracePt t="43888" x="9563100" y="3367088"/>
          <p14:tracePt t="43891" x="9588500" y="3429000"/>
          <p14:tracePt t="43904" x="9613900" y="3503613"/>
          <p14:tracePt t="43907" x="9637713" y="3590925"/>
          <p14:tracePt t="43921" x="9663113" y="3654425"/>
          <p14:tracePt t="43924" x="9688513" y="3729038"/>
          <p14:tracePt t="43938" x="9713913" y="3879850"/>
          <p14:tracePt t="43956" x="9750425" y="3979863"/>
          <p14:tracePt t="43971" x="9801225" y="4079875"/>
          <p14:tracePt t="43988" x="9839325" y="4192588"/>
          <p14:tracePt t="44004" x="9888538" y="4279900"/>
          <p14:tracePt t="44021" x="9901238" y="4405313"/>
          <p14:tracePt t="44037" x="9926638" y="4505325"/>
          <p14:tracePt t="44055" x="9952038" y="4618038"/>
          <p14:tracePt t="44071" x="9975850" y="4730750"/>
          <p14:tracePt t="44074" x="9975850" y="4779963"/>
          <p14:tracePt t="44088" x="9975850" y="4830763"/>
          <p14:tracePt t="44091" x="9988550" y="4892675"/>
          <p14:tracePt t="44105" x="10001250" y="4943475"/>
          <p14:tracePt t="44107" x="10001250" y="5030788"/>
          <p14:tracePt t="44122" x="10039350" y="5181600"/>
          <p14:tracePt t="44138" x="10088563" y="5343525"/>
          <p14:tracePt t="44155" x="10139363" y="5530850"/>
          <p14:tracePt t="44172" x="10164763" y="5707063"/>
          <p14:tracePt t="44188" x="10188575" y="5894388"/>
          <p14:tracePt t="44205" x="10201275" y="6094413"/>
          <p14:tracePt t="44221" x="10201275" y="6281738"/>
          <p14:tracePt t="44238" x="10201275" y="6419850"/>
          <p14:tracePt t="44255" x="10201275" y="6519863"/>
          <p14:tracePt t="44258" x="10201275" y="6557963"/>
          <p14:tracePt t="44272" x="10201275" y="6570663"/>
          <p14:tracePt t="44289" x="10201275" y="6583363"/>
          <p14:tracePt t="44523" x="10188575" y="6583363"/>
          <p14:tracePt t="44531" x="10177463" y="6583363"/>
          <p14:tracePt t="44539" x="10164763" y="6583363"/>
          <p14:tracePt t="44556" x="10126663" y="6583363"/>
          <p14:tracePt t="44572" x="10101263" y="6594475"/>
          <p14:tracePt t="44588" x="10064750" y="6594475"/>
          <p14:tracePt t="44606" x="10039350" y="6594475"/>
          <p14:tracePt t="44623" x="10013950" y="6594475"/>
          <p14:tracePt t="44639" x="10001250" y="6594475"/>
          <p14:tracePt t="44657" x="9988550" y="6594475"/>
          <p14:tracePt t="44673" x="9975850" y="6594475"/>
          <p14:tracePt t="44675" x="9963150" y="6594475"/>
          <p14:tracePt t="44690" x="9926638" y="6594475"/>
          <p14:tracePt t="44707" x="9888538" y="6594475"/>
          <p14:tracePt t="44723" x="9763125" y="6594475"/>
          <p14:tracePt t="44740" x="9626600" y="6583363"/>
          <p14:tracePt t="44756" x="9525000" y="6570663"/>
          <p14:tracePt t="44772" x="9424988" y="6545263"/>
          <p14:tracePt t="44789" x="9388475" y="6532563"/>
          <p14:tracePt t="44807" x="9363075" y="6532563"/>
          <p14:tracePt t="44823" x="9350375" y="6519863"/>
          <p14:tracePt t="46771" x="9337675" y="6519863"/>
          <p14:tracePt t="46778" x="9312275" y="6519863"/>
          <p14:tracePt t="46787" x="9263063" y="6519863"/>
          <p14:tracePt t="46795" x="9212263" y="6519863"/>
          <p14:tracePt t="46812" x="9112250" y="6519863"/>
          <p14:tracePt t="46828" x="8999538" y="6519863"/>
          <p14:tracePt t="46844" x="8899525" y="6519863"/>
          <p14:tracePt t="46862" x="8824913" y="6519863"/>
          <p14:tracePt t="46878" x="8724900" y="6519863"/>
          <p14:tracePt t="46896" x="8650288" y="6519863"/>
          <p14:tracePt t="46899" x="8624888" y="6519863"/>
          <p14:tracePt t="46912" x="8599488" y="6519863"/>
          <p14:tracePt t="46915" x="8574088" y="6507163"/>
          <p14:tracePt t="46929" x="8548688" y="6494463"/>
          <p14:tracePt t="46931" x="8537575" y="6494463"/>
          <p14:tracePt t="46946" x="8486775" y="6483350"/>
          <p14:tracePt t="46963" x="8435975" y="6470650"/>
          <p14:tracePt t="46979" x="8386763" y="6445250"/>
          <p14:tracePt t="46996" x="8335963" y="6419850"/>
          <p14:tracePt t="47013" x="8286750" y="6394450"/>
          <p14:tracePt t="47028" x="8248650" y="6357938"/>
          <p14:tracePt t="47045" x="8212138" y="6332538"/>
          <p14:tracePt t="47063" x="8174038" y="6294438"/>
          <p14:tracePt t="47079" x="8135938" y="6281738"/>
          <p14:tracePt t="47082" x="8135938" y="6269038"/>
          <p14:tracePt t="47096" x="8123238" y="6257925"/>
          <p14:tracePt t="47099" x="8099425" y="6245225"/>
          <p14:tracePt t="47113" x="8086725" y="6219825"/>
          <p14:tracePt t="47115" x="8061325" y="6207125"/>
          <p14:tracePt t="47130" x="8035925" y="6181725"/>
          <p14:tracePt t="47147" x="8010525" y="6157913"/>
          <p14:tracePt t="47163" x="7999413" y="6119813"/>
          <p14:tracePt t="47179" x="7974013" y="6081713"/>
          <p14:tracePt t="47197" x="7974013" y="6056313"/>
          <p14:tracePt t="47212" x="7961313" y="6032500"/>
          <p14:tracePt t="47229" x="7961313" y="6019800"/>
          <p14:tracePt t="47259" x="7961313" y="6007100"/>
          <p14:tracePt t="47291" x="7961313" y="5994400"/>
          <p14:tracePt t="47299" x="7961313" y="5981700"/>
          <p14:tracePt t="47314" x="7974013" y="5969000"/>
          <p14:tracePt t="47330" x="7986713" y="5956300"/>
          <p14:tracePt t="47347" x="8023225" y="5945188"/>
          <p14:tracePt t="47363" x="8048625" y="5919788"/>
          <p14:tracePt t="47380" x="8086725" y="5907088"/>
          <p14:tracePt t="47396" x="8123238" y="5907088"/>
          <p14:tracePt t="47412" x="8135938" y="5907088"/>
          <p14:tracePt t="47430" x="8161338" y="5894388"/>
          <p14:tracePt t="47447" x="8212138" y="5894388"/>
          <p14:tracePt t="47464" x="8235950" y="5894388"/>
          <p14:tracePt t="47467" x="8248650" y="5894388"/>
          <p14:tracePt t="47483" x="8261350" y="5894388"/>
          <p14:tracePt t="47498" x="8274050" y="5894388"/>
          <p14:tracePt t="47667" x="8286750" y="5894388"/>
          <p14:tracePt t="51203" x="8312150" y="5881688"/>
          <p14:tracePt t="51223" x="8335963" y="5843588"/>
          <p14:tracePt t="51240" x="8386763" y="5807075"/>
          <p14:tracePt t="51242" x="8424863" y="5756275"/>
          <p14:tracePt t="51257" x="8448675" y="5732463"/>
          <p14:tracePt t="51259" x="8499475" y="5694363"/>
          <p14:tracePt t="51274" x="8561388" y="5643563"/>
          <p14:tracePt t="51290" x="8624888" y="5594350"/>
          <p14:tracePt t="51307" x="8637588" y="5581650"/>
          <p14:tracePt t="51324" x="8650288" y="5568950"/>
          <p14:tracePt t="51363" x="8650288" y="5556250"/>
          <p14:tracePt t="51371" x="8661400" y="5556250"/>
          <p14:tracePt t="51379" x="8699500" y="5543550"/>
          <p14:tracePt t="51390" x="8737600" y="5530850"/>
          <p14:tracePt t="51407" x="8799513" y="5518150"/>
          <p14:tracePt t="51410" x="8812213" y="5518150"/>
          <p14:tracePt t="51424" x="8824913" y="5518150"/>
          <p14:tracePt t="51691" x="8837613" y="5518150"/>
          <p14:tracePt t="51995" x="8837613" y="5530850"/>
          <p14:tracePt t="52003" x="8837613" y="5543550"/>
          <p14:tracePt t="52010" x="8837613" y="5556250"/>
          <p14:tracePt t="52027" x="8824913" y="5581650"/>
          <p14:tracePt t="52042" x="8799513" y="5607050"/>
          <p14:tracePt t="52059" x="8774113" y="5630863"/>
          <p14:tracePt t="52076" x="8750300" y="5643563"/>
          <p14:tracePt t="52092" x="8737600" y="5656263"/>
          <p14:tracePt t="55667" x="8712200" y="5668963"/>
          <p14:tracePt t="55675" x="8699500" y="5668963"/>
          <p14:tracePt t="55684" x="8674100" y="5694363"/>
          <p14:tracePt t="55701" x="8612188" y="5719763"/>
          <p14:tracePt t="55718" x="8537575" y="5756275"/>
          <p14:tracePt t="55735" x="8474075" y="5794375"/>
          <p14:tracePt t="55738" x="8448675" y="5807075"/>
          <p14:tracePt t="55752" x="8412163" y="5819775"/>
          <p14:tracePt t="55754" x="8361363" y="5843588"/>
          <p14:tracePt t="55769" x="8299450" y="5868988"/>
          <p14:tracePt t="55771" x="8212138" y="5894388"/>
          <p14:tracePt t="55786" x="8035925" y="5945188"/>
          <p14:tracePt t="55802" x="7810500" y="6019800"/>
          <p14:tracePt t="55819" x="7597775" y="6094413"/>
          <p14:tracePt t="55835" x="7459663" y="6119813"/>
          <p14:tracePt t="55852" x="7348538" y="6169025"/>
          <p14:tracePt t="55868" x="7285038" y="6181725"/>
          <p14:tracePt t="55885" x="7246938" y="6194425"/>
          <p14:tracePt t="55902" x="7235825" y="6207125"/>
          <p14:tracePt t="56194" x="7235825" y="6194425"/>
          <p14:tracePt t="56202" x="7259638" y="6169025"/>
          <p14:tracePt t="56210" x="7297738" y="6132513"/>
          <p14:tracePt t="56220" x="7335838" y="6107113"/>
          <p14:tracePt t="56235" x="7410450" y="6032500"/>
          <p14:tracePt t="56253" x="7535863" y="5956300"/>
          <p14:tracePt t="56269" x="7761288" y="5881688"/>
          <p14:tracePt t="56287" x="8035925" y="5807075"/>
          <p14:tracePt t="56303" x="8374063" y="5781675"/>
          <p14:tracePt t="56306" x="8537575" y="5781675"/>
          <p14:tracePt t="56320" x="8686800" y="5781675"/>
          <p14:tracePt t="56323" x="8812213" y="5781675"/>
          <p14:tracePt t="56337" x="8950325" y="5781675"/>
          <p14:tracePt t="56339" x="9063038" y="5781675"/>
          <p14:tracePt t="56354" x="9250363" y="5781675"/>
          <p14:tracePt t="56370" x="9388475" y="5768975"/>
          <p14:tracePt t="56387" x="9488488" y="5756275"/>
          <p14:tracePt t="56403" x="9550400" y="5756275"/>
          <p14:tracePt t="56420" x="9575800" y="5743575"/>
          <p14:tracePt t="56437" x="9588500" y="5743575"/>
          <p14:tracePt t="56453" x="9588500" y="5732463"/>
          <p14:tracePt t="56470" x="9626600" y="5732463"/>
          <p14:tracePt t="56487" x="9637713" y="5719763"/>
          <p14:tracePt t="56504" x="9650413" y="5719763"/>
          <p14:tracePt t="56521" x="9663113" y="5707063"/>
          <p14:tracePt t="56523" x="9663113" y="5694363"/>
          <p14:tracePt t="56538" x="9688513" y="5668963"/>
          <p14:tracePt t="56554" x="9701213" y="5656263"/>
          <p14:tracePt t="56571" x="9701213" y="5643563"/>
          <p14:tracePt t="56683" x="9688513" y="5643563"/>
          <p14:tracePt t="56698" x="9663113" y="5643563"/>
          <p14:tracePt t="56707" x="9650413" y="5643563"/>
          <p14:tracePt t="56722" x="9637713" y="5643563"/>
          <p14:tracePt t="56738" x="9626600" y="5643563"/>
          <p14:tracePt t="56754" x="9613900" y="5643563"/>
          <p14:tracePt t="56771" x="9588500" y="5643563"/>
          <p14:tracePt t="56788" x="9575800" y="5643563"/>
          <p14:tracePt t="56804" x="9563100" y="5643563"/>
          <p14:tracePt t="56821" x="9537700" y="5643563"/>
          <p14:tracePt t="56837" x="9501188" y="5643563"/>
          <p14:tracePt t="56855" x="9488488" y="5643563"/>
          <p14:tracePt t="56871" x="9463088" y="5643563"/>
          <p14:tracePt t="56888" x="9450388" y="5643563"/>
          <p14:tracePt t="56905" x="9424988" y="5630863"/>
          <p14:tracePt t="56907" x="9413875" y="5619750"/>
          <p14:tracePt t="56922" x="9375775" y="5607050"/>
          <p14:tracePt t="56938" x="9350375" y="5594350"/>
          <p14:tracePt t="56971" x="9350375" y="5581650"/>
          <p14:tracePt t="56978" x="9337675" y="5581650"/>
          <p14:tracePt t="56995" x="9337675" y="5568950"/>
          <p14:tracePt t="57005" x="9337675" y="5556250"/>
          <p14:tracePt t="57022" x="9324975" y="5543550"/>
          <p14:tracePt t="57038" x="9312275" y="5543550"/>
          <p14:tracePt t="57055" x="9312275" y="5530850"/>
          <p14:tracePt t="57072" x="9301163" y="5530850"/>
          <p14:tracePt t="57075" x="9301163" y="5518150"/>
          <p14:tracePt t="57091" x="9301163" y="5507038"/>
          <p14:tracePt t="57106" x="9288463" y="5507038"/>
          <p14:tracePt t="57122" x="9275763" y="5481638"/>
          <p14:tracePt t="57139" x="9263063" y="5468938"/>
          <p14:tracePt t="57156" x="9250363" y="5456238"/>
          <p14:tracePt t="57172" x="9250363" y="5418138"/>
          <p14:tracePt t="57188" x="9224963" y="5407025"/>
          <p14:tracePt t="57205" x="9212263" y="5368925"/>
          <p14:tracePt t="57222" x="9212263" y="5356225"/>
          <p14:tracePt t="57239" x="9199563" y="5330825"/>
          <p14:tracePt t="57242" x="9188450" y="5330825"/>
          <p14:tracePt t="78787" x="9188450" y="5294313"/>
          <p14:tracePt t="78794" x="9175750" y="5205413"/>
          <p14:tracePt t="78802" x="9163050" y="5056188"/>
          <p14:tracePt t="78812" x="9150350" y="4892675"/>
          <p14:tracePt t="78828" x="9112250" y="4554538"/>
          <p14:tracePt t="78845" x="9050338" y="4292600"/>
          <p14:tracePt t="78862" x="8937625" y="4117975"/>
          <p14:tracePt t="78879" x="8824913" y="3979863"/>
          <p14:tracePt t="78896" x="8712200" y="3916363"/>
          <p14:tracePt t="78899" x="8674100" y="3916363"/>
          <p14:tracePt t="78912" x="8650288" y="3916363"/>
          <p14:tracePt t="78914" x="8637588" y="3916363"/>
          <p14:tracePt t="78930" x="8624888" y="3905250"/>
          <p14:tracePt t="78947" x="8435975" y="3841750"/>
          <p14:tracePt t="78962" x="8048625" y="3716338"/>
          <p14:tracePt t="78980" x="7785100" y="3616325"/>
          <p14:tracePt t="78996" x="7510463" y="3529013"/>
          <p14:tracePt t="79012" x="7223125" y="3454400"/>
          <p14:tracePt t="79029" x="6921500" y="3341688"/>
          <p14:tracePt t="79046" x="6621463" y="3228975"/>
          <p14:tracePt t="79063" x="6296025" y="3116263"/>
          <p14:tracePt t="79066" x="6121400" y="3054350"/>
          <p14:tracePt t="79080" x="5883275" y="2978150"/>
          <p14:tracePt t="79082" x="5607050" y="2890838"/>
          <p14:tracePt t="79097" x="5294313" y="2790825"/>
          <p14:tracePt t="79099" x="4932363" y="2716213"/>
          <p14:tracePt t="79113" x="4556125" y="2627313"/>
          <p14:tracePt t="79115" x="4192588" y="2552700"/>
          <p14:tracePt t="79130" x="3405188" y="2403475"/>
          <p14:tracePt t="79146" x="2778125" y="2314575"/>
          <p14:tracePt t="79163" x="2239963" y="2165350"/>
          <p14:tracePt t="79180" x="1878013" y="2027238"/>
          <p14:tracePt t="79196" x="1614488" y="1889125"/>
          <p14:tracePt t="79212" x="1414463" y="1714500"/>
          <p14:tracePt t="79230" x="1189038" y="1527175"/>
          <p14:tracePt t="79246" x="950913" y="1301750"/>
          <p14:tracePt t="79263" x="612775" y="1076325"/>
          <p14:tracePt t="79267" x="463550" y="989013"/>
          <p14:tracePt t="79280" x="300038" y="901700"/>
          <p14:tracePt t="79282" x="174625" y="812800"/>
          <p14:tracePt t="79297" x="74613" y="738188"/>
          <p14:tracePt t="79299" x="12700" y="676275"/>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US" dirty="0">
              <a:solidFill>
                <a:schemeClr val="tx1"/>
              </a:solidFill>
              <a:latin typeface="Book Antiqua" panose="02040602050305030304" pitchFamily="18" charset="0"/>
            </a:endParaRPr>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CASE SCENARIO</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223923" cy="3257174"/>
          </a:xfrm>
          <a:prstGeom prst="rect">
            <a:avLst/>
          </a:prstGeom>
          <a:noFill/>
        </p:spPr>
        <p:txBody>
          <a:bodyPr wrap="square" rtlCol="0">
            <a:spAutoFit/>
          </a:bodyPr>
          <a:lstStyle/>
          <a:p>
            <a:pPr algn="just">
              <a:lnSpc>
                <a:spcPct val="150000"/>
              </a:lnSpc>
            </a:pPr>
            <a:r>
              <a:rPr lang="en-US" sz="2800" b="1" dirty="0">
                <a:latin typeface="Alexandria"/>
              </a:rPr>
              <a:t>Alex</a:t>
            </a:r>
            <a:r>
              <a:rPr lang="en-US" sz="2800" dirty="0">
                <a:latin typeface="Alexandria"/>
              </a:rPr>
              <a:t> is the General Manager of </a:t>
            </a:r>
            <a:r>
              <a:rPr lang="en-US" sz="2800" b="1" dirty="0">
                <a:latin typeface="Alexandria"/>
              </a:rPr>
              <a:t>“X” Hospital</a:t>
            </a:r>
            <a:r>
              <a:rPr lang="en-US" sz="2800" dirty="0">
                <a:latin typeface="Alexandria"/>
              </a:rPr>
              <a:t>, a busy healthcare facility in a growing city. Recently, the hospital has been facing challenges with patient flow, resource allocation, and staff scheduling. The board of directors has tasked Alex with improving these aspects to enhance patient care and operational efficiency.</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10" advTm="158491"/>
    </mc:Choice>
    <mc:Fallback xmlns="">
      <p:transition advTm="15849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40611" x="3490913" y="6126163"/>
          <p14:tracePt t="41085" x="2339975" y="6796088"/>
          <p14:tracePt t="41092" x="2365375" y="6757988"/>
          <p14:tracePt t="41109" x="2403475" y="6670675"/>
          <p14:tracePt t="41126" x="2441575" y="6607175"/>
          <p14:tracePt t="41144" x="2490788" y="6532563"/>
          <p14:tracePt t="41146" x="2490788" y="6507163"/>
          <p14:tracePt t="41160" x="2503488" y="6483350"/>
          <p14:tracePt t="41162" x="2516188" y="6445250"/>
          <p14:tracePt t="41176" x="2516188" y="6432550"/>
          <p14:tracePt t="41179" x="2528888" y="6419850"/>
          <p14:tracePt t="41194" x="2541588" y="6381750"/>
          <p14:tracePt t="41210" x="2541588" y="6357938"/>
          <p14:tracePt t="41226" x="2565400" y="6332538"/>
          <p14:tracePt t="41244" x="2565400" y="6307138"/>
          <p14:tracePt t="41259" x="2578100" y="6294438"/>
          <p14:tracePt t="41276" x="2578100" y="6257925"/>
          <p14:tracePt t="41293" x="2616200" y="6219825"/>
          <p14:tracePt t="41310" x="2641600" y="6194425"/>
          <p14:tracePt t="41327" x="2678113" y="6145213"/>
          <p14:tracePt t="41330" x="2690813" y="6119813"/>
          <p14:tracePt t="41344" x="2716213" y="6094413"/>
          <p14:tracePt t="41347" x="2728913" y="6069013"/>
          <p14:tracePt t="41361" x="2741613" y="6045200"/>
          <p14:tracePt t="41363" x="2754313" y="6019800"/>
          <p14:tracePt t="41378" x="2778125" y="5969000"/>
          <p14:tracePt t="41395" x="2790825" y="5945188"/>
          <p14:tracePt t="41410" x="2790825" y="5932488"/>
          <p14:tracePt t="44218" x="2790825" y="5945188"/>
          <p14:tracePt t="44226" x="2778125" y="5994400"/>
          <p14:tracePt t="44234" x="2778125" y="6019800"/>
          <p14:tracePt t="44251" x="2767013" y="6045200"/>
          <p14:tracePt t="44268" x="2741613" y="6132513"/>
          <p14:tracePt t="44285" x="2703513" y="6194425"/>
          <p14:tracePt t="44301" x="2667000" y="6245225"/>
          <p14:tracePt t="44318" x="2641600" y="6281738"/>
          <p14:tracePt t="44335" x="2641600" y="6307138"/>
          <p14:tracePt t="45242" x="2641600" y="6294438"/>
          <p14:tracePt t="45250" x="2641600" y="6232525"/>
          <p14:tracePt t="45259" x="2641600" y="6132513"/>
          <p14:tracePt t="45270" x="2641600" y="6007100"/>
          <p14:tracePt t="45287" x="2641600" y="5756275"/>
          <p14:tracePt t="45290" x="2641600" y="5668963"/>
          <p14:tracePt t="45304" x="2641600" y="5607050"/>
          <p14:tracePt t="45306" x="2641600" y="5568950"/>
          <p14:tracePt t="45321" x="2641600" y="5494338"/>
          <p14:tracePt t="45338" x="2641600" y="5418138"/>
          <p14:tracePt t="45354" x="2641600" y="5407025"/>
          <p14:tracePt t="45371" x="2641600" y="5381625"/>
          <p14:tracePt t="45403" x="2628900" y="5381625"/>
          <p14:tracePt t="46858" x="2628900" y="5394325"/>
          <p14:tracePt t="46866" x="2628900" y="5407025"/>
          <p14:tracePt t="46874" x="2628900" y="5430838"/>
          <p14:tracePt t="46962" x="2628900" y="5443538"/>
          <p14:tracePt t="46970" x="2628900" y="5456238"/>
          <p14:tracePt t="46978" x="2603500" y="5494338"/>
          <p14:tracePt t="46992" x="2565400" y="5543550"/>
          <p14:tracePt t="46994" x="2541588" y="5556250"/>
          <p14:tracePt t="47009" x="2503488" y="5581650"/>
          <p14:tracePt t="47011" x="2441575" y="5607050"/>
          <p14:tracePt t="47025" x="2228850" y="5707063"/>
          <p14:tracePt t="47042" x="2027238" y="5856288"/>
          <p14:tracePt t="47059" x="1865313" y="6032500"/>
          <p14:tracePt t="47075" x="1778000" y="6132513"/>
          <p14:tracePt t="47092" x="1727200" y="6219825"/>
          <p14:tracePt t="47108" x="1714500" y="6257925"/>
          <p14:tracePt t="47125" x="1714500" y="6269038"/>
          <p14:tracePt t="47282" x="1752600" y="6232525"/>
          <p14:tracePt t="47290" x="1790700" y="6207125"/>
          <p14:tracePt t="47299" x="1827213" y="6169025"/>
          <p14:tracePt t="47308" x="1890713" y="6145213"/>
          <p14:tracePt t="47326" x="1978025" y="6081713"/>
          <p14:tracePt t="47343" x="2078038" y="6019800"/>
          <p14:tracePt t="47346" x="2116138" y="5994400"/>
          <p14:tracePt t="47360" x="2165350" y="5969000"/>
          <p14:tracePt t="47362" x="2203450" y="5919788"/>
          <p14:tracePt t="47376" x="2265363" y="5868988"/>
          <p14:tracePt t="47379" x="2328863" y="5819775"/>
          <p14:tracePt t="47393" x="2390775" y="5768975"/>
          <p14:tracePt t="47395" x="2441575" y="5732463"/>
          <p14:tracePt t="47410" x="2603500" y="5594350"/>
          <p14:tracePt t="47427" x="2790825" y="5456238"/>
          <p14:tracePt t="47443" x="2954338" y="5343525"/>
          <p14:tracePt t="47460" x="3128963" y="5230813"/>
          <p14:tracePt t="47476" x="3292475" y="5156200"/>
          <p14:tracePt t="47493" x="3405188" y="5081588"/>
          <p14:tracePt t="47510" x="3492500" y="5018088"/>
          <p14:tracePt t="47527" x="3554413" y="4968875"/>
          <p14:tracePt t="47543" x="3617913" y="4956175"/>
          <p14:tracePt t="47546" x="3630613" y="4943475"/>
          <p14:tracePt t="47560" x="3643313" y="4943475"/>
          <p14:tracePt t="47562" x="3643313" y="4930775"/>
          <p14:tracePt t="47576" x="3654425" y="4930775"/>
          <p14:tracePt t="47578" x="3654425" y="4918075"/>
          <p14:tracePt t="47634" x="3667125" y="4918075"/>
          <p14:tracePt t="47651" x="3692525" y="4956175"/>
          <p14:tracePt t="47659" x="3717925" y="5018088"/>
          <p14:tracePt t="47667" x="3730625" y="5068888"/>
          <p14:tracePt t="47676" x="3730625" y="5105400"/>
          <p14:tracePt t="47693" x="3743325" y="5181600"/>
          <p14:tracePt t="47710" x="3717925" y="5218113"/>
          <p14:tracePt t="47727" x="3667125" y="5256213"/>
          <p14:tracePt t="47730" x="3643313" y="5281613"/>
          <p14:tracePt t="47890" x="3654425" y="5281613"/>
          <p14:tracePt t="47906" x="3667125" y="5281613"/>
          <p14:tracePt t="47915" x="3692525" y="5281613"/>
          <p14:tracePt t="47927" x="3705225" y="5294313"/>
          <p14:tracePt t="47930" x="3730625" y="5294313"/>
          <p14:tracePt t="47946" x="3730625" y="5305425"/>
          <p14:tracePt t="47960" x="3743325" y="5305425"/>
          <p14:tracePt t="47963" x="3756025" y="5305425"/>
          <p14:tracePt t="47978" x="3792538" y="5294313"/>
          <p14:tracePt t="47994" x="3817938" y="5268913"/>
          <p14:tracePt t="48011" x="3867150" y="5256213"/>
          <p14:tracePt t="48028" x="3917950" y="5230813"/>
          <p14:tracePt t="48044" x="3979863" y="5218113"/>
          <p14:tracePt t="48061" x="4017963" y="5194300"/>
          <p14:tracePt t="48078" x="4043363" y="5194300"/>
          <p14:tracePt t="48094" x="4056063" y="5194300"/>
          <p14:tracePt t="48298" x="4068763" y="5194300"/>
          <p14:tracePt t="48315" x="4081463" y="5194300"/>
          <p14:tracePt t="48322" x="4092575" y="5205413"/>
          <p14:tracePt t="48330" x="4117975" y="5230813"/>
          <p14:tracePt t="48346" x="4143375" y="5256213"/>
          <p14:tracePt t="48362" x="4205288" y="5305425"/>
          <p14:tracePt t="48378" x="4281488" y="5368925"/>
          <p14:tracePt t="48395" x="4394200" y="5430838"/>
          <p14:tracePt t="48411" x="4518025" y="5494338"/>
          <p14:tracePt t="48428" x="4668838" y="5543550"/>
          <p14:tracePt t="48445" x="4843463" y="5630863"/>
          <p14:tracePt t="48462" x="5019675" y="5668963"/>
          <p14:tracePt t="48479" x="5170488" y="5694363"/>
          <p14:tracePt t="48482" x="5219700" y="5719763"/>
          <p14:tracePt t="48496" x="5257800" y="5743575"/>
          <p14:tracePt t="48498" x="5307013" y="5768975"/>
          <p14:tracePt t="48513" x="5345113" y="5794375"/>
          <p14:tracePt t="48515" x="5370513" y="5807075"/>
          <p14:tracePt t="48530" x="5394325" y="5832475"/>
          <p14:tracePt t="49770" x="5394325" y="5819775"/>
          <p14:tracePt t="49778" x="5394325" y="5807075"/>
          <p14:tracePt t="49786" x="5394325" y="5794375"/>
          <p14:tracePt t="49799" x="5394325" y="5768975"/>
          <p14:tracePt t="49816" x="5394325" y="5756275"/>
          <p14:tracePt t="49818" x="5394325" y="5743575"/>
          <p14:tracePt t="49833" x="5394325" y="5732463"/>
          <p14:tracePt t="50234" x="5394325" y="5719763"/>
          <p14:tracePt t="51554" x="5394325" y="5694363"/>
          <p14:tracePt t="51563" x="5383213" y="5656263"/>
          <p14:tracePt t="51570" x="5370513" y="5607050"/>
          <p14:tracePt t="51587" x="5345113" y="5568950"/>
          <p14:tracePt t="51604" x="5345113" y="5556250"/>
          <p14:tracePt t="51658" x="5357813" y="5543550"/>
          <p14:tracePt t="51666" x="5432425" y="5530850"/>
          <p14:tracePt t="51675" x="5545138" y="5518150"/>
          <p14:tracePt t="51687" x="5683250" y="5518150"/>
          <p14:tracePt t="51690" x="5757863" y="5518150"/>
          <p14:tracePt t="51704" x="5808663" y="5518150"/>
          <p14:tracePt t="51706" x="5845175" y="5518150"/>
          <p14:tracePt t="51721" x="5857875" y="5518150"/>
          <p14:tracePt t="51738" x="5832475" y="5556250"/>
          <p14:tracePt t="51754" x="5719763" y="5619750"/>
          <p14:tracePt t="51771" x="5607050" y="5668963"/>
          <p14:tracePt t="51787" x="5519738" y="5707063"/>
          <p14:tracePt t="51804" x="5432425" y="5781675"/>
          <p14:tracePt t="51820" x="5332413" y="5907088"/>
          <p14:tracePt t="51837" x="5219700" y="6056313"/>
          <p14:tracePt t="51854" x="5032375" y="6294438"/>
          <p14:tracePt t="51870" x="4756150" y="6545263"/>
          <p14:tracePt t="52491" x="4606925" y="6796088"/>
          <p14:tracePt t="52506" x="4681538" y="6732588"/>
          <p14:tracePt t="52523" x="4768850" y="6670675"/>
          <p14:tracePt t="52540" x="4881563" y="6570663"/>
          <p14:tracePt t="52556" x="5068888" y="6483350"/>
          <p14:tracePt t="52572" x="5219700" y="6394450"/>
          <p14:tracePt t="52590" x="5332413" y="6332538"/>
          <p14:tracePt t="52607" x="5457825" y="6269038"/>
          <p14:tracePt t="52623" x="5583238" y="6194425"/>
          <p14:tracePt t="52626" x="5632450" y="6181725"/>
          <p14:tracePt t="52640" x="5670550" y="6157913"/>
          <p14:tracePt t="52642" x="5719763" y="6132513"/>
          <p14:tracePt t="52657" x="5757863" y="6119813"/>
          <p14:tracePt t="52659" x="5783263" y="6094413"/>
          <p14:tracePt t="52674" x="5832475" y="6081713"/>
          <p14:tracePt t="52690" x="5870575" y="6032500"/>
          <p14:tracePt t="52706" x="5883275" y="5981700"/>
          <p14:tracePt t="52724" x="5895975" y="5969000"/>
          <p14:tracePt t="52739" x="5908675" y="5945188"/>
          <p14:tracePt t="52756" x="5921375" y="5907088"/>
          <p14:tracePt t="52773" x="5945188" y="5843588"/>
          <p14:tracePt t="52790" x="5945188" y="5781675"/>
          <p14:tracePt t="52806" x="5945188" y="5707063"/>
          <p14:tracePt t="52824" x="5945188" y="5656263"/>
          <p14:tracePt t="52826" x="5945188" y="5630863"/>
          <p14:tracePt t="52840" x="5945188" y="5607050"/>
          <p14:tracePt t="52843" x="5957888" y="5581650"/>
          <p14:tracePt t="52857" x="5957888" y="5543550"/>
          <p14:tracePt t="52859" x="5957888" y="5518150"/>
          <p14:tracePt t="52874" x="5970588" y="5468938"/>
          <p14:tracePt t="52890" x="5983288" y="5430838"/>
          <p14:tracePt t="52907" x="5995988" y="5407025"/>
          <p14:tracePt t="52924" x="5995988" y="5381625"/>
          <p14:tracePt t="52940" x="6008688" y="5381625"/>
          <p14:tracePt t="52957" x="6008688" y="5368925"/>
          <p14:tracePt t="52973" x="6021388" y="5356225"/>
          <p14:tracePt t="52991" x="6021388" y="5343525"/>
          <p14:tracePt t="52994" x="6021388" y="5330825"/>
          <p14:tracePt t="53007" x="6034088" y="5318125"/>
          <p14:tracePt t="53024" x="6045200" y="5305425"/>
          <p14:tracePt t="53041" x="6045200" y="5294313"/>
          <p14:tracePt t="53043" x="6057900" y="5294313"/>
          <p14:tracePt t="53058" x="6057900" y="5268913"/>
          <p14:tracePt t="53074" x="6057900" y="5256213"/>
          <p14:tracePt t="53091" x="6057900" y="5230813"/>
          <p14:tracePt t="53107" x="6057900" y="5194300"/>
          <p14:tracePt t="53124" x="6057900" y="5168900"/>
          <p14:tracePt t="53141" x="6057900" y="5105400"/>
          <p14:tracePt t="53157" x="6057900" y="5030788"/>
          <p14:tracePt t="53174" x="6070600" y="4968875"/>
          <p14:tracePt t="53191" x="6070600" y="4918075"/>
          <p14:tracePt t="53194" x="6070600" y="4892675"/>
          <p14:tracePt t="53208" x="6070600" y="4879975"/>
          <p14:tracePt t="53210" x="6070600" y="4856163"/>
          <p14:tracePt t="53225" x="6070600" y="4830763"/>
          <p14:tracePt t="53242" x="6070600" y="4805363"/>
          <p14:tracePt t="53362" x="6070600" y="4818063"/>
          <p14:tracePt t="53370" x="6057900" y="4843463"/>
          <p14:tracePt t="53378" x="5983288" y="4879975"/>
          <p14:tracePt t="53392" x="5883275" y="4905375"/>
          <p14:tracePt t="53394" x="5732463" y="4930775"/>
          <p14:tracePt t="53409" x="5532438" y="4981575"/>
          <p14:tracePt t="53411" x="5270500" y="5043488"/>
          <p14:tracePt t="53426" x="4468813" y="5218113"/>
          <p14:tracePt t="53442" x="3505200" y="5394325"/>
          <p14:tracePt t="53458" x="2528888" y="5619750"/>
          <p14:tracePt t="53475" x="1814513" y="5832475"/>
          <p14:tracePt t="53491" x="1352550" y="5994400"/>
          <p14:tracePt t="53508" x="1001713" y="6181725"/>
          <p14:tracePt t="53525" x="814388" y="6294438"/>
          <p14:tracePt t="53542" x="725488" y="6357938"/>
          <p14:tracePt t="53559" x="712788" y="6394450"/>
          <p14:tracePt t="53562" x="712788" y="6407150"/>
          <p14:tracePt t="53575" x="712788" y="6432550"/>
          <p14:tracePt t="53578" x="738188" y="6432550"/>
          <p14:tracePt t="53593" x="776288" y="6445250"/>
          <p14:tracePt t="53595" x="838200" y="6457950"/>
          <p14:tracePt t="53610" x="1001713" y="6457950"/>
          <p14:tracePt t="53626" x="1189038" y="6457950"/>
          <p14:tracePt t="53642" x="1427163" y="6445250"/>
          <p14:tracePt t="53659" x="1677988" y="6419850"/>
          <p14:tracePt t="53675" x="1914525" y="6381750"/>
          <p14:tracePt t="53692" x="2190750" y="6332538"/>
          <p14:tracePt t="53709" x="2403475" y="6269038"/>
          <p14:tracePt t="53726" x="2616200" y="6207125"/>
          <p14:tracePt t="53743" x="2754313" y="6145213"/>
          <p14:tracePt t="53746" x="2803525" y="6119813"/>
          <p14:tracePt t="53759" x="2841625" y="6119813"/>
          <p14:tracePt t="53762" x="2867025" y="6107113"/>
          <p14:tracePt t="53776" x="2890838" y="6094413"/>
          <p14:tracePt t="53794" x="2903538" y="6081713"/>
          <p14:tracePt t="53810" x="2928938" y="6069013"/>
          <p14:tracePt t="53850" x="2941638" y="6056313"/>
          <p14:tracePt t="53859" x="2967038" y="6056313"/>
          <p14:tracePt t="53866" x="2992438" y="6032500"/>
          <p14:tracePt t="53876" x="3016250" y="6019800"/>
          <p14:tracePt t="53892" x="3067050" y="5994400"/>
          <p14:tracePt t="53910" x="3103563" y="5981700"/>
          <p14:tracePt t="53926" x="3154363" y="5981700"/>
          <p14:tracePt t="53944" x="3167063" y="5969000"/>
          <p14:tracePt t="54002" x="3179763" y="5969000"/>
          <p14:tracePt t="54019" x="3179763" y="5956300"/>
          <p14:tracePt t="54034" x="3192463" y="5945188"/>
          <p14:tracePt t="54043" x="3192463" y="5932488"/>
          <p14:tracePt t="54050" x="3205163" y="5907088"/>
          <p14:tracePt t="54060" x="3216275" y="5894388"/>
          <p14:tracePt t="54076" x="3254375" y="5856288"/>
          <p14:tracePt t="54094" x="3292475" y="5819775"/>
          <p14:tracePt t="54110" x="3305175" y="5781675"/>
          <p14:tracePt t="54127" x="3341688" y="5756275"/>
          <p14:tracePt t="54130" x="3354388" y="5732463"/>
          <p14:tracePt t="54144" x="3367088" y="5732463"/>
          <p14:tracePt t="54146" x="3367088" y="5719763"/>
          <p14:tracePt t="54179" x="3367088" y="5707063"/>
          <p14:tracePt t="54186" x="3367088" y="5694363"/>
          <p14:tracePt t="54266" x="3367088" y="5681663"/>
          <p14:tracePt t="54282" x="3354388" y="5681663"/>
          <p14:tracePt t="54290" x="3317875" y="5668963"/>
          <p14:tracePt t="54299" x="3254375" y="5656263"/>
          <p14:tracePt t="54311" x="3205163" y="5643563"/>
          <p14:tracePt t="54327" x="3154363" y="5643563"/>
          <p14:tracePt t="54330" x="3116263" y="5643563"/>
          <p14:tracePt t="54344" x="3079750" y="5643563"/>
          <p14:tracePt t="54346" x="3054350" y="5643563"/>
          <p14:tracePt t="54362" x="3016250" y="5668963"/>
          <p14:tracePt t="54377" x="3003550" y="5681663"/>
          <p14:tracePt t="54450" x="2992438" y="5681663"/>
          <p14:tracePt t="54458" x="2979738" y="5694363"/>
          <p14:tracePt t="54466" x="2941638" y="5707063"/>
          <p14:tracePt t="54477" x="2890838" y="5719763"/>
          <p14:tracePt t="54494" x="2841625" y="5719763"/>
          <p14:tracePt t="54511" x="2803525" y="5719763"/>
          <p14:tracePt t="54514" x="2790825" y="5719763"/>
          <p14:tracePt t="54538" x="2828925" y="5719763"/>
          <p14:tracePt t="54546" x="2879725" y="5719763"/>
          <p14:tracePt t="54562" x="2954338" y="5681663"/>
          <p14:tracePt t="54578" x="3041650" y="5581650"/>
          <p14:tracePt t="54595" x="3116263" y="5530850"/>
          <p14:tracePt t="54611" x="3167063" y="5481638"/>
          <p14:tracePt t="54628" x="3216275" y="5430838"/>
          <p14:tracePt t="54645" x="3279775" y="5343525"/>
          <p14:tracePt t="54661" x="3379788" y="5218113"/>
          <p14:tracePt t="54678" x="3567113" y="5068888"/>
          <p14:tracePt t="54695" x="3830638" y="4879975"/>
          <p14:tracePt t="54698" x="3992563" y="4779963"/>
          <p14:tracePt t="54712" x="4217988" y="4656138"/>
          <p14:tracePt t="54715" x="4456113" y="4530725"/>
          <p14:tracePt t="54729" x="4843463" y="4318000"/>
          <p14:tracePt t="54746" x="5145088" y="4167188"/>
          <p14:tracePt t="54762" x="5345113" y="4054475"/>
          <p14:tracePt t="54778" x="5445125" y="3992563"/>
          <p14:tracePt t="54795" x="5483225" y="3967163"/>
          <p14:tracePt t="54812" x="5507038" y="3954463"/>
          <p14:tracePt t="54922" x="5507038" y="3941763"/>
          <p14:tracePt t="54946" x="5507038" y="3929063"/>
          <p14:tracePt t="54954" x="5507038" y="3905250"/>
          <p14:tracePt t="54962" x="5519738" y="3905250"/>
          <p14:tracePt t="54978" x="5532438" y="3854450"/>
          <p14:tracePt t="54996" x="5557838" y="3829050"/>
          <p14:tracePt t="55012" x="5595938" y="3792538"/>
          <p14:tracePt t="55029" x="5632450" y="3767138"/>
          <p14:tracePt t="55046" x="5645150" y="3754438"/>
          <p14:tracePt t="55063" x="5657850" y="3741738"/>
          <p14:tracePt t="55130" x="5670550" y="3741738"/>
          <p14:tracePt t="55138" x="5670550" y="3754438"/>
          <p14:tracePt t="55146" x="5670550" y="3767138"/>
          <p14:tracePt t="55163" x="5683250" y="3803650"/>
          <p14:tracePt t="55179" x="5683250" y="3829050"/>
          <p14:tracePt t="55196" x="5695950" y="3867150"/>
          <p14:tracePt t="55213" x="5708650" y="3905250"/>
          <p14:tracePt t="55230" x="5745163" y="3941763"/>
          <p14:tracePt t="55246" x="5757863" y="3967163"/>
          <p14:tracePt t="55264" x="5783263" y="3979863"/>
          <p14:tracePt t="55267" x="5783263" y="4005263"/>
          <p14:tracePt t="55642" x="5783263" y="4017963"/>
          <p14:tracePt t="55650" x="5783263" y="4029075"/>
          <p14:tracePt t="55664" x="5783263" y="4041775"/>
          <p14:tracePt t="55666" x="5783263" y="4054475"/>
          <p14:tracePt t="55682" x="5783263" y="4079875"/>
          <p14:tracePt t="55698" x="5770563" y="4117975"/>
          <p14:tracePt t="55714" x="5757863" y="4167188"/>
          <p14:tracePt t="55731" x="5745163" y="4192588"/>
          <p14:tracePt t="55747" x="5745163" y="4230688"/>
          <p14:tracePt t="55764" x="5732463" y="4241800"/>
          <p14:tracePt t="55781" x="5732463" y="4254500"/>
          <p14:tracePt t="55798" x="5732463" y="4292600"/>
          <p14:tracePt t="55815" x="5719763" y="4305300"/>
          <p14:tracePt t="55831" x="5719763" y="4330700"/>
          <p14:tracePt t="55834" x="5719763" y="4341813"/>
          <p14:tracePt t="55850" x="5719763" y="4354513"/>
          <p14:tracePt t="55866" x="5708650" y="4367213"/>
          <p14:tracePt t="55881" x="5708650" y="4379913"/>
          <p14:tracePt t="56058" x="5708650" y="4392613"/>
          <p14:tracePt t="56146" x="5708650" y="4405313"/>
          <p14:tracePt t="56154" x="5708650" y="4418013"/>
          <p14:tracePt t="56171" x="5708650" y="4430713"/>
          <p14:tracePt t="56181" x="5695950" y="4430713"/>
          <p14:tracePt t="56199" x="5695950" y="4443413"/>
          <p14:tracePt t="56202" x="5695950" y="4454525"/>
          <p14:tracePt t="56218" x="5695950" y="4467225"/>
          <p14:tracePt t="56234" x="5695950" y="4479925"/>
          <p14:tracePt t="56250" x="5670550" y="4479925"/>
          <p14:tracePt t="56266" x="5670550" y="4492625"/>
          <p14:tracePt t="56282" x="5670550" y="4505325"/>
          <p14:tracePt t="56299" x="5670550" y="4518025"/>
          <p14:tracePt t="56315" x="5670550" y="4543425"/>
          <p14:tracePt t="56332" x="5670550" y="4554538"/>
          <p14:tracePt t="56349" x="5657850" y="4579938"/>
          <p14:tracePt t="56366" x="5657850" y="4605338"/>
          <p14:tracePt t="56382" x="5645150" y="4656138"/>
          <p14:tracePt t="56400" x="5645150" y="4692650"/>
          <p14:tracePt t="56402" x="5645150" y="4718050"/>
          <p14:tracePt t="56417" x="5632450" y="4730750"/>
          <p14:tracePt t="56419" x="5619750" y="4756150"/>
          <p14:tracePt t="56434" x="5619750" y="4805363"/>
          <p14:tracePt t="56450" x="5607050" y="4843463"/>
          <p14:tracePt t="56466" x="5607050" y="4905375"/>
          <p14:tracePt t="56483" x="5583238" y="4968875"/>
          <p14:tracePt t="56499" x="5583238" y="4992688"/>
          <p14:tracePt t="56516" x="5583238" y="5005388"/>
          <p14:tracePt t="56533" x="5583238" y="5030788"/>
          <p14:tracePt t="56550" x="5583238" y="5043488"/>
          <p14:tracePt t="56567" x="5583238" y="5056188"/>
          <p14:tracePt t="56570" x="5583238" y="5068888"/>
          <p14:tracePt t="56583" x="5583238" y="5081588"/>
          <p14:tracePt t="56600" x="5583238" y="5092700"/>
          <p14:tracePt t="56618" x="5583238" y="5105400"/>
          <p14:tracePt t="56634" x="5583238" y="5118100"/>
          <p14:tracePt t="56674" x="5583238" y="5130800"/>
          <p14:tracePt t="56690" x="5583238" y="5143500"/>
          <p14:tracePt t="56699" x="5595938" y="5156200"/>
          <p14:tracePt t="56707" x="5595938" y="5168900"/>
          <p14:tracePt t="56717" x="5595938" y="5181600"/>
          <p14:tracePt t="56734" x="5595938" y="5205413"/>
          <p14:tracePt t="56751" x="5595938" y="5218113"/>
          <p14:tracePt t="56754" x="5595938" y="5230813"/>
          <p14:tracePt t="56766" x="5607050" y="5243513"/>
          <p14:tracePt t="56784" x="5607050" y="5256213"/>
          <p14:tracePt t="56914" x="5607050" y="5268913"/>
          <p14:tracePt t="56922" x="5607050" y="5281613"/>
          <p14:tracePt t="56934" x="5632450" y="5305425"/>
          <p14:tracePt t="56951" x="5670550" y="5381625"/>
          <p14:tracePt t="56954" x="5708650" y="5456238"/>
          <p14:tracePt t="56967" x="5757863" y="5556250"/>
          <p14:tracePt t="56970" x="5821363" y="5681663"/>
          <p14:tracePt t="56984" x="5870575" y="5819775"/>
          <p14:tracePt t="56986" x="5908675" y="5919788"/>
          <p14:tracePt t="57002" x="5945188" y="6032500"/>
          <p14:tracePt t="57018" x="5945188" y="6069013"/>
          <p14:tracePt t="57034" x="5945188" y="6081713"/>
          <p14:tracePt t="57194" x="5932488" y="6081713"/>
          <p14:tracePt t="57322" x="5921375" y="6081713"/>
          <p14:tracePt t="57330" x="5908675" y="6081713"/>
          <p14:tracePt t="57339" x="5895975" y="6081713"/>
          <p14:tracePt t="57578" x="5895975" y="6094413"/>
          <p14:tracePt t="57585" x="5883275" y="6107113"/>
          <p14:tracePt t="57890" x="5895975" y="6107113"/>
          <p14:tracePt t="57907" x="5908675" y="6107113"/>
          <p14:tracePt t="57922" x="5921375" y="6094413"/>
          <p14:tracePt t="57931" x="5932488" y="6094413"/>
          <p14:tracePt t="57938" x="5945188" y="6094413"/>
          <p14:tracePt t="57954" x="5957888" y="6081713"/>
          <p14:tracePt t="57978" x="5957888" y="6069013"/>
          <p14:tracePt t="58003" x="5957888" y="6056313"/>
          <p14:tracePt t="58018" x="5957888" y="6045200"/>
          <p14:tracePt t="58034" x="5957888" y="6032500"/>
          <p14:tracePt t="58050" x="5957888" y="6019800"/>
          <p14:tracePt t="58066" x="5957888" y="6007100"/>
          <p14:tracePt t="58075" x="5957888" y="5994400"/>
          <p14:tracePt t="58090" x="5957888" y="5981700"/>
          <p14:tracePt t="58106" x="5957888" y="5969000"/>
          <p14:tracePt t="58121" x="5945188" y="5956300"/>
          <p14:tracePt t="58138" x="5921375" y="5945188"/>
          <p14:tracePt t="58154" x="5908675" y="5932488"/>
          <p14:tracePt t="58171" x="5883275" y="5932488"/>
          <p14:tracePt t="58658" x="5870575" y="5932488"/>
          <p14:tracePt t="58666" x="5857875" y="5932488"/>
          <p14:tracePt t="58674" x="5845175" y="5945188"/>
          <p14:tracePt t="58689" x="5832475" y="5956300"/>
          <p14:tracePt t="58714" x="5821363" y="5956300"/>
          <p14:tracePt t="60714" x="5821363" y="5932488"/>
          <p14:tracePt t="60722" x="5821363" y="5919788"/>
          <p14:tracePt t="60730" x="5821363" y="5907088"/>
          <p14:tracePt t="60744" x="5808663" y="5907088"/>
          <p14:tracePt t="60746" x="5808663" y="5894388"/>
          <p14:tracePt t="60762" x="5795963" y="5868988"/>
          <p14:tracePt t="60778" x="5783263" y="5843588"/>
          <p14:tracePt t="60795" x="5770563" y="5807075"/>
          <p14:tracePt t="60811" x="5770563" y="5781675"/>
          <p14:tracePt t="60828" x="5757863" y="5756275"/>
          <p14:tracePt t="60844" x="5745163" y="5732463"/>
          <p14:tracePt t="60861" x="5732463" y="5707063"/>
          <p14:tracePt t="60878" x="5732463" y="5681663"/>
          <p14:tracePt t="60895" x="5708650" y="5656263"/>
          <p14:tracePt t="60898" x="5708650" y="5630863"/>
          <p14:tracePt t="60911" x="5695950" y="5619750"/>
          <p14:tracePt t="60914" x="5683250" y="5594350"/>
          <p14:tracePt t="60928" x="5670550" y="5581650"/>
          <p14:tracePt t="60930" x="5657850" y="5568950"/>
          <p14:tracePt t="60944" x="5645150" y="5543550"/>
          <p14:tracePt t="60946" x="5645150" y="5530850"/>
          <p14:tracePt t="60962" x="5645150" y="5494338"/>
          <p14:tracePt t="60978" x="5619750" y="5468938"/>
          <p14:tracePt t="60996" x="5619750" y="5443538"/>
          <p14:tracePt t="61012" x="5619750" y="5430838"/>
          <p14:tracePt t="61028" x="5619750" y="5407025"/>
          <p14:tracePt t="61045" x="5619750" y="5394325"/>
          <p14:tracePt t="64162" x="5632450" y="5407025"/>
          <p14:tracePt t="64170" x="5645150" y="5407025"/>
          <p14:tracePt t="64186" x="5645150" y="5418138"/>
          <p14:tracePt t="67978" x="5632450" y="5443538"/>
          <p14:tracePt t="67986" x="5607050" y="5456238"/>
          <p14:tracePt t="67996" x="5557838" y="5481638"/>
          <p14:tracePt t="68013" x="5507038" y="5494338"/>
          <p14:tracePt t="68030" x="5445125" y="5530850"/>
          <p14:tracePt t="68047" x="5294313" y="5607050"/>
          <p14:tracePt t="68064" x="5132388" y="5681663"/>
          <p14:tracePt t="68066" x="4994275" y="5719763"/>
          <p14:tracePt t="68080" x="4843463" y="5781675"/>
          <p14:tracePt t="68082" x="4668838" y="5832475"/>
          <p14:tracePt t="68097" x="4330700" y="5969000"/>
          <p14:tracePt t="68114" x="3992563" y="6219825"/>
          <p14:tracePt t="68130" x="3679825" y="6483350"/>
          <p14:tracePt t="68147" x="3479800" y="6683375"/>
          <p14:tracePt t="68164" x="3328988" y="6845300"/>
          <p14:tracePt t="68426" x="4881563" y="6757988"/>
          <p14:tracePt t="68434" x="5032375" y="6696075"/>
          <p14:tracePt t="68448" x="5170488" y="6645275"/>
          <p14:tracePt t="68450" x="5294313" y="6583363"/>
          <p14:tracePt t="68465" x="5407025" y="6532563"/>
          <p14:tracePt t="68467" x="5507038" y="6483350"/>
          <p14:tracePt t="68482" x="5695950" y="6381750"/>
          <p14:tracePt t="68498" x="5832475" y="6294438"/>
          <p14:tracePt t="68514" x="5957888" y="6207125"/>
          <p14:tracePt t="68531" x="6057900" y="6145213"/>
          <p14:tracePt t="68547" x="6096000" y="6081713"/>
          <p14:tracePt t="68564" x="6121400" y="6045200"/>
          <p14:tracePt t="68582" x="6096000" y="6007100"/>
          <p14:tracePt t="68598" x="5995988" y="5994400"/>
          <p14:tracePt t="68615" x="5945188" y="5969000"/>
          <p14:tracePt t="68618" x="5921375" y="5969000"/>
          <p14:tracePt t="68632" x="5908675" y="5956300"/>
          <p14:tracePt t="68786" x="5908675" y="5945188"/>
          <p14:tracePt t="68794" x="5908675" y="5919788"/>
          <p14:tracePt t="68802" x="5908675" y="5881688"/>
          <p14:tracePt t="68815" x="5921375" y="5856288"/>
          <p14:tracePt t="68818" x="5945188" y="5832475"/>
          <p14:tracePt t="68832" x="5983288" y="5807075"/>
          <p14:tracePt t="68834" x="5995988" y="5807075"/>
          <p14:tracePt t="68849" x="6021388" y="5781675"/>
          <p14:tracePt t="68867" x="6021388" y="5743575"/>
          <p14:tracePt t="68882" x="6021388" y="5719763"/>
          <p14:tracePt t="68900" x="6021388" y="5707063"/>
          <p14:tracePt t="68916" x="6034088" y="5694363"/>
          <p14:tracePt t="68932" x="6034088" y="5668963"/>
          <p14:tracePt t="68948" x="6034088" y="5643563"/>
          <p14:tracePt t="68966" x="6057900" y="5594350"/>
          <p14:tracePt t="68982" x="6121400" y="5543550"/>
          <p14:tracePt t="68999" x="6170613" y="5507038"/>
          <p14:tracePt t="69002" x="6196013" y="5468938"/>
          <p14:tracePt t="69016" x="6221413" y="5430838"/>
          <p14:tracePt t="69018" x="6234113" y="5394325"/>
          <p14:tracePt t="69034" x="6308725" y="5294313"/>
          <p14:tracePt t="69050" x="6370638" y="5194300"/>
          <p14:tracePt t="69066" x="6434138" y="5105400"/>
          <p14:tracePt t="69083" x="6472238" y="5043488"/>
          <p14:tracePt t="69100" x="6508750" y="4981575"/>
          <p14:tracePt t="69116" x="6521450" y="4918075"/>
          <p14:tracePt t="69133" x="6534150" y="4868863"/>
          <p14:tracePt t="69150" x="6572250" y="4805363"/>
          <p14:tracePt t="69166" x="6596063" y="4743450"/>
          <p14:tracePt t="69183" x="6621463" y="4705350"/>
          <p14:tracePt t="69186" x="6634163" y="4667250"/>
          <p14:tracePt t="69200" x="6646863" y="4643438"/>
          <p14:tracePt t="69202" x="6646863" y="4630738"/>
          <p14:tracePt t="69216" x="6646863" y="4605338"/>
          <p14:tracePt t="69219" x="6659563" y="4605338"/>
          <p14:tracePt t="69234" x="6659563" y="4592638"/>
          <p14:tracePt t="69250" x="6659563" y="4579938"/>
          <p14:tracePt t="69330" x="6672263" y="4579938"/>
          <p14:tracePt t="69338" x="6684963" y="4579938"/>
          <p14:tracePt t="69350" x="6684963" y="4567238"/>
          <p14:tracePt t="69367" x="6721475" y="4554538"/>
          <p14:tracePt t="69383" x="6734175" y="4554538"/>
          <p14:tracePt t="69402" x="6746875" y="4554538"/>
          <p14:tracePt t="69418" x="6759575" y="4543425"/>
          <p14:tracePt t="69434" x="6797675" y="4543425"/>
          <p14:tracePt t="69450" x="6834188" y="4518025"/>
          <p14:tracePt t="69467" x="6846888" y="4518025"/>
          <p14:tracePt t="70194" x="6846888" y="4505325"/>
          <p14:tracePt t="70202" x="6846888" y="4492625"/>
          <p14:tracePt t="70218" x="6846888" y="4479925"/>
          <p14:tracePt t="70226" x="6846888" y="4443413"/>
          <p14:tracePt t="70236" x="6846888" y="4430713"/>
          <p14:tracePt t="70252" x="6846888" y="4405313"/>
          <p14:tracePt t="70269" x="6846888" y="4392613"/>
          <p14:tracePt t="70298" x="6846888" y="4379913"/>
          <p14:tracePt t="70314" x="6846888" y="4367213"/>
          <p14:tracePt t="70323" x="6846888" y="4354513"/>
          <p14:tracePt t="70338" x="6846888" y="4341813"/>
          <p14:tracePt t="70842" x="6846888" y="4330700"/>
          <p14:tracePt t="70946" x="6834188" y="4330700"/>
          <p14:tracePt t="70962" x="6808788" y="4330700"/>
          <p14:tracePt t="70970" x="6797675" y="4330700"/>
          <p14:tracePt t="70978" x="6784975" y="4341813"/>
          <p14:tracePt t="70988" x="6784975" y="4354513"/>
          <p14:tracePt t="71004" x="6759575" y="4354513"/>
          <p14:tracePt t="71021" x="6759575" y="4367213"/>
          <p14:tracePt t="71554" x="6759575" y="4392613"/>
          <p14:tracePt t="71562" x="6746875" y="4418013"/>
          <p14:tracePt t="71572" x="6746875" y="4443413"/>
          <p14:tracePt t="71589" x="6721475" y="4505325"/>
          <p14:tracePt t="71606" x="6684963" y="4605338"/>
          <p14:tracePt t="71622" x="6646863" y="4705350"/>
          <p14:tracePt t="71626" x="6621463" y="4756150"/>
          <p14:tracePt t="71639" x="6596063" y="4818063"/>
          <p14:tracePt t="71642" x="6584950" y="4856163"/>
          <p14:tracePt t="71656" x="6559550" y="4892675"/>
          <p14:tracePt t="71658" x="6546850" y="4918075"/>
          <p14:tracePt t="71674" x="6521450" y="4981575"/>
          <p14:tracePt t="71690" x="6508750" y="5018088"/>
          <p14:tracePt t="71706" x="6496050" y="5043488"/>
          <p14:tracePt t="71723" x="6496050" y="5068888"/>
          <p14:tracePt t="71754" x="6496050" y="5081588"/>
          <p14:tracePt t="73314" x="6496050" y="5092700"/>
          <p14:tracePt t="73322" x="6496050" y="5105400"/>
          <p14:tracePt t="73330" x="6496050" y="5130800"/>
          <p14:tracePt t="73344" x="6483350" y="5168900"/>
          <p14:tracePt t="73346" x="6472238" y="5194300"/>
          <p14:tracePt t="73361" x="6434138" y="5256213"/>
          <p14:tracePt t="73378" x="6396038" y="5318125"/>
          <p14:tracePt t="73394" x="6359525" y="5381625"/>
          <p14:tracePt t="73411" x="6321425" y="5443538"/>
          <p14:tracePt t="73427" x="6270625" y="5507038"/>
          <p14:tracePt t="73444" x="6246813" y="5543550"/>
          <p14:tracePt t="73460" x="6208713" y="5568950"/>
          <p14:tracePt t="73477" x="6183313" y="5581650"/>
          <p14:tracePt t="73494" x="6183313" y="5594350"/>
          <p14:tracePt t="73618" x="6183313" y="5607050"/>
          <p14:tracePt t="73627" x="6183313" y="5630863"/>
          <p14:tracePt t="73634" x="6183313" y="5681663"/>
          <p14:tracePt t="73644" x="6221413" y="5756275"/>
          <p14:tracePt t="73661" x="6334125" y="5932488"/>
          <p14:tracePt t="73678" x="6421438" y="6119813"/>
          <p14:tracePt t="73695" x="6459538" y="6294438"/>
          <p14:tracePt t="73697" x="6472238" y="6357938"/>
          <p14:tracePt t="73712" x="6472238" y="6432550"/>
          <p14:tracePt t="73714" x="6472238" y="6494463"/>
          <p14:tracePt t="73728" x="6472238" y="6557963"/>
          <p14:tracePt t="73730" x="6472238" y="6619875"/>
          <p14:tracePt t="73745" x="6472238" y="6683375"/>
          <p14:tracePt t="73762" x="6496050" y="6707188"/>
          <p14:tracePt t="73866" x="6496050" y="6696075"/>
          <p14:tracePt t="73874" x="6521450" y="6657975"/>
          <p14:tracePt t="73881" x="6546850" y="6583363"/>
          <p14:tracePt t="73895" x="6584950" y="6494463"/>
          <p14:tracePt t="73898" x="6621463" y="6419850"/>
          <p14:tracePt t="73912" x="6646863" y="6357938"/>
          <p14:tracePt t="73915" x="6659563" y="6294438"/>
          <p14:tracePt t="73929" x="6708775" y="6169025"/>
          <p14:tracePt t="73946" x="6759575" y="6045200"/>
          <p14:tracePt t="73962" x="6797675" y="5981700"/>
          <p14:tracePt t="73979" x="6834188" y="5932488"/>
          <p14:tracePt t="73996" x="6834188" y="5907088"/>
          <p14:tracePt t="74012" x="6834188" y="5894388"/>
          <p14:tracePt t="74035" x="6834188" y="5881688"/>
          <p14:tracePt t="74050" x="6834188" y="5856288"/>
          <p14:tracePt t="74067" x="6834188" y="5843588"/>
          <p14:tracePt t="74080" x="6834188" y="5832475"/>
          <p14:tracePt t="74083" x="6834188" y="5819775"/>
          <p14:tracePt t="74096" x="6834188" y="5794375"/>
          <p14:tracePt t="74098" x="6834188" y="5781675"/>
          <p14:tracePt t="74114" x="6834188" y="5768975"/>
          <p14:tracePt t="74130" x="6834188" y="5743575"/>
          <p14:tracePt t="74146" x="6834188" y="5694363"/>
          <p14:tracePt t="74163" x="6834188" y="5656263"/>
          <p14:tracePt t="74179" x="6859588" y="5607050"/>
          <p14:tracePt t="74196" x="6872288" y="5568950"/>
          <p14:tracePt t="74213" x="6872288" y="5556250"/>
          <p14:tracePt t="74250" x="6872288" y="5543550"/>
          <p14:tracePt t="74258" x="6872288" y="5530850"/>
          <p14:tracePt t="74330" x="6872288" y="5518150"/>
          <p14:tracePt t="74362" x="6872288" y="5507038"/>
          <p14:tracePt t="74370" x="6872288" y="5494338"/>
          <p14:tracePt t="74379" x="6872288" y="5481638"/>
          <p14:tracePt t="74396" x="6872288" y="5468938"/>
          <p14:tracePt t="74413" x="6872288" y="5430838"/>
          <p14:tracePt t="74430" x="6872288" y="5394325"/>
          <p14:tracePt t="74447" x="6872288" y="5368925"/>
          <p14:tracePt t="74449" x="6872288" y="5343525"/>
          <p14:tracePt t="74464" x="6859588" y="5330825"/>
          <p14:tracePt t="74466" x="6846888" y="5318125"/>
          <p14:tracePt t="74481" x="6846888" y="5294313"/>
          <p14:tracePt t="74483" x="6834188" y="5281613"/>
          <p14:tracePt t="74497" x="6834188" y="5268913"/>
          <p14:tracePt t="74499" x="6821488" y="5256213"/>
          <p14:tracePt t="74514" x="6821488" y="5243513"/>
          <p14:tracePt t="74530" x="6821488" y="5230813"/>
          <p14:tracePt t="74547" x="6808788" y="5230813"/>
          <p14:tracePt t="75650" x="6821488" y="5230813"/>
          <p14:tracePt t="75666" x="6834188" y="5230813"/>
          <p14:tracePt t="75682" x="6834188" y="5243513"/>
          <p14:tracePt t="75754" x="6834188" y="5256213"/>
          <p14:tracePt t="75770" x="6834188" y="5268913"/>
          <p14:tracePt t="75810" x="6834188" y="5281613"/>
          <p14:tracePt t="75818" x="6834188" y="5294313"/>
          <p14:tracePt t="76114" x="6846888" y="5305425"/>
          <p14:tracePt t="76122" x="6859588" y="5330825"/>
          <p14:tracePt t="76139" x="6859588" y="5343525"/>
          <p14:tracePt t="76171" x="6859588" y="5356225"/>
          <p14:tracePt t="76178" x="6859588" y="5368925"/>
          <p14:tracePt t="76202" x="6859588" y="5381625"/>
          <p14:tracePt t="76217" x="6859588" y="5394325"/>
          <p14:tracePt t="76234" x="6859588" y="5418138"/>
          <p14:tracePt t="76251" x="6846888" y="5430838"/>
          <p14:tracePt t="76267" x="6834188" y="5443538"/>
          <p14:tracePt t="76275" x="6834188" y="5456238"/>
          <p14:tracePt t="76284" x="6808788" y="5481638"/>
          <p14:tracePt t="76302" x="6772275" y="5518150"/>
          <p14:tracePt t="76318" x="6734175" y="5568950"/>
          <p14:tracePt t="76335" x="6684963" y="5607050"/>
          <p14:tracePt t="76337" x="6672263" y="5619750"/>
          <p14:tracePt t="76352" x="6672263" y="5643563"/>
          <p14:tracePt t="76354" x="6646863" y="5656263"/>
          <p14:tracePt t="76369" x="6634163" y="5694363"/>
          <p14:tracePt t="76386" x="6634163" y="5719763"/>
          <p14:tracePt t="76403" x="6621463" y="5743575"/>
          <p14:tracePt t="76418" x="6621463" y="5781675"/>
          <p14:tracePt t="76435" x="6608763" y="5819775"/>
          <p14:tracePt t="76451" x="6608763" y="5856288"/>
          <p14:tracePt t="76468" x="6584950" y="5907088"/>
          <p14:tracePt t="76485" x="6584950" y="5956300"/>
          <p14:tracePt t="76502" x="6584950" y="5994400"/>
          <p14:tracePt t="76519" x="6584950" y="6032500"/>
          <p14:tracePt t="76521" x="6584950" y="6045200"/>
          <p14:tracePt t="76536" x="6584950" y="6056313"/>
          <p14:tracePt t="76538" x="6584950" y="6069013"/>
          <p14:tracePt t="76553" x="6584950" y="6081713"/>
          <p14:tracePt t="76555" x="6584950" y="6094413"/>
          <p14:tracePt t="76569" x="6584950" y="6119813"/>
          <p14:tracePt t="76586" x="6584950" y="6132513"/>
          <p14:tracePt t="76610" x="6584950" y="6145213"/>
          <p14:tracePt t="76874" x="6608763" y="6119813"/>
          <p14:tracePt t="76882" x="6659563" y="6081713"/>
          <p14:tracePt t="76890" x="6721475" y="6019800"/>
          <p14:tracePt t="76903" x="6797675" y="5932488"/>
          <p14:tracePt t="76906" x="6859588" y="5856288"/>
          <p14:tracePt t="76920" x="6910388" y="5781675"/>
          <p14:tracePt t="76922" x="6959600" y="5719763"/>
          <p14:tracePt t="76937" x="6985000" y="5594350"/>
          <p14:tracePt t="76954" x="7021513" y="5481638"/>
          <p14:tracePt t="76970" x="7046913" y="5407025"/>
          <p14:tracePt t="76986" x="7046913" y="5368925"/>
          <p14:tracePt t="77004" x="7046913" y="5356225"/>
          <p14:tracePt t="77019" x="7046913" y="5330825"/>
          <p14:tracePt t="77036" x="7046913" y="5318125"/>
          <p14:tracePt t="77054" x="7046913" y="5294313"/>
          <p14:tracePt t="77070" x="7046913" y="5268913"/>
          <p14:tracePt t="77086" x="7046913" y="5256213"/>
          <p14:tracePt t="77104" x="7021513" y="5230813"/>
          <p14:tracePt t="77538" x="7021513" y="5243513"/>
          <p14:tracePt t="77554" x="7021513" y="5256213"/>
          <p14:tracePt t="77571" x="7021513" y="5268913"/>
          <p14:tracePt t="77578" x="7021513" y="5281613"/>
          <p14:tracePt t="77587" x="7021513" y="5294313"/>
          <p14:tracePt t="77604" x="7010400" y="5318125"/>
          <p14:tracePt t="77622" x="7010400" y="5330825"/>
          <p14:tracePt t="77638" x="7010400" y="5356225"/>
          <p14:tracePt t="77655" x="6997700" y="5368925"/>
          <p14:tracePt t="77657" x="6997700" y="5394325"/>
          <p14:tracePt t="77672" x="6997700" y="5407025"/>
          <p14:tracePt t="77674" x="6997700" y="5418138"/>
          <p14:tracePt t="77690" x="6997700" y="5430838"/>
          <p14:tracePt t="77706" x="6997700" y="5468938"/>
          <p14:tracePt t="77722" x="6997700" y="5507038"/>
          <p14:tracePt t="77738" x="6997700" y="5518150"/>
          <p14:tracePt t="77755" x="6997700" y="5543550"/>
          <p14:tracePt t="77771" x="6997700" y="5556250"/>
          <p14:tracePt t="77789" x="6985000" y="5556250"/>
          <p14:tracePt t="77805" x="6985000" y="5568950"/>
          <p14:tracePt t="77986" x="6972300" y="5568950"/>
          <p14:tracePt t="77994" x="6959600" y="5568950"/>
          <p14:tracePt t="102018" x="6959600" y="5543550"/>
          <p14:tracePt t="102026" x="6985000" y="5507038"/>
          <p14:tracePt t="102035" x="7010400" y="5430838"/>
          <p14:tracePt t="102052" x="7034213" y="5294313"/>
          <p14:tracePt t="102068" x="7072313" y="5105400"/>
          <p14:tracePt t="102085" x="7085013" y="4968875"/>
          <p14:tracePt t="102102" x="7085013" y="4830763"/>
          <p14:tracePt t="102106" x="7085013" y="4730750"/>
          <p14:tracePt t="102119" x="7085013" y="4630738"/>
          <p14:tracePt t="102122" x="7085013" y="4543425"/>
          <p14:tracePt t="102135" x="7085013" y="4443413"/>
          <p14:tracePt t="102138" x="7085013" y="4379913"/>
          <p14:tracePt t="102153" x="7085013" y="4241800"/>
          <p14:tracePt t="102170" x="7085013" y="4129088"/>
          <p14:tracePt t="102186" x="7072313" y="4054475"/>
          <p14:tracePt t="102202" x="7046913" y="3979863"/>
          <p14:tracePt t="102219" x="7034213" y="3905250"/>
          <p14:tracePt t="102236" x="6997700" y="3816350"/>
          <p14:tracePt t="102253" x="6972300" y="3741738"/>
          <p14:tracePt t="102270" x="6946900" y="3679825"/>
          <p14:tracePt t="102287" x="6921500" y="3629025"/>
          <p14:tracePt t="102303" x="6921500" y="3603625"/>
          <p14:tracePt t="102323" x="6910388" y="3603625"/>
          <p14:tracePt t="102394" x="6897688" y="3603625"/>
          <p14:tracePt t="102402" x="6884988" y="3603625"/>
          <p14:tracePt t="102409" x="6872288" y="3616325"/>
          <p14:tracePt t="102419" x="6859588" y="3629025"/>
          <p14:tracePt t="102436" x="6846888" y="3641725"/>
          <p14:tracePt t="102452" x="6834188" y="3679825"/>
          <p14:tracePt t="102469" x="6821488" y="3679825"/>
          <p14:tracePt t="102486" x="6821488" y="3692525"/>
          <p14:tracePt t="102770" x="6821488" y="3703638"/>
          <p14:tracePt t="102889" x="6834188" y="3703638"/>
          <p14:tracePt t="102898" x="6872288" y="3703638"/>
          <p14:tracePt t="102906" x="6910388" y="3703638"/>
          <p14:tracePt t="102921" x="6997700" y="3703638"/>
          <p14:tracePt t="102938" x="7034213" y="3703638"/>
          <p14:tracePt t="103066" x="7059613" y="3703638"/>
          <p14:tracePt t="103073" x="7085013" y="3703638"/>
          <p14:tracePt t="103089" x="7172325" y="3703638"/>
          <p14:tracePt t="103105" x="7235825" y="3703638"/>
          <p14:tracePt t="103121" x="7272338" y="3703638"/>
          <p14:tracePt t="103394" x="7285038" y="3716338"/>
          <p14:tracePt t="103402" x="7285038" y="3729038"/>
          <p14:tracePt t="103409" x="7297738" y="3754438"/>
          <p14:tracePt t="103422" x="7310438" y="3767138"/>
          <p14:tracePt t="103439" x="7323138" y="3792538"/>
          <p14:tracePt t="103443" x="7335838" y="3803650"/>
          <p14:tracePt t="103457" x="7335838" y="3816350"/>
          <p14:tracePt t="103473" x="7348538" y="3829050"/>
          <p14:tracePt t="103489" x="7372350" y="3841750"/>
          <p14:tracePt t="103506" x="7372350" y="3867150"/>
          <p14:tracePt t="103530" x="7372350" y="3879850"/>
          <p14:tracePt t="103562" x="7372350" y="3892550"/>
          <p14:tracePt t="103786" x="7372350" y="3905250"/>
          <p14:tracePt t="103794" x="7372350" y="3929063"/>
          <p14:tracePt t="103806" x="7372350" y="3967163"/>
          <p14:tracePt t="103824" x="7359650" y="4041775"/>
          <p14:tracePt t="103826" x="7348538" y="4067175"/>
          <p14:tracePt t="103841" x="7335838" y="4092575"/>
          <p14:tracePt t="103843" x="7310438" y="4117975"/>
          <p14:tracePt t="103857" x="7297738" y="4167188"/>
          <p14:tracePt t="103875" x="7285038" y="4205288"/>
          <p14:tracePt t="103890" x="7272338" y="4254500"/>
          <p14:tracePt t="103907" x="7246938" y="4305300"/>
          <p14:tracePt t="103923" x="7223125" y="4354513"/>
          <p14:tracePt t="103940" x="7197725" y="4392613"/>
          <p14:tracePt t="103956" x="7185025" y="4418013"/>
          <p14:tracePt t="103978" x="7185025" y="4430713"/>
          <p14:tracePt t="103990" x="7172325" y="4430713"/>
          <p14:tracePt t="104050" x="7172325" y="4443413"/>
          <p14:tracePt t="105626" x="7172325" y="4454525"/>
          <p14:tracePt t="105802" x="7159625" y="4454525"/>
          <p14:tracePt t="105811" x="7146925" y="4467225"/>
          <p14:tracePt t="105818" x="7134225" y="4479925"/>
          <p14:tracePt t="105828" x="7123113" y="4492625"/>
          <p14:tracePt t="105845" x="7097713" y="4530725"/>
          <p14:tracePt t="105862" x="7059613" y="4579938"/>
          <p14:tracePt t="105865" x="7034213" y="4605338"/>
          <p14:tracePt t="105879" x="7021513" y="4630738"/>
          <p14:tracePt t="105882" x="6997700" y="4656138"/>
          <p14:tracePt t="105895" x="6972300" y="4679950"/>
          <p14:tracePt t="105913" x="6897688" y="4779963"/>
          <p14:tracePt t="105929" x="6846888" y="4843463"/>
          <p14:tracePt t="105946" x="6821488" y="4868863"/>
          <p14:tracePt t="105963" x="6797675" y="4905375"/>
          <p14:tracePt t="105979" x="6772275" y="4930775"/>
          <p14:tracePt t="105995" x="6746875" y="4956175"/>
          <p14:tracePt t="106012" x="6721475" y="4968875"/>
          <p14:tracePt t="106029" x="6684963" y="5005388"/>
          <p14:tracePt t="106046" x="6596063" y="5056188"/>
          <p14:tracePt t="106063" x="6559550" y="5068888"/>
          <p14:tracePt t="106066" x="6534150" y="5081588"/>
          <p14:tracePt t="106080" x="6521450" y="5092700"/>
          <p14:tracePt t="106083" x="6508750" y="5105400"/>
          <p14:tracePt t="106097" x="6459538" y="5118100"/>
          <p14:tracePt t="106114" x="6421438" y="5130800"/>
          <p14:tracePt t="106130" x="6396038" y="5143500"/>
          <p14:tracePt t="106146" x="6346825" y="5156200"/>
          <p14:tracePt t="106163" x="6308725" y="5181600"/>
          <p14:tracePt t="106179" x="6259513" y="5205413"/>
          <p14:tracePt t="106196" x="6221413" y="5218113"/>
          <p14:tracePt t="106213" x="6196013" y="5230813"/>
          <p14:tracePt t="106229" x="6157913" y="5256213"/>
          <p14:tracePt t="106246" x="6096000" y="5281613"/>
          <p14:tracePt t="106249" x="6070600" y="5294313"/>
          <p14:tracePt t="106263" x="6045200" y="5305425"/>
          <p14:tracePt t="106265" x="6021388" y="5318125"/>
          <p14:tracePt t="106280" x="5983288" y="5330825"/>
          <p14:tracePt t="106283" x="5957888" y="5356225"/>
          <p14:tracePt t="106297" x="5895975" y="5368925"/>
          <p14:tracePt t="106314" x="5832475" y="5407025"/>
          <p14:tracePt t="106330" x="5757863" y="5418138"/>
          <p14:tracePt t="106347" x="5719763" y="5430838"/>
          <p14:tracePt t="106363" x="5695950" y="5443538"/>
          <p14:tracePt t="106379" x="5657850" y="5443538"/>
          <p14:tracePt t="106396" x="5632450" y="5443538"/>
          <p14:tracePt t="106413" x="5583238" y="5443538"/>
          <p14:tracePt t="106430" x="5557838" y="5443538"/>
          <p14:tracePt t="106446" x="5507038" y="5443538"/>
          <p14:tracePt t="106449" x="5495925" y="5443538"/>
          <p14:tracePt t="106464" x="5483225" y="5443538"/>
          <p14:tracePt t="106466" x="5470525" y="5443538"/>
          <p14:tracePt t="106481" x="5407025" y="5443538"/>
          <p14:tracePt t="106497" x="5383213" y="5443538"/>
          <p14:tracePt t="106514" x="5345113" y="5443538"/>
          <p14:tracePt t="106530" x="5332413" y="5443538"/>
          <p14:tracePt t="106547" x="5319713" y="5443538"/>
          <p14:tracePt t="106563" x="5307013" y="5443538"/>
          <p14:tracePt t="106834" x="5294313" y="5443538"/>
          <p14:tracePt t="106842" x="5257800" y="5443538"/>
          <p14:tracePt t="106850" x="5232400" y="5443538"/>
          <p14:tracePt t="106865" x="5207000" y="5443538"/>
          <p14:tracePt t="106882" x="5170488" y="5443538"/>
          <p14:tracePt t="106898" x="5145088" y="5443538"/>
          <p14:tracePt t="106915" x="5106988" y="5456238"/>
          <p14:tracePt t="106931" x="5094288" y="5456238"/>
          <p14:tracePt t="107306" x="5081588" y="5456238"/>
          <p14:tracePt t="107315" x="5068888" y="5456238"/>
          <p14:tracePt t="107322" x="5045075" y="5456238"/>
          <p14:tracePt t="107332" x="5019675" y="5456238"/>
          <p14:tracePt t="107349" x="4981575" y="5430838"/>
          <p14:tracePt t="107366" x="4968875" y="5418138"/>
          <p14:tracePt t="107383" x="4956175" y="5418138"/>
          <p14:tracePt t="107385" x="4945063" y="5418138"/>
          <p14:tracePt t="107399" x="4932363" y="5407025"/>
          <p14:tracePt t="107402" x="4919663" y="5407025"/>
          <p14:tracePt t="107417" x="4919663" y="5394325"/>
          <p14:tracePt t="107433" x="4906963" y="5381625"/>
          <p14:tracePt t="107458" x="4894263" y="5381625"/>
          <p14:tracePt t="107474" x="4894263" y="5368925"/>
          <p14:tracePt t="108090" x="4881563" y="5368925"/>
          <p14:tracePt t="108106" x="4881563" y="5356225"/>
          <p14:tracePt t="108114" x="4881563" y="5343525"/>
          <p14:tracePt t="108130" x="4881563" y="5330825"/>
          <p14:tracePt t="108138" x="4881563" y="5305425"/>
          <p14:tracePt t="108152" x="4881563" y="5294313"/>
          <p14:tracePt t="108154" x="4881563" y="5281613"/>
          <p14:tracePt t="108169" x="4881563" y="5268913"/>
          <p14:tracePt t="108185" x="4881563" y="5256213"/>
          <p14:tracePt t="108202" x="4881563" y="5230813"/>
          <p14:tracePt t="108218" x="4881563" y="5218113"/>
          <p14:tracePt t="108235" x="4881563" y="5205413"/>
          <p14:tracePt t="108251" x="4881563" y="5194300"/>
          <p14:tracePt t="108298" x="4894263" y="5194300"/>
          <p14:tracePt t="108305" x="4906963" y="5194300"/>
          <p14:tracePt t="108318" x="4919663" y="5194300"/>
          <p14:tracePt t="108335" x="4945063" y="5194300"/>
          <p14:tracePt t="108337" x="4956175" y="5194300"/>
          <p14:tracePt t="108353" x="4968875" y="5194300"/>
          <p14:tracePt t="108378" x="4981575" y="5194300"/>
          <p14:tracePt t="108394" x="4994275" y="5181600"/>
          <p14:tracePt t="108402" x="5006975" y="5181600"/>
          <p14:tracePt t="108419" x="5045075" y="5168900"/>
          <p14:tracePt t="108458" x="5057775" y="5168900"/>
          <p14:tracePt t="108474" x="5081588" y="5156200"/>
          <p14:tracePt t="108482" x="5106988" y="5156200"/>
          <p14:tracePt t="108490" x="5132388" y="5143500"/>
          <p14:tracePt t="108502" x="5170488" y="5130800"/>
          <p14:tracePt t="108505" x="5207000" y="5118100"/>
          <p14:tracePt t="108519" x="5257800" y="5105400"/>
          <p14:tracePt t="108521" x="5307013" y="5081588"/>
          <p14:tracePt t="108536" x="5357813" y="5068888"/>
          <p14:tracePt t="108538" x="5419725" y="5056188"/>
          <p14:tracePt t="108553" x="5495925" y="5043488"/>
          <p14:tracePt t="108569" x="5557838" y="5018088"/>
          <p14:tracePt t="108586" x="5619750" y="5005388"/>
          <p14:tracePt t="108603" x="5657850" y="4992688"/>
          <p14:tracePt t="108619" x="5683250" y="4992688"/>
          <p14:tracePt t="109218" x="5683250" y="5005388"/>
          <p14:tracePt t="109242" x="5683250" y="5018088"/>
          <p14:tracePt t="109258" x="5683250" y="5030788"/>
          <p14:tracePt t="109265" x="5683250" y="5043488"/>
          <p14:tracePt t="109306" x="5683250" y="5056188"/>
          <p14:tracePt t="109545" x="5695950" y="5056188"/>
          <p14:tracePt t="109562" x="5708650" y="5056188"/>
          <p14:tracePt t="109571" x="5719763" y="5056188"/>
          <p14:tracePt t="109586" x="5732463" y="5068888"/>
          <p14:tracePt t="109594" x="5745163" y="5068888"/>
          <p14:tracePt t="109605" x="5757863" y="5068888"/>
          <p14:tracePt t="109622" x="5808663" y="5068888"/>
          <p14:tracePt t="109638" x="5832475" y="5068888"/>
          <p14:tracePt t="109641" x="5845175" y="5068888"/>
          <p14:tracePt t="109655" x="5857875" y="5068888"/>
          <p14:tracePt t="109672" x="5870575" y="5068888"/>
          <p14:tracePt t="109730" x="5883275" y="5068888"/>
          <p14:tracePt t="109738" x="5883275" y="5056188"/>
          <p14:tracePt t="109746" x="5883275" y="5043488"/>
          <p14:tracePt t="109755" x="5895975" y="5030788"/>
          <p14:tracePt t="109772" x="5908675" y="5018088"/>
          <p14:tracePt t="109788" x="5932488" y="4992688"/>
          <p14:tracePt t="109806" x="5970588" y="4956175"/>
          <p14:tracePt t="109823" x="6008688" y="4930775"/>
          <p14:tracePt t="109826" x="6034088" y="4905375"/>
          <p14:tracePt t="109839" x="6057900" y="4892675"/>
          <p14:tracePt t="109842" x="6070600" y="4892675"/>
          <p14:tracePt t="109856" x="6108700" y="4868863"/>
          <p14:tracePt t="109858" x="6134100" y="4856163"/>
          <p14:tracePt t="109873" x="6170613" y="4830763"/>
          <p14:tracePt t="109889" x="6196013" y="4818063"/>
          <p14:tracePt t="109906" x="6221413" y="4805363"/>
          <p14:tracePt t="109922" x="6221413" y="4792663"/>
          <p14:tracePt t="109938" x="6234113" y="4792663"/>
          <p14:tracePt t="109956" x="6234113" y="4779963"/>
          <p14:tracePt t="109973" x="6246813" y="4779963"/>
          <p14:tracePt t="109989" x="6246813" y="4768850"/>
          <p14:tracePt t="110006" x="6246813" y="4756150"/>
          <p14:tracePt t="110026" x="6259513" y="4743450"/>
          <p14:tracePt t="110040" x="6270625" y="4743450"/>
          <p14:tracePt t="110057" x="6270625" y="4730750"/>
          <p14:tracePt t="110370" x="6283325" y="4718050"/>
          <p14:tracePt t="110378" x="6283325" y="4705350"/>
          <p14:tracePt t="110391" x="6308725" y="4705350"/>
          <p14:tracePt t="110394" x="6321425" y="4679950"/>
          <p14:tracePt t="110407" x="6334125" y="4679950"/>
          <p14:tracePt t="110410" x="6346825" y="4667250"/>
          <p14:tracePt t="110425" x="6370638" y="4630738"/>
          <p14:tracePt t="110441" x="6383338" y="4618038"/>
          <p14:tracePt t="110458" x="6396038" y="4618038"/>
          <p14:tracePt t="110474" x="6408738" y="4618038"/>
          <p14:tracePt t="110522" x="6434138" y="4605338"/>
          <p14:tracePt t="110530" x="6459538" y="4592638"/>
          <p14:tracePt t="110540" x="6496050" y="4592638"/>
          <p14:tracePt t="110557" x="6621463" y="4579938"/>
          <p14:tracePt t="110574" x="6834188" y="4579938"/>
          <p14:tracePt t="110591" x="7146925" y="4592638"/>
          <p14:tracePt t="110594" x="7335838" y="4592638"/>
          <p14:tracePt t="110608" x="7510463" y="4592638"/>
          <p14:tracePt t="110610" x="7697788" y="4592638"/>
          <p14:tracePt t="110625" x="7986713" y="4605338"/>
          <p14:tracePt t="110641" x="8235950" y="4618038"/>
          <p14:tracePt t="110658" x="8474075" y="4643438"/>
          <p14:tracePt t="110675" x="8650288" y="4643438"/>
          <p14:tracePt t="110691" x="8774113" y="4656138"/>
          <p14:tracePt t="110707" x="8874125" y="4667250"/>
          <p14:tracePt t="110724" x="8986838" y="4679950"/>
          <p14:tracePt t="110741" x="9075738" y="4692650"/>
          <p14:tracePt t="110758" x="9188450" y="4705350"/>
          <p14:tracePt t="110775" x="9301163" y="4730750"/>
          <p14:tracePt t="110777" x="9350375" y="4730750"/>
          <p14:tracePt t="110792" x="9375775" y="4730750"/>
          <p14:tracePt t="110795" x="9401175" y="4743450"/>
          <p14:tracePt t="110809" x="9437688" y="4743450"/>
          <p14:tracePt t="110906" x="9450388" y="4743450"/>
          <p14:tracePt t="110921" x="9463088" y="4743450"/>
          <p14:tracePt t="110930" x="9475788" y="4743450"/>
          <p14:tracePt t="111114" x="9450388" y="4743450"/>
          <p14:tracePt t="111122" x="9424988" y="4743450"/>
          <p14:tracePt t="111129" x="9388475" y="4743450"/>
          <p14:tracePt t="111142" x="9363075" y="4743450"/>
          <p14:tracePt t="111145" x="9324975" y="4743450"/>
          <p14:tracePt t="111159" x="9301163" y="4743450"/>
          <p14:tracePt t="111162" x="9288463" y="4743450"/>
          <p14:tracePt t="111176" x="9275763" y="4743450"/>
          <p14:tracePt t="111193" x="9263063" y="4743450"/>
          <p14:tracePt t="111778" x="9250363" y="4743450"/>
          <p14:tracePt t="111786" x="9237663" y="4756150"/>
          <p14:tracePt t="111794" x="9224963" y="4768850"/>
          <p14:tracePt t="111811" x="9199563" y="4768850"/>
          <p14:tracePt t="111827" x="9188450" y="4779963"/>
          <p14:tracePt t="111844" x="9175750" y="4779963"/>
          <p14:tracePt t="111861" x="9175750" y="4792663"/>
          <p14:tracePt t="112394" x="9163050" y="4805363"/>
          <p14:tracePt t="112401" x="9163050" y="4830763"/>
          <p14:tracePt t="112412" x="9137650" y="4843463"/>
          <p14:tracePt t="112429" x="9099550" y="4892675"/>
          <p14:tracePt t="112446" x="9037638" y="4968875"/>
          <p14:tracePt t="112463" x="8986838" y="5005388"/>
          <p14:tracePt t="112466" x="8963025" y="5043488"/>
          <p14:tracePt t="112479" x="8924925" y="5068888"/>
          <p14:tracePt t="112482" x="8899525" y="5081588"/>
          <p14:tracePt t="112496" x="8886825" y="5118100"/>
          <p14:tracePt t="112498" x="8863013" y="5130800"/>
          <p14:tracePt t="112513" x="8824913" y="5156200"/>
          <p14:tracePt t="112530" x="8774113" y="5194300"/>
          <p14:tracePt t="112546" x="8737600" y="5218113"/>
          <p14:tracePt t="112563" x="8686800" y="5243513"/>
          <p14:tracePt t="112579" x="8650288" y="5256213"/>
          <p14:tracePt t="112596" x="8599488" y="5281613"/>
          <p14:tracePt t="112613" x="8524875" y="5305425"/>
          <p14:tracePt t="112630" x="8435975" y="5330825"/>
          <p14:tracePt t="112646" x="8299450" y="5356225"/>
          <p14:tracePt t="112663" x="8174038" y="5394325"/>
          <p14:tracePt t="112666" x="8123238" y="5418138"/>
          <p14:tracePt t="112680" x="8074025" y="5430838"/>
          <p14:tracePt t="112682" x="8010525" y="5430838"/>
          <p14:tracePt t="112697" x="7935913" y="5443538"/>
          <p14:tracePt t="112713" x="7861300" y="5443538"/>
          <p14:tracePt t="112730" x="7810500" y="5456238"/>
          <p14:tracePt t="112746" x="7761288" y="5468938"/>
          <p14:tracePt t="112763" x="7697788" y="5481638"/>
          <p14:tracePt t="112780" x="7623175" y="5518150"/>
          <p14:tracePt t="112796" x="7510463" y="5556250"/>
          <p14:tracePt t="112814" x="7385050" y="5630863"/>
          <p14:tracePt t="112830" x="7285038" y="5681663"/>
          <p14:tracePt t="112833" x="7235825" y="5719763"/>
          <p14:tracePt t="112847" x="7172325" y="5756275"/>
          <p14:tracePt t="112849" x="7110413" y="5794375"/>
          <p14:tracePt t="112864" x="7059613" y="5819775"/>
          <p14:tracePt t="112866" x="6997700" y="5832475"/>
          <p14:tracePt t="112881" x="6921500" y="5881688"/>
          <p14:tracePt t="112897" x="6872288" y="5907088"/>
          <p14:tracePt t="113026" x="6859588" y="5907088"/>
          <p14:tracePt t="113033" x="6846888" y="5907088"/>
          <p14:tracePt t="113048" x="6834188" y="5907088"/>
          <p14:tracePt t="113050" x="6797675" y="5907088"/>
          <p14:tracePt t="113065" x="6659563" y="5894388"/>
          <p14:tracePt t="113081" x="6459538" y="5881688"/>
          <p14:tracePt t="113098" x="6270625" y="5868988"/>
          <p14:tracePt t="113114" x="6121400" y="5868988"/>
          <p14:tracePt t="113131" x="6008688" y="5868988"/>
          <p14:tracePt t="113147" x="5970588" y="5868988"/>
          <p14:tracePt t="113164" x="5957888" y="5868988"/>
          <p14:tracePt t="113181" x="5932488" y="5868988"/>
          <p14:tracePt t="113198" x="5921375" y="5856288"/>
          <p14:tracePt t="113214" x="5908675" y="5843588"/>
          <p14:tracePt t="113217" x="5895975" y="5832475"/>
          <p14:tracePt t="113232" x="5883275" y="5819775"/>
          <p14:tracePt t="113234" x="5870575" y="5794375"/>
          <p14:tracePt t="113249" x="5857875" y="5781675"/>
          <p14:tracePt t="113251" x="5845175" y="5768975"/>
          <p14:tracePt t="113265" x="5821363" y="5719763"/>
          <p14:tracePt t="113282" x="5795963" y="5668963"/>
          <p14:tracePt t="113298" x="5757863" y="5630863"/>
          <p14:tracePt t="113315" x="5745163" y="5607050"/>
          <p14:tracePt t="113331" x="5719763" y="5568950"/>
          <p14:tracePt t="113348" x="5719763" y="5556250"/>
          <p14:tracePt t="113365" x="5719763" y="5543550"/>
          <p14:tracePt t="113382" x="5708650" y="5543550"/>
          <p14:tracePt t="113642" x="5708650" y="5518150"/>
          <p14:tracePt t="113649" x="5695950" y="5494338"/>
          <p14:tracePt t="113658" x="5683250" y="5468938"/>
          <p14:tracePt t="113665" x="5683250" y="5456238"/>
          <p14:tracePt t="113682" x="5670550" y="5443538"/>
          <p14:tracePt t="114986" x="5670550" y="5456238"/>
          <p14:tracePt t="115018" x="5670550" y="5468938"/>
          <p14:tracePt t="115025" x="5670550" y="5481638"/>
          <p14:tracePt t="115066" x="5683250" y="5481638"/>
          <p14:tracePt t="115074" x="5719763" y="5481638"/>
          <p14:tracePt t="115086" x="5757863" y="5481638"/>
          <p14:tracePt t="115103" x="5808663" y="5494338"/>
          <p14:tracePt t="115106" x="5821363" y="5494338"/>
          <p14:tracePt t="115120" x="5845175" y="5494338"/>
          <p14:tracePt t="115137" x="5857875" y="5494338"/>
          <p14:tracePt t="117682" x="5857875" y="5507038"/>
          <p14:tracePt t="119962" x="5857875" y="5481638"/>
          <p14:tracePt t="119970" x="5857875" y="5456238"/>
          <p14:tracePt t="119982" x="5857875" y="5430838"/>
          <p14:tracePt t="120050" x="5870575" y="5430838"/>
          <p14:tracePt t="120065" x="5870575" y="5443538"/>
          <p14:tracePt t="120081" x="5883275" y="5456238"/>
          <p14:tracePt t="120089" x="5895975" y="5456238"/>
          <p14:tracePt t="120099" x="5908675" y="5468938"/>
          <p14:tracePt t="120115" x="5921375" y="5468938"/>
          <p14:tracePt t="120132" x="5932488" y="5468938"/>
          <p14:tracePt t="156417" x="5945188" y="5468938"/>
          <p14:tracePt t="156433" x="5957888" y="5468938"/>
          <p14:tracePt t="156937" x="5957888" y="5481638"/>
          <p14:tracePt t="156944" x="5945188" y="5481638"/>
          <p14:tracePt t="156961" x="5945188" y="5494338"/>
          <p14:tracePt t="156969" x="5932488" y="5494338"/>
          <p14:tracePt t="156978" x="5932488" y="5507038"/>
          <p14:tracePt t="157010" x="5921375" y="5518150"/>
          <p14:tracePt t="157017" x="5921375" y="5530850"/>
          <p14:tracePt t="157201" x="5908675" y="5530850"/>
          <p14:tracePt t="157209" x="5895975" y="5530850"/>
          <p14:tracePt t="157217" x="5857875" y="5494338"/>
          <p14:tracePt t="157229" x="5770563" y="5407025"/>
          <p14:tracePt t="157246" x="5570538" y="5281613"/>
          <p14:tracePt t="157249" x="5470525" y="5194300"/>
          <p14:tracePt t="157263" x="5357813" y="5105400"/>
          <p14:tracePt t="157265" x="5181600" y="4956175"/>
          <p14:tracePt t="157280" x="4556125" y="4479925"/>
          <p14:tracePt t="157296" x="3705225" y="3879850"/>
          <p14:tracePt t="157314" x="2816225" y="3254375"/>
          <p14:tracePt t="157329" x="1952625" y="2516188"/>
          <p14:tracePt t="157346" x="1227138" y="1852613"/>
          <p14:tracePt t="157363" x="763588" y="1363663"/>
          <p14:tracePt t="157379" x="588963" y="1125538"/>
          <p14:tracePt t="157396" x="512763" y="963613"/>
          <p14:tracePt t="157413" x="450850" y="838200"/>
          <p14:tracePt t="157430" x="400050" y="712788"/>
          <p14:tracePt t="157433" x="400050" y="650875"/>
          <p14:tracePt t="157446" x="387350" y="612775"/>
          <p14:tracePt t="157449" x="363538" y="563563"/>
          <p14:tracePt t="157463" x="338138" y="500063"/>
          <p14:tracePt t="157466" x="312738" y="463550"/>
          <p14:tracePt t="157481" x="263525" y="350838"/>
          <p14:tracePt t="157498" x="200025" y="263525"/>
          <p14:tracePt t="157513" x="138113" y="161925"/>
          <p14:tracePt t="157530" x="87313" y="5080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STATISTICS UTILIZATION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970318"/>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Alexandria"/>
              </a:rPr>
              <a:t>Trend analysis to identify patterns in hospital admissions.</a:t>
            </a:r>
          </a:p>
          <a:p>
            <a:pPr marL="342900" indent="-342900">
              <a:lnSpc>
                <a:spcPct val="150000"/>
              </a:lnSpc>
              <a:buFont typeface="Arial" panose="020B0604020202020204" pitchFamily="34" charset="0"/>
              <a:buChar char="•"/>
            </a:pPr>
            <a:r>
              <a:rPr lang="en-US" sz="2400" dirty="0">
                <a:latin typeface="Alexandria"/>
              </a:rPr>
              <a:t>Inventory levels of critical supplies and equipment.</a:t>
            </a:r>
          </a:p>
          <a:p>
            <a:pPr marL="342900" indent="-342900">
              <a:lnSpc>
                <a:spcPct val="150000"/>
              </a:lnSpc>
              <a:buFont typeface="Arial" panose="020B0604020202020204" pitchFamily="34" charset="0"/>
              <a:buChar char="•"/>
            </a:pPr>
            <a:r>
              <a:rPr lang="en-US" sz="2400" dirty="0">
                <a:latin typeface="Alexandria"/>
              </a:rPr>
              <a:t>Frequency of shortages and excesses.</a:t>
            </a:r>
          </a:p>
          <a:p>
            <a:pPr marL="342900" indent="-342900">
              <a:lnSpc>
                <a:spcPct val="150000"/>
              </a:lnSpc>
              <a:buFont typeface="Arial" panose="020B0604020202020204" pitchFamily="34" charset="0"/>
              <a:buChar char="•"/>
            </a:pPr>
            <a:r>
              <a:rPr lang="en-US" sz="2400" dirty="0">
                <a:latin typeface="Alexandria"/>
              </a:rPr>
              <a:t>Patient volume by time of day and day of the week.</a:t>
            </a:r>
          </a:p>
          <a:p>
            <a:pPr marL="342900" indent="-342900">
              <a:lnSpc>
                <a:spcPct val="150000"/>
              </a:lnSpc>
              <a:buFont typeface="Arial" panose="020B0604020202020204" pitchFamily="34" charset="0"/>
              <a:buChar char="•"/>
            </a:pPr>
            <a:r>
              <a:rPr lang="en-US" sz="2400" dirty="0">
                <a:latin typeface="Alexandria"/>
              </a:rPr>
              <a:t>Patient wait times.</a:t>
            </a:r>
          </a:p>
          <a:p>
            <a:pPr marL="342900" indent="-342900">
              <a:lnSpc>
                <a:spcPct val="150000"/>
              </a:lnSpc>
              <a:buFont typeface="Arial" panose="020B0604020202020204" pitchFamily="34" charset="0"/>
              <a:buChar char="•"/>
            </a:pPr>
            <a:r>
              <a:rPr lang="en-US" sz="2400" dirty="0">
                <a:latin typeface="Alexandria"/>
              </a:rPr>
              <a:t>Staff satisfaction and turnover rates.</a:t>
            </a:r>
          </a:p>
          <a:p>
            <a:pPr>
              <a:lnSpc>
                <a:spcPct val="150000"/>
              </a:lnSpc>
            </a:pPr>
            <a:endParaRPr lang="en-US" sz="24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43025154"/>
      </p:ext>
    </p:extLst>
  </p:cSld>
  <p:clrMapOvr>
    <a:masterClrMapping/>
  </p:clrMapOvr>
  <mc:AlternateContent xmlns:mc="http://schemas.openxmlformats.org/markup-compatibility/2006" xmlns:p14="http://schemas.microsoft.com/office/powerpoint/2010/main">
    <mc:Choice Requires="p14">
      <p:transition p14:dur="10" advTm="242587"/>
    </mc:Choice>
    <mc:Fallback xmlns="">
      <p:transition advTm="242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8">
                                            <p:txEl>
                                              <p:pRg st="3" end="3"/>
                                            </p:txEl>
                                          </p:spTgt>
                                        </p:tgtEl>
                                        <p:attrNameLst>
                                          <p:attrName>style.visibility</p:attrName>
                                        </p:attrNameLst>
                                      </p:cBhvr>
                                      <p:to>
                                        <p:strVal val="visible"/>
                                      </p:to>
                                    </p:set>
                                    <p:anim calcmode="lin" valueType="num">
                                      <p:cBhvr additive="base">
                                        <p:cTn id="25"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8">
                                            <p:txEl>
                                              <p:pRg st="4" end="4"/>
                                            </p:txEl>
                                          </p:spTgt>
                                        </p:tgtEl>
                                        <p:attrNameLst>
                                          <p:attrName>style.visibility</p:attrName>
                                        </p:attrNameLst>
                                      </p:cBhvr>
                                      <p:to>
                                        <p:strVal val="visible"/>
                                      </p:to>
                                    </p:set>
                                    <p:anim calcmode="lin" valueType="num">
                                      <p:cBhvr additive="base">
                                        <p:cTn id="31"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8">
                                            <p:txEl>
                                              <p:pRg st="5" end="5"/>
                                            </p:txEl>
                                          </p:spTgt>
                                        </p:tgtEl>
                                        <p:attrNameLst>
                                          <p:attrName>style.visibility</p:attrName>
                                        </p:attrNameLst>
                                      </p:cBhvr>
                                      <p:to>
                                        <p:strVal val="visible"/>
                                      </p:to>
                                    </p:set>
                                    <p:anim calcmode="lin" valueType="num">
                                      <p:cBhvr additive="base">
                                        <p:cTn id="37" dur="500" fill="hold"/>
                                        <p:tgtEl>
                                          <p:spTgt spid="48">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8">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47734" x="3411538" y="6259513"/>
          <p14:tracePt t="48655" x="1577975" y="6796088"/>
          <p14:tracePt t="48662" x="1577975" y="6770688"/>
          <p14:tracePt t="48674" x="1577975" y="6757988"/>
          <p14:tracePt t="48676" x="1577975" y="6732588"/>
          <p14:tracePt t="48691" x="1565275" y="6732588"/>
          <p14:tracePt t="48821" x="1565275" y="6719888"/>
          <p14:tracePt t="48838" x="1565275" y="6707188"/>
          <p14:tracePt t="48845" x="1565275" y="6696075"/>
          <p14:tracePt t="48858" x="1565275" y="6683375"/>
          <p14:tracePt t="48861" x="1565275" y="6657975"/>
          <p14:tracePt t="48875" x="1565275" y="6632575"/>
          <p14:tracePt t="48877" x="1565275" y="6607175"/>
          <p14:tracePt t="48892" x="1565275" y="6594475"/>
          <p14:tracePt t="48894" x="1565275" y="6570663"/>
          <p14:tracePt t="48909" x="1565275" y="6557963"/>
          <p14:tracePt t="79149" x="1565275" y="6532563"/>
          <p14:tracePt t="79157" x="1565275" y="6494463"/>
          <p14:tracePt t="79171" x="1565275" y="6445250"/>
          <p14:tracePt t="79173" x="1565275" y="6394450"/>
          <p14:tracePt t="79187" x="1589088" y="6319838"/>
          <p14:tracePt t="79190" x="1614488" y="6219825"/>
          <p14:tracePt t="79204" x="1701800" y="6007100"/>
          <p14:tracePt t="79221" x="1790700" y="5856288"/>
          <p14:tracePt t="79237" x="1814513" y="5794375"/>
          <p14:tracePt t="79253" x="1814513" y="5781675"/>
          <p14:tracePt t="79541" x="1827213" y="5781675"/>
          <p14:tracePt t="79549" x="1839913" y="5781675"/>
          <p14:tracePt t="79557" x="1839913" y="5768975"/>
          <p14:tracePt t="79572" x="1865313" y="5719763"/>
          <p14:tracePt t="79574" x="1914525" y="5643563"/>
          <p14:tracePt t="79589" x="2065338" y="5407025"/>
          <p14:tracePt t="79605" x="2239963" y="5118100"/>
          <p14:tracePt t="79621" x="2428875" y="4843463"/>
          <p14:tracePt t="79638" x="2603500" y="4592638"/>
          <p14:tracePt t="79654" x="2790825" y="4330700"/>
          <p14:tracePt t="79671" x="2967038" y="4079875"/>
          <p14:tracePt t="79688" x="3141663" y="3905250"/>
          <p14:tracePt t="79705" x="3254375" y="3779838"/>
          <p14:tracePt t="79722" x="3292475" y="3741738"/>
          <p14:tracePt t="79725" x="3292475" y="3729038"/>
          <p14:tracePt t="79738" x="3292475" y="3716338"/>
          <p14:tracePt t="79957" x="3279775" y="3716338"/>
          <p14:tracePt t="79965" x="3254375" y="3729038"/>
          <p14:tracePt t="79973" x="3228975" y="3729038"/>
          <p14:tracePt t="79989" x="3192463" y="3741738"/>
          <p14:tracePt t="80006" x="3141663" y="3767138"/>
          <p14:tracePt t="80022" x="3103563" y="3792538"/>
          <p14:tracePt t="80038" x="3054350" y="3803650"/>
          <p14:tracePt t="80055" x="3016250" y="3816350"/>
          <p14:tracePt t="80072" x="2967038" y="3829050"/>
          <p14:tracePt t="80089" x="2954338" y="3841750"/>
          <p14:tracePt t="80117" x="2941638" y="3841750"/>
          <p14:tracePt t="80124" x="2941638" y="3854450"/>
          <p14:tracePt t="80261" x="2903538" y="3854450"/>
          <p14:tracePt t="80269" x="2854325" y="3854450"/>
          <p14:tracePt t="80277" x="2803525" y="3854450"/>
          <p14:tracePt t="80290" x="2741613" y="3854450"/>
          <p14:tracePt t="80293" x="2690813" y="3854450"/>
          <p14:tracePt t="80307" x="2616200" y="3841750"/>
          <p14:tracePt t="80309" x="2565400" y="3829050"/>
          <p14:tracePt t="80323" x="2516188" y="3829050"/>
          <p14:tracePt t="80340" x="2352675" y="3816350"/>
          <p14:tracePt t="80357" x="2290763" y="3803650"/>
          <p14:tracePt t="80373" x="2252663" y="3803650"/>
          <p14:tracePt t="80391" x="2203450" y="3792538"/>
          <p14:tracePt t="80406" x="2152650" y="3767138"/>
          <p14:tracePt t="80423" x="2116138" y="3754438"/>
          <p14:tracePt t="80440" x="2078038" y="3741738"/>
          <p14:tracePt t="80457" x="2052638" y="3729038"/>
          <p14:tracePt t="80474" x="2003425" y="3716338"/>
          <p14:tracePt t="80477" x="1965325" y="3703638"/>
          <p14:tracePt t="80491" x="1927225" y="3703638"/>
          <p14:tracePt t="80493" x="1890713" y="3692525"/>
          <p14:tracePt t="80507" x="1852613" y="3679825"/>
          <p14:tracePt t="80509" x="1814513" y="3679825"/>
          <p14:tracePt t="80524" x="1765300" y="3667125"/>
          <p14:tracePt t="80541" x="1701800" y="3667125"/>
          <p14:tracePt t="80557" x="1627188" y="3654425"/>
          <p14:tracePt t="80574" x="1565275" y="3641725"/>
          <p14:tracePt t="80590" x="1514475" y="3641725"/>
          <p14:tracePt t="80607" x="1465263" y="3641725"/>
          <p14:tracePt t="80624" x="1452563" y="3641725"/>
          <p14:tracePt t="80641" x="1414463" y="3641725"/>
          <p14:tracePt t="80658" x="1401763" y="3629025"/>
          <p14:tracePt t="80661" x="1389063" y="3629025"/>
          <p14:tracePt t="80674" x="1376363" y="3629025"/>
          <p14:tracePt t="80691" x="1363663" y="3629025"/>
          <p14:tracePt t="80694" x="1352550" y="3616325"/>
          <p14:tracePt t="80709" x="1339850" y="3616325"/>
          <p14:tracePt t="80725" x="1314450" y="3603625"/>
          <p14:tracePt t="80741" x="1276350" y="3603625"/>
          <p14:tracePt t="80758" x="1239838" y="3590925"/>
          <p14:tracePt t="80774" x="1214438" y="3579813"/>
          <p14:tracePt t="80791" x="1189038" y="3567113"/>
          <p14:tracePt t="80807" x="1150938" y="3554413"/>
          <p14:tracePt t="80825" x="1114425" y="3529013"/>
          <p14:tracePt t="80841" x="1076325" y="3516313"/>
          <p14:tracePt t="80858" x="1038225" y="3516313"/>
          <p14:tracePt t="80861" x="1027113" y="3503613"/>
          <p14:tracePt t="80875" x="1001713" y="3490913"/>
          <p14:tracePt t="80877" x="976313" y="3490913"/>
          <p14:tracePt t="80892" x="938213" y="3479800"/>
          <p14:tracePt t="80908" x="925513" y="3479800"/>
          <p14:tracePt t="80925" x="914400" y="3479800"/>
          <p14:tracePt t="80965" x="901700" y="3467100"/>
          <p14:tracePt t="80974" x="889000" y="3467100"/>
          <p14:tracePt t="80982" x="876300" y="3467100"/>
          <p14:tracePt t="80991" x="863600" y="3454400"/>
          <p14:tracePt t="81008" x="850900" y="3454400"/>
          <p14:tracePt t="81025" x="838200" y="3429000"/>
          <p14:tracePt t="81042" x="825500" y="3429000"/>
          <p14:tracePt t="81133" x="814388" y="3429000"/>
          <p14:tracePt t="81142" x="814388" y="3416300"/>
          <p14:tracePt t="81173" x="801688" y="3416300"/>
          <p14:tracePt t="81550" x="801688" y="3403600"/>
          <p14:tracePt t="81557" x="801688" y="3367088"/>
          <p14:tracePt t="81565" x="801688" y="3341688"/>
          <p14:tracePt t="81576" x="801688" y="3328988"/>
          <p14:tracePt t="81593" x="801688" y="3290888"/>
          <p14:tracePt t="81610" x="801688" y="3267075"/>
          <p14:tracePt t="81613" x="801688" y="3254375"/>
          <p14:tracePt t="81629" x="801688" y="3241675"/>
          <p14:tracePt t="81644" x="788988" y="3216275"/>
          <p14:tracePt t="81660" x="788988" y="3203575"/>
          <p14:tracePt t="81678" x="776288" y="3203575"/>
          <p14:tracePt t="81694" x="763588" y="3203575"/>
          <p14:tracePt t="82085" x="776288" y="3190875"/>
          <p14:tracePt t="82094" x="776288" y="3178175"/>
          <p14:tracePt t="82103" x="801688" y="3165475"/>
          <p14:tracePt t="82110" x="814388" y="3154363"/>
          <p14:tracePt t="82128" x="825500" y="3128963"/>
          <p14:tracePt t="82145" x="850900" y="3078163"/>
          <p14:tracePt t="82161" x="863600" y="3041650"/>
          <p14:tracePt t="82166" x="876300" y="3016250"/>
          <p14:tracePt t="82181" x="889000" y="3003550"/>
          <p14:tracePt t="82195" x="889000" y="2990850"/>
          <p14:tracePt t="82198" x="889000" y="2978150"/>
          <p14:tracePt t="82212" x="901700" y="2965450"/>
          <p14:tracePt t="83005" x="901700" y="2978150"/>
          <p14:tracePt t="83029" x="901700" y="2990850"/>
          <p14:tracePt t="83037" x="901700" y="3003550"/>
          <p14:tracePt t="83054" x="901700" y="3016250"/>
          <p14:tracePt t="83285" x="901700" y="3028950"/>
          <p14:tracePt t="83309" x="901700" y="3041650"/>
          <p14:tracePt t="83325" x="901700" y="3054350"/>
          <p14:tracePt t="83349" x="901700" y="3065463"/>
          <p14:tracePt t="83389" x="901700" y="3078163"/>
          <p14:tracePt t="83757" x="901700" y="3090863"/>
          <p14:tracePt t="83765" x="901700" y="3103563"/>
          <p14:tracePt t="83901" x="901700" y="3116263"/>
          <p14:tracePt t="83917" x="901700" y="3128963"/>
          <p14:tracePt t="83933" x="889000" y="3128963"/>
          <p14:tracePt t="83958" x="889000" y="3141663"/>
          <p14:tracePt t="84245" x="901700" y="3141663"/>
          <p14:tracePt t="84261" x="914400" y="3141663"/>
          <p14:tracePt t="84453" x="925513" y="3141663"/>
          <p14:tracePt t="84461" x="925513" y="3154363"/>
          <p14:tracePt t="84469" x="938213" y="3165475"/>
          <p14:tracePt t="84485" x="1001713" y="3267075"/>
          <p14:tracePt t="84501" x="1014413" y="3341688"/>
          <p14:tracePt t="84518" x="1014413" y="3403600"/>
          <p14:tracePt t="84534" x="1014413" y="3441700"/>
          <p14:tracePt t="84551" x="1014413" y="3467100"/>
          <p14:tracePt t="84568" x="1014413" y="3479800"/>
          <p14:tracePt t="84584" x="1014413" y="3490913"/>
          <p14:tracePt t="84601" x="1014413" y="3503613"/>
          <p14:tracePt t="84621" x="1014413" y="3516313"/>
          <p14:tracePt t="84645" x="1014413" y="3529013"/>
          <p14:tracePt t="84670" x="1001713" y="3541713"/>
          <p14:tracePt t="84677" x="989013" y="3554413"/>
          <p14:tracePt t="84684" x="976313" y="3554413"/>
          <p14:tracePt t="84701" x="950913" y="3567113"/>
          <p14:tracePt t="84718" x="938213" y="3567113"/>
          <p14:tracePt t="84734" x="914400" y="3579813"/>
          <p14:tracePt t="84797" x="901700" y="3579813"/>
          <p14:tracePt t="84813" x="889000" y="3579813"/>
          <p14:tracePt t="84933" x="876300" y="3579813"/>
          <p14:tracePt t="84949" x="863600" y="3579813"/>
          <p14:tracePt t="85645" x="850900" y="3579813"/>
          <p14:tracePt t="85653" x="850900" y="3590925"/>
          <p14:tracePt t="85661" x="838200" y="3603625"/>
          <p14:tracePt t="85670" x="825500" y="3616325"/>
          <p14:tracePt t="85687" x="814388" y="3629025"/>
          <p14:tracePt t="85704" x="788988" y="3641725"/>
          <p14:tracePt t="85721" x="763588" y="3654425"/>
          <p14:tracePt t="85737" x="750888" y="3654425"/>
          <p14:tracePt t="85917" x="763588" y="3654425"/>
          <p14:tracePt t="85925" x="788988" y="3641725"/>
          <p14:tracePt t="85938" x="814388" y="3616325"/>
          <p14:tracePt t="85941" x="850900" y="3603625"/>
          <p14:tracePt t="85955" x="901700" y="3567113"/>
          <p14:tracePt t="85957" x="938213" y="3541713"/>
          <p14:tracePt t="85972" x="1063625" y="3467100"/>
          <p14:tracePt t="85989" x="1127125" y="3403600"/>
          <p14:tracePt t="86005" x="1189038" y="3367088"/>
          <p14:tracePt t="86022" x="1201738" y="3354388"/>
          <p14:tracePt t="86038" x="1214438" y="3341688"/>
          <p14:tracePt t="86285" x="1214438" y="3354388"/>
          <p14:tracePt t="86301" x="1201738" y="3354388"/>
          <p14:tracePt t="86310" x="1189038" y="3354388"/>
          <p14:tracePt t="86325" x="1176338" y="3367088"/>
          <p14:tracePt t="86340" x="1163638" y="3367088"/>
          <p14:tracePt t="86357" x="1163638" y="3378200"/>
          <p14:tracePt t="86413" x="1150938" y="3378200"/>
          <p14:tracePt t="86429" x="1139825" y="3378200"/>
          <p14:tracePt t="86438" x="1127125" y="3390900"/>
          <p14:tracePt t="86445" x="1114425" y="3403600"/>
          <p14:tracePt t="86456" x="1101725" y="3403600"/>
          <p14:tracePt t="86472" x="1076325" y="3429000"/>
          <p14:tracePt t="86489" x="1063625" y="3429000"/>
          <p14:tracePt t="86492" x="1027113" y="3454400"/>
          <p14:tracePt t="86506" x="1001713" y="3467100"/>
          <p14:tracePt t="86509" x="976313" y="3479800"/>
          <p14:tracePt t="86523" x="950913" y="3490913"/>
          <p14:tracePt t="86525" x="914400" y="3503613"/>
          <p14:tracePt t="86540" x="825500" y="3541713"/>
          <p14:tracePt t="86557" x="725488" y="3567113"/>
          <p14:tracePt t="86573" x="650875" y="3603625"/>
          <p14:tracePt t="86590" x="600075" y="3629025"/>
          <p14:tracePt t="86606" x="576263" y="3641725"/>
          <p14:tracePt t="93621" x="638175" y="3641725"/>
          <p14:tracePt t="93629" x="788988" y="3641725"/>
          <p14:tracePt t="93641" x="963613" y="3641725"/>
          <p14:tracePt t="93658" x="1314450" y="3716338"/>
          <p14:tracePt t="93661" x="1414463" y="3779838"/>
          <p14:tracePt t="93675" x="1527175" y="3829050"/>
          <p14:tracePt t="93677" x="1601788" y="3867150"/>
          <p14:tracePt t="93691" x="1639888" y="3879850"/>
          <p14:tracePt t="93693" x="1677988" y="3905250"/>
          <p14:tracePt t="93709" x="1701800" y="3916363"/>
          <p14:tracePt t="93725" x="1727200" y="3929063"/>
          <p14:tracePt t="93742" x="1752600" y="3941763"/>
          <p14:tracePt t="93758" x="1839913" y="3954463"/>
          <p14:tracePt t="93774" x="1965325" y="3979863"/>
          <p14:tracePt t="93792" x="2152650" y="4005263"/>
          <p14:tracePt t="93809" x="2352675" y="4041775"/>
          <p14:tracePt t="93825" x="2516188" y="4079875"/>
          <p14:tracePt t="93829" x="2565400" y="4092575"/>
          <p14:tracePt t="93842" x="2603500" y="4092575"/>
          <p14:tracePt t="93844" x="2616200" y="4092575"/>
          <p14:tracePt t="93859" x="2628900" y="4105275"/>
          <p14:tracePt t="93861" x="2641600" y="4105275"/>
          <p14:tracePt t="94013" x="2641600" y="4117975"/>
          <p14:tracePt t="94021" x="2628900" y="4129088"/>
          <p14:tracePt t="94029" x="2554288" y="4167188"/>
          <p14:tracePt t="94042" x="2478088" y="4230688"/>
          <p14:tracePt t="94044" x="2416175" y="4279900"/>
          <p14:tracePt t="94060" x="2416175" y="4318000"/>
          <p14:tracePt t="94062" x="2416175" y="4367213"/>
          <p14:tracePt t="94076" x="2465388" y="4492625"/>
          <p14:tracePt t="94092" x="2478088" y="4656138"/>
          <p14:tracePt t="94109" x="2390775" y="4892675"/>
          <p14:tracePt t="94126" x="2216150" y="5118100"/>
          <p14:tracePt t="94142" x="1965325" y="5281613"/>
          <p14:tracePt t="94159" x="1839913" y="5356225"/>
          <p14:tracePt t="94176" x="1827213" y="5356225"/>
          <p14:tracePt t="94317" x="1827213" y="5368925"/>
          <p14:tracePt t="94333" x="1839913" y="5394325"/>
          <p14:tracePt t="94341" x="1865313" y="5407025"/>
          <p14:tracePt t="94349" x="1865313" y="5418138"/>
          <p14:tracePt t="94390" x="1878013" y="5418138"/>
          <p14:tracePt t="94397" x="1903413" y="5418138"/>
          <p14:tracePt t="94410" x="1952625" y="5443538"/>
          <p14:tracePt t="94413" x="2027238" y="5456238"/>
          <p14:tracePt t="94427" x="2127250" y="5468938"/>
          <p14:tracePt t="94429" x="2252663" y="5481638"/>
          <p14:tracePt t="94444" x="2578100" y="5507038"/>
          <p14:tracePt t="94461" x="3054350" y="5507038"/>
          <p14:tracePt t="94477" x="3592513" y="5443538"/>
          <p14:tracePt t="94493" x="4130675" y="5343525"/>
          <p14:tracePt t="94511" x="4506913" y="5230813"/>
          <p14:tracePt t="94527" x="4819650" y="5168900"/>
          <p14:tracePt t="94543" x="5081588" y="5092700"/>
          <p14:tracePt t="94560" x="5294313" y="5018088"/>
          <p14:tracePt t="94577" x="5457825" y="4956175"/>
          <p14:tracePt t="94593" x="5557838" y="4905375"/>
          <p14:tracePt t="94611" x="5632450" y="4879975"/>
          <p14:tracePt t="94613" x="5670550" y="4856163"/>
          <p14:tracePt t="94628" x="5808663" y="4792663"/>
          <p14:tracePt t="94644" x="5945188" y="4730750"/>
          <p14:tracePt t="94661" x="6108700" y="4667250"/>
          <p14:tracePt t="94677" x="6270625" y="4592638"/>
          <p14:tracePt t="94694" x="6421438" y="4505325"/>
          <p14:tracePt t="94711" x="6596063" y="4430713"/>
          <p14:tracePt t="94727" x="6734175" y="4367213"/>
          <p14:tracePt t="94744" x="6808788" y="4330700"/>
          <p14:tracePt t="94761" x="6884988" y="4292600"/>
          <p14:tracePt t="94778" x="6946900" y="4254500"/>
          <p14:tracePt t="94781" x="6985000" y="4230688"/>
          <p14:tracePt t="94794" x="6997700" y="4217988"/>
          <p14:tracePt t="94811" x="7034213" y="4205288"/>
          <p14:tracePt t="94829" x="7072313" y="4179888"/>
          <p14:tracePt t="94845" x="7123113" y="4141788"/>
          <p14:tracePt t="94861" x="7146925" y="4129088"/>
          <p14:tracePt t="94878" x="7210425" y="4105275"/>
          <p14:tracePt t="94894" x="7259638" y="4079875"/>
          <p14:tracePt t="94911" x="7297738" y="4067175"/>
          <p14:tracePt t="94928" x="7335838" y="4041775"/>
          <p14:tracePt t="94945" x="7359650" y="4029075"/>
          <p14:tracePt t="94963" x="7397750" y="4005263"/>
          <p14:tracePt t="94965" x="7423150" y="3992563"/>
          <p14:tracePt t="94979" x="7435850" y="3992563"/>
          <p14:tracePt t="94981" x="7448550" y="3992563"/>
          <p14:tracePt t="94994" x="7472363" y="3979863"/>
          <p14:tracePt t="95012" x="7485063" y="3979863"/>
          <p14:tracePt t="95029" x="7497763" y="3967163"/>
          <p14:tracePt t="95045" x="7523163" y="3954463"/>
          <p14:tracePt t="95062" x="7572375" y="3954463"/>
          <p14:tracePt t="95078" x="7661275" y="3954463"/>
          <p14:tracePt t="95095" x="7810500" y="3954463"/>
          <p14:tracePt t="95111" x="7974013" y="3967163"/>
          <p14:tracePt t="95129" x="8061325" y="3967163"/>
          <p14:tracePt t="95145" x="8123238" y="3979863"/>
          <p14:tracePt t="95148" x="8148638" y="3979863"/>
          <p14:tracePt t="95162" x="8174038" y="3979863"/>
          <p14:tracePt t="95179" x="8235950" y="4005263"/>
          <p14:tracePt t="95181" x="8261350" y="4005263"/>
          <p14:tracePt t="95195" x="8286750" y="4005263"/>
          <p14:tracePt t="95197" x="8312150" y="4005263"/>
          <p14:tracePt t="95212" x="8348663" y="4005263"/>
          <p14:tracePt t="95229" x="8386763" y="4005263"/>
          <p14:tracePt t="95246" x="8412163" y="4005263"/>
          <p14:tracePt t="95262" x="8435975" y="4005263"/>
          <p14:tracePt t="95279" x="8448675" y="4005263"/>
          <p14:tracePt t="95309" x="8448675" y="4017963"/>
          <p14:tracePt t="95317" x="8448675" y="4029075"/>
          <p14:tracePt t="95333" x="8448675" y="4041775"/>
          <p14:tracePt t="95346" x="8435975" y="4041775"/>
          <p14:tracePt t="95349" x="8412163" y="4041775"/>
          <p14:tracePt t="95362" x="8386763" y="4041775"/>
          <p14:tracePt t="95365" x="8348663" y="4054475"/>
          <p14:tracePt t="95380" x="8286750" y="4067175"/>
          <p14:tracePt t="95396" x="8248650" y="4067175"/>
          <p14:tracePt t="95413" x="8199438" y="4092575"/>
          <p14:tracePt t="95430" x="8161338" y="4117975"/>
          <p14:tracePt t="95446" x="8148638" y="4129088"/>
          <p14:tracePt t="95749" x="8148638" y="4117975"/>
          <p14:tracePt t="95765" x="8148638" y="4105275"/>
          <p14:tracePt t="95773" x="8148638" y="4092575"/>
          <p14:tracePt t="95789" x="8148638" y="4079875"/>
          <p14:tracePt t="95796" x="8148638" y="4067175"/>
          <p14:tracePt t="95814" x="8148638" y="4054475"/>
          <p14:tracePt t="96293" x="8161338" y="4029075"/>
          <p14:tracePt t="96301" x="8186738" y="4005263"/>
          <p14:tracePt t="96316" x="8212138" y="3979863"/>
          <p14:tracePt t="96318" x="8235950" y="3941763"/>
          <p14:tracePt t="96332" x="8286750" y="3892550"/>
          <p14:tracePt t="96349" x="8324850" y="3829050"/>
          <p14:tracePt t="96365" x="8374063" y="3767138"/>
          <p14:tracePt t="96382" x="8399463" y="3716338"/>
          <p14:tracePt t="96399" x="8399463" y="3692525"/>
          <p14:tracePt t="96414" x="8424863" y="3616325"/>
          <p14:tracePt t="96432" x="8435975" y="3590925"/>
          <p14:tracePt t="96449" x="8448675" y="3554413"/>
          <p14:tracePt t="96465" x="8461375" y="3516313"/>
          <p14:tracePt t="96482" x="8461375" y="3490913"/>
          <p14:tracePt t="113645" x="8461375" y="3503613"/>
          <p14:tracePt t="113660" x="8435975" y="3529013"/>
          <p14:tracePt t="113676" x="8424863" y="3541713"/>
          <p14:tracePt t="113685" x="8412163" y="3541713"/>
          <p14:tracePt t="113693" x="8386763" y="3554413"/>
          <p14:tracePt t="113710" x="8324850" y="3579813"/>
          <p14:tracePt t="113727" x="8274050" y="3616325"/>
          <p14:tracePt t="113743" x="8223250" y="3654425"/>
          <p14:tracePt t="113760" x="8199438" y="3679825"/>
          <p14:tracePt t="113777" x="8186738" y="3692525"/>
          <p14:tracePt t="113780" x="8186738" y="3703638"/>
          <p14:tracePt t="113794" x="8186738" y="3716338"/>
          <p14:tracePt t="113797" x="8186738" y="3741738"/>
          <p14:tracePt t="113811" x="8186738" y="3767138"/>
          <p14:tracePt t="113813" x="8186738" y="3792538"/>
          <p14:tracePt t="113828" x="8186738" y="3829050"/>
          <p14:tracePt t="113844" x="8186738" y="3854450"/>
          <p14:tracePt t="113861" x="8186738" y="3879850"/>
          <p14:tracePt t="113878" x="8186738" y="3941763"/>
          <p14:tracePt t="113894" x="8161338" y="3979863"/>
          <p14:tracePt t="113910" x="8161338" y="3992563"/>
          <p14:tracePt t="113928" x="8148638" y="4005263"/>
          <p14:tracePt t="175284" x="8148638" y="3992563"/>
          <p14:tracePt t="175292" x="8123238" y="3967163"/>
          <p14:tracePt t="175304" x="8110538" y="3941763"/>
          <p14:tracePt t="175320" x="8074025" y="3879850"/>
          <p14:tracePt t="175338" x="8035925" y="3841750"/>
          <p14:tracePt t="175340" x="8023225" y="3829050"/>
          <p14:tracePt t="175355" x="8023225" y="3816350"/>
          <p14:tracePt t="175371" x="8010525" y="3816350"/>
          <p14:tracePt t="175396" x="8010525" y="3829050"/>
          <p14:tracePt t="175404" x="8010525" y="3879850"/>
          <p14:tracePt t="175422" x="8010525" y="4054475"/>
          <p14:tracePt t="175437" x="8010525" y="4254500"/>
          <p14:tracePt t="175454" x="8010525" y="4430713"/>
          <p14:tracePt t="175471" x="8010525" y="4592638"/>
          <p14:tracePt t="175489" x="8010525" y="4679950"/>
          <p14:tracePt t="175491" x="8010525" y="4718050"/>
          <p14:tracePt t="175505" x="8010525" y="4756150"/>
          <p14:tracePt t="175508" x="8010525" y="4779963"/>
          <p14:tracePt t="175521" x="8010525" y="4805363"/>
          <p14:tracePt t="175524" x="8010525" y="4843463"/>
          <p14:tracePt t="175539" x="8035925" y="4892675"/>
          <p14:tracePt t="175556" x="8048625" y="4968875"/>
          <p14:tracePt t="175572" x="8086725" y="5056188"/>
          <p14:tracePt t="175589" x="8123238" y="5143500"/>
          <p14:tracePt t="175605" x="8161338" y="5194300"/>
          <p14:tracePt t="175621" x="8199438" y="5256213"/>
          <p14:tracePt t="175638" x="8223250" y="5294313"/>
          <p14:tracePt t="175655" x="8248650" y="5330825"/>
          <p14:tracePt t="175671" x="8261350" y="5343525"/>
          <p14:tracePt t="175689" x="8261350" y="5381625"/>
          <p14:tracePt t="175692" x="8261350" y="5394325"/>
          <p14:tracePt t="175706" x="8261350" y="5407025"/>
          <p14:tracePt t="175708" x="8261350" y="5430838"/>
          <p14:tracePt t="175723" x="8274050" y="5443538"/>
          <p14:tracePt t="176404" x="8261350" y="5443538"/>
          <p14:tracePt t="176412" x="8248650" y="5443538"/>
          <p14:tracePt t="176424" x="8235950" y="5443538"/>
          <p14:tracePt t="176441" x="8223250" y="5443538"/>
          <p14:tracePt t="176564" x="8212138" y="5443538"/>
          <p14:tracePt t="176580" x="8186738" y="5443538"/>
          <p14:tracePt t="176588" x="8174038" y="5443538"/>
          <p14:tracePt t="176596" x="8161338" y="5443538"/>
          <p14:tracePt t="176608" x="8148638" y="5443538"/>
          <p14:tracePt t="176624" x="8135938" y="5443538"/>
          <p14:tracePt t="176641" x="8123238" y="5443538"/>
          <p14:tracePt t="176658" x="8110538" y="5456238"/>
          <p14:tracePt t="176676" x="8099425" y="5456238"/>
          <p14:tracePt t="176692" x="8074025" y="5456238"/>
          <p14:tracePt t="176708" x="8061325" y="5468938"/>
          <p14:tracePt t="176725" x="8048625" y="5481638"/>
          <p14:tracePt t="176741" x="8035925" y="5481638"/>
          <p14:tracePt t="176757" x="8010525" y="5481638"/>
          <p14:tracePt t="176774" x="7986713" y="5481638"/>
          <p14:tracePt t="176791" x="7948613" y="5481638"/>
          <p14:tracePt t="176808" x="7910513" y="5494338"/>
          <p14:tracePt t="176811" x="7897813" y="5494338"/>
          <p14:tracePt t="176825" x="7886700" y="5494338"/>
          <p14:tracePt t="176828" x="7874000" y="5494338"/>
          <p14:tracePt t="176842" x="7848600" y="5507038"/>
          <p14:tracePt t="176844" x="7835900" y="5507038"/>
          <p14:tracePt t="176859" x="7785100" y="5507038"/>
          <p14:tracePt t="176876" x="7723188" y="5507038"/>
          <p14:tracePt t="176892" x="7661275" y="5507038"/>
          <p14:tracePt t="176909" x="7610475" y="5494338"/>
          <p14:tracePt t="176925" x="7561263" y="5481638"/>
          <p14:tracePt t="176942" x="7535863" y="5481638"/>
          <p14:tracePt t="176964" x="7523163" y="5481638"/>
          <p14:tracePt t="177460" x="7523163" y="5468938"/>
          <p14:tracePt t="177468" x="7523163" y="5456238"/>
          <p14:tracePt t="177477" x="7523163" y="5430838"/>
          <p14:tracePt t="177494" x="7510463" y="5368925"/>
          <p14:tracePt t="177509" x="7510463" y="5330825"/>
          <p14:tracePt t="177526" x="7510463" y="5281613"/>
          <p14:tracePt t="177543" x="7497763" y="5218113"/>
          <p14:tracePt t="177560" x="7485063" y="5181600"/>
          <p14:tracePt t="177563" x="7485063" y="5168900"/>
          <p14:tracePt t="177577" x="7485063" y="5143500"/>
          <p14:tracePt t="177594" x="7485063" y="5130800"/>
          <p14:tracePt t="177611" x="7485063" y="5118100"/>
          <p14:tracePt t="177628" x="7485063" y="5092700"/>
          <p14:tracePt t="177644" x="7485063" y="5081588"/>
          <p14:tracePt t="177660" x="7485063" y="5068888"/>
          <p14:tracePt t="181980" x="7485063" y="5092700"/>
          <p14:tracePt t="181988" x="7459663" y="5143500"/>
          <p14:tracePt t="181996" x="7423150" y="5218113"/>
          <p14:tracePt t="182004" x="7359650" y="5305425"/>
          <p14:tracePt t="182021" x="7223125" y="5518150"/>
          <p14:tracePt t="182038" x="7034213" y="5707063"/>
          <p14:tracePt t="182056" x="6859588" y="5894388"/>
          <p14:tracePt t="182071" x="6684963" y="6056313"/>
          <p14:tracePt t="182089" x="6534150" y="6194425"/>
          <p14:tracePt t="182091" x="6459538" y="6269038"/>
          <p14:tracePt t="182106" x="6396038" y="6332538"/>
          <p14:tracePt t="182108" x="6334125" y="6381750"/>
          <p14:tracePt t="182123" x="6270625" y="6432550"/>
          <p14:tracePt t="182125" x="6234113" y="6483350"/>
          <p14:tracePt t="182139" x="6146800" y="6557963"/>
          <p14:tracePt t="182156" x="6096000" y="6594475"/>
          <p14:tracePt t="182172" x="6057900" y="6619875"/>
          <p14:tracePt t="182190" x="6045200" y="6632575"/>
          <p14:tracePt t="182612" x="6083300" y="6632575"/>
          <p14:tracePt t="182620" x="6134100" y="6632575"/>
          <p14:tracePt t="182628" x="6196013" y="6632575"/>
          <p14:tracePt t="182640" x="6246813" y="6632575"/>
          <p14:tracePt t="182657" x="6370638" y="6607175"/>
          <p14:tracePt t="182660" x="6446838" y="6583363"/>
          <p14:tracePt t="182674" x="6534150" y="6557963"/>
          <p14:tracePt t="182676" x="6634163" y="6532563"/>
          <p14:tracePt t="182691" x="6846888" y="6445250"/>
          <p14:tracePt t="182708" x="7046913" y="6332538"/>
          <p14:tracePt t="182724" x="7197725" y="6232525"/>
          <p14:tracePt t="182741" x="7323138" y="6094413"/>
          <p14:tracePt t="182757" x="7448550" y="5919788"/>
          <p14:tracePt t="182774" x="7561263" y="5732463"/>
          <p14:tracePt t="182790" x="7723188" y="5543550"/>
          <p14:tracePt t="182807" x="7797800" y="5407025"/>
          <p14:tracePt t="182824" x="7785100" y="5256213"/>
          <p14:tracePt t="182841" x="7735888" y="5168900"/>
          <p14:tracePt t="182843" x="7710488" y="5168900"/>
          <p14:tracePt t="183084" x="7710488" y="5156200"/>
          <p14:tracePt t="183092" x="7723188" y="5143500"/>
          <p14:tracePt t="183108" x="7785100" y="5118100"/>
          <p14:tracePt t="183125" x="7886700" y="5118100"/>
          <p14:tracePt t="183141" x="7935913" y="5118100"/>
          <p14:tracePt t="183158" x="7974013" y="5092700"/>
          <p14:tracePt t="183174" x="7986713" y="5081588"/>
          <p14:tracePt t="183191" x="7986713" y="5068888"/>
          <p14:tracePt t="183208" x="7986713" y="5043488"/>
          <p14:tracePt t="183225" x="7986713" y="5018088"/>
          <p14:tracePt t="183242" x="7986713" y="5005388"/>
          <p14:tracePt t="183820" x="7999413" y="5005388"/>
          <p14:tracePt t="183828" x="8010525" y="5005388"/>
          <p14:tracePt t="183844" x="8074025" y="5043488"/>
          <p14:tracePt t="187292" x="8074025" y="5056188"/>
          <p14:tracePt t="187300" x="8074025" y="5068888"/>
          <p14:tracePt t="187308" x="8074025" y="5092700"/>
          <p14:tracePt t="187319" x="8074025" y="5130800"/>
          <p14:tracePt t="187336" x="8074025" y="5181600"/>
          <p14:tracePt t="187352" x="8074025" y="5230813"/>
          <p14:tracePt t="187355" x="8074025" y="5243513"/>
          <p14:tracePt t="187369" x="8074025" y="5256213"/>
          <p14:tracePt t="187372" x="8074025" y="5281613"/>
          <p14:tracePt t="187386" x="8074025" y="5294313"/>
          <p14:tracePt t="187403" x="8074025" y="5318125"/>
          <p14:tracePt t="187500" x="8086725" y="5318125"/>
          <p14:tracePt t="187516" x="8099425" y="5318125"/>
          <p14:tracePt t="187524" x="8110538" y="5318125"/>
          <p14:tracePt t="187548" x="8123238" y="5318125"/>
          <p14:tracePt t="187572" x="8148638" y="5330825"/>
          <p14:tracePt t="187636" x="8161338" y="5330825"/>
          <p14:tracePt t="187653" x="8174038" y="5343525"/>
          <p14:tracePt t="187660" x="8186738" y="5356225"/>
          <p14:tracePt t="187669" x="8199438" y="5356225"/>
          <p14:tracePt t="187687" x="8223250" y="5368925"/>
          <p14:tracePt t="187703" x="8223250" y="5381625"/>
          <p14:tracePt t="216820" x="8223250" y="5343525"/>
          <p14:tracePt t="216829" x="8223250" y="5281613"/>
          <p14:tracePt t="216836" x="8223250" y="5205413"/>
          <p14:tracePt t="216846" x="8223250" y="5143500"/>
          <p14:tracePt t="216863" x="8223250" y="5105400"/>
          <p14:tracePt t="216879" x="8223250" y="5092700"/>
          <p14:tracePt t="216924" x="8223250" y="5130800"/>
          <p14:tracePt t="216931" x="8212138" y="5181600"/>
          <p14:tracePt t="216947" x="8148638" y="5281613"/>
          <p14:tracePt t="216963" x="8110538" y="5318125"/>
          <p14:tracePt t="216979" x="8086725" y="5330825"/>
          <p14:tracePt t="217275" x="8110538" y="5330825"/>
          <p14:tracePt t="217283" x="8123238" y="5330825"/>
          <p14:tracePt t="217298" x="8148638" y="5330825"/>
          <p14:tracePt t="217300" x="8186738" y="5343525"/>
          <p14:tracePt t="217315" x="8286750" y="5381625"/>
          <p14:tracePt t="217331" x="8386763" y="5418138"/>
          <p14:tracePt t="217347" x="8461375" y="5468938"/>
          <p14:tracePt t="217364" x="8537575" y="5530850"/>
          <p14:tracePt t="217381" x="8586788" y="5594350"/>
          <p14:tracePt t="217397" x="8624888" y="5619750"/>
          <p14:tracePt t="217414" x="8637588" y="5630863"/>
          <p14:tracePt t="217430" x="8650288" y="5643563"/>
          <p14:tracePt t="217683" x="8650288" y="5630863"/>
          <p14:tracePt t="217691" x="8650288" y="5594350"/>
          <p14:tracePt t="217699" x="8650288" y="5543550"/>
          <p14:tracePt t="217715" x="8650288" y="5481638"/>
          <p14:tracePt t="217731" x="8650288" y="5456238"/>
          <p14:tracePt t="217748" x="8650288" y="5443538"/>
          <p14:tracePt t="217765" x="8650288" y="5418138"/>
          <p14:tracePt t="217781" x="8650288" y="5381625"/>
          <p14:tracePt t="217844" x="8637588" y="5381625"/>
          <p14:tracePt t="217850" x="8599488" y="5381625"/>
          <p14:tracePt t="217866" x="8537575" y="5381625"/>
          <p14:tracePt t="217868" x="8474075" y="5381625"/>
          <p14:tracePt t="217883" x="8286750" y="5407025"/>
          <p14:tracePt t="217899" x="8099425" y="5430838"/>
          <p14:tracePt t="217916" x="7923213" y="5468938"/>
          <p14:tracePt t="217932" x="7785100" y="5494338"/>
          <p14:tracePt t="217948" x="7648575" y="5494338"/>
          <p14:tracePt t="217965" x="7510463" y="5507038"/>
          <p14:tracePt t="217982" x="7335838" y="5507038"/>
          <p14:tracePt t="217999" x="7197725" y="5494338"/>
          <p14:tracePt t="218016" x="7097713" y="5443538"/>
          <p14:tracePt t="218033" x="7034213" y="5407025"/>
          <p14:tracePt t="218035" x="6997700" y="5394325"/>
          <p14:tracePt t="218049" x="6985000" y="5381625"/>
          <p14:tracePt t="218051" x="6985000" y="5368925"/>
          <p14:tracePt t="218067" x="6959600" y="5356225"/>
          <p14:tracePt t="218260" x="6959600" y="5368925"/>
          <p14:tracePt t="218276" x="6972300" y="5381625"/>
          <p14:tracePt t="218283" x="6985000" y="5381625"/>
          <p14:tracePt t="218300" x="6997700" y="5394325"/>
          <p14:tracePt t="218316" x="7010400" y="5394325"/>
          <p14:tracePt t="218339" x="7021513" y="5394325"/>
          <p14:tracePt t="218349" x="7034213" y="5394325"/>
          <p14:tracePt t="218367" x="7059613" y="5394325"/>
          <p14:tracePt t="218383" x="7072313" y="5394325"/>
          <p14:tracePt t="218400" x="7134225" y="5394325"/>
          <p14:tracePt t="218403" x="7185025" y="5394325"/>
          <p14:tracePt t="218417" x="7223125" y="5394325"/>
          <p14:tracePt t="218419" x="7246938" y="5394325"/>
          <p14:tracePt t="218434" x="7285038" y="5394325"/>
          <p14:tracePt t="218436" x="7310438" y="5394325"/>
          <p14:tracePt t="218451" x="7359650" y="5394325"/>
          <p14:tracePt t="218467" x="7397750" y="5394325"/>
          <p14:tracePt t="218484" x="7448550" y="5394325"/>
          <p14:tracePt t="218500" x="7472363" y="5394325"/>
          <p14:tracePt t="218516" x="7485063" y="5394325"/>
          <p14:tracePt t="218533" x="7497763" y="5394325"/>
          <p14:tracePt t="218803" x="7510463" y="5394325"/>
          <p14:tracePt t="218819" x="7535863" y="5394325"/>
          <p14:tracePt t="218827" x="7561263" y="5381625"/>
          <p14:tracePt t="218834" x="7572375" y="5368925"/>
          <p14:tracePt t="218851" x="7623175" y="5356225"/>
          <p14:tracePt t="218868" x="7661275" y="5330825"/>
          <p14:tracePt t="218885" x="7710488" y="5305425"/>
          <p14:tracePt t="218901" x="7735888" y="5305425"/>
          <p14:tracePt t="218918" x="7748588" y="5294313"/>
          <p14:tracePt t="218935" x="7761288" y="5268913"/>
          <p14:tracePt t="218951" x="7773988" y="5230813"/>
          <p14:tracePt t="218968" x="7797800" y="5181600"/>
          <p14:tracePt t="218971" x="7810500" y="5168900"/>
          <p14:tracePt t="218985" x="7823200" y="5143500"/>
          <p14:tracePt t="218988" x="7835900" y="5130800"/>
          <p14:tracePt t="219002" x="7861300" y="5092700"/>
          <p14:tracePt t="219019" x="7874000" y="5081588"/>
          <p14:tracePt t="219035" x="7886700" y="5081588"/>
          <p14:tracePt t="219052" x="7886700" y="5056188"/>
          <p14:tracePt t="219068" x="7886700" y="5043488"/>
          <p14:tracePt t="219091" x="7886700" y="5030788"/>
          <p14:tracePt t="219107" x="7886700" y="5018088"/>
          <p14:tracePt t="219195" x="7886700" y="5005388"/>
          <p14:tracePt t="219251" x="7886700" y="4992688"/>
          <p14:tracePt t="219499" x="7874000" y="4992688"/>
          <p14:tracePt t="219555" x="7861300" y="4992688"/>
          <p14:tracePt t="219571" x="7848600" y="4992688"/>
          <p14:tracePt t="219580" x="7835900" y="4992688"/>
          <p14:tracePt t="219587" x="7823200" y="4981575"/>
          <p14:tracePt t="221083" x="7848600" y="4981575"/>
          <p14:tracePt t="221091" x="7897813" y="4992688"/>
          <p14:tracePt t="221107" x="7986713" y="5030788"/>
          <p14:tracePt t="221124" x="8035925" y="5068888"/>
          <p14:tracePt t="221141" x="8074025" y="5105400"/>
          <p14:tracePt t="221156" x="8110538" y="5118100"/>
          <p14:tracePt t="221173" x="8123238" y="5143500"/>
          <p14:tracePt t="221190" x="8135938" y="5143500"/>
          <p14:tracePt t="240722" x="8110538" y="5143500"/>
          <p14:tracePt t="240730" x="8074025" y="5118100"/>
          <p14:tracePt t="240740" x="7999413" y="5068888"/>
          <p14:tracePt t="240756" x="7785100" y="4968875"/>
          <p14:tracePt t="240773" x="7610475" y="4818063"/>
          <p14:tracePt t="240790" x="7535863" y="4605338"/>
          <p14:tracePt t="240806" x="7510463" y="4354513"/>
          <p14:tracePt t="240823" x="7435850" y="3992563"/>
          <p14:tracePt t="240840" x="7197725" y="3516313"/>
          <p14:tracePt t="240857" x="6621463" y="2978150"/>
          <p14:tracePt t="240858" x="6183313" y="2690813"/>
          <p14:tracePt t="240874" x="5057775" y="2139950"/>
          <p14:tracePt t="240890" x="3679825" y="1627188"/>
          <p14:tracePt t="240907" x="2339975" y="1125538"/>
          <p14:tracePt t="240923" x="1252538" y="763588"/>
          <p14:tracePt t="240940" x="500063" y="512763"/>
          <p14:tracePt t="240957" x="112713" y="338138"/>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276677" cy="3323987"/>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b="1" dirty="0">
                <a:latin typeface="Alexandria"/>
              </a:rPr>
              <a:t>Statistics</a:t>
            </a:r>
            <a:r>
              <a:rPr lang="en-US" sz="2800" dirty="0">
                <a:latin typeface="Alexandria"/>
              </a:rPr>
              <a:t> involves the methods of </a:t>
            </a:r>
            <a:r>
              <a:rPr lang="en-US" sz="2800" b="1" dirty="0">
                <a:latin typeface="Alexandria"/>
              </a:rPr>
              <a:t>collecting, summarizing, analyzing </a:t>
            </a:r>
            <a:r>
              <a:rPr lang="en-US" sz="2800" dirty="0">
                <a:latin typeface="Alexandria"/>
              </a:rPr>
              <a:t>and </a:t>
            </a:r>
            <a:r>
              <a:rPr lang="en-US" sz="2800" b="1" dirty="0">
                <a:latin typeface="Alexandria"/>
              </a:rPr>
              <a:t>drawing conclusions </a:t>
            </a:r>
            <a:r>
              <a:rPr lang="en-US" sz="2800" dirty="0">
                <a:latin typeface="Alexandria"/>
              </a:rPr>
              <a:t>from the data.</a:t>
            </a:r>
          </a:p>
          <a:p>
            <a:pPr algn="just">
              <a:lnSpc>
                <a:spcPct val="150000"/>
              </a:lnSpc>
            </a:pPr>
            <a:endParaRPr lang="en-US" sz="2800" dirty="0">
              <a:latin typeface="Alexandria"/>
            </a:endParaRPr>
          </a:p>
          <a:p>
            <a:pPr marL="457200" indent="-457200" algn="just">
              <a:lnSpc>
                <a:spcPct val="150000"/>
              </a:lnSpc>
              <a:buFont typeface="Arial" panose="020B0604020202020204" pitchFamily="34" charset="0"/>
              <a:buChar char="•"/>
            </a:pPr>
            <a:r>
              <a:rPr lang="en-US" sz="2800" dirty="0">
                <a:latin typeface="Alexandria"/>
              </a:rPr>
              <a:t>We use statistical techniques to achieve our aim to convert data into information.</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060507416"/>
      </p:ext>
    </p:extLst>
  </p:cSld>
  <p:clrMapOvr>
    <a:masterClrMapping/>
  </p:clrMapOvr>
  <mc:AlternateContent xmlns:mc="http://schemas.openxmlformats.org/markup-compatibility/2006" xmlns:p14="http://schemas.microsoft.com/office/powerpoint/2010/main">
    <mc:Choice Requires="p14">
      <p:transition p14:dur="10" advTm="182777"/>
    </mc:Choice>
    <mc:Fallback xmlns="">
      <p:transition advTm="18277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7628" x="3322638" y="6357938"/>
          <p14:tracePt t="18507" x="2316163" y="6832600"/>
          <p14:tracePt t="18535" x="2339975" y="6783388"/>
          <p14:tracePt t="18540" x="2365375" y="6757988"/>
          <p14:tracePt t="18547" x="2365375" y="6732588"/>
          <p14:tracePt t="18559" x="2378075" y="6696075"/>
          <p14:tracePt t="18575" x="2390775" y="6657975"/>
          <p14:tracePt t="18599" x="2403475" y="6607175"/>
          <p14:tracePt t="18609" x="2403475" y="6594475"/>
          <p14:tracePt t="18611" x="2416175" y="6583363"/>
          <p14:tracePt t="18627" x="2416175" y="6570663"/>
          <p14:tracePt t="18644" x="2416175" y="6557963"/>
          <p14:tracePt t="27931" x="2428875" y="6557963"/>
          <p14:tracePt t="27939" x="2441575" y="6532563"/>
          <p14:tracePt t="27950" x="2478088" y="6507163"/>
          <p14:tracePt t="27967" x="2565400" y="6419850"/>
          <p14:tracePt t="27984" x="2754313" y="6281738"/>
          <p14:tracePt t="27987" x="2867025" y="6207125"/>
          <p14:tracePt t="28001" x="3016250" y="6119813"/>
          <p14:tracePt t="28004" x="3154363" y="6032500"/>
          <p14:tracePt t="28018" x="3417888" y="5894388"/>
          <p14:tracePt t="28035" x="3567113" y="5781675"/>
          <p14:tracePt t="28051" x="3705225" y="5668963"/>
          <p14:tracePt t="28067" x="3867150" y="5543550"/>
          <p14:tracePt t="28084" x="4056063" y="5407025"/>
          <p14:tracePt t="28100" x="4256088" y="5243513"/>
          <p14:tracePt t="28117" x="4456113" y="5092700"/>
          <p14:tracePt t="28135" x="4694238" y="4943475"/>
          <p14:tracePt t="28151" x="4932363" y="4856163"/>
          <p14:tracePt t="28168" x="5157788" y="4792663"/>
          <p14:tracePt t="28171" x="5245100" y="4768850"/>
          <p14:tracePt t="28184" x="5332413" y="4743450"/>
          <p14:tracePt t="28187" x="5407025" y="4718050"/>
          <p14:tracePt t="28202" x="5445125" y="4705350"/>
          <p14:tracePt t="28204" x="5483225" y="4692650"/>
          <p14:tracePt t="28219" x="5532438" y="4679950"/>
          <p14:tracePt t="28235" x="5545138" y="4667250"/>
          <p14:tracePt t="28251" x="5570538" y="4656138"/>
          <p14:tracePt t="28268" x="5645150" y="4605338"/>
          <p14:tracePt t="28284" x="5745163" y="4530725"/>
          <p14:tracePt t="28301" x="5857875" y="4479925"/>
          <p14:tracePt t="28318" x="6021388" y="4418013"/>
          <p14:tracePt t="28335" x="6308725" y="4305300"/>
          <p14:tracePt t="28351" x="6659563" y="4179888"/>
          <p14:tracePt t="28368" x="6884988" y="4105275"/>
          <p14:tracePt t="28371" x="6985000" y="4054475"/>
          <p14:tracePt t="28385" x="7072313" y="4017963"/>
          <p14:tracePt t="28387" x="7159625" y="3979863"/>
          <p14:tracePt t="28403" x="7297738" y="3892550"/>
          <p14:tracePt t="28419" x="7410450" y="3816350"/>
          <p14:tracePt t="28435" x="7523163" y="3754438"/>
          <p14:tracePt t="28452" x="7597775" y="3716338"/>
          <p14:tracePt t="28469" x="7635875" y="3692525"/>
          <p14:tracePt t="28484" x="7661275" y="3679825"/>
          <p14:tracePt t="28502" x="7673975" y="3667125"/>
          <p14:tracePt t="28518" x="7697788" y="3667125"/>
          <p14:tracePt t="28535" x="7710488" y="3654425"/>
          <p14:tracePt t="28555" x="7723188" y="3641725"/>
          <p14:tracePt t="28569" x="7735888" y="3629025"/>
          <p14:tracePt t="28571" x="7761288" y="3579813"/>
          <p14:tracePt t="28586" x="7823200" y="3429000"/>
          <p14:tracePt t="28603" x="7886700" y="3278188"/>
          <p14:tracePt t="28619" x="7910513" y="3141663"/>
          <p14:tracePt t="28636" x="7935913" y="3016250"/>
          <p14:tracePt t="28653" x="7935913" y="2916238"/>
          <p14:tracePt t="28668" x="7935913" y="2803525"/>
          <p14:tracePt t="28685" x="7935913" y="2765425"/>
          <p14:tracePt t="28702" x="7935913" y="2752725"/>
          <p14:tracePt t="29155" x="7935913" y="2765425"/>
          <p14:tracePt t="29163" x="7935913" y="2790825"/>
          <p14:tracePt t="29171" x="7935913" y="2803525"/>
          <p14:tracePt t="29187" x="7935913" y="2816225"/>
          <p14:tracePt t="29204" x="7935913" y="2840038"/>
          <p14:tracePt t="29221" x="7935913" y="2852738"/>
          <p14:tracePt t="29237" x="7935913" y="2878138"/>
          <p14:tracePt t="29254" x="7935913" y="2903538"/>
          <p14:tracePt t="29271" x="7923213" y="2903538"/>
          <p14:tracePt t="29379" x="7923213" y="2916238"/>
          <p14:tracePt t="29395" x="7923213" y="2928938"/>
          <p14:tracePt t="29404" x="7923213" y="2941638"/>
          <p14:tracePt t="29411" x="7923213" y="2952750"/>
          <p14:tracePt t="29427" x="7923213" y="2965450"/>
          <p14:tracePt t="29437" x="7923213" y="2978150"/>
          <p14:tracePt t="29455" x="7923213" y="3003550"/>
          <p14:tracePt t="29471" x="7923213" y="3016250"/>
          <p14:tracePt t="29488" x="7923213" y="3028950"/>
          <p14:tracePt t="29667" x="7923213" y="3041650"/>
          <p14:tracePt t="29675" x="7923213" y="3054350"/>
          <p14:tracePt t="29689" x="7923213" y="3065463"/>
          <p14:tracePt t="29705" x="7923213" y="3078163"/>
          <p14:tracePt t="29723" x="7923213" y="3090863"/>
          <p14:tracePt t="29747" x="7923213" y="3103563"/>
          <p14:tracePt t="30467" x="7910513" y="3116263"/>
          <p14:tracePt t="30475" x="7897813" y="3141663"/>
          <p14:tracePt t="30491" x="7773988" y="3254375"/>
          <p14:tracePt t="30507" x="7585075" y="3341688"/>
          <p14:tracePt t="30524" x="7310438" y="3403600"/>
          <p14:tracePt t="30540" x="7172325" y="3429000"/>
          <p14:tracePt t="30557" x="7146925" y="3429000"/>
          <p14:tracePt t="30667" x="7159625" y="3429000"/>
          <p14:tracePt t="30675" x="7197725" y="3429000"/>
          <p14:tracePt t="30683" x="7235825" y="3429000"/>
          <p14:tracePt t="30691" x="7259638" y="3416300"/>
          <p14:tracePt t="30707" x="7323138" y="3403600"/>
          <p14:tracePt t="30725" x="7335838" y="3403600"/>
          <p14:tracePt t="30891" x="7348538" y="3403600"/>
          <p14:tracePt t="30899" x="7348538" y="3390900"/>
          <p14:tracePt t="30908" x="7359650" y="3390900"/>
          <p14:tracePt t="30925" x="7372350" y="3390900"/>
          <p14:tracePt t="30941" x="7397750" y="3390900"/>
          <p14:tracePt t="30958" x="7410450" y="3378200"/>
          <p14:tracePt t="30975" x="7435850" y="3378200"/>
          <p14:tracePt t="30992" x="7459663" y="3367088"/>
          <p14:tracePt t="30995" x="7472363" y="3367088"/>
          <p14:tracePt t="31011" x="7485063" y="3367088"/>
          <p14:tracePt t="31026" x="7497763" y="3367088"/>
          <p14:tracePt t="31042" x="7510463" y="3354388"/>
          <p14:tracePt t="31099" x="7523163" y="3354388"/>
          <p14:tracePt t="31108" x="7523163" y="3341688"/>
          <p14:tracePt t="31124" x="7535863" y="3328988"/>
          <p14:tracePt t="31139" x="7548563" y="3328988"/>
          <p14:tracePt t="31155" x="7548563" y="3316288"/>
          <p14:tracePt t="31163" x="7548563" y="3303588"/>
          <p14:tracePt t="31176" x="7561263" y="3303588"/>
          <p14:tracePt t="31179" x="7572375" y="3303588"/>
          <p14:tracePt t="31211" x="7585075" y="3290888"/>
          <p14:tracePt t="31243" x="7597775" y="3290888"/>
          <p14:tracePt t="31259" x="7610475" y="3290888"/>
          <p14:tracePt t="31323" x="7623175" y="3290888"/>
          <p14:tracePt t="31947" x="7635875" y="3316288"/>
          <p14:tracePt t="31963" x="7635875" y="3341688"/>
          <p14:tracePt t="31971" x="7635875" y="3354388"/>
          <p14:tracePt t="31995" x="7635875" y="3367088"/>
          <p14:tracePt t="32003" x="7635875" y="3378200"/>
          <p14:tracePt t="32075" x="7648575" y="3378200"/>
          <p14:tracePt t="32083" x="7661275" y="3378200"/>
          <p14:tracePt t="32095" x="7673975" y="3378200"/>
          <p14:tracePt t="32111" x="7697788" y="3378200"/>
          <p14:tracePt t="32547" x="7710488" y="3378200"/>
          <p14:tracePt t="32555" x="7710488" y="3403600"/>
          <p14:tracePt t="32563" x="7710488" y="3429000"/>
          <p14:tracePt t="32579" x="7710488" y="3467100"/>
          <p14:tracePt t="32596" x="7685088" y="3467100"/>
          <p14:tracePt t="32612" x="7635875" y="3467100"/>
          <p14:tracePt t="32629" x="7597775" y="3479800"/>
          <p14:tracePt t="32646" x="7597775" y="3490913"/>
          <p14:tracePt t="32731" x="7597775" y="3479800"/>
          <p14:tracePt t="32739" x="7597775" y="3467100"/>
          <p14:tracePt t="32747" x="7635875" y="3441700"/>
          <p14:tracePt t="32763" x="7723188" y="3429000"/>
          <p14:tracePt t="32780" x="7761288" y="3429000"/>
          <p14:tracePt t="32796" x="7773988" y="3441700"/>
          <p14:tracePt t="32827" x="7773988" y="3454400"/>
          <p14:tracePt t="32835" x="7797800" y="3454400"/>
          <p14:tracePt t="32847" x="7823200" y="3467100"/>
          <p14:tracePt t="32864" x="7874000" y="3479800"/>
          <p14:tracePt t="32867" x="7923213" y="3490913"/>
          <p14:tracePt t="32880" x="7986713" y="3503613"/>
          <p14:tracePt t="32883" x="8023225" y="3503613"/>
          <p14:tracePt t="32897" x="8074025" y="3503613"/>
          <p14:tracePt t="32899" x="8135938" y="3503613"/>
          <p14:tracePt t="32913" x="8212138" y="3503613"/>
          <p14:tracePt t="32915" x="8286750" y="3490913"/>
          <p14:tracePt t="32930" x="8424863" y="3490913"/>
          <p14:tracePt t="32947" x="8537575" y="3490913"/>
          <p14:tracePt t="32964" x="8599488" y="3490913"/>
          <p14:tracePt t="32980" x="8650288" y="3490913"/>
          <p14:tracePt t="32997" x="8686800" y="3490913"/>
          <p14:tracePt t="33014" x="8712200" y="3490913"/>
          <p14:tracePt t="33031" x="8763000" y="3490913"/>
          <p14:tracePt t="33047" x="8850313" y="3490913"/>
          <p14:tracePt t="33064" x="8986838" y="3503613"/>
          <p14:tracePt t="33067" x="9050338" y="3503613"/>
          <p14:tracePt t="33081" x="9137650" y="3516313"/>
          <p14:tracePt t="33084" x="9224963" y="3529013"/>
          <p14:tracePt t="33098" x="9388475" y="3529013"/>
          <p14:tracePt t="33114" x="9525000" y="3529013"/>
          <p14:tracePt t="33131" x="9650413" y="3529013"/>
          <p14:tracePt t="33147" x="9739313" y="3529013"/>
          <p14:tracePt t="33164" x="9763125" y="3529013"/>
          <p14:tracePt t="33235" x="9775825" y="3529013"/>
          <p14:tracePt t="33251" x="9788525" y="3529013"/>
          <p14:tracePt t="33259" x="9801225" y="3529013"/>
          <p14:tracePt t="33267" x="9813925" y="3529013"/>
          <p14:tracePt t="33282" x="9826625" y="3516313"/>
          <p14:tracePt t="33284" x="9839325" y="3516313"/>
          <p14:tracePt t="33298" x="9863138" y="3490913"/>
          <p14:tracePt t="33315" x="9888538" y="3490913"/>
          <p14:tracePt t="33331" x="9901238" y="3479800"/>
          <p14:tracePt t="33348" x="9963150" y="3441700"/>
          <p14:tracePt t="33364" x="10013950" y="3429000"/>
          <p14:tracePt t="33380" x="10075863" y="3403600"/>
          <p14:tracePt t="33398" x="10126663" y="3378200"/>
          <p14:tracePt t="33414" x="10152063" y="3378200"/>
          <p14:tracePt t="33432" x="10177463" y="3367088"/>
          <p14:tracePt t="33451" x="10177463" y="3354388"/>
          <p14:tracePt t="33465" x="10188575" y="3354388"/>
          <p14:tracePt t="33491" x="10201275" y="3341688"/>
          <p14:tracePt t="33499" x="10213975" y="3341688"/>
          <p14:tracePt t="33795" x="10201275" y="3341688"/>
          <p14:tracePt t="33923" x="10188575" y="3341688"/>
          <p14:tracePt t="33955" x="10177463" y="3341688"/>
          <p14:tracePt t="33971" x="10164763" y="3341688"/>
          <p14:tracePt t="33979" x="10152063" y="3354388"/>
          <p14:tracePt t="33995" x="10152063" y="3367088"/>
          <p14:tracePt t="34011" x="10139363" y="3367088"/>
          <p14:tracePt t="34018" x="10139363" y="3378200"/>
          <p14:tracePt t="34035" x="10139363" y="3390900"/>
          <p14:tracePt t="34050" x="10126663" y="3403600"/>
          <p14:tracePt t="34068" x="10126663" y="3416300"/>
          <p14:tracePt t="34084" x="10126663" y="3429000"/>
          <p14:tracePt t="34107" x="10113963" y="3429000"/>
          <p14:tracePt t="34116" x="10101263" y="3441700"/>
          <p14:tracePt t="34995" x="10101263" y="3429000"/>
          <p14:tracePt t="35011" x="10101263" y="3416300"/>
          <p14:tracePt t="35019" x="10101263" y="3403600"/>
          <p14:tracePt t="35043" x="10101263" y="3390900"/>
          <p14:tracePt t="35691" x="10101263" y="3367088"/>
          <p14:tracePt t="35732" x="10101263" y="3267075"/>
          <p14:tracePt t="35739" x="10101263" y="3241675"/>
          <p14:tracePt t="35755" x="10101263" y="3203575"/>
          <p14:tracePt t="35771" x="10101263" y="3190875"/>
          <p14:tracePt t="35971" x="10101263" y="3178175"/>
          <p14:tracePt t="35987" x="10101263" y="3165475"/>
          <p14:tracePt t="37795" x="10113963" y="3165475"/>
          <p14:tracePt t="37803" x="10126663" y="3165475"/>
          <p14:tracePt t="37819" x="10152063" y="3165475"/>
          <p14:tracePt t="37835" x="10164763" y="3178175"/>
          <p14:tracePt t="38067" x="10164763" y="3190875"/>
          <p14:tracePt t="38075" x="10164763" y="3203575"/>
          <p14:tracePt t="38099" x="10164763" y="3216275"/>
          <p14:tracePt t="38115" x="10164763" y="3228975"/>
          <p14:tracePt t="38155" x="10164763" y="3241675"/>
          <p14:tracePt t="38387" x="10164763" y="3254375"/>
          <p14:tracePt t="38395" x="10177463" y="3254375"/>
          <p14:tracePt t="38427" x="10177463" y="3267075"/>
          <p14:tracePt t="38931" x="10177463" y="3278188"/>
          <p14:tracePt t="38971" x="10177463" y="3290888"/>
          <p14:tracePt t="39011" x="10177463" y="3303588"/>
          <p14:tracePt t="39019" x="10177463" y="3316288"/>
          <p14:tracePt t="39059" x="10177463" y="3328988"/>
          <p14:tracePt t="39107" x="10177463" y="3341688"/>
          <p14:tracePt t="39123" x="10177463" y="3354388"/>
          <p14:tracePt t="39131" x="10177463" y="3367088"/>
          <p14:tracePt t="39147" x="10177463" y="3378200"/>
          <p14:tracePt t="39163" x="10177463" y="3403600"/>
          <p14:tracePt t="39180" x="10177463" y="3441700"/>
          <p14:tracePt t="39196" x="10177463" y="3490913"/>
          <p14:tracePt t="39213" x="10177463" y="3567113"/>
          <p14:tracePt t="39230" x="10177463" y="3629025"/>
          <p14:tracePt t="39247" x="10177463" y="3703638"/>
          <p14:tracePt t="39264" x="10177463" y="3779838"/>
          <p14:tracePt t="39267" x="10177463" y="3816350"/>
          <p14:tracePt t="39280" x="10177463" y="3867150"/>
          <p14:tracePt t="39282" x="10177463" y="3916363"/>
          <p14:tracePt t="39297" x="10177463" y="3979863"/>
          <p14:tracePt t="39299" x="10177463" y="4017963"/>
          <p14:tracePt t="39315" x="10152063" y="4054475"/>
          <p14:tracePt t="39331" x="10139363" y="4079875"/>
          <p14:tracePt t="39347" x="10139363" y="4105275"/>
          <p14:tracePt t="39364" x="10126663" y="4105275"/>
          <p14:tracePt t="39459" x="10113963" y="4105275"/>
          <p14:tracePt t="39484" x="10101263" y="4117975"/>
          <p14:tracePt t="39499" x="10088563" y="4117975"/>
          <p14:tracePt t="39507" x="10075863" y="4129088"/>
          <p14:tracePt t="39514" x="10064750" y="4129088"/>
          <p14:tracePt t="39531" x="10039350" y="4154488"/>
          <p14:tracePt t="39547" x="10026650" y="4167188"/>
          <p14:tracePt t="39564" x="10001250" y="4192588"/>
          <p14:tracePt t="39580" x="9975850" y="4217988"/>
          <p14:tracePt t="39597" x="9952038" y="4230688"/>
          <p14:tracePt t="39614" x="9913938" y="4254500"/>
          <p14:tracePt t="39631" x="9901238" y="4267200"/>
          <p14:tracePt t="39647" x="9888538" y="4279900"/>
          <p14:tracePt t="39664" x="9875838" y="4292600"/>
          <p14:tracePt t="39680" x="9852025" y="4305300"/>
          <p14:tracePt t="39698" x="9839325" y="4318000"/>
          <p14:tracePt t="39715" x="9813925" y="4330700"/>
          <p14:tracePt t="39732" x="9801225" y="4341813"/>
          <p14:tracePt t="39748" x="9788525" y="4341813"/>
          <p14:tracePt t="39764" x="9788525" y="4367213"/>
          <p14:tracePt t="39781" x="9775825" y="4367213"/>
          <p14:tracePt t="39843" x="9763125" y="4379913"/>
          <p14:tracePt t="39850" x="9750425" y="4379913"/>
          <p14:tracePt t="39875" x="9750425" y="4392613"/>
          <p14:tracePt t="39891" x="9739313" y="4392613"/>
          <p14:tracePt t="39907" x="9726613" y="4392613"/>
          <p14:tracePt t="39915" x="9713913" y="4405313"/>
          <p14:tracePt t="39932" x="9688513" y="4405313"/>
          <p14:tracePt t="39934" x="9675813" y="4405313"/>
          <p14:tracePt t="39948" x="9637713" y="4430713"/>
          <p14:tracePt t="39965" x="9575800" y="4454525"/>
          <p14:tracePt t="39981" x="9525000" y="4467225"/>
          <p14:tracePt t="39999" x="9463088" y="4492625"/>
          <p14:tracePt t="40015" x="9388475" y="4518025"/>
          <p14:tracePt t="40018" x="9350375" y="4530725"/>
          <p14:tracePt t="40032" x="9312275" y="4543425"/>
          <p14:tracePt t="40035" x="9263063" y="4554538"/>
          <p14:tracePt t="40049" x="9188450" y="4567238"/>
          <p14:tracePt t="40051" x="9112250" y="4592638"/>
          <p14:tracePt t="40066" x="8975725" y="4643438"/>
          <p14:tracePt t="40083" x="8799513" y="4679950"/>
          <p14:tracePt t="40099" x="8637588" y="4718050"/>
          <p14:tracePt t="40116" x="8486775" y="4743450"/>
          <p14:tracePt t="40133" x="8348663" y="4756150"/>
          <p14:tracePt t="40149" x="8248650" y="4779963"/>
          <p14:tracePt t="40165" x="8199438" y="4779963"/>
          <p14:tracePt t="40182" x="8174038" y="4779963"/>
          <p14:tracePt t="40199" x="8148638" y="4779963"/>
          <p14:tracePt t="40219" x="8135938" y="4779963"/>
          <p14:tracePt t="40307" x="8110538" y="4779963"/>
          <p14:tracePt t="40316" x="8099425" y="4779963"/>
          <p14:tracePt t="40379" x="8086725" y="4792663"/>
          <p14:tracePt t="40387" x="8061325" y="4830763"/>
          <p14:tracePt t="40400" x="8048625" y="4856163"/>
          <p14:tracePt t="40403" x="8023225" y="4868863"/>
          <p14:tracePt t="40416" x="7986713" y="4905375"/>
          <p14:tracePt t="40419" x="7961313" y="4930775"/>
          <p14:tracePt t="40434" x="7923213" y="4968875"/>
          <p14:tracePt t="40436" x="7886700" y="4992688"/>
          <p14:tracePt t="40451" x="7835900" y="5043488"/>
          <p14:tracePt t="40467" x="7797800" y="5081588"/>
          <p14:tracePt t="40484" x="7735888" y="5118100"/>
          <p14:tracePt t="40500" x="7697788" y="5143500"/>
          <p14:tracePt t="40517" x="7648575" y="5181600"/>
          <p14:tracePt t="40532" x="7585075" y="5230813"/>
          <p14:tracePt t="40548" x="7472363" y="5294313"/>
          <p14:tracePt t="40565" x="7385050" y="5343525"/>
          <p14:tracePt t="40581" x="7310438" y="5394325"/>
          <p14:tracePt t="40598" x="7197725" y="5430838"/>
          <p14:tracePt t="40615" x="7034213" y="5507038"/>
          <p14:tracePt t="40632" x="6784975" y="5607050"/>
          <p14:tracePt t="40634" x="6672263" y="5643563"/>
          <p14:tracePt t="40651" x="6408738" y="5707063"/>
          <p14:tracePt t="40667" x="6170613" y="5781675"/>
          <p14:tracePt t="40683" x="5932488" y="5807075"/>
          <p14:tracePt t="40700" x="5732463" y="5819775"/>
          <p14:tracePt t="40716" x="5595938" y="5843588"/>
          <p14:tracePt t="40734" x="5470525" y="5843588"/>
          <p14:tracePt t="40750" x="5332413" y="5819775"/>
          <p14:tracePt t="40767" x="5170488" y="5743575"/>
          <p14:tracePt t="40784" x="5032375" y="5668963"/>
          <p14:tracePt t="40801" x="4932363" y="5594350"/>
          <p14:tracePt t="40803" x="4868863" y="5543550"/>
          <p14:tracePt t="40818" x="4756150" y="5443538"/>
          <p14:tracePt t="40835" x="4581525" y="5305425"/>
          <p14:tracePt t="40851" x="4343400" y="5143500"/>
          <p14:tracePt t="40867" x="4068763" y="4968875"/>
          <p14:tracePt t="40884" x="3767138" y="4779963"/>
          <p14:tracePt t="40901" x="3454400" y="4592638"/>
          <p14:tracePt t="40917" x="3228975" y="4443413"/>
          <p14:tracePt t="40935" x="3103563" y="4354513"/>
          <p14:tracePt t="40950" x="3067050" y="4318000"/>
          <p14:tracePt t="40968" x="3054350" y="4318000"/>
          <p14:tracePt t="41051" x="3054350" y="4305300"/>
          <p14:tracePt t="41067" x="3041650" y="4279900"/>
          <p14:tracePt t="41074" x="3016250" y="4254500"/>
          <p14:tracePt t="41085" x="2992438" y="4230688"/>
          <p14:tracePt t="41101" x="2890838" y="4141788"/>
          <p14:tracePt t="41118" x="2790825" y="4054475"/>
          <p14:tracePt t="41136" x="2716213" y="3992563"/>
          <p14:tracePt t="41139" x="2703513" y="3979863"/>
          <p14:tracePt t="41152" x="2690813" y="3967163"/>
          <p14:tracePt t="41154" x="2667000" y="3954463"/>
          <p14:tracePt t="41168" x="2654300" y="3954463"/>
          <p14:tracePt t="41171" x="2641600" y="3954463"/>
          <p14:tracePt t="41185" x="2628900" y="3941763"/>
          <p14:tracePt t="41187" x="2616200" y="3941763"/>
          <p14:tracePt t="41202" x="2590800" y="3916363"/>
          <p14:tracePt t="41219" x="2578100" y="3916363"/>
          <p14:tracePt t="52075" x="2590800" y="3916363"/>
          <p14:tracePt t="52083" x="2667000" y="3892550"/>
          <p14:tracePt t="52097" x="2816225" y="3829050"/>
          <p14:tracePt t="52099" x="3041650" y="3741738"/>
          <p14:tracePt t="52115" x="3805238" y="3467100"/>
          <p14:tracePt t="52131" x="4794250" y="3141663"/>
          <p14:tracePt t="52147" x="6021388" y="2740025"/>
          <p14:tracePt t="52164" x="7310438" y="2327275"/>
          <p14:tracePt t="52180" x="8399463" y="2014538"/>
          <p14:tracePt t="52197" x="9124950" y="1876425"/>
          <p14:tracePt t="52214" x="9363075" y="1865313"/>
          <p14:tracePt t="52231" x="9413875" y="1865313"/>
          <p14:tracePt t="52247" x="9424988" y="1865313"/>
          <p14:tracePt t="52250" x="9437688" y="1865313"/>
          <p14:tracePt t="52264" x="9475788" y="1865313"/>
          <p14:tracePt t="52267" x="9501188" y="1865313"/>
          <p14:tracePt t="52281" x="9513888" y="1865313"/>
          <p14:tracePt t="52283" x="9537700" y="1889125"/>
          <p14:tracePt t="52298" x="9563100" y="1914525"/>
          <p14:tracePt t="52315" x="9588500" y="1952625"/>
          <p14:tracePt t="52331" x="9626600" y="2001838"/>
          <p14:tracePt t="52347" x="9637713" y="2065338"/>
          <p14:tracePt t="52365" x="9675813" y="2139950"/>
          <p14:tracePt t="52381" x="9739313" y="2227263"/>
          <p14:tracePt t="52397" x="9801225" y="2327275"/>
          <p14:tracePt t="52415" x="9852025" y="2390775"/>
          <p14:tracePt t="52431" x="9863138" y="2414588"/>
          <p14:tracePt t="52448" x="9875838" y="2427288"/>
          <p14:tracePt t="52484" x="9875838" y="2439988"/>
          <p14:tracePt t="52499" x="9875838" y="2452688"/>
          <p14:tracePt t="52507" x="9875838" y="2478088"/>
          <p14:tracePt t="52515" x="9875838" y="2503488"/>
          <p14:tracePt t="52532" x="9875838" y="2540000"/>
          <p14:tracePt t="52548" x="9863138" y="2565400"/>
          <p14:tracePt t="52565" x="9839325" y="2578100"/>
          <p14:tracePt t="52581" x="9826625" y="2590800"/>
          <p14:tracePt t="52598" x="9813925" y="2603500"/>
          <p14:tracePt t="52747" x="9813925" y="2616200"/>
          <p14:tracePt t="52755" x="9813925" y="2627313"/>
          <p14:tracePt t="52765" x="9852025" y="2665413"/>
          <p14:tracePt t="52781" x="9926638" y="2752725"/>
          <p14:tracePt t="52799" x="10001250" y="2816225"/>
          <p14:tracePt t="52815" x="10088563" y="2903538"/>
          <p14:tracePt t="52818" x="10139363" y="2928938"/>
          <p14:tracePt t="52833" x="10164763" y="2965450"/>
          <p14:tracePt t="52835" x="10201275" y="3003550"/>
          <p14:tracePt t="52849" x="10226675" y="3041650"/>
          <p14:tracePt t="52851" x="10252075" y="3054350"/>
          <p14:tracePt t="52867" x="10277475" y="3078163"/>
          <p14:tracePt t="52883" x="10277475" y="3090863"/>
          <p14:tracePt t="52899" x="10288588" y="3103563"/>
          <p14:tracePt t="52916" x="10288588" y="3116263"/>
          <p14:tracePt t="52932" x="10288588" y="3141663"/>
          <p14:tracePt t="52949" x="10288588" y="3178175"/>
          <p14:tracePt t="52965" x="10288588" y="3203575"/>
          <p14:tracePt t="52982" x="10288588" y="3241675"/>
          <p14:tracePt t="52999" x="10301288" y="3290888"/>
          <p14:tracePt t="53016" x="10301288" y="3354388"/>
          <p14:tracePt t="53019" x="10301288" y="3390900"/>
          <p14:tracePt t="53033" x="10301288" y="3429000"/>
          <p14:tracePt t="53035" x="10301288" y="3467100"/>
          <p14:tracePt t="53050" x="10301288" y="3541713"/>
          <p14:tracePt t="53066" x="10288588" y="3629025"/>
          <p14:tracePt t="53083" x="10226675" y="3729038"/>
          <p14:tracePt t="53099" x="10139363" y="3892550"/>
          <p14:tracePt t="53116" x="10001250" y="4029075"/>
          <p14:tracePt t="53132" x="9813925" y="4154488"/>
          <p14:tracePt t="53149" x="9637713" y="4254500"/>
          <p14:tracePt t="53166" x="9424988" y="4367213"/>
          <p14:tracePt t="53184" x="9224963" y="4467225"/>
          <p14:tracePt t="53187" x="9150350" y="4505325"/>
          <p14:tracePt t="53200" x="9099550" y="4518025"/>
          <p14:tracePt t="53203" x="9063038" y="4530725"/>
          <p14:tracePt t="53217" x="9037638" y="4530725"/>
          <p14:tracePt t="53219" x="9024938" y="4543425"/>
          <p14:tracePt t="53234" x="9012238" y="4543425"/>
          <p14:tracePt t="53427" x="8999538" y="4543425"/>
          <p14:tracePt t="53435" x="8975725" y="4543425"/>
          <p14:tracePt t="53443" x="8924925" y="4543425"/>
          <p14:tracePt t="53451" x="8824913" y="4554538"/>
          <p14:tracePt t="53467" x="8512175" y="4579938"/>
          <p14:tracePt t="53484" x="8035925" y="4630738"/>
          <p14:tracePt t="53500" x="7423150" y="4705350"/>
          <p14:tracePt t="53517" x="6696075" y="4743450"/>
          <p14:tracePt t="53534" x="5945188" y="4768850"/>
          <p14:tracePt t="53551" x="5319713" y="4779963"/>
          <p14:tracePt t="53567" x="4819650" y="4818063"/>
          <p14:tracePt t="53571" x="4668838" y="4818063"/>
          <p14:tracePt t="53585" x="4543425" y="4818063"/>
          <p14:tracePt t="53587" x="4406900" y="4818063"/>
          <p14:tracePt t="53601" x="4318000" y="4818063"/>
          <p14:tracePt t="53604" x="4243388" y="4818063"/>
          <p14:tracePt t="53618" x="4143375" y="4818063"/>
          <p14:tracePt t="53635" x="4117975" y="4818063"/>
          <p14:tracePt t="53675" x="4092575" y="4805363"/>
          <p14:tracePt t="53684" x="4081463" y="4792663"/>
          <p14:tracePt t="53691" x="4068763" y="4768850"/>
          <p14:tracePt t="53700" x="4030663" y="4743450"/>
          <p14:tracePt t="53717" x="3943350" y="4667250"/>
          <p14:tracePt t="53735" x="3805238" y="4579938"/>
          <p14:tracePt t="53751" x="3692525" y="4492625"/>
          <p14:tracePt t="53768" x="3579813" y="4430713"/>
          <p14:tracePt t="53771" x="3541713" y="4418013"/>
          <p14:tracePt t="53785" x="3505200" y="4405313"/>
          <p14:tracePt t="53787" x="3467100" y="4392613"/>
          <p14:tracePt t="53802" x="3305175" y="4341813"/>
          <p14:tracePt t="53819" x="3103563" y="4292600"/>
          <p14:tracePt t="53835" x="2867025" y="4230688"/>
          <p14:tracePt t="53851" x="2603500" y="4205288"/>
          <p14:tracePt t="53868" x="2378075" y="4192588"/>
          <p14:tracePt t="53884" x="2252663" y="4192588"/>
          <p14:tracePt t="53901" x="2216150" y="4192588"/>
          <p14:tracePt t="54043" x="2228850" y="4192588"/>
          <p14:tracePt t="54051" x="2239963" y="4230688"/>
          <p14:tracePt t="54059" x="2278063" y="4254500"/>
          <p14:tracePt t="54068" x="2316163" y="4292600"/>
          <p14:tracePt t="54085" x="2403475" y="4330700"/>
          <p14:tracePt t="54102" x="2478088" y="4341813"/>
          <p14:tracePt t="54119" x="2541588" y="4354513"/>
          <p14:tracePt t="54135" x="2565400" y="4354513"/>
          <p14:tracePt t="54138" x="2578100" y="4354513"/>
          <p14:tracePt t="54152" x="2590800" y="4367213"/>
          <p14:tracePt t="54443" x="2590800" y="4354513"/>
          <p14:tracePt t="54452" x="2590800" y="4330700"/>
          <p14:tracePt t="54459" x="2603500" y="4305300"/>
          <p14:tracePt t="54469" x="2616200" y="4292600"/>
          <p14:tracePt t="54487" x="2616200" y="4279900"/>
          <p14:tracePt t="54503" x="2616200" y="4267200"/>
          <p14:tracePt t="54506" x="2616200" y="4254500"/>
          <p14:tracePt t="54667" x="2628900" y="4254500"/>
          <p14:tracePt t="54675" x="2667000" y="4254500"/>
          <p14:tracePt t="54687" x="2741613" y="4254500"/>
          <p14:tracePt t="54704" x="3054350" y="4230688"/>
          <p14:tracePt t="54707" x="3216275" y="4230688"/>
          <p14:tracePt t="54721" x="3367088" y="4230688"/>
          <p14:tracePt t="54724" x="3517900" y="4230688"/>
          <p14:tracePt t="54737" x="3667125" y="4230688"/>
          <p14:tracePt t="54739" x="3817938" y="4230688"/>
          <p14:tracePt t="54755" x="4017963" y="4230688"/>
          <p14:tracePt t="54771" x="4130675" y="4230688"/>
          <p14:tracePt t="54787" x="4143375" y="4230688"/>
          <p14:tracePt t="54804" x="4156075" y="4230688"/>
          <p14:tracePt t="54915" x="4168775" y="4230688"/>
          <p14:tracePt t="54923" x="4181475" y="4230688"/>
          <p14:tracePt t="54938" x="4205288" y="4230688"/>
          <p14:tracePt t="54955" x="4217988" y="4230688"/>
          <p14:tracePt t="55059" x="4230688" y="4230688"/>
          <p14:tracePt t="55067" x="4243388" y="4230688"/>
          <p14:tracePt t="55082" x="4256088" y="4230688"/>
          <p14:tracePt t="55707" x="4268788" y="4230688"/>
          <p14:tracePt t="55715" x="4281488" y="4230688"/>
          <p14:tracePt t="55723" x="4294188" y="4230688"/>
          <p14:tracePt t="55740" x="4318000" y="4230688"/>
          <p14:tracePt t="55779" x="4330700" y="4230688"/>
          <p14:tracePt t="55795" x="4343400" y="4230688"/>
          <p14:tracePt t="55803" x="4356100" y="4230688"/>
          <p14:tracePt t="55811" x="4381500" y="4230688"/>
          <p14:tracePt t="55827" x="4394200" y="4230688"/>
          <p14:tracePt t="55883" x="4406900" y="4230688"/>
          <p14:tracePt t="55890" x="4418013" y="4230688"/>
          <p14:tracePt t="55898" x="4430713" y="4230688"/>
          <p14:tracePt t="55907" x="4456113" y="4230688"/>
          <p14:tracePt t="55924" x="4468813" y="4205288"/>
          <p14:tracePt t="55940" x="4506913" y="4167188"/>
          <p14:tracePt t="55957" x="4543425" y="4117975"/>
          <p14:tracePt t="55974" x="4556125" y="4079875"/>
          <p14:tracePt t="55990" x="4568825" y="4054475"/>
          <p14:tracePt t="56007" x="4581525" y="4041775"/>
          <p14:tracePt t="56024" x="4594225" y="4041775"/>
          <p14:tracePt t="56091" x="4606925" y="4041775"/>
          <p14:tracePt t="66251" x="4619625" y="4041775"/>
          <p14:tracePt t="66259" x="4668838" y="4017963"/>
          <p14:tracePt t="66267" x="4894263" y="3954463"/>
          <p14:tracePt t="66284" x="6183313" y="3767138"/>
          <p14:tracePt t="66300" x="7897813" y="3629025"/>
          <p14:tracePt t="66317" x="9588500" y="3579813"/>
          <p14:tracePt t="66334" x="10639425" y="3579813"/>
          <p14:tracePt t="66351" x="10915650" y="3567113"/>
          <p14:tracePt t="66368" x="10939463" y="3567113"/>
          <p14:tracePt t="66419" x="10939463" y="3554413"/>
          <p14:tracePt t="66427" x="10939463" y="3529013"/>
          <p14:tracePt t="66434" x="10939463" y="3467100"/>
          <p14:tracePt t="66451" x="10939463" y="3278188"/>
          <p14:tracePt t="66468" x="10939463" y="3141663"/>
          <p14:tracePt t="66484" x="10939463" y="3116263"/>
          <p14:tracePt t="66755" x="10915650" y="3116263"/>
          <p14:tracePt t="66763" x="10877550" y="3116263"/>
          <p14:tracePt t="66771" x="10852150" y="3116263"/>
          <p14:tracePt t="66786" x="10815638" y="3116263"/>
          <p14:tracePt t="66802" x="10764838" y="3116263"/>
          <p14:tracePt t="66819" x="10752138" y="3116263"/>
          <p14:tracePt t="66907" x="10739438" y="3116263"/>
          <p14:tracePt t="66915" x="10726738" y="3116263"/>
          <p14:tracePt t="66922" x="10690225" y="3116263"/>
          <p14:tracePt t="66936" x="10626725" y="3116263"/>
          <p14:tracePt t="66939" x="10577513" y="3116263"/>
          <p14:tracePt t="66953" x="10526713" y="3116263"/>
          <p14:tracePt t="66955" x="10464800" y="3116263"/>
          <p14:tracePt t="66970" x="10377488" y="3116263"/>
          <p14:tracePt t="66986" x="10239375" y="3116263"/>
          <p14:tracePt t="67002" x="10101263" y="3128963"/>
          <p14:tracePt t="67019" x="10026650" y="3128963"/>
          <p14:tracePt t="67036" x="9975850" y="3128963"/>
          <p14:tracePt t="67052" x="9939338" y="3128963"/>
          <p14:tracePt t="67069" x="9875838" y="3128963"/>
          <p14:tracePt t="67086" x="9801225" y="3141663"/>
          <p14:tracePt t="67102" x="9750425" y="3141663"/>
          <p14:tracePt t="67119" x="9675813" y="3141663"/>
          <p14:tracePt t="67123" x="9637713" y="3141663"/>
          <p14:tracePt t="67136" x="9601200" y="3141663"/>
          <p14:tracePt t="67153" x="9475788" y="3141663"/>
          <p14:tracePt t="67155" x="9413875" y="3141663"/>
          <p14:tracePt t="67170" x="9263063" y="3141663"/>
          <p14:tracePt t="67186" x="9088438" y="3165475"/>
          <p14:tracePt t="67203" x="8912225" y="3178175"/>
          <p14:tracePt t="67220" x="8786813" y="3203575"/>
          <p14:tracePt t="67236" x="8699500" y="3216275"/>
          <p14:tracePt t="67253" x="8650288" y="3228975"/>
          <p14:tracePt t="67269" x="8574088" y="3267075"/>
          <p14:tracePt t="67287" x="8548688" y="3267075"/>
          <p14:tracePt t="67303" x="8537575" y="3267075"/>
          <p14:tracePt t="67443" x="8548688" y="3267075"/>
          <p14:tracePt t="67451" x="8574088" y="3267075"/>
          <p14:tracePt t="67459" x="8612188" y="3278188"/>
          <p14:tracePt t="67470" x="8650288" y="3290888"/>
          <p14:tracePt t="67487" x="8750300" y="3303588"/>
          <p14:tracePt t="67504" x="8850313" y="3316288"/>
          <p14:tracePt t="67521" x="8999538" y="3367088"/>
          <p14:tracePt t="67523" x="9075738" y="3390900"/>
          <p14:tracePt t="67538" x="9212263" y="3416300"/>
          <p14:tracePt t="67554" x="9301163" y="3441700"/>
          <p14:tracePt t="67571" x="9401175" y="3467100"/>
          <p14:tracePt t="67587" x="9488488" y="3467100"/>
          <p14:tracePt t="67604" x="9563100" y="3490913"/>
          <p14:tracePt t="67620" x="9637713" y="3490913"/>
          <p14:tracePt t="67637" x="9688513" y="3490913"/>
          <p14:tracePt t="67654" x="9739313" y="3490913"/>
          <p14:tracePt t="67671" x="9763125" y="3490913"/>
          <p14:tracePt t="67687" x="9801225" y="3490913"/>
          <p14:tracePt t="67690" x="9813925" y="3490913"/>
          <p14:tracePt t="67704" x="9826625" y="3490913"/>
          <p14:tracePt t="67706" x="9852025" y="3490913"/>
          <p14:tracePt t="67722" x="9863138" y="3490913"/>
          <p14:tracePt t="67738" x="9888538" y="3490913"/>
          <p14:tracePt t="67755" x="9952038" y="3490913"/>
          <p14:tracePt t="67771" x="10013950" y="3479800"/>
          <p14:tracePt t="67788" x="10064750" y="3467100"/>
          <p14:tracePt t="67805" x="10113963" y="3454400"/>
          <p14:tracePt t="67821" x="10139363" y="3441700"/>
          <p14:tracePt t="67838" x="10164763" y="3441700"/>
          <p14:tracePt t="67859" x="10164763" y="3429000"/>
          <p14:tracePt t="67883" x="10177463" y="3429000"/>
          <p14:tracePt t="67923" x="10188575" y="3429000"/>
          <p14:tracePt t="67947" x="10201275" y="3416300"/>
          <p14:tracePt t="67954" x="10213975" y="3416300"/>
          <p14:tracePt t="67963" x="10239375" y="3403600"/>
          <p14:tracePt t="67971" x="10252075" y="3403600"/>
          <p14:tracePt t="67988" x="10301288" y="3378200"/>
          <p14:tracePt t="68005" x="10339388" y="3367088"/>
          <p14:tracePt t="68021" x="10377488" y="3341688"/>
          <p14:tracePt t="68038" x="10390188" y="3328988"/>
          <p14:tracePt t="68055" x="10414000" y="3328988"/>
          <p14:tracePt t="68072" x="10426700" y="3316288"/>
          <p14:tracePt t="68089" x="10439400" y="3303588"/>
          <p14:tracePt t="68579" x="10426700" y="3303588"/>
          <p14:tracePt t="68595" x="10414000" y="3303588"/>
          <p14:tracePt t="68603" x="10401300" y="3303588"/>
          <p14:tracePt t="68610" x="10390188" y="3303588"/>
          <p14:tracePt t="68624" x="10364788" y="3303588"/>
          <p14:tracePt t="68627" x="10352088" y="3303588"/>
          <p14:tracePt t="68640" x="10339388" y="3303588"/>
          <p14:tracePt t="68643" x="10326688" y="3303588"/>
          <p14:tracePt t="68657" x="10301288" y="3303588"/>
          <p14:tracePt t="68659" x="10288588" y="3303588"/>
          <p14:tracePt t="68674" x="10264775" y="3290888"/>
          <p14:tracePt t="68690" x="10252075" y="3290888"/>
          <p14:tracePt t="68707" x="10252075" y="3278188"/>
          <p14:tracePt t="68724" x="10252075" y="3267075"/>
          <p14:tracePt t="68746" x="10252075" y="3254375"/>
          <p14:tracePt t="68756" x="10252075" y="3241675"/>
          <p14:tracePt t="68774" x="10252075" y="3228975"/>
          <p14:tracePt t="68790" x="10239375" y="3216275"/>
          <p14:tracePt t="68807" x="10226675" y="3190875"/>
          <p14:tracePt t="68824" x="10213975" y="3178175"/>
          <p14:tracePt t="68827" x="10201275" y="3178175"/>
          <p14:tracePt t="68841" x="10201275" y="3165475"/>
          <p14:tracePt t="68843" x="10201275" y="3154363"/>
          <p14:tracePt t="68857" x="10201275" y="3141663"/>
          <p14:tracePt t="68875" x="10188575" y="3116263"/>
          <p14:tracePt t="68891" x="10188575" y="3103563"/>
          <p14:tracePt t="71171" x="10177463" y="3128963"/>
          <p14:tracePt t="71179" x="10164763" y="3141663"/>
          <p14:tracePt t="71187" x="10164763" y="3154363"/>
          <p14:tracePt t="71196" x="10139363" y="3190875"/>
          <p14:tracePt t="71213" x="10088563" y="3241675"/>
          <p14:tracePt t="71230" x="10052050" y="3303588"/>
          <p14:tracePt t="71247" x="10001250" y="3354388"/>
          <p14:tracePt t="71263" x="9952038" y="3416300"/>
          <p14:tracePt t="71281" x="9875838" y="3503613"/>
          <p14:tracePt t="71283" x="9826625" y="3567113"/>
          <p14:tracePt t="71298" x="9739313" y="3654425"/>
          <p14:tracePt t="71314" x="9675813" y="3703638"/>
          <p14:tracePt t="71330" x="9575800" y="3779838"/>
          <p14:tracePt t="72395" x="9563100" y="3779838"/>
          <p14:tracePt t="72411" x="9537700" y="3779838"/>
          <p14:tracePt t="72418" x="9525000" y="3779838"/>
          <p14:tracePt t="72434" x="9475788" y="3779838"/>
          <p14:tracePt t="72450" x="9424988" y="3779838"/>
          <p14:tracePt t="72466" x="9375775" y="3779838"/>
          <p14:tracePt t="72484" x="9301163" y="3779838"/>
          <p14:tracePt t="72500" x="9188450" y="3779838"/>
          <p14:tracePt t="72517" x="9050338" y="3779838"/>
          <p14:tracePt t="72533" x="8863013" y="3816350"/>
          <p14:tracePt t="72550" x="8612188" y="3854450"/>
          <p14:tracePt t="72571" x="8399463" y="3879850"/>
          <p14:tracePt t="72583" x="8212138" y="3892550"/>
          <p14:tracePt t="72586" x="8048625" y="3916363"/>
          <p14:tracePt t="72600" x="7910513" y="3929063"/>
          <p14:tracePt t="72603" x="7886700" y="3941763"/>
          <p14:tracePt t="72617" x="7861300" y="3954463"/>
          <p14:tracePt t="73185" x="7848600" y="3954463"/>
          <p14:tracePt t="73202" x="7835900" y="3954463"/>
          <p14:tracePt t="73217" x="7823200" y="3954463"/>
          <p14:tracePt t="73225" x="7810500" y="3954463"/>
          <p14:tracePt t="73234" x="7785100" y="3967163"/>
          <p14:tracePt t="73250" x="7773988" y="3967163"/>
          <p14:tracePt t="73298" x="7761288" y="3979863"/>
          <p14:tracePt t="73305" x="7748588" y="3979863"/>
          <p14:tracePt t="73339" x="7735888" y="3979863"/>
          <p14:tracePt t="73355" x="7735888" y="3992563"/>
          <p14:tracePt t="73361" x="7723188" y="3992563"/>
          <p14:tracePt t="73377" x="7710488" y="3992563"/>
          <p14:tracePt t="73402" x="7697788" y="3992563"/>
          <p14:tracePt t="73409" x="7685088" y="3992563"/>
          <p14:tracePt t="73417" x="7673975" y="3992563"/>
          <p14:tracePt t="73434" x="7635875" y="3992563"/>
          <p14:tracePt t="73451" x="7561263" y="4017963"/>
          <p14:tracePt t="73467" x="7423150" y="4054475"/>
          <p14:tracePt t="78585" x="7448550" y="4054475"/>
          <p14:tracePt t="78593" x="7485063" y="4079875"/>
          <p14:tracePt t="78602" x="7548563" y="4117975"/>
          <p14:tracePt t="78614" x="7623175" y="4167188"/>
          <p14:tracePt t="78631" x="7723188" y="4254500"/>
          <p14:tracePt t="78648" x="7773988" y="4341813"/>
          <p14:tracePt t="78649" x="7785100" y="4392613"/>
          <p14:tracePt t="78664" x="7785100" y="4443413"/>
          <p14:tracePt t="78665" x="7785100" y="4505325"/>
          <p14:tracePt t="78681" x="7785100" y="4630738"/>
          <p14:tracePt t="78697" x="7785100" y="4768850"/>
          <p14:tracePt t="78714" x="7785100" y="4918075"/>
          <p14:tracePt t="78731" x="7748588" y="5056188"/>
          <p14:tracePt t="78749" x="7723188" y="5194300"/>
          <p14:tracePt t="78767" x="7673975" y="5305425"/>
          <p14:tracePt t="78784" x="7648575" y="5407025"/>
          <p14:tracePt t="78787" x="7635875" y="5443538"/>
          <p14:tracePt t="78799" x="7610475" y="5468938"/>
          <p14:tracePt t="78817" x="7610475" y="5518150"/>
          <p14:tracePt t="78820" x="7597775" y="5530850"/>
          <p14:tracePt t="78834" x="7585075" y="5543550"/>
          <p14:tracePt t="78851" x="7585075" y="5556250"/>
          <p14:tracePt t="78947" x="7597775" y="5556250"/>
          <p14:tracePt t="78955" x="7623175" y="5556250"/>
          <p14:tracePt t="78968" x="7661275" y="5556250"/>
          <p14:tracePt t="78972" x="7710488" y="5543550"/>
          <p14:tracePt t="78984" x="7761288" y="5518150"/>
          <p14:tracePt t="78987" x="7848600" y="5481638"/>
          <p14:tracePt t="79001" x="7961313" y="5430838"/>
          <p14:tracePt t="79003" x="8074025" y="5381625"/>
          <p14:tracePt t="79018" x="8324850" y="5268913"/>
          <p14:tracePt t="79034" x="8548688" y="5130800"/>
          <p14:tracePt t="79050" x="8737600" y="4981575"/>
          <p14:tracePt t="79067" x="8799513" y="4868863"/>
          <p14:tracePt t="79083" x="8812213" y="4779963"/>
          <p14:tracePt t="79100" x="8812213" y="4692650"/>
          <p14:tracePt t="79117" x="8774113" y="4618038"/>
          <p14:tracePt t="79134" x="8612188" y="4518025"/>
          <p14:tracePt t="79151" x="8286750" y="4443413"/>
          <p14:tracePt t="79168" x="7697788" y="4341813"/>
          <p14:tracePt t="79171" x="7372350" y="4305300"/>
          <p14:tracePt t="79184" x="7059613" y="4292600"/>
          <p14:tracePt t="79187" x="6759575" y="4292600"/>
          <p14:tracePt t="79202" x="6170613" y="4292600"/>
          <p14:tracePt t="79218" x="5770563" y="4292600"/>
          <p14:tracePt t="79235" x="5483225" y="4292600"/>
          <p14:tracePt t="79251" x="5294313" y="4292600"/>
          <p14:tracePt t="79267" x="5219700" y="4292600"/>
          <p14:tracePt t="79284" x="5194300" y="4292600"/>
          <p14:tracePt t="79301" x="5145088" y="4292600"/>
          <p14:tracePt t="79317" x="5081588" y="4267200"/>
          <p14:tracePt t="79335" x="4945063" y="4241800"/>
          <p14:tracePt t="79338" x="4868863" y="4241800"/>
          <p14:tracePt t="79351" x="4819650" y="4241800"/>
          <p14:tracePt t="79354" x="4781550" y="4241800"/>
          <p14:tracePt t="79368" x="4768850" y="4230688"/>
          <p14:tracePt t="79370" x="4756150" y="4230688"/>
          <p14:tracePt t="79403" x="4756150" y="4217988"/>
          <p14:tracePt t="79411" x="4756150" y="4205288"/>
          <p14:tracePt t="79418" x="4743450" y="4192588"/>
          <p14:tracePt t="79435" x="4732338" y="4167188"/>
          <p14:tracePt t="79451" x="4694238" y="4117975"/>
          <p14:tracePt t="79468" x="4606925" y="4054475"/>
          <p14:tracePt t="79485" x="4343400" y="3979863"/>
          <p14:tracePt t="79501" x="3992563" y="3905250"/>
          <p14:tracePt t="79518" x="3630613" y="3829050"/>
          <p14:tracePt t="79535" x="3467100" y="3803650"/>
          <p14:tracePt t="79538" x="3429000" y="3792538"/>
          <p14:tracePt t="79552" x="3405188" y="3792538"/>
          <p14:tracePt t="79554" x="3392488" y="3792538"/>
          <p14:tracePt t="79569" x="3379788" y="3792538"/>
          <p14:tracePt t="79571" x="3367088" y="3792538"/>
          <p14:tracePt t="79586" x="3354388" y="3792538"/>
          <p14:tracePt t="79651" x="3341688" y="3792538"/>
          <p14:tracePt t="79674" x="3328988" y="3792538"/>
          <p14:tracePt t="79730" x="3328988" y="3803650"/>
          <p14:tracePt t="79737" x="3354388" y="3829050"/>
          <p14:tracePt t="79751" x="3392488" y="3841750"/>
          <p14:tracePt t="79767" x="3505200" y="3892550"/>
          <p14:tracePt t="79784" x="3630613" y="3905250"/>
          <p14:tracePt t="79785" x="3679825" y="3905250"/>
          <p14:tracePt t="79801" x="3767138" y="3905250"/>
          <p14:tracePt t="79819" x="3817938" y="3905250"/>
          <p14:tracePt t="79836" x="3843338" y="3905250"/>
          <p14:tracePt t="79852" x="3867150" y="3905250"/>
          <p14:tracePt t="79869" x="3867150" y="3916363"/>
          <p14:tracePt t="79885" x="3867150" y="3929063"/>
          <p14:tracePt t="79903" x="3867150" y="3941763"/>
          <p14:tracePt t="79946" x="3856038" y="3941763"/>
          <p14:tracePt t="79954" x="3817938" y="3941763"/>
          <p14:tracePt t="79963" x="3792538" y="3941763"/>
          <p14:tracePt t="79970" x="3767138" y="3941763"/>
          <p14:tracePt t="79986" x="3679825" y="3941763"/>
          <p14:tracePt t="80003" x="3592513" y="3941763"/>
          <p14:tracePt t="80020" x="3517900" y="3941763"/>
          <p14:tracePt t="80037" x="3441700" y="3941763"/>
          <p14:tracePt t="80052" x="3367088" y="3941763"/>
          <p14:tracePt t="80068" x="3317875" y="3941763"/>
          <p14:tracePt t="80085" x="3292475" y="3941763"/>
          <p14:tracePt t="80102" x="3267075" y="3941763"/>
          <p14:tracePt t="80118" x="3241675" y="3941763"/>
          <p14:tracePt t="80135" x="3228975" y="3941763"/>
          <p14:tracePt t="80152" x="3216275" y="3941763"/>
          <p14:tracePt t="80236" x="3205163" y="3941763"/>
          <p14:tracePt t="80244" x="3192463" y="3941763"/>
          <p14:tracePt t="80259" x="3179763" y="3941763"/>
          <p14:tracePt t="80270" x="3154363" y="3941763"/>
          <p14:tracePt t="80285" x="3128963" y="3941763"/>
          <p14:tracePt t="80302" x="3067050" y="3954463"/>
          <p14:tracePt t="80318" x="3016250" y="3967163"/>
          <p14:tracePt t="80335" x="2967038" y="3992563"/>
          <p14:tracePt t="80337" x="2928938" y="3992563"/>
          <p14:tracePt t="80353" x="2903538" y="4005263"/>
          <p14:tracePt t="80354" x="2890838" y="4017963"/>
          <p14:tracePt t="80369" x="2854325" y="4029075"/>
          <p14:tracePt t="80651" x="2854325" y="4041775"/>
          <p14:tracePt t="81003" x="2854325" y="4029075"/>
          <p14:tracePt t="81011" x="2854325" y="4017963"/>
          <p14:tracePt t="81022" x="2867025" y="4005263"/>
          <p14:tracePt t="81039" x="2879725" y="3967163"/>
          <p14:tracePt t="81042" x="2890838" y="3954463"/>
          <p14:tracePt t="81057" x="2890838" y="3929063"/>
          <p14:tracePt t="81059" x="2890838" y="3916363"/>
          <p14:tracePt t="81073" x="2890838" y="3905250"/>
          <p14:tracePt t="81075" x="2890838" y="3892550"/>
          <p14:tracePt t="81090" x="2890838" y="3854450"/>
          <p14:tracePt t="81107" x="2903538" y="3816350"/>
          <p14:tracePt t="81123" x="2903538" y="3792538"/>
          <p14:tracePt t="81139" x="2903538" y="3779838"/>
          <p14:tracePt t="81156" x="2916238" y="3767138"/>
          <p14:tracePt t="81173" x="2928938" y="3754438"/>
          <p14:tracePt t="81189" x="2941638" y="3741738"/>
          <p14:tracePt t="81206" x="2967038" y="3729038"/>
          <p14:tracePt t="81222" x="2992438" y="3703638"/>
          <p14:tracePt t="81587" x="2992438" y="3716338"/>
          <p14:tracePt t="81603" x="2992438" y="3729038"/>
          <p14:tracePt t="81628" x="2992438" y="3741738"/>
          <p14:tracePt t="82276" x="2979738" y="3767138"/>
          <p14:tracePt t="82282" x="2979738" y="3779838"/>
          <p14:tracePt t="82291" x="2979738" y="3792538"/>
          <p14:tracePt t="82308" x="2967038" y="3816350"/>
          <p14:tracePt t="82325" x="2967038" y="3829050"/>
          <p14:tracePt t="82343" x="2967038" y="3841750"/>
          <p14:tracePt t="82995" x="2967038" y="3854450"/>
          <p14:tracePt t="83003" x="2967038" y="3879850"/>
          <p14:tracePt t="83011" x="2979738" y="3905250"/>
          <p14:tracePt t="83027" x="3016250" y="3967163"/>
          <p14:tracePt t="83044" x="3054350" y="4017963"/>
          <p14:tracePt t="83060" x="3116263" y="4092575"/>
          <p14:tracePt t="83077" x="3154363" y="4154488"/>
          <p14:tracePt t="83095" x="3192463" y="4192588"/>
          <p14:tracePt t="83111" x="3216275" y="4217988"/>
          <p14:tracePt t="83127" x="3228975" y="4230688"/>
          <p14:tracePt t="83145" x="3241675" y="4230688"/>
          <p14:tracePt t="83147" x="3267075" y="4241800"/>
          <p14:tracePt t="83162" x="3279775" y="4254500"/>
          <p14:tracePt t="83179" x="3305175" y="4267200"/>
          <p14:tracePt t="83195" x="3317875" y="4267200"/>
          <p14:tracePt t="83211" x="3328988" y="4267200"/>
          <p14:tracePt t="83227" x="3341688" y="4279900"/>
          <p14:tracePt t="83244" x="3354388" y="4279900"/>
          <p14:tracePt t="83267" x="3367088" y="4279900"/>
          <p14:tracePt t="83278" x="3379788" y="4279900"/>
          <p14:tracePt t="83295" x="3392488" y="4279900"/>
          <p14:tracePt t="83315" x="3405188" y="4279900"/>
          <p14:tracePt t="83328" x="3441700" y="4279900"/>
          <p14:tracePt t="83330" x="3467100" y="4279900"/>
          <p14:tracePt t="83346" x="3492500" y="4279900"/>
          <p14:tracePt t="83363" x="3554413" y="4292600"/>
          <p14:tracePt t="83379" x="3654425" y="4305300"/>
          <p14:tracePt t="83395" x="3830638" y="4354513"/>
          <p14:tracePt t="83412" x="3979863" y="4405313"/>
          <p14:tracePt t="83428" x="4105275" y="4454525"/>
          <p14:tracePt t="83445" x="4181475" y="4479925"/>
          <p14:tracePt t="83462" x="4205288" y="4492625"/>
          <p14:tracePt t="83479" x="4217988" y="4505325"/>
          <p14:tracePt t="83563" x="4230688" y="4505325"/>
          <p14:tracePt t="83570" x="4243388" y="4505325"/>
          <p14:tracePt t="83579" x="4256088" y="4505325"/>
          <p14:tracePt t="83596" x="4268788" y="4505325"/>
          <p14:tracePt t="83612" x="4294188" y="4492625"/>
          <p14:tracePt t="83629" x="4305300" y="4492625"/>
          <p14:tracePt t="83646" x="4318000" y="4492625"/>
          <p14:tracePt t="83835" x="4330700" y="4479925"/>
          <p14:tracePt t="83851" x="4343400" y="4479925"/>
          <p14:tracePt t="83858" x="4343400" y="4467225"/>
          <p14:tracePt t="83867" x="4356100" y="4467225"/>
          <p14:tracePt t="83880" x="4356100" y="4454525"/>
          <p14:tracePt t="83896" x="4381500" y="4454525"/>
          <p14:tracePt t="83898" x="4381500" y="4443413"/>
          <p14:tracePt t="83914" x="4394200" y="4443413"/>
          <p14:tracePt t="84042" x="4406900" y="4443413"/>
          <p14:tracePt t="84059" x="4418013" y="4443413"/>
          <p14:tracePt t="84147" x="4430713" y="4443413"/>
          <p14:tracePt t="84155" x="4443413" y="4443413"/>
          <p14:tracePt t="84164" x="4456113" y="4443413"/>
          <p14:tracePt t="84180" x="4481513" y="4443413"/>
          <p14:tracePt t="84197" x="4494213" y="4443413"/>
          <p14:tracePt t="84214" x="4518025" y="4454525"/>
          <p14:tracePt t="84230" x="4556125" y="4479925"/>
          <p14:tracePt t="84247" x="4581525" y="4505325"/>
          <p14:tracePt t="84250" x="4619625" y="4505325"/>
          <p14:tracePt t="84264" x="4643438" y="4518025"/>
          <p14:tracePt t="84266" x="4656138" y="4543425"/>
          <p14:tracePt t="84282" x="4681538" y="4554538"/>
          <p14:tracePt t="84298" x="4706938" y="4567238"/>
          <p14:tracePt t="84314" x="4732338" y="4579938"/>
          <p14:tracePt t="84331" x="4743450" y="4579938"/>
          <p14:tracePt t="84786" x="4756150" y="4579938"/>
          <p14:tracePt t="84795" x="4768850" y="4579938"/>
          <p14:tracePt t="84803" x="4794250" y="4579938"/>
          <p14:tracePt t="84816" x="4806950" y="4567238"/>
          <p14:tracePt t="84818" x="4819650" y="4567238"/>
          <p14:tracePt t="84831" x="4843463" y="4567238"/>
          <p14:tracePt t="84850" x="4868863" y="4543425"/>
          <p14:tracePt t="84866" x="4881563" y="4530725"/>
          <p14:tracePt t="84883" x="4894263" y="4505325"/>
          <p14:tracePt t="84899" x="4919663" y="4467225"/>
          <p14:tracePt t="84916" x="4932363" y="4430713"/>
          <p14:tracePt t="84932" x="4956175" y="4405313"/>
          <p14:tracePt t="84949" x="4956175" y="4367213"/>
          <p14:tracePt t="84966" x="4956175" y="4341813"/>
          <p14:tracePt t="84983" x="4956175" y="4318000"/>
          <p14:tracePt t="84999" x="4956175" y="4292600"/>
          <p14:tracePt t="85003" x="4956175" y="4279900"/>
          <p14:tracePt t="85018" x="4956175" y="4267200"/>
          <p14:tracePt t="85033" x="4956175" y="4254500"/>
          <p14:tracePt t="85035" x="4956175" y="4241800"/>
          <p14:tracePt t="85051" x="4956175" y="4230688"/>
          <p14:tracePt t="85066" x="4956175" y="4217988"/>
          <p14:tracePt t="85083" x="4968875" y="4192588"/>
          <p14:tracePt t="85099" x="4968875" y="4179888"/>
          <p14:tracePt t="85116" x="4968875" y="4141788"/>
          <p14:tracePt t="85131" x="4968875" y="4105275"/>
          <p14:tracePt t="85148" x="4981575" y="4092575"/>
          <p14:tracePt t="85164" x="4981575" y="4067175"/>
          <p14:tracePt t="85181" x="4994275" y="4029075"/>
          <p14:tracePt t="85198" x="4994275" y="4017963"/>
          <p14:tracePt t="85214" x="4994275" y="4005263"/>
          <p14:tracePt t="85231" x="4994275" y="3992563"/>
          <p14:tracePt t="88579" x="4981575" y="3992563"/>
          <p14:tracePt t="88586" x="4968875" y="3992563"/>
          <p14:tracePt t="88596" x="4956175" y="3992563"/>
          <p14:tracePt t="88610" x="4956175" y="4005263"/>
          <p14:tracePt t="88612" x="4945063" y="4017963"/>
          <p14:tracePt t="88625" x="4932363" y="4017963"/>
          <p14:tracePt t="107201" x="4956175" y="4029075"/>
          <p14:tracePt t="107209" x="4994275" y="4054475"/>
          <p14:tracePt t="107222" x="5068888" y="4079875"/>
          <p14:tracePt t="107238" x="5245100" y="4117975"/>
          <p14:tracePt t="107255" x="5445125" y="4154488"/>
          <p14:tracePt t="107256" x="5532438" y="4167188"/>
          <p14:tracePt t="107272" x="5570538" y="4167188"/>
          <p14:tracePt t="107273" x="5595938" y="4167188"/>
          <p14:tracePt t="107289" x="5657850" y="4167188"/>
          <p14:tracePt t="107305" x="5670550" y="4167188"/>
          <p14:tracePt t="107505" x="5683250" y="4154488"/>
          <p14:tracePt t="107513" x="5732463" y="4129088"/>
          <p14:tracePt t="107523" x="5821363" y="4041775"/>
          <p14:tracePt t="107539" x="6221413" y="3803650"/>
          <p14:tracePt t="107556" x="6759575" y="3541713"/>
          <p14:tracePt t="107573" x="7510463" y="3354388"/>
          <p14:tracePt t="107589" x="8286750" y="3267075"/>
          <p14:tracePt t="107606" x="8750300" y="3267075"/>
          <p14:tracePt t="107623" x="8912225" y="3267075"/>
          <p14:tracePt t="107624" x="8924925" y="3267075"/>
          <p14:tracePt t="107641" x="8937625" y="3267075"/>
          <p14:tracePt t="107665" x="8950325" y="3267075"/>
          <p14:tracePt t="107681" x="8963025" y="3267075"/>
          <p14:tracePt t="107690" x="8986838" y="3278188"/>
          <p14:tracePt t="107707" x="9050338" y="3328988"/>
          <p14:tracePt t="107724" x="9124950" y="3441700"/>
          <p14:tracePt t="107740" x="9163050" y="3603625"/>
          <p14:tracePt t="107756" x="9188450" y="3792538"/>
          <p14:tracePt t="107773" x="9188450" y="3967163"/>
          <p14:tracePt t="107790" x="9188450" y="4154488"/>
          <p14:tracePt t="107807" x="9175750" y="4354513"/>
          <p14:tracePt t="107824" x="9175750" y="4492625"/>
          <p14:tracePt t="107825" x="9175750" y="4567238"/>
          <p14:tracePt t="107840" x="9175750" y="4667250"/>
          <p14:tracePt t="107857" x="9175750" y="4805363"/>
          <p14:tracePt t="107874" x="9175750" y="4943475"/>
          <p14:tracePt t="107890" x="9163050" y="5030788"/>
          <p14:tracePt t="107907" x="9088438" y="5105400"/>
          <p14:tracePt t="107924" x="8975725" y="5156200"/>
          <p14:tracePt t="107940" x="8912225" y="5194300"/>
          <p14:tracePt t="107957" x="8850313" y="5230813"/>
          <p14:tracePt t="107974" x="8824913" y="5230813"/>
          <p14:tracePt t="107991" x="8812213" y="5230813"/>
          <p14:tracePt t="108049" x="8812213" y="5218113"/>
          <p14:tracePt t="108057" x="8812213" y="5168900"/>
          <p14:tracePt t="108065" x="8812213" y="5118100"/>
          <p14:tracePt t="108074" x="8812213" y="5043488"/>
          <p14:tracePt t="108091" x="8850313" y="4868863"/>
          <p14:tracePt t="108107" x="8937625" y="4692650"/>
          <p14:tracePt t="108124" x="9075738" y="4479925"/>
          <p14:tracePt t="108141" x="9237663" y="4279900"/>
          <p14:tracePt t="108157" x="9401175" y="4117975"/>
          <p14:tracePt t="108174" x="9588500" y="3941763"/>
          <p14:tracePt t="108191" x="9801225" y="3754438"/>
          <p14:tracePt t="108193" x="9901238" y="3641725"/>
          <p14:tracePt t="108208" x="10001250" y="3554413"/>
          <p14:tracePt t="108209" x="10126663" y="3467100"/>
          <p14:tracePt t="108225" x="10352088" y="3303588"/>
          <p14:tracePt t="108241" x="10539413" y="3141663"/>
          <p14:tracePt t="108258" x="10764838" y="2978150"/>
          <p14:tracePt t="108274" x="10952163" y="2865438"/>
          <p14:tracePt t="108291" x="11102975" y="2778125"/>
          <p14:tracePt t="108308" x="11241088" y="2703513"/>
          <p14:tracePt t="108325" x="11328400" y="2652713"/>
          <p14:tracePt t="108342" x="11403013" y="2616200"/>
          <p14:tracePt t="108358" x="11453813" y="2603500"/>
          <p14:tracePt t="108375" x="11479213" y="2578100"/>
          <p14:tracePt t="108392" x="11503025" y="2578100"/>
          <p14:tracePt t="108657" x="11515725" y="2578100"/>
          <p14:tracePt t="108673" x="11528425" y="2565400"/>
          <p14:tracePt t="108681" x="11541125" y="2565400"/>
          <p14:tracePt t="108692" x="11553825" y="2565400"/>
          <p14:tracePt t="108709" x="11566525" y="2552700"/>
          <p14:tracePt t="108726" x="11591925" y="2527300"/>
          <p14:tracePt t="108743" x="11615738" y="2527300"/>
          <p14:tracePt t="108759" x="11653838" y="2516188"/>
          <p14:tracePt t="108761" x="11653838" y="2503488"/>
          <p14:tracePt t="108776" x="11666538" y="2503488"/>
          <p14:tracePt t="108793" x="11691938" y="2503488"/>
          <p14:tracePt t="109057" x="11691938" y="2516188"/>
          <p14:tracePt t="109065" x="11691938" y="2527300"/>
          <p14:tracePt t="109077" x="11691938" y="2540000"/>
          <p14:tracePt t="109094" x="11691938" y="2603500"/>
          <p14:tracePt t="109110" x="11703050" y="2627313"/>
          <p14:tracePt t="109127" x="11703050" y="2640013"/>
          <p14:tracePt t="109242" x="11715750" y="2640013"/>
          <p14:tracePt t="109249" x="11728450" y="2640013"/>
          <p14:tracePt t="109262" x="11741150" y="2627313"/>
          <p14:tracePt t="109279" x="11779250" y="2590800"/>
          <p14:tracePt t="109282" x="11791950" y="2590800"/>
          <p14:tracePt t="119490" x="11779250" y="2590800"/>
          <p14:tracePt t="119498" x="11753850" y="2590800"/>
          <p14:tracePt t="119507" x="11715750" y="2590800"/>
          <p14:tracePt t="119523" x="11566525" y="2552700"/>
          <p14:tracePt t="119540" x="11428413" y="2540000"/>
          <p14:tracePt t="119556" x="11390313" y="2527300"/>
          <p14:tracePt t="119573" x="11377613" y="2527300"/>
          <p14:tracePt t="119690" x="11353800" y="2527300"/>
          <p14:tracePt t="119698" x="11315700" y="2527300"/>
          <p14:tracePt t="119706" x="11266488" y="2527300"/>
          <p14:tracePt t="119723" x="11090275" y="2616200"/>
          <p14:tracePt t="119739" x="10839450" y="2728913"/>
          <p14:tracePt t="119756" x="10539413" y="2828925"/>
          <p14:tracePt t="119773" x="10226675" y="2878138"/>
          <p14:tracePt t="119790" x="9926638" y="2916238"/>
          <p14:tracePt t="119807" x="9675813" y="2928938"/>
          <p14:tracePt t="119824" x="9525000" y="2928938"/>
          <p14:tracePt t="119826" x="9450388" y="2941638"/>
          <p14:tracePt t="119841" x="9401175" y="2952750"/>
          <p14:tracePt t="119843" x="9363075" y="2952750"/>
          <p14:tracePt t="119857" x="9288463" y="2952750"/>
          <p14:tracePt t="119874" x="9275763" y="2952750"/>
          <p14:tracePt t="119890" x="9250363" y="2952750"/>
          <p14:tracePt t="119938" x="9250363" y="2965450"/>
          <p14:tracePt t="119946" x="9250363" y="2978150"/>
          <p14:tracePt t="119957" x="9250363" y="2990850"/>
          <p14:tracePt t="119974" x="9250363" y="3028950"/>
          <p14:tracePt t="119990" x="9250363" y="3041650"/>
          <p14:tracePt t="120007" x="9250363" y="3054350"/>
          <p14:tracePt t="120024" x="9250363" y="3065463"/>
          <p14:tracePt t="120042" x="9250363" y="3078163"/>
          <p14:tracePt t="120058" x="9250363" y="3116263"/>
          <p14:tracePt t="120074" x="9224963" y="3128963"/>
          <p14:tracePt t="120091" x="9199563" y="3141663"/>
          <p14:tracePt t="120108" x="9188450" y="3141663"/>
          <p14:tracePt t="120290" x="9212263" y="3154363"/>
          <p14:tracePt t="120298" x="9250363" y="3154363"/>
          <p14:tracePt t="120308" x="9301163" y="3165475"/>
          <p14:tracePt t="120325" x="9437688" y="3190875"/>
          <p14:tracePt t="120342" x="9588500" y="3216275"/>
          <p14:tracePt t="120358" x="9726613" y="3228975"/>
          <p14:tracePt t="120375" x="9863138" y="3241675"/>
          <p14:tracePt t="120392" x="9926638" y="3254375"/>
          <p14:tracePt t="120394" x="9952038" y="3267075"/>
          <p14:tracePt t="120409" x="9963150" y="3267075"/>
          <p14:tracePt t="120474" x="9952038" y="3290888"/>
          <p14:tracePt t="120482" x="9888538" y="3303588"/>
          <p14:tracePt t="120491" x="9788525" y="3354388"/>
          <p14:tracePt t="120508" x="9513888" y="3416300"/>
          <p14:tracePt t="120525" x="9063038" y="3479800"/>
          <p14:tracePt t="120542" x="8574088" y="3490913"/>
          <p14:tracePt t="120546" x="8312150" y="3490913"/>
          <p14:tracePt t="120558" x="8061325" y="3490913"/>
          <p14:tracePt t="120576" x="7485063" y="3490913"/>
          <p14:tracePt t="120578" x="7172325" y="3490913"/>
          <p14:tracePt t="120593" x="6834188" y="3490913"/>
          <p14:tracePt t="120595" x="6559550" y="3490913"/>
          <p14:tracePt t="120610" x="6008688" y="3490913"/>
          <p14:tracePt t="120626" x="5532438" y="3490913"/>
          <p14:tracePt t="120642" x="5145088" y="3490913"/>
          <p14:tracePt t="120659" x="4856163" y="3490913"/>
          <p14:tracePt t="120676" x="4694238" y="3490913"/>
          <p14:tracePt t="120692" x="4619625" y="3490913"/>
          <p14:tracePt t="120710" x="4581525" y="3490913"/>
          <p14:tracePt t="120726" x="4556125" y="3490913"/>
          <p14:tracePt t="120743" x="4530725" y="3467100"/>
          <p14:tracePt t="120746" x="4506913" y="3454400"/>
          <p14:tracePt t="120759" x="4468813" y="3416300"/>
          <p14:tracePt t="120762" x="4418013" y="3390900"/>
          <p14:tracePt t="120777" x="4368800" y="3354388"/>
          <p14:tracePt t="120779" x="4294188" y="3316288"/>
          <p14:tracePt t="120794" x="4168775" y="3278188"/>
          <p14:tracePt t="120810" x="4056063" y="3254375"/>
          <p14:tracePt t="120826" x="3956050" y="3254375"/>
          <p14:tracePt t="120843" x="3879850" y="3254375"/>
          <p14:tracePt t="120859" x="3805238" y="3254375"/>
          <p14:tracePt t="120876" x="3705225" y="3254375"/>
          <p14:tracePt t="120893" x="3592513" y="3267075"/>
          <p14:tracePt t="120910" x="3530600" y="3290888"/>
          <p14:tracePt t="120926" x="3505200" y="3303588"/>
          <p14:tracePt t="120944" x="3505200" y="3328988"/>
          <p14:tracePt t="120946" x="3505200" y="3341688"/>
          <p14:tracePt t="120978" x="3505200" y="3354388"/>
          <p14:tracePt t="120986" x="3505200" y="3367088"/>
          <p14:tracePt t="121018" x="3505200" y="3378200"/>
          <p14:tracePt t="121034" x="3517900" y="3390900"/>
          <p14:tracePt t="121043" x="3530600" y="3403600"/>
          <p14:tracePt t="121050" x="3541713" y="3416300"/>
          <p14:tracePt t="121059" x="3567113" y="3441700"/>
          <p14:tracePt t="121076" x="3617913" y="3490913"/>
          <p14:tracePt t="121094" x="3679825" y="3554413"/>
          <p14:tracePt t="121111" x="3756025" y="3603625"/>
          <p14:tracePt t="121127" x="3817938" y="3667125"/>
          <p14:tracePt t="121131" x="3843338" y="3703638"/>
          <p14:tracePt t="121144" x="3867150" y="3729038"/>
          <p14:tracePt t="121160" x="3930650" y="3803650"/>
          <p14:tracePt t="121162" x="3968750" y="3841750"/>
          <p14:tracePt t="121177" x="4043363" y="3905250"/>
          <p14:tracePt t="121194" x="4092575" y="3954463"/>
          <p14:tracePt t="121211" x="4192588" y="3992563"/>
          <p14:tracePt t="121227" x="4305300" y="4029075"/>
          <p14:tracePt t="121243" x="4443413" y="4029075"/>
          <p14:tracePt t="121260" x="4606925" y="4041775"/>
          <p14:tracePt t="121277" x="4706938" y="4041775"/>
          <p14:tracePt t="121294" x="4794250" y="4041775"/>
          <p14:tracePt t="121312" x="4819650" y="4041775"/>
          <p14:tracePt t="121410" x="4794250" y="4041775"/>
          <p14:tracePt t="121418" x="4732338" y="4041775"/>
          <p14:tracePt t="121427" x="4630738" y="4041775"/>
          <p14:tracePt t="121444" x="4443413" y="4041775"/>
          <p14:tracePt t="121461" x="4343400" y="4041775"/>
          <p14:tracePt t="121478" x="4305300" y="4041775"/>
          <p14:tracePt t="121538" x="4356100" y="4041775"/>
          <p14:tracePt t="121546" x="4443413" y="4041775"/>
          <p14:tracePt t="121554" x="4556125" y="4041775"/>
          <p14:tracePt t="121562" x="4694238" y="4041775"/>
          <p14:tracePt t="121578" x="4968875" y="4041775"/>
          <p14:tracePt t="121595" x="5257800" y="4041775"/>
          <p14:tracePt t="121612" x="5470525" y="4041775"/>
          <p14:tracePt t="121628" x="5619750" y="4041775"/>
          <p14:tracePt t="121645" x="5683250" y="4041775"/>
          <p14:tracePt t="121661" x="5708650" y="4041775"/>
          <p14:tracePt t="121754" x="5670550" y="4041775"/>
          <p14:tracePt t="121762" x="5607050" y="4041775"/>
          <p14:tracePt t="121770" x="5545138" y="4041775"/>
          <p14:tracePt t="121778" x="5495925" y="4041775"/>
          <p14:tracePt t="121796" x="5407025" y="4041775"/>
          <p14:tracePt t="121812" x="5370513" y="4041775"/>
          <p14:tracePt t="121898" x="5383213" y="4041775"/>
          <p14:tracePt t="121906" x="5445125" y="4041775"/>
          <p14:tracePt t="121914" x="5532438" y="4041775"/>
          <p14:tracePt t="121930" x="5645150" y="4041775"/>
          <p14:tracePt t="121946" x="5757863" y="4041775"/>
          <p14:tracePt t="121962" x="5795963" y="4041775"/>
          <p14:tracePt t="121979" x="5808663" y="4041775"/>
          <p14:tracePt t="122042" x="5783263" y="4041775"/>
          <p14:tracePt t="122050" x="5719763" y="4029075"/>
          <p14:tracePt t="122063" x="5595938" y="4017963"/>
          <p14:tracePt t="122066" x="5483225" y="4005263"/>
          <p14:tracePt t="122080" x="5383213" y="4005263"/>
          <p14:tracePt t="122082" x="5281613" y="4005263"/>
          <p14:tracePt t="122097" x="5194300" y="4005263"/>
          <p14:tracePt t="122099" x="5132388" y="4005263"/>
          <p14:tracePt t="122114" x="5081588" y="4005263"/>
          <p14:tracePt t="122130" x="5068888" y="4005263"/>
          <p14:tracePt t="122186" x="5094288" y="4005263"/>
          <p14:tracePt t="122195" x="5157788" y="4005263"/>
          <p14:tracePt t="122203" x="5232400" y="4005263"/>
          <p14:tracePt t="122213" x="5294313" y="4005263"/>
          <p14:tracePt t="122230" x="5432425" y="4005263"/>
          <p14:tracePt t="122246" x="5583238" y="4005263"/>
          <p14:tracePt t="122249" x="5619750" y="4005263"/>
          <p14:tracePt t="122263" x="5657850" y="4005263"/>
          <p14:tracePt t="122265" x="5683250" y="3992563"/>
          <p14:tracePt t="122280" x="5695950" y="3979863"/>
          <p14:tracePt t="122297" x="5708650" y="3979863"/>
          <p14:tracePt t="122682" x="5719763" y="3967163"/>
          <p14:tracePt t="122698" x="5732463" y="3954463"/>
          <p14:tracePt t="122722" x="5745163" y="3954463"/>
          <p14:tracePt t="122738" x="5745163" y="3941763"/>
          <p14:tracePt t="123282" x="5732463" y="3941763"/>
          <p14:tracePt t="124234" x="5732463" y="3954463"/>
          <p14:tracePt t="124266" x="5732463" y="3967163"/>
          <p14:tracePt t="127026" x="5732463" y="3979863"/>
          <p14:tracePt t="127042" x="5719763" y="3979863"/>
          <p14:tracePt t="127050" x="5719763" y="3992563"/>
          <p14:tracePt t="127059" x="5719763" y="4005263"/>
          <p14:tracePt t="127082" x="5719763" y="4017963"/>
          <p14:tracePt t="127092" x="5708650" y="4017963"/>
          <p14:tracePt t="127882" x="5732463" y="4017963"/>
          <p14:tracePt t="127890" x="5770563" y="4029075"/>
          <p14:tracePt t="127898" x="5832475" y="4029075"/>
          <p14:tracePt t="127911" x="5857875" y="4029075"/>
          <p14:tracePt t="127914" x="5870575" y="4029075"/>
          <p14:tracePt t="127929" x="5883275" y="4041775"/>
          <p14:tracePt t="127932" x="5908675" y="4054475"/>
          <p14:tracePt t="127946" x="5921375" y="4054475"/>
          <p14:tracePt t="127962" x="5945188" y="4067175"/>
          <p14:tracePt t="128034" x="5957888" y="4067175"/>
          <p14:tracePt t="128042" x="5957888" y="4079875"/>
          <p14:tracePt t="128066" x="5957888" y="4092575"/>
          <p14:tracePt t="128210" x="5970588" y="4092575"/>
          <p14:tracePt t="128218" x="5983288" y="4092575"/>
          <p14:tracePt t="128282" x="5995988" y="4092575"/>
          <p14:tracePt t="128322" x="6008688" y="4092575"/>
          <p14:tracePt t="128338" x="6021388" y="4092575"/>
          <p14:tracePt t="128345" x="6034088" y="4079875"/>
          <p14:tracePt t="128354" x="6034088" y="4067175"/>
          <p14:tracePt t="128362" x="6034088" y="4054475"/>
          <p14:tracePt t="128380" x="6045200" y="4041775"/>
          <p14:tracePt t="128395" x="6045200" y="4017963"/>
          <p14:tracePt t="128413" x="6045200" y="4005263"/>
          <p14:tracePt t="128430" x="6045200" y="3992563"/>
          <p14:tracePt t="129578" x="6045200" y="4005263"/>
          <p14:tracePt t="129586" x="6045200" y="4041775"/>
          <p14:tracePt t="129599" x="6045200" y="4067175"/>
          <p14:tracePt t="129602" x="6045200" y="4092575"/>
          <p14:tracePt t="129616" x="6045200" y="4129088"/>
          <p14:tracePt t="129618" x="6045200" y="4167188"/>
          <p14:tracePt t="129634" x="6045200" y="4241800"/>
          <p14:tracePt t="129650" x="6057900" y="4318000"/>
          <p14:tracePt t="129666" x="6070600" y="4367213"/>
          <p14:tracePt t="129683" x="6083300" y="4418013"/>
          <p14:tracePt t="129700" x="6083300" y="4454525"/>
          <p14:tracePt t="129716" x="6083300" y="4518025"/>
          <p14:tracePt t="129733" x="6083300" y="4567238"/>
          <p14:tracePt t="129750" x="6083300" y="4630738"/>
          <p14:tracePt t="129766" x="6083300" y="4705350"/>
          <p14:tracePt t="129770" x="6083300" y="4743450"/>
          <p14:tracePt t="129783" x="6083300" y="4768850"/>
          <p14:tracePt t="129786" x="6083300" y="4792663"/>
          <p14:tracePt t="129800" x="6083300" y="4830763"/>
          <p14:tracePt t="129802" x="6083300" y="4856163"/>
          <p14:tracePt t="129816" x="6083300" y="4879975"/>
          <p14:tracePt t="129819" x="6083300" y="4905375"/>
          <p14:tracePt t="129834" x="6083300" y="4968875"/>
          <p14:tracePt t="129850" x="6083300" y="5030788"/>
          <p14:tracePt t="129866" x="6083300" y="5081588"/>
          <p14:tracePt t="129884" x="6083300" y="5118100"/>
          <p14:tracePt t="129899" x="6083300" y="5168900"/>
          <p14:tracePt t="129916" x="6083300" y="5205413"/>
          <p14:tracePt t="129934" x="6083300" y="5256213"/>
          <p14:tracePt t="129950" x="6083300" y="5318125"/>
          <p14:tracePt t="129966" x="6083300" y="5368925"/>
          <p14:tracePt t="129969" x="6083300" y="5394325"/>
          <p14:tracePt t="129984" x="6083300" y="5430838"/>
          <p14:tracePt t="129986" x="6083300" y="5456238"/>
          <p14:tracePt t="130000" x="6083300" y="5481638"/>
          <p14:tracePt t="130002" x="6083300" y="5494338"/>
          <p14:tracePt t="130017" x="6083300" y="5518150"/>
          <p14:tracePt t="130034" x="6083300" y="5556250"/>
          <p14:tracePt t="130050" x="6083300" y="5581650"/>
          <p14:tracePt t="130066" x="6083300" y="5607050"/>
          <p14:tracePt t="130084" x="6083300" y="5630863"/>
          <p14:tracePt t="130100" x="6083300" y="5643563"/>
          <p14:tracePt t="130117" x="6083300" y="5656263"/>
          <p14:tracePt t="130146" x="6083300" y="5668963"/>
          <p14:tracePt t="130210" x="6083300" y="5681663"/>
          <p14:tracePt t="130226" x="6070600" y="5681663"/>
          <p14:tracePt t="130233" x="6057900" y="5694363"/>
          <p14:tracePt t="130242" x="6034088" y="5694363"/>
          <p14:tracePt t="130251" x="6021388" y="5707063"/>
          <p14:tracePt t="130267" x="5970588" y="5732463"/>
          <p14:tracePt t="130284" x="5908675" y="5743575"/>
          <p14:tracePt t="130300" x="5832475" y="5756275"/>
          <p14:tracePt t="130318" x="5770563" y="5756275"/>
          <p14:tracePt t="130334" x="5719763" y="5768975"/>
          <p14:tracePt t="130337" x="5683250" y="5768975"/>
          <p14:tracePt t="130351" x="5670550" y="5768975"/>
          <p14:tracePt t="130368" x="5619750" y="5768975"/>
          <p14:tracePt t="130370" x="5607050" y="5768975"/>
          <p14:tracePt t="130386" x="5545138" y="5743575"/>
          <p14:tracePt t="130402" x="5507038" y="5694363"/>
          <p14:tracePt t="130418" x="5457825" y="5630863"/>
          <p14:tracePt t="130435" x="5394325" y="5543550"/>
          <p14:tracePt t="130452" x="5319713" y="5481638"/>
          <p14:tracePt t="130468" x="5281613" y="5430838"/>
          <p14:tracePt t="130485" x="5232400" y="5381625"/>
          <p14:tracePt t="130501" x="5219700" y="5368925"/>
          <p14:tracePt t="130517" x="5207000" y="5356225"/>
          <p14:tracePt t="130535" x="5194300" y="5343525"/>
          <p14:tracePt t="130551" x="5194300" y="5330825"/>
          <p14:tracePt t="130554" x="5181600" y="5330825"/>
          <p14:tracePt t="130578" x="5170488" y="5318125"/>
          <p14:tracePt t="130594" x="5157788" y="5305425"/>
          <p14:tracePt t="130601" x="5157788" y="5294313"/>
          <p14:tracePt t="130618" x="5145088" y="5281613"/>
          <p14:tracePt t="130635" x="5132388" y="5281613"/>
          <p14:tracePt t="130652" x="5119688" y="5268913"/>
          <p14:tracePt t="130669" x="5119688" y="5243513"/>
          <p14:tracePt t="130686" x="5106988" y="5230813"/>
          <p14:tracePt t="130702" x="5106988" y="5205413"/>
          <p14:tracePt t="130719" x="5094288" y="5194300"/>
          <p14:tracePt t="131186" x="5094288" y="5181600"/>
          <p14:tracePt t="131194" x="5094288" y="5168900"/>
          <p14:tracePt t="131203" x="5094288" y="5156200"/>
          <p14:tracePt t="131220" x="5094288" y="5143500"/>
          <p14:tracePt t="131236" x="5094288" y="5105400"/>
          <p14:tracePt t="131254" x="5094288" y="5092700"/>
          <p14:tracePt t="132081" x="5094288" y="5105400"/>
          <p14:tracePt t="132096" x="5094288" y="5118100"/>
          <p14:tracePt t="132104" x="5094288" y="5143500"/>
          <p14:tracePt t="132113" x="5094288" y="5156200"/>
          <p14:tracePt t="132120" x="5094288" y="5168900"/>
          <p14:tracePt t="132137" x="5094288" y="5205413"/>
          <p14:tracePt t="132153" x="5094288" y="5230813"/>
          <p14:tracePt t="132170" x="5094288" y="5268913"/>
          <p14:tracePt t="132187" x="5094288" y="5294313"/>
          <p14:tracePt t="132216" x="5094288" y="5305425"/>
          <p14:tracePt t="132346" x="5094288" y="5318125"/>
          <p14:tracePt t="132354" x="5094288" y="5330825"/>
          <p14:tracePt t="132363" x="5094288" y="5343525"/>
          <p14:tracePt t="132385" x="5094288" y="5356225"/>
          <p14:tracePt t="132394" x="5094288" y="5368925"/>
          <p14:tracePt t="132449" x="5094288" y="5381625"/>
          <p14:tracePt t="132736" x="5094288" y="5394325"/>
          <p14:tracePt t="135266" x="5106988" y="5394325"/>
          <p14:tracePt t="135282" x="5119688" y="5394325"/>
          <p14:tracePt t="135306" x="5132388" y="5394325"/>
          <p14:tracePt t="135322" x="5145088" y="5394325"/>
          <p14:tracePt t="135330" x="5157788" y="5394325"/>
          <p14:tracePt t="135794" x="5181600" y="5394325"/>
          <p14:tracePt t="135802" x="5245100" y="5394325"/>
          <p14:tracePt t="135816" x="5345113" y="5394325"/>
          <p14:tracePt t="135818" x="5432425" y="5407025"/>
          <p14:tracePt t="135832" x="5507038" y="5407025"/>
          <p14:tracePt t="135834" x="5570538" y="5418138"/>
          <p14:tracePt t="135848" x="5632450" y="5418138"/>
          <p14:tracePt t="135851" x="5670550" y="5418138"/>
          <p14:tracePt t="135866" x="5745163" y="5443538"/>
          <p14:tracePt t="135882" x="5832475" y="5481638"/>
          <p14:tracePt t="135898" x="5932488" y="5494338"/>
          <p14:tracePt t="135915" x="6034088" y="5518150"/>
          <p14:tracePt t="135932" x="6121400" y="5530850"/>
          <p14:tracePt t="135948" x="6221413" y="5543550"/>
          <p14:tracePt t="135966" x="6308725" y="5568950"/>
          <p14:tracePt t="135983" x="6383338" y="5568950"/>
          <p14:tracePt t="135986" x="6421438" y="5581650"/>
          <p14:tracePt t="135998" x="6446838" y="5594350"/>
          <p14:tracePt t="136016" x="6496050" y="5594350"/>
          <p14:tracePt t="136018" x="6508750" y="5594350"/>
          <p14:tracePt t="136033" x="6534150" y="5607050"/>
          <p14:tracePt t="136074" x="6534150" y="5619750"/>
          <p14:tracePt t="136090" x="6534150" y="5630863"/>
          <p14:tracePt t="136106" x="6534150" y="5643563"/>
          <p14:tracePt t="136114" x="6534150" y="5656263"/>
          <p14:tracePt t="136122" x="6521450" y="5668963"/>
          <p14:tracePt t="136139" x="6508750" y="5681663"/>
          <p14:tracePt t="136162" x="6496050" y="5681663"/>
          <p14:tracePt t="136266" x="6483350" y="5681663"/>
          <p14:tracePt t="136274" x="6472238" y="5681663"/>
          <p14:tracePt t="136298" x="6459538" y="5681663"/>
          <p14:tracePt t="136490" x="6459538" y="5668963"/>
          <p14:tracePt t="136498" x="6459538" y="5656263"/>
          <p14:tracePt t="136506" x="6459538" y="5630863"/>
          <p14:tracePt t="136516" x="6459538" y="5594350"/>
          <p14:tracePt t="136534" x="6459538" y="5530850"/>
          <p14:tracePt t="136550" x="6459538" y="5481638"/>
          <p14:tracePt t="136554" x="6459538" y="5443538"/>
          <p14:tracePt t="136567" x="6459538" y="5407025"/>
          <p14:tracePt t="136570" x="6446838" y="5368925"/>
          <p14:tracePt t="136584" x="6446838" y="5318125"/>
          <p14:tracePt t="136586" x="6434138" y="5268913"/>
          <p14:tracePt t="136602" x="6421438" y="5181600"/>
          <p14:tracePt t="136618" x="6408738" y="5130800"/>
          <p14:tracePt t="136634" x="6408738" y="5081588"/>
          <p14:tracePt t="136651" x="6408738" y="5018088"/>
          <p14:tracePt t="136667" x="6396038" y="4981575"/>
          <p14:tracePt t="136684" x="6370638" y="4930775"/>
          <p14:tracePt t="136702" x="6370638" y="4868863"/>
          <p14:tracePt t="136718" x="6346825" y="4818063"/>
          <p14:tracePt t="136734" x="6346825" y="4756150"/>
          <p14:tracePt t="136751" x="6334125" y="4679950"/>
          <p14:tracePt t="136754" x="6334125" y="4643438"/>
          <p14:tracePt t="136767" x="6334125" y="4605338"/>
          <p14:tracePt t="136784" x="6334125" y="4530725"/>
          <p14:tracePt t="136786" x="6334125" y="4492625"/>
          <p14:tracePt t="136801" x="6334125" y="4430713"/>
          <p14:tracePt t="136818" x="6334125" y="4354513"/>
          <p14:tracePt t="136835" x="6334125" y="4292600"/>
          <p14:tracePt t="136851" x="6334125" y="4230688"/>
          <p14:tracePt t="136867" x="6334125" y="4154488"/>
          <p14:tracePt t="136884" x="6334125" y="4029075"/>
          <p14:tracePt t="136901" x="6296025" y="3941763"/>
          <p14:tracePt t="136908" x="6283325" y="3905250"/>
          <p14:tracePt t="136918" x="6283325" y="3892550"/>
          <p14:tracePt t="136935" x="6283325" y="3879850"/>
          <p14:tracePt t="136938" x="6283325" y="3867150"/>
          <p14:tracePt t="136972" x="6270625" y="3867150"/>
          <p14:tracePt t="137018" x="6259513" y="3867150"/>
          <p14:tracePt t="137026" x="6246813" y="3867150"/>
          <p14:tracePt t="137035" x="6234113" y="3867150"/>
          <p14:tracePt t="137051" x="6183313" y="3854450"/>
          <p14:tracePt t="137068" x="6108700" y="3854450"/>
          <p14:tracePt t="137085" x="6034088" y="3841750"/>
          <p14:tracePt t="137103" x="5908675" y="3829050"/>
          <p14:tracePt t="137106" x="5857875" y="3816350"/>
          <p14:tracePt t="137119" x="5821363" y="3816350"/>
          <p14:tracePt t="137122" x="5795963" y="3803650"/>
          <p14:tracePt t="137136" x="5783263" y="3792538"/>
          <p14:tracePt t="137138" x="5757863" y="3792538"/>
          <p14:tracePt t="137274" x="5783263" y="3792538"/>
          <p14:tracePt t="137282" x="5808663" y="3792538"/>
          <p14:tracePt t="137290" x="5832475" y="3792538"/>
          <p14:tracePt t="137303" x="5857875" y="3792538"/>
          <p14:tracePt t="137306" x="5895975" y="3792538"/>
          <p14:tracePt t="137319" x="5945188" y="3792538"/>
          <p14:tracePt t="137322" x="6008688" y="3792538"/>
          <p14:tracePt t="137336" x="6057900" y="3792538"/>
          <p14:tracePt t="137338" x="6121400" y="3792538"/>
          <p14:tracePt t="137354" x="6208713" y="3803650"/>
          <p14:tracePt t="137370" x="6234113" y="3803650"/>
          <p14:tracePt t="137386" x="6246813" y="3803650"/>
          <p14:tracePt t="137490" x="6221413" y="3829050"/>
          <p14:tracePt t="137497" x="6170613" y="3841750"/>
          <p14:tracePt t="137507" x="6096000" y="3854450"/>
          <p14:tracePt t="137520" x="6034088" y="3867150"/>
          <p14:tracePt t="137522" x="5957888" y="3879850"/>
          <p14:tracePt t="137537" x="5832475" y="3905250"/>
          <p14:tracePt t="137554" x="5745163" y="3916363"/>
          <p14:tracePt t="137570" x="5719763" y="3929063"/>
          <p14:tracePt t="137690" x="5745163" y="3929063"/>
          <p14:tracePt t="137698" x="5783263" y="3929063"/>
          <p14:tracePt t="137706" x="5832475" y="3929063"/>
          <p14:tracePt t="137722" x="5957888" y="3941763"/>
          <p14:tracePt t="137738" x="6034088" y="3941763"/>
          <p14:tracePt t="137753" x="6045200" y="3941763"/>
          <p14:tracePt t="137834" x="6021388" y="3941763"/>
          <p14:tracePt t="137842" x="5932488" y="3941763"/>
          <p14:tracePt t="137854" x="5832475" y="3941763"/>
          <p14:tracePt t="137871" x="5607050" y="3941763"/>
          <p14:tracePt t="137873" x="5507038" y="3941763"/>
          <p14:tracePt t="137888" x="5419725" y="3941763"/>
          <p14:tracePt t="137891" x="5357813" y="3941763"/>
          <p14:tracePt t="137904" x="5319713" y="3941763"/>
          <p14:tracePt t="137906" x="5281613" y="3941763"/>
          <p14:tracePt t="137920" x="5270500" y="3941763"/>
          <p14:tracePt t="137938" x="5257800" y="3941763"/>
          <p14:tracePt t="138034" x="5281613" y="3941763"/>
          <p14:tracePt t="138042" x="5357813" y="3954463"/>
          <p14:tracePt t="138054" x="5445125" y="3967163"/>
          <p14:tracePt t="138057" x="5519738" y="3967163"/>
          <p14:tracePt t="138071" x="5583238" y="3967163"/>
          <p14:tracePt t="138074" x="5632450" y="3967163"/>
          <p14:tracePt t="138088" x="5670550" y="3967163"/>
          <p14:tracePt t="138090" x="5695950" y="3967163"/>
          <p14:tracePt t="138106" x="5719763" y="3967163"/>
          <p14:tracePt t="138546" x="5719763" y="3979863"/>
          <p14:tracePt t="138555" x="5732463" y="4005263"/>
          <p14:tracePt t="138562" x="5770563" y="4067175"/>
          <p14:tracePt t="138572" x="5808663" y="4154488"/>
          <p14:tracePt t="138589" x="5832475" y="4267200"/>
          <p14:tracePt t="138606" x="5832475" y="4318000"/>
          <p14:tracePt t="138623" x="5832475" y="4341813"/>
          <p14:tracePt t="139898" x="5832475" y="4354513"/>
          <p14:tracePt t="139946" x="5832475" y="4367213"/>
          <p14:tracePt t="139954" x="5832475" y="4379913"/>
          <p14:tracePt t="139978" x="5832475" y="4392613"/>
          <p14:tracePt t="140018" x="5821363" y="4405313"/>
          <p14:tracePt t="140025" x="5808663" y="4405313"/>
          <p14:tracePt t="140033" x="5795963" y="4405313"/>
          <p14:tracePt t="140050" x="5783263" y="4405313"/>
          <p14:tracePt t="140059" x="5770563" y="4405313"/>
          <p14:tracePt t="140076" x="5745163" y="4405313"/>
          <p14:tracePt t="140093" x="5732463" y="4405313"/>
          <p14:tracePt t="140110" x="5719763" y="4405313"/>
          <p14:tracePt t="140126" x="5708650" y="4405313"/>
          <p14:tracePt t="140146" x="5695950" y="4405313"/>
          <p14:tracePt t="140162" x="5683250" y="4405313"/>
          <p14:tracePt t="140177" x="5670550" y="4405313"/>
          <p14:tracePt t="140194" x="5657850" y="4405313"/>
          <p14:tracePt t="140210" x="5632450" y="4405313"/>
          <p14:tracePt t="140234" x="5619750" y="4405313"/>
          <p14:tracePt t="140266" x="5619750" y="4392613"/>
          <p14:tracePt t="140290" x="5619750" y="4379913"/>
          <p14:tracePt t="140297" x="5619750" y="4367213"/>
          <p14:tracePt t="140311" x="5619750" y="4354513"/>
          <p14:tracePt t="140327" x="5619750" y="4330700"/>
          <p14:tracePt t="140330" x="5619750" y="4318000"/>
          <p14:tracePt t="140344" x="5619750" y="4305300"/>
          <p14:tracePt t="140346" x="5619750" y="4292600"/>
          <p14:tracePt t="140361" x="5632450" y="4267200"/>
          <p14:tracePt t="140377" x="5645150" y="4267200"/>
          <p14:tracePt t="140394" x="5645150" y="4254500"/>
          <p14:tracePt t="140418" x="5645150" y="4241800"/>
          <p14:tracePt t="140442" x="5657850" y="4230688"/>
          <p14:tracePt t="140450" x="5657850" y="4217988"/>
          <p14:tracePt t="140474" x="5657850" y="4205288"/>
          <p14:tracePt t="140515" x="5657850" y="4192588"/>
          <p14:tracePt t="141594" x="5657850" y="4205288"/>
          <p14:tracePt t="141619" x="5657850" y="4217988"/>
          <p14:tracePt t="141626" x="5657850" y="4230688"/>
          <p14:tracePt t="141642" x="5657850" y="4241800"/>
          <p14:tracePt t="141674" x="5657850" y="4254500"/>
          <p14:tracePt t="141698" x="5657850" y="4267200"/>
          <p14:tracePt t="141730" x="5657850" y="4279900"/>
          <p14:tracePt t="141754" x="5657850" y="4292600"/>
          <p14:tracePt t="141778" x="5657850" y="4305300"/>
          <p14:tracePt t="141786" x="5657850" y="4318000"/>
          <p14:tracePt t="141797" x="5657850" y="4330700"/>
          <p14:tracePt t="141814" x="5657850" y="4341813"/>
          <p14:tracePt t="141831" x="5657850" y="4354513"/>
          <p14:tracePt t="141834" x="5657850" y="4367213"/>
          <p14:tracePt t="141848" x="5657850" y="4379913"/>
          <p14:tracePt t="141865" x="5657850" y="4392613"/>
          <p14:tracePt t="141906" x="5657850" y="4405313"/>
          <p14:tracePt t="142034" x="5657850" y="4430713"/>
          <p14:tracePt t="142042" x="5670550" y="4443413"/>
          <p14:tracePt t="142050" x="5683250" y="4467225"/>
          <p14:tracePt t="142065" x="5708650" y="4505325"/>
          <p14:tracePt t="142082" x="5719763" y="4543425"/>
          <p14:tracePt t="142098" x="5745163" y="4579938"/>
          <p14:tracePt t="142115" x="5757863" y="4643438"/>
          <p14:tracePt t="142131" x="5808663" y="4768850"/>
          <p14:tracePt t="142148" x="5857875" y="4918075"/>
          <p14:tracePt t="142165" x="5932488" y="5056188"/>
          <p14:tracePt t="142182" x="5983288" y="5194300"/>
          <p14:tracePt t="142198" x="6021388" y="5268913"/>
          <p14:tracePt t="142201" x="6045200" y="5318125"/>
          <p14:tracePt t="142216" x="6057900" y="5356225"/>
          <p14:tracePt t="142219" x="6070600" y="5381625"/>
          <p14:tracePt t="142233" x="6083300" y="5407025"/>
          <p14:tracePt t="142235" x="6083300" y="5418138"/>
          <p14:tracePt t="142249" x="6083300" y="5468938"/>
          <p14:tracePt t="142266" x="6108700" y="5530850"/>
          <p14:tracePt t="142282" x="6108700" y="5581650"/>
          <p14:tracePt t="142299" x="6108700" y="5643563"/>
          <p14:tracePt t="142316" x="6108700" y="5694363"/>
          <p14:tracePt t="142332" x="6108700" y="5743575"/>
          <p14:tracePt t="142349" x="6108700" y="5768975"/>
          <p14:tracePt t="142366" x="6108700" y="5794375"/>
          <p14:tracePt t="142383" x="6108700" y="5819775"/>
          <p14:tracePt t="142386" x="6108700" y="5832475"/>
          <p14:tracePt t="142399" x="6108700" y="5843588"/>
          <p14:tracePt t="142418" x="6108700" y="5856288"/>
          <p14:tracePt t="143738" x="6134100" y="5856288"/>
          <p14:tracePt t="143746" x="6170613" y="5868988"/>
          <p14:tracePt t="143753" x="6234113" y="5894388"/>
          <p14:tracePt t="143770" x="6346825" y="5932488"/>
          <p14:tracePt t="143786" x="6483350" y="5981700"/>
          <p14:tracePt t="143803" x="6559550" y="6019800"/>
          <p14:tracePt t="143819" x="6621463" y="6056313"/>
          <p14:tracePt t="143836" x="6659563" y="6081713"/>
          <p14:tracePt t="143853" x="6708775" y="6107113"/>
          <p14:tracePt t="143870" x="6721475" y="6107113"/>
          <p14:tracePt t="143886" x="6734175" y="6119813"/>
          <p14:tracePt t="143904" x="6734175" y="6132513"/>
          <p14:tracePt t="143986" x="6746875" y="6132513"/>
          <p14:tracePt t="143994" x="6746875" y="6145213"/>
          <p14:tracePt t="144004" x="6746875" y="6169025"/>
          <p14:tracePt t="144020" x="6746875" y="6219825"/>
          <p14:tracePt t="144036" x="6672263" y="6269038"/>
          <p14:tracePt t="144053" x="6508750" y="6294438"/>
          <p14:tracePt t="144070" x="6446838" y="6307138"/>
          <p14:tracePt t="144073" x="6434138" y="6319838"/>
          <p14:tracePt t="144250" x="6421438" y="6319838"/>
          <p14:tracePt t="144258" x="6408738" y="6319838"/>
          <p14:tracePt t="144482" x="6421438" y="6319838"/>
          <p14:tracePt t="144489" x="6446838" y="6294438"/>
          <p14:tracePt t="144505" x="6472238" y="6269038"/>
          <p14:tracePt t="144522" x="6472238" y="6257925"/>
          <p14:tracePt t="144538" x="6483350" y="6245225"/>
          <p14:tracePt t="144562" x="6483350" y="6232525"/>
          <p14:tracePt t="144571" x="6496050" y="6219825"/>
          <p14:tracePt t="144588" x="6534150" y="6181725"/>
          <p14:tracePt t="144604" x="6572250" y="6145213"/>
          <p14:tracePt t="144622" x="6572250" y="6132513"/>
          <p14:tracePt t="144638" x="6584950" y="6107113"/>
          <p14:tracePt t="144641" x="6584950" y="6094413"/>
          <p14:tracePt t="144655" x="6596063" y="6081713"/>
          <p14:tracePt t="144754" x="6608763" y="6081713"/>
          <p14:tracePt t="144762" x="6621463" y="6081713"/>
          <p14:tracePt t="144778" x="6634163" y="6081713"/>
          <p14:tracePt t="145010" x="6634163" y="6069013"/>
          <p14:tracePt t="145018" x="6646863" y="6069013"/>
          <p14:tracePt t="145026" x="6659563" y="6069013"/>
          <p14:tracePt t="145040" x="6684963" y="6069013"/>
          <p14:tracePt t="145042" x="6696075" y="6069013"/>
          <p14:tracePt t="145057" x="6708775" y="6069013"/>
          <p14:tracePt t="145073" x="6721475" y="6069013"/>
          <p14:tracePt t="145090" x="6734175" y="6069013"/>
          <p14:tracePt t="145106" x="6734175" y="6094413"/>
          <p14:tracePt t="145123" x="6734175" y="6107113"/>
          <p14:tracePt t="145139" x="6746875" y="6119813"/>
          <p14:tracePt t="145156" x="6746875" y="6132513"/>
          <p14:tracePt t="145173" x="6746875" y="6157913"/>
          <p14:tracePt t="145189" x="6746875" y="6169025"/>
          <p14:tracePt t="145206" x="6746875" y="6181725"/>
          <p14:tracePt t="145223" x="6746875" y="6194425"/>
          <p14:tracePt t="145410" x="6708775" y="6194425"/>
          <p14:tracePt t="145418" x="6634163" y="6169025"/>
          <p14:tracePt t="145425" x="6559550" y="6132513"/>
          <p14:tracePt t="145441" x="6446838" y="6081713"/>
          <p14:tracePt t="145458" x="6359525" y="6019800"/>
          <p14:tracePt t="145474" x="6270625" y="5956300"/>
          <p14:tracePt t="145491" x="6234113" y="5894388"/>
          <p14:tracePt t="145507" x="6183313" y="5856288"/>
          <p14:tracePt t="145524" x="6134100" y="5807075"/>
          <p14:tracePt t="145540" x="6108700" y="5768975"/>
          <p14:tracePt t="145556" x="6096000" y="5743575"/>
          <p14:tracePt t="145578" x="6096000" y="5732463"/>
          <p14:tracePt t="145589" x="6083300" y="5719763"/>
          <p14:tracePt t="145606" x="6070600" y="5681663"/>
          <p14:tracePt t="145622" x="6045200" y="5630863"/>
          <p14:tracePt t="145640" x="6008688" y="5581650"/>
          <p14:tracePt t="145641" x="5995988" y="5556250"/>
          <p14:tracePt t="145656" x="5970588" y="5494338"/>
          <p14:tracePt t="145675" x="5932488" y="5443538"/>
          <p14:tracePt t="145691" x="5895975" y="5394325"/>
          <p14:tracePt t="145707" x="5832475" y="5318125"/>
          <p14:tracePt t="145724" x="5732463" y="5243513"/>
          <p14:tracePt t="145741" x="5595938" y="5156200"/>
          <p14:tracePt t="145758" x="5432425" y="5092700"/>
          <p14:tracePt t="145774" x="5281613" y="5043488"/>
          <p14:tracePt t="145777" x="5219700" y="5030788"/>
          <p14:tracePt t="145792" x="5157788" y="5018088"/>
          <p14:tracePt t="145794" x="5119688" y="5005388"/>
          <p14:tracePt t="145809" x="5045075" y="4992688"/>
          <p14:tracePt t="145825" x="4968875" y="4992688"/>
          <p14:tracePt t="145842" x="4932363" y="4968875"/>
          <p14:tracePt t="145858" x="4894263" y="4968875"/>
          <p14:tracePt t="145875" x="4881563" y="4968875"/>
          <p14:tracePt t="145891" x="4868863" y="4968875"/>
          <p14:tracePt t="146162" x="4856163" y="4968875"/>
          <p14:tracePt t="146170" x="4819650" y="4968875"/>
          <p14:tracePt t="146177" x="4781550" y="4968875"/>
          <p14:tracePt t="146194" x="4732338" y="4981575"/>
          <p14:tracePt t="146209" x="4694238" y="4992688"/>
          <p14:tracePt t="146226" x="4656138" y="5018088"/>
          <p14:tracePt t="146243" x="4643438" y="5018088"/>
          <p14:tracePt t="146482" x="4630738" y="5018088"/>
          <p14:tracePt t="146498" x="4630738" y="5030788"/>
          <p14:tracePt t="146634" x="4668838" y="5030788"/>
          <p14:tracePt t="146643" x="4694238" y="5030788"/>
          <p14:tracePt t="146650" x="4732338" y="5030788"/>
          <p14:tracePt t="146659" x="4756150" y="5030788"/>
          <p14:tracePt t="146676" x="4781550" y="5030788"/>
          <p14:tracePt t="146694" x="4806950" y="5030788"/>
          <p14:tracePt t="146746" x="4819650" y="5030788"/>
          <p14:tracePt t="146761" x="4832350" y="5030788"/>
          <p14:tracePt t="146770" x="4843463" y="5030788"/>
          <p14:tracePt t="146777" x="4868863" y="5030788"/>
          <p14:tracePt t="146794" x="4894263" y="5043488"/>
          <p14:tracePt t="146811" x="4906963" y="5043488"/>
          <p14:tracePt t="146827" x="4919663" y="5043488"/>
          <p14:tracePt t="146850" x="4932363" y="5043488"/>
          <p14:tracePt t="146866" x="4945063" y="5043488"/>
          <p14:tracePt t="146878" x="4956175" y="5043488"/>
          <p14:tracePt t="146894" x="4981575" y="5043488"/>
          <p14:tracePt t="146911" x="4994275" y="5043488"/>
          <p14:tracePt t="147186" x="5006975" y="5043488"/>
          <p14:tracePt t="147218" x="5019675" y="5043488"/>
          <p14:tracePt t="147258" x="5032375" y="5043488"/>
          <p14:tracePt t="148218" x="5045075" y="5043488"/>
          <p14:tracePt t="148226" x="5068888" y="5056188"/>
          <p14:tracePt t="148234" x="5106988" y="5081588"/>
          <p14:tracePt t="148248" x="5157788" y="5130800"/>
          <p14:tracePt t="148250" x="5207000" y="5181600"/>
          <p14:tracePt t="148265" x="5370513" y="5343525"/>
          <p14:tracePt t="148282" x="5507038" y="5507038"/>
          <p14:tracePt t="148298" x="5607050" y="5630863"/>
          <p14:tracePt t="148315" x="5657850" y="5719763"/>
          <p14:tracePt t="148331" x="5708650" y="5807075"/>
          <p14:tracePt t="148347" x="5745163" y="5881688"/>
          <p14:tracePt t="148364" x="5783263" y="5945188"/>
          <p14:tracePt t="148382" x="5808663" y="5994400"/>
          <p14:tracePt t="148398" x="5821363" y="6019800"/>
          <p14:tracePt t="148415" x="5832475" y="6056313"/>
          <p14:tracePt t="148418" x="5845175" y="6069013"/>
          <p14:tracePt t="148432" x="5845175" y="6081713"/>
          <p14:tracePt t="148448" x="5845175" y="6094413"/>
          <p14:tracePt t="148714" x="5870575" y="6094413"/>
          <p14:tracePt t="148722" x="5895975" y="6081713"/>
          <p14:tracePt t="148732" x="5932488" y="6056313"/>
          <p14:tracePt t="148749" x="6021388" y="6019800"/>
          <p14:tracePt t="148766" x="6134100" y="5945188"/>
          <p14:tracePt t="148783" x="6234113" y="5907088"/>
          <p14:tracePt t="148785" x="6283325" y="5881688"/>
          <p14:tracePt t="148799" x="6334125" y="5856288"/>
          <p14:tracePt t="148801" x="6383338" y="5832475"/>
          <p14:tracePt t="148816" x="6459538" y="5807075"/>
          <p14:tracePt t="148818" x="6534150" y="5794375"/>
          <p14:tracePt t="148834" x="6708775" y="5756275"/>
          <p14:tracePt t="148850" x="6808788" y="5732463"/>
          <p14:tracePt t="148866" x="6872288" y="5707063"/>
          <p14:tracePt t="148883" x="6884988" y="5707063"/>
          <p14:tracePt t="148899" x="6897688" y="5707063"/>
          <p14:tracePt t="148915" x="6910388" y="5707063"/>
          <p14:tracePt t="148933" x="6910388" y="5694363"/>
          <p14:tracePt t="148950" x="6946900" y="5694363"/>
          <p14:tracePt t="148956" x="6959600" y="5694363"/>
          <p14:tracePt t="148965" x="6985000" y="5681663"/>
          <p14:tracePt t="148983" x="7010400" y="5681663"/>
          <p14:tracePt t="149000" x="7046913" y="5681663"/>
          <p14:tracePt t="149002" x="7059613" y="5681663"/>
          <p14:tracePt t="149017" x="7085013" y="5681663"/>
          <p14:tracePt t="149033" x="7110413" y="5681663"/>
          <p14:tracePt t="149050" x="7134225" y="5681663"/>
          <p14:tracePt t="149066" x="7197725" y="5707063"/>
          <p14:tracePt t="149084" x="7210425" y="5781675"/>
          <p14:tracePt t="149100" x="7223125" y="5868988"/>
          <p14:tracePt t="149116" x="7246938" y="5945188"/>
          <p14:tracePt t="149134" x="7246938" y="5969000"/>
          <p14:tracePt t="149402" x="7259638" y="5969000"/>
          <p14:tracePt t="149417" x="7259638" y="5956300"/>
          <p14:tracePt t="149425" x="7272338" y="5945188"/>
          <p14:tracePt t="149434" x="7285038" y="5932488"/>
          <p14:tracePt t="149474" x="7297738" y="5932488"/>
          <p14:tracePt t="149490" x="7310438" y="5932488"/>
          <p14:tracePt t="149498" x="7323138" y="5932488"/>
          <p14:tracePt t="149505" x="7335838" y="5932488"/>
          <p14:tracePt t="149554" x="7348538" y="5932488"/>
          <p14:tracePt t="149562" x="7348538" y="5919788"/>
          <p14:tracePt t="149570" x="7372350" y="5894388"/>
          <p14:tracePt t="149585" x="7410450" y="5856288"/>
          <p14:tracePt t="149602" x="7435850" y="5832475"/>
          <p14:tracePt t="149618" x="7485063" y="5807075"/>
          <p14:tracePt t="149635" x="7548563" y="5768975"/>
          <p14:tracePt t="149651" x="7635875" y="5732463"/>
          <p14:tracePt t="149667" x="7735888" y="5681663"/>
          <p14:tracePt t="149684" x="7823200" y="5643563"/>
          <p14:tracePt t="149701" x="7874000" y="5619750"/>
          <p14:tracePt t="149718" x="7923213" y="5607050"/>
          <p14:tracePt t="149721" x="7961313" y="5594350"/>
          <p14:tracePt t="149735" x="7974013" y="5594350"/>
          <p14:tracePt t="149738" x="7986713" y="5581650"/>
          <p14:tracePt t="149752" x="8010525" y="5581650"/>
          <p14:tracePt t="149754" x="8023225" y="5581650"/>
          <p14:tracePt t="149769" x="8048625" y="5581650"/>
          <p14:tracePt t="149785" x="8061325" y="5568950"/>
          <p14:tracePt t="149802" x="8074025" y="5568950"/>
          <p14:tracePt t="149818" x="8086725" y="5568950"/>
          <p14:tracePt t="149835" x="8099425" y="5568950"/>
          <p14:tracePt t="149978" x="8086725" y="5568950"/>
          <p14:tracePt t="149985" x="8035925" y="5568950"/>
          <p14:tracePt t="149994" x="7986713" y="5568950"/>
          <p14:tracePt t="150001" x="7910513" y="5568950"/>
          <p14:tracePt t="150019" x="7748588" y="5568950"/>
          <p14:tracePt t="150035" x="7523163" y="5581650"/>
          <p14:tracePt t="150052" x="7285038" y="5607050"/>
          <p14:tracePt t="150069" x="7034213" y="5630863"/>
          <p14:tracePt t="150086" x="6759575" y="5630863"/>
          <p14:tracePt t="150103" x="6483350" y="5656263"/>
          <p14:tracePt t="150105" x="6346825" y="5656263"/>
          <p14:tracePt t="150120" x="6234113" y="5656263"/>
          <p14:tracePt t="150122" x="6134100" y="5656263"/>
          <p14:tracePt t="150137" x="5921375" y="5656263"/>
          <p14:tracePt t="150153" x="5695950" y="5656263"/>
          <p14:tracePt t="150170" x="5495925" y="5656263"/>
          <p14:tracePt t="150186" x="5332413" y="5656263"/>
          <p14:tracePt t="150203" x="5157788" y="5656263"/>
          <p14:tracePt t="150219" x="4981575" y="5656263"/>
          <p14:tracePt t="150236" x="4743450" y="5656263"/>
          <p14:tracePt t="150253" x="4394200" y="5656263"/>
          <p14:tracePt t="150270" x="3979863" y="5656263"/>
          <p14:tracePt t="150286" x="3592513" y="5656263"/>
          <p14:tracePt t="150289" x="3429000" y="5656263"/>
          <p14:tracePt t="150304" x="3279775" y="5656263"/>
          <p14:tracePt t="150306" x="3141663" y="5656263"/>
          <p14:tracePt t="150321" x="2941638" y="5656263"/>
          <p14:tracePt t="150337" x="2790825" y="5656263"/>
          <p14:tracePt t="150354" x="2628900" y="5656263"/>
          <p14:tracePt t="150370" x="2503488" y="5656263"/>
          <p14:tracePt t="150386" x="2403475" y="5656263"/>
          <p14:tracePt t="150403" x="2316163" y="5656263"/>
          <p14:tracePt t="150419" x="2239963" y="5656263"/>
          <p14:tracePt t="150436" x="2190750" y="5656263"/>
          <p14:tracePt t="150454" x="2103438" y="5656263"/>
          <p14:tracePt t="150470" x="2003425" y="5656263"/>
          <p14:tracePt t="150487" x="1865313" y="5656263"/>
          <p14:tracePt t="150490" x="1814513" y="5656263"/>
          <p14:tracePt t="150504" x="1778000" y="5656263"/>
          <p14:tracePt t="150506" x="1739900" y="5656263"/>
          <p14:tracePt t="150521" x="1714500" y="5656263"/>
          <p14:tracePt t="150537" x="1701800" y="5656263"/>
          <p14:tracePt t="150554" x="1689100" y="5656263"/>
          <p14:tracePt t="150682" x="1701800" y="5656263"/>
          <p14:tracePt t="150754" x="1714500" y="5656263"/>
          <p14:tracePt t="150770" x="1727200" y="5656263"/>
          <p14:tracePt t="150778" x="1739900" y="5656263"/>
          <p14:tracePt t="150787" x="1752600" y="5656263"/>
          <p14:tracePt t="150804" x="1765300" y="5656263"/>
          <p14:tracePt t="151058" x="1765300" y="5668963"/>
          <p14:tracePt t="151122" x="1752600" y="5668963"/>
          <p14:tracePt t="151186" x="1752600" y="5681663"/>
          <p14:tracePt t="151210" x="1778000" y="5694363"/>
          <p14:tracePt t="151217" x="1814513" y="5707063"/>
          <p14:tracePt t="151226" x="1865313" y="5707063"/>
          <p14:tracePt t="151239" x="1914525" y="5707063"/>
          <p14:tracePt t="151241" x="1965325" y="5719763"/>
          <p14:tracePt t="151255" x="2027238" y="5732463"/>
          <p14:tracePt t="151257" x="2065338" y="5732463"/>
          <p14:tracePt t="151273" x="2127250" y="5756275"/>
          <p14:tracePt t="151290" x="2165350" y="5768975"/>
          <p14:tracePt t="151322" x="2165350" y="5781675"/>
          <p14:tracePt t="151370" x="2165350" y="5794375"/>
          <p14:tracePt t="151394" x="2165350" y="5807075"/>
          <p14:tracePt t="151401" x="2152650" y="5807075"/>
          <p14:tracePt t="151410" x="2139950" y="5819775"/>
          <p14:tracePt t="151426" x="2127250" y="5819775"/>
          <p14:tracePt t="151440" x="2116138" y="5819775"/>
          <p14:tracePt t="151442" x="2103438" y="5832475"/>
          <p14:tracePt t="151474" x="2090738" y="5832475"/>
          <p14:tracePt t="151760" x="2065338" y="5832475"/>
          <p14:tracePt t="151768" x="2052638" y="5832475"/>
          <p14:tracePt t="151776" x="2027238" y="5832475"/>
          <p14:tracePt t="151789" x="2003425" y="5832475"/>
          <p14:tracePt t="151805" x="1952625" y="5832475"/>
          <p14:tracePt t="151822" x="1914525" y="5832475"/>
          <p14:tracePt t="151839" x="1878013" y="5832475"/>
          <p14:tracePt t="151857" x="1865313" y="5832475"/>
          <p14:tracePt t="152546" x="1865313" y="5843588"/>
          <p14:tracePt t="152562" x="1865313" y="5856288"/>
          <p14:tracePt t="152570" x="1865313" y="5868988"/>
          <p14:tracePt t="152586" x="1878013" y="5868988"/>
          <p14:tracePt t="152593" x="1878013" y="5881688"/>
          <p14:tracePt t="152609" x="1890713" y="5881688"/>
          <p14:tracePt t="152626" x="1903413" y="5894388"/>
          <p14:tracePt t="152643" x="1927225" y="5894388"/>
          <p14:tracePt t="152659" x="1965325" y="5907088"/>
          <p14:tracePt t="152676" x="2003425" y="5907088"/>
          <p14:tracePt t="152693" x="2078038" y="5919788"/>
          <p14:tracePt t="152709" x="2152650" y="5932488"/>
          <p14:tracePt t="152725" x="2228850" y="5932488"/>
          <p14:tracePt t="152743" x="2328863" y="5932488"/>
          <p14:tracePt t="152745" x="2390775" y="5932488"/>
          <p14:tracePt t="152760" x="2452688" y="5932488"/>
          <p14:tracePt t="152762" x="2516188" y="5932488"/>
          <p14:tracePt t="152777" x="2654300" y="5932488"/>
          <p14:tracePt t="152793" x="2816225" y="5932488"/>
          <p14:tracePt t="152810" x="2979738" y="5919788"/>
          <p14:tracePt t="152826" x="3179763" y="5919788"/>
          <p14:tracePt t="152843" x="3379788" y="5919788"/>
          <p14:tracePt t="152859" x="3579813" y="5919788"/>
          <p14:tracePt t="152876" x="3730625" y="5919788"/>
          <p14:tracePt t="152893" x="3817938" y="5919788"/>
          <p14:tracePt t="152909" x="3867150" y="5919788"/>
          <p14:tracePt t="152927" x="3905250" y="5919788"/>
          <p14:tracePt t="152929" x="3917950" y="5919788"/>
          <p14:tracePt t="152944" x="3930650" y="5919788"/>
          <p14:tracePt t="152946" x="3943350" y="5919788"/>
          <p14:tracePt t="152961" x="3956050" y="5919788"/>
          <p14:tracePt t="152977" x="3992563" y="5907088"/>
          <p14:tracePt t="152994" x="4030663" y="5894388"/>
          <p14:tracePt t="153010" x="4056063" y="5881688"/>
          <p14:tracePt t="153027" x="4092575" y="5881688"/>
          <p14:tracePt t="153043" x="4130675" y="5868988"/>
          <p14:tracePt t="153060" x="4156075" y="5868988"/>
          <p14:tracePt t="153076" x="4192588" y="5856288"/>
          <p14:tracePt t="153094" x="4243388" y="5843588"/>
          <p14:tracePt t="153110" x="4305300" y="5832475"/>
          <p14:tracePt t="153127" x="4368800" y="5832475"/>
          <p14:tracePt t="153130" x="4394200" y="5819775"/>
          <p14:tracePt t="153144" x="4418013" y="5807075"/>
          <p14:tracePt t="153146" x="4443413" y="5807075"/>
          <p14:tracePt t="153161" x="4506913" y="5794375"/>
          <p14:tracePt t="153178" x="4543425" y="5768975"/>
          <p14:tracePt t="153194" x="4643438" y="5756275"/>
          <p14:tracePt t="153210" x="4781550" y="5719763"/>
          <p14:tracePt t="153227" x="4906963" y="5694363"/>
          <p14:tracePt t="153243" x="5019675" y="5643563"/>
          <p14:tracePt t="153260" x="5081588" y="5630863"/>
          <p14:tracePt t="153277" x="5132388" y="5619750"/>
          <p14:tracePt t="153294" x="5145088" y="5607050"/>
          <p14:tracePt t="153338" x="5157788" y="5607050"/>
          <p14:tracePt t="153370" x="5170488" y="5607050"/>
          <p14:tracePt t="153377" x="5170488" y="5594350"/>
          <p14:tracePt t="153393" x="5181600" y="5581650"/>
          <p14:tracePt t="153426" x="5181600" y="5568950"/>
          <p14:tracePt t="153450" x="5181600" y="5556250"/>
          <p14:tracePt t="153458" x="5181600" y="5543550"/>
          <p14:tracePt t="153465" x="5181600" y="5530850"/>
          <p14:tracePt t="153482" x="5181600" y="5518150"/>
          <p14:tracePt t="153495" x="5181600" y="5494338"/>
          <p14:tracePt t="153498" x="5181600" y="5481638"/>
          <p14:tracePt t="153511" x="5181600" y="5456238"/>
          <p14:tracePt t="153514" x="5181600" y="5430838"/>
          <p14:tracePt t="153529" x="5157788" y="5368925"/>
          <p14:tracePt t="153545" x="5119688" y="5318125"/>
          <p14:tracePt t="153562" x="5068888" y="5243513"/>
          <p14:tracePt t="153579" x="5019675" y="5168900"/>
          <p14:tracePt t="153595" x="4981575" y="5118100"/>
          <p14:tracePt t="153611" x="4919663" y="5068888"/>
          <p14:tracePt t="153628" x="4868863" y="5043488"/>
          <p14:tracePt t="153645" x="4794250" y="5005388"/>
          <p14:tracePt t="153662" x="4719638" y="4981575"/>
          <p14:tracePt t="153665" x="4681538" y="4981575"/>
          <p14:tracePt t="153679" x="4630738" y="4968875"/>
          <p14:tracePt t="153681" x="4556125" y="4956175"/>
          <p14:tracePt t="153696" x="4481513" y="4943475"/>
          <p14:tracePt t="153698" x="4418013" y="4930775"/>
          <p14:tracePt t="153713" x="4281488" y="4918075"/>
          <p14:tracePt t="153729" x="4105275" y="4905375"/>
          <p14:tracePt t="153746" x="3968750" y="4879975"/>
          <p14:tracePt t="153762" x="3867150" y="4856163"/>
          <p14:tracePt t="153778" x="3830638" y="4856163"/>
          <p14:tracePt t="153795" x="3817938" y="4856163"/>
          <p14:tracePt t="153812" x="3805238" y="4856163"/>
          <p14:tracePt t="153829" x="3792538" y="4856163"/>
          <p14:tracePt t="153845" x="3767138" y="4856163"/>
          <p14:tracePt t="153863" x="3743325" y="4856163"/>
          <p14:tracePt t="153865" x="3717925" y="4856163"/>
          <p14:tracePt t="153879" x="3692525" y="4856163"/>
          <p14:tracePt t="153882" x="3667125" y="4856163"/>
          <p14:tracePt t="153896" x="3643313" y="4856163"/>
          <p14:tracePt t="153898" x="3617913" y="4856163"/>
          <p14:tracePt t="153913" x="3567113" y="4856163"/>
          <p14:tracePt t="153930" x="3505200" y="4868863"/>
          <p14:tracePt t="153946" x="3441700" y="4879975"/>
          <p14:tracePt t="153963" x="3392488" y="4905375"/>
          <p14:tracePt t="153979" x="3341688" y="4918075"/>
          <p14:tracePt t="153996" x="3305175" y="4943475"/>
          <p14:tracePt t="154013" x="3267075" y="4956175"/>
          <p14:tracePt t="154029" x="3241675" y="4968875"/>
          <p14:tracePt t="154046" x="3228975" y="4992688"/>
          <p14:tracePt t="154049" x="3216275" y="5005388"/>
          <p14:tracePt t="154063" x="3192463" y="5005388"/>
          <p14:tracePt t="154066" x="3192463" y="5030788"/>
          <p14:tracePt t="154080" x="3179763" y="5043488"/>
          <p14:tracePt t="154082" x="3154363" y="5068888"/>
          <p14:tracePt t="154097" x="3128963" y="5118100"/>
          <p14:tracePt t="154114" x="3092450" y="5168900"/>
          <p14:tracePt t="154130" x="3092450" y="5205413"/>
          <p14:tracePt t="154146" x="3079750" y="5243513"/>
          <p14:tracePt t="154163" x="3079750" y="5294313"/>
          <p14:tracePt t="154180" x="3079750" y="5330825"/>
          <p14:tracePt t="154196" x="3079750" y="5356225"/>
          <p14:tracePt t="154213" x="3092450" y="5394325"/>
          <p14:tracePt t="154230" x="3103563" y="5430838"/>
          <p14:tracePt t="154233" x="3116263" y="5443538"/>
          <p14:tracePt t="154247" x="3128963" y="5468938"/>
          <p14:tracePt t="154250" x="3141663" y="5481638"/>
          <p14:tracePt t="154264" x="3154363" y="5507038"/>
          <p14:tracePt t="154266" x="3167063" y="5530850"/>
          <p14:tracePt t="154281" x="3192463" y="5581650"/>
          <p14:tracePt t="154297" x="3216275" y="5630863"/>
          <p14:tracePt t="154314" x="3267075" y="5681663"/>
          <p14:tracePt t="154331" x="3354388" y="5756275"/>
          <p14:tracePt t="154347" x="3467100" y="5819775"/>
          <p14:tracePt t="154363" x="3579813" y="5868988"/>
          <p14:tracePt t="154380" x="3705225" y="5907088"/>
          <p14:tracePt t="154397" x="3879850" y="5932488"/>
          <p14:tracePt t="154413" x="4068763" y="5956300"/>
          <p14:tracePt t="154431" x="4243388" y="5969000"/>
          <p14:tracePt t="154434" x="4343400" y="5969000"/>
          <p14:tracePt t="154447" x="4430713" y="5969000"/>
          <p14:tracePt t="154450" x="4494213" y="5969000"/>
          <p14:tracePt t="154464" x="4556125" y="5969000"/>
          <p14:tracePt t="154466" x="4606925" y="5969000"/>
          <p14:tracePt t="154482" x="4732338" y="5969000"/>
          <p14:tracePt t="154498" x="4819650" y="5969000"/>
          <p14:tracePt t="154514" x="4881563" y="5969000"/>
          <p14:tracePt t="154531" x="4945063" y="5956300"/>
          <p14:tracePt t="154547" x="4994275" y="5945188"/>
          <p14:tracePt t="154564" x="5057775" y="5907088"/>
          <p14:tracePt t="154581" x="5106988" y="5881688"/>
          <p14:tracePt t="154597" x="5157788" y="5856288"/>
          <p14:tracePt t="154614" x="5219700" y="5832475"/>
          <p14:tracePt t="154631" x="5270500" y="5807075"/>
          <p14:tracePt t="154634" x="5294313" y="5794375"/>
          <p14:tracePt t="154648" x="5307013" y="5768975"/>
          <p14:tracePt t="154650" x="5332413" y="5743575"/>
          <p14:tracePt t="154665" x="5357813" y="5707063"/>
          <p14:tracePt t="154682" x="5370513" y="5681663"/>
          <p14:tracePt t="154698" x="5370513" y="5643563"/>
          <p14:tracePt t="154714" x="5370513" y="5607050"/>
          <p14:tracePt t="154731" x="5370513" y="5556250"/>
          <p14:tracePt t="154747" x="5370513" y="5494338"/>
          <p14:tracePt t="154764" x="5370513" y="5430838"/>
          <p14:tracePt t="154781" x="5332413" y="5368925"/>
          <p14:tracePt t="154798" x="5281613" y="5294313"/>
          <p14:tracePt t="154814" x="5245100" y="5243513"/>
          <p14:tracePt t="154832" x="5181600" y="5194300"/>
          <p14:tracePt t="154834" x="5157788" y="5168900"/>
          <p14:tracePt t="154849" x="5057775" y="5118100"/>
          <p14:tracePt t="154865" x="4945063" y="5056188"/>
          <p14:tracePt t="154882" x="4794250" y="5005388"/>
          <p14:tracePt t="154898" x="4656138" y="4956175"/>
          <p14:tracePt t="154915" x="4481513" y="4943475"/>
          <p14:tracePt t="154931" x="4294188" y="4918075"/>
          <p14:tracePt t="154949" x="4056063" y="4918075"/>
          <p14:tracePt t="154965" x="3879850" y="4918075"/>
          <p14:tracePt t="154982" x="3743325" y="4918075"/>
          <p14:tracePt t="154999" x="3654425" y="4918075"/>
          <p14:tracePt t="155002" x="3617913" y="4918075"/>
          <p14:tracePt t="155015" x="3579813" y="4918075"/>
          <p14:tracePt t="155018" x="3541713" y="4918075"/>
          <p14:tracePt t="155033" x="3479800" y="4918075"/>
          <p14:tracePt t="155049" x="3405188" y="4943475"/>
          <p14:tracePt t="155066" x="3328988" y="4956175"/>
          <p14:tracePt t="155082" x="3216275" y="5005388"/>
          <p14:tracePt t="155099" x="3103563" y="5043488"/>
          <p14:tracePt t="155115" x="3016250" y="5081588"/>
          <p14:tracePt t="155132" x="2954338" y="5092700"/>
          <p14:tracePt t="155148" x="2928938" y="5118100"/>
          <p14:tracePt t="155166" x="2916238" y="5118100"/>
          <p14:tracePt t="155183" x="2916238" y="5130800"/>
          <p14:tracePt t="155199" x="2916238" y="5143500"/>
          <p14:tracePt t="155202" x="2903538" y="5156200"/>
          <p14:tracePt t="155217" x="2903538" y="5168900"/>
          <p14:tracePt t="155233" x="2903538" y="5218113"/>
          <p14:tracePt t="155250" x="2903538" y="5268913"/>
          <p14:tracePt t="155266" x="2941638" y="5318125"/>
          <p14:tracePt t="155283" x="2954338" y="5368925"/>
          <p14:tracePt t="155299" x="2967038" y="5443538"/>
          <p14:tracePt t="155315" x="2992438" y="5568950"/>
          <p14:tracePt t="155333" x="3016250" y="5694363"/>
          <p14:tracePt t="155350" x="3067050" y="5819775"/>
          <p14:tracePt t="155366" x="3128963" y="5969000"/>
          <p14:tracePt t="155383" x="3241675" y="6119813"/>
          <p14:tracePt t="155386" x="3317875" y="6194425"/>
          <p14:tracePt t="155400" x="3392488" y="6257925"/>
          <p14:tracePt t="155402" x="3467100" y="6332538"/>
          <p14:tracePt t="155416" x="3541713" y="6381750"/>
          <p14:tracePt t="155418" x="3617913" y="6419850"/>
          <p14:tracePt t="155433" x="3779838" y="6470650"/>
          <p14:tracePt t="155450" x="3943350" y="6507163"/>
          <p14:tracePt t="155466" x="4081463" y="6519863"/>
          <p14:tracePt t="155483" x="4181475" y="6532563"/>
          <p14:tracePt t="155499" x="4318000" y="6532563"/>
          <p14:tracePt t="155516" x="4456113" y="6532563"/>
          <p14:tracePt t="155534" x="4606925" y="6483350"/>
          <p14:tracePt t="155550" x="4794250" y="6432550"/>
          <p14:tracePt t="155553" x="4881563" y="6394450"/>
          <p14:tracePt t="155567" x="4968875" y="6357938"/>
          <p14:tracePt t="155569" x="5057775" y="6332538"/>
          <p14:tracePt t="155584" x="5119688" y="6307138"/>
          <p14:tracePt t="155586" x="5181600" y="6294438"/>
          <p14:tracePt t="155601" x="5281613" y="6219825"/>
          <p14:tracePt t="155617" x="5370513" y="6181725"/>
          <p14:tracePt t="155634" x="5470525" y="6132513"/>
          <p14:tracePt t="155650" x="5519738" y="6094413"/>
          <p14:tracePt t="155667" x="5557838" y="6056313"/>
          <p14:tracePt t="155683" x="5595938" y="5994400"/>
          <p14:tracePt t="155700" x="5607050" y="5919788"/>
          <p14:tracePt t="155717" x="5645150" y="5807075"/>
          <p14:tracePt t="155734" x="5657850" y="5719763"/>
          <p14:tracePt t="155750" x="5670550" y="5630863"/>
          <p14:tracePt t="155754" x="5683250" y="5594350"/>
          <p14:tracePt t="155768" x="5683250" y="5556250"/>
          <p14:tracePt t="155770" x="5683250" y="5530850"/>
          <p14:tracePt t="155785" x="5683250" y="5481638"/>
          <p14:tracePt t="155801" x="5683250" y="5443538"/>
          <p14:tracePt t="155817" x="5683250" y="5394325"/>
          <p14:tracePt t="155834" x="5670550" y="5356225"/>
          <p14:tracePt t="155851" x="5632450" y="5318125"/>
          <p14:tracePt t="155867" x="5619750" y="5281613"/>
          <p14:tracePt t="155884" x="5583238" y="5243513"/>
          <p14:tracePt t="155900" x="5532438" y="5205413"/>
          <p14:tracePt t="155917" x="5457825" y="5194300"/>
          <p14:tracePt t="155935" x="5407025" y="5168900"/>
          <p14:tracePt t="155951" x="5332413" y="5156200"/>
          <p14:tracePt t="155954" x="5307013" y="5143500"/>
          <p14:tracePt t="155969" x="5270500" y="5143500"/>
          <p14:tracePt t="155971" x="5232400" y="5143500"/>
          <p14:tracePt t="155985" x="5170488" y="5143500"/>
          <p14:tracePt t="156002" x="5106988" y="5118100"/>
          <p14:tracePt t="156018" x="5019675" y="5118100"/>
          <p14:tracePt t="156035" x="4919663" y="5118100"/>
          <p14:tracePt t="156051" x="4768850" y="5118100"/>
          <p14:tracePt t="156068" x="4556125" y="5143500"/>
          <p14:tracePt t="156085" x="4368800" y="5156200"/>
          <p14:tracePt t="156102" x="4230688" y="5156200"/>
          <p14:tracePt t="156118" x="4143375" y="5181600"/>
          <p14:tracePt t="156134" x="4105275" y="5181600"/>
          <p14:tracePt t="156137" x="4092575" y="5194300"/>
          <p14:tracePt t="156152" x="4081463" y="5194300"/>
          <p14:tracePt t="156154" x="4068763" y="5194300"/>
          <p14:tracePt t="156168" x="4068763" y="5205413"/>
          <p14:tracePt t="156170" x="4056063" y="5205413"/>
          <p14:tracePt t="156185" x="4043363" y="5243513"/>
          <p14:tracePt t="156202" x="4030663" y="5294313"/>
          <p14:tracePt t="156218" x="4017963" y="5356225"/>
          <p14:tracePt t="156235" x="4017963" y="5430838"/>
          <p14:tracePt t="156252" x="4017963" y="5507038"/>
          <p14:tracePt t="156268" x="4017963" y="5543550"/>
          <p14:tracePt t="156285" x="4017963" y="5581650"/>
          <p14:tracePt t="156302" x="4030663" y="5607050"/>
          <p14:tracePt t="156318" x="4030663" y="5630863"/>
          <p14:tracePt t="156338" x="4043363" y="5630863"/>
          <p14:tracePt t="156361" x="4043363" y="5643563"/>
          <p14:tracePt t="156368" x="4056063" y="5643563"/>
          <p14:tracePt t="156384" x="4068763" y="5643563"/>
          <p14:tracePt t="156514" x="4068763" y="5656263"/>
          <p14:tracePt t="156521" x="4056063" y="5656263"/>
          <p14:tracePt t="156537" x="3968750" y="5656263"/>
          <p14:tracePt t="156553" x="3767138" y="5656263"/>
          <p14:tracePt t="156569" x="3517900" y="5656263"/>
          <p14:tracePt t="156586" x="3241675" y="5656263"/>
          <p14:tracePt t="156603" x="2967038" y="5656263"/>
          <p14:tracePt t="156619" x="2767013" y="5656263"/>
          <p14:tracePt t="156636" x="2678113" y="5656263"/>
          <p14:tracePt t="156653" x="2628900" y="5656263"/>
          <p14:tracePt t="156670" x="2603500" y="5656263"/>
          <p14:tracePt t="156686" x="2590800" y="5643563"/>
          <p14:tracePt t="156690" x="2578100" y="5630863"/>
          <p14:tracePt t="156703" x="2554288" y="5619750"/>
          <p14:tracePt t="156706" x="2541588" y="5594350"/>
          <p14:tracePt t="156718" x="2516188" y="5581650"/>
          <p14:tracePt t="156734" x="2478088" y="5543550"/>
          <p14:tracePt t="156752" x="2452688" y="5530850"/>
          <p14:tracePt t="156753" x="2428875" y="5507038"/>
          <p14:tracePt t="156769" x="2416175" y="5481638"/>
          <p14:tracePt t="156785" x="2390775" y="5468938"/>
          <p14:tracePt t="156803" x="2390775" y="5456238"/>
          <p14:tracePt t="156819" x="2378075" y="5456238"/>
          <p14:tracePt t="156836" x="2365375" y="5443538"/>
          <p14:tracePt t="156854" x="2339975" y="5443538"/>
          <p14:tracePt t="156870" x="2316163" y="5443538"/>
          <p14:tracePt t="156887" x="2278063" y="5443538"/>
          <p14:tracePt t="156904" x="2239963" y="5443538"/>
          <p14:tracePt t="156906" x="2228850" y="5443538"/>
          <p14:tracePt t="156922" x="2216150" y="5443538"/>
          <p14:tracePt t="156937" x="2190750" y="5443538"/>
          <p14:tracePt t="156954" x="2178050" y="5443538"/>
          <p14:tracePt t="156971" x="2165350" y="5443538"/>
          <p14:tracePt t="156986" x="2152650" y="5456238"/>
          <p14:tracePt t="157003" x="2127250" y="5468938"/>
          <p14:tracePt t="157020" x="2090738" y="5494338"/>
          <p14:tracePt t="157038" x="2065338" y="5507038"/>
          <p14:tracePt t="157054" x="2052638" y="5530850"/>
          <p14:tracePt t="157070" x="2014538" y="5543550"/>
          <p14:tracePt t="157088" x="1952625" y="5581650"/>
          <p14:tracePt t="157090" x="1939925" y="5594350"/>
          <p14:tracePt t="157105" x="1903413" y="5630863"/>
          <p14:tracePt t="157121" x="1865313" y="5668963"/>
          <p14:tracePt t="157138" x="1852613" y="5707063"/>
          <p14:tracePt t="157154" x="1827213" y="5719763"/>
          <p14:tracePt t="157171" x="1814513" y="5732463"/>
          <p14:tracePt t="157186" x="1814513" y="5743575"/>
          <p14:tracePt t="157513" x="1801813" y="5743575"/>
          <p14:tracePt t="157618" x="1801813" y="5732463"/>
          <p14:tracePt t="158842" x="1814513" y="5732463"/>
          <p14:tracePt t="158850" x="1890713" y="5768975"/>
          <p14:tracePt t="158858" x="1990725" y="5832475"/>
          <p14:tracePt t="158875" x="2216150" y="6019800"/>
          <p14:tracePt t="158892" x="2365375" y="6157913"/>
          <p14:tracePt t="158908" x="2490788" y="6269038"/>
          <p14:tracePt t="158925" x="2590800" y="6319838"/>
          <p14:tracePt t="158943" x="2667000" y="6370638"/>
          <p14:tracePt t="158945" x="2716213" y="6394450"/>
          <p14:tracePt t="158959" x="2741613" y="6407150"/>
          <p14:tracePt t="158962" x="2767013" y="6407150"/>
          <p14:tracePt t="158976" x="2778125" y="6407150"/>
          <p14:tracePt t="158978" x="2803525" y="6419850"/>
          <p14:tracePt t="158993" x="2828925" y="6432550"/>
          <p14:tracePt t="159009" x="2867025" y="6432550"/>
          <p14:tracePt t="159026" x="2903538" y="6432550"/>
          <p14:tracePt t="159043" x="2967038" y="6432550"/>
          <p14:tracePt t="159059" x="3067050" y="6432550"/>
          <p14:tracePt t="159075" x="3205163" y="6419850"/>
          <p14:tracePt t="159093" x="3379788" y="6370638"/>
          <p14:tracePt t="159109" x="3505200" y="6307138"/>
          <p14:tracePt t="159126" x="3643313" y="6257925"/>
          <p14:tracePt t="159129" x="3692525" y="6232525"/>
          <p14:tracePt t="159142" x="3767138" y="6194425"/>
          <p14:tracePt t="159160" x="3867150" y="6119813"/>
          <p14:tracePt t="159162" x="3905250" y="6107113"/>
          <p14:tracePt t="159176" x="3930650" y="6069013"/>
          <p14:tracePt t="159178" x="3968750" y="6045200"/>
          <p14:tracePt t="159193" x="4017963" y="6019800"/>
          <p14:tracePt t="159210" x="4056063" y="6007100"/>
          <p14:tracePt t="159226" x="4068763" y="6007100"/>
          <p14:tracePt t="159243" x="4092575" y="5981700"/>
          <p14:tracePt t="159259" x="4117975" y="5969000"/>
          <p14:tracePt t="159276" x="4130675" y="5969000"/>
          <p14:tracePt t="159299" x="4130675" y="5956300"/>
          <p14:tracePt t="159322" x="4130675" y="5945188"/>
          <p14:tracePt t="159330" x="4143375" y="5945188"/>
          <p14:tracePt t="159345" x="4143375" y="5932488"/>
          <p14:tracePt t="159358" x="4143375" y="5919788"/>
          <p14:tracePt t="159375" x="4168775" y="5881688"/>
          <p14:tracePt t="159376" x="4168775" y="5868988"/>
          <p14:tracePt t="159392" x="4192588" y="5819775"/>
          <p14:tracePt t="159410" x="4205288" y="5781675"/>
          <p14:tracePt t="159427" x="4230688" y="5743575"/>
          <p14:tracePt t="159443" x="4230688" y="5707063"/>
          <p14:tracePt t="159460" x="4230688" y="5694363"/>
          <p14:tracePt t="159674" x="4205288" y="5694363"/>
          <p14:tracePt t="159682" x="4181475" y="5694363"/>
          <p14:tracePt t="159694" x="4156075" y="5694363"/>
          <p14:tracePt t="159711" x="4092575" y="5694363"/>
          <p14:tracePt t="159715" x="4056063" y="5694363"/>
          <p14:tracePt t="159728" x="4030663" y="5694363"/>
          <p14:tracePt t="159730" x="4005263" y="5694363"/>
          <p14:tracePt t="159745" x="3956050" y="5694363"/>
          <p14:tracePt t="159762" x="3917950" y="5694363"/>
          <p14:tracePt t="159778" x="3879850" y="5719763"/>
          <p14:tracePt t="159795" x="3867150" y="5719763"/>
          <p14:tracePt t="159810" x="3856038" y="5732463"/>
          <p14:tracePt t="159828" x="3830638" y="5743575"/>
          <p14:tracePt t="159858" x="3817938" y="5743575"/>
          <p14:tracePt t="160026" x="3843338" y="5732463"/>
          <p14:tracePt t="160033" x="3867150" y="5719763"/>
          <p14:tracePt t="160045" x="3892550" y="5681663"/>
          <p14:tracePt t="160062" x="3956050" y="5630863"/>
          <p14:tracePt t="160065" x="3979863" y="5619750"/>
          <p14:tracePt t="160079" x="4005263" y="5607050"/>
          <p14:tracePt t="160082" x="4005263" y="5594350"/>
          <p14:tracePt t="160305" x="4005263" y="5607050"/>
          <p14:tracePt t="160314" x="4005263" y="5619750"/>
          <p14:tracePt t="160329" x="4005263" y="5643563"/>
          <p14:tracePt t="160346" x="4005263" y="5681663"/>
          <p14:tracePt t="160363" x="4005263" y="5719763"/>
          <p14:tracePt t="160379" x="4005263" y="5732463"/>
          <p14:tracePt t="160396" x="4005263" y="5743575"/>
          <p14:tracePt t="160413" x="4005263" y="5768975"/>
          <p14:tracePt t="160429" x="4005263" y="5781675"/>
          <p14:tracePt t="160446" x="4005263" y="5807075"/>
          <p14:tracePt t="160463" x="3992563" y="5819775"/>
          <p14:tracePt t="160506" x="3979863" y="5832475"/>
          <p14:tracePt t="160761" x="3979863" y="5807075"/>
          <p14:tracePt t="160778" x="3979863" y="5794375"/>
          <p14:tracePt t="160898" x="3968750" y="5794375"/>
          <p14:tracePt t="160906" x="3956050" y="5794375"/>
          <p14:tracePt t="160915" x="3943350" y="5794375"/>
          <p14:tracePt t="160930" x="3917950" y="5794375"/>
          <p14:tracePt t="160947" x="3905250" y="5794375"/>
          <p14:tracePt t="160964" x="3879850" y="5794375"/>
          <p14:tracePt t="160981" x="3867150" y="5794375"/>
          <p14:tracePt t="160998" x="3856038" y="5794375"/>
          <p14:tracePt t="161015" x="3792538" y="5794375"/>
          <p14:tracePt t="161017" x="3756025" y="5794375"/>
          <p14:tracePt t="161030" x="3717925" y="5794375"/>
          <p14:tracePt t="161048" x="3630613" y="5794375"/>
          <p14:tracePt t="161050" x="3554413" y="5794375"/>
          <p14:tracePt t="161066" x="3417888" y="5794375"/>
          <p14:tracePt t="161082" x="3292475" y="5794375"/>
          <p14:tracePt t="161098" x="3205163" y="5794375"/>
          <p14:tracePt t="161115" x="3154363" y="5794375"/>
          <p14:tracePt t="161131" x="3141663" y="5794375"/>
          <p14:tracePt t="161148" x="3128963" y="5794375"/>
          <p14:tracePt t="161378" x="3141663" y="5807075"/>
          <p14:tracePt t="161385" x="3167063" y="5807075"/>
          <p14:tracePt t="161398" x="3167063" y="5819775"/>
          <p14:tracePt t="161416" x="3192463" y="5856288"/>
          <p14:tracePt t="161418" x="3205163" y="5856288"/>
          <p14:tracePt t="161432" x="3205163" y="5868988"/>
          <p14:tracePt t="161435" x="3216275" y="5868988"/>
          <p14:tracePt t="161552" x="3228975" y="5868988"/>
          <p14:tracePt t="161570" x="3241675" y="5868988"/>
          <p14:tracePt t="161577" x="3254375" y="5881688"/>
          <p14:tracePt t="161586" x="3267075" y="5894388"/>
          <p14:tracePt t="161597" x="3292475" y="5894388"/>
          <p14:tracePt t="161614" x="3341688" y="5919788"/>
          <p14:tracePt t="161631" x="3379788" y="5919788"/>
          <p14:tracePt t="161633" x="3392488" y="5932488"/>
          <p14:tracePt t="161648" x="3417888" y="5945188"/>
          <p14:tracePt t="161664" x="3429000" y="5945188"/>
          <p14:tracePt t="161737" x="3441700" y="5945188"/>
          <p14:tracePt t="161754" x="3454400" y="5945188"/>
          <p14:tracePt t="161761" x="3467100" y="5945188"/>
          <p14:tracePt t="161770" x="3492500" y="5945188"/>
          <p14:tracePt t="161784" x="3517900" y="5945188"/>
          <p14:tracePt t="161786" x="3541713" y="5945188"/>
          <p14:tracePt t="161800" x="3579813" y="5945188"/>
          <p14:tracePt t="161803" x="3605213" y="5919788"/>
          <p14:tracePt t="161817" x="3667125" y="5907088"/>
          <p14:tracePt t="161834" x="3779838" y="5856288"/>
          <p14:tracePt t="161849" x="3930650" y="5832475"/>
          <p14:tracePt t="161867" x="4081463" y="5781675"/>
          <p14:tracePt t="161883" x="4243388" y="5743575"/>
          <p14:tracePt t="161899" x="4368800" y="5707063"/>
          <p14:tracePt t="161916" x="4430713" y="5681663"/>
          <p14:tracePt t="161933" x="4456113" y="5681663"/>
          <p14:tracePt t="162762" x="4456113" y="5694363"/>
          <p14:tracePt t="162794" x="4456113" y="5707063"/>
          <p14:tracePt t="162818" x="4456113" y="5719763"/>
          <p14:tracePt t="162842" x="4456113" y="5732463"/>
          <p14:tracePt t="162858" x="4456113" y="5743575"/>
          <p14:tracePt t="162881" x="4456113" y="5756275"/>
          <p14:tracePt t="162898" x="4456113" y="5768975"/>
          <p14:tracePt t="162922" x="4456113" y="5781675"/>
          <p14:tracePt t="162930" x="4443413" y="5781675"/>
          <p14:tracePt t="163041" x="4443413" y="5794375"/>
          <p14:tracePt t="163050" x="4443413" y="5807075"/>
          <p14:tracePt t="163082" x="4443413" y="5819775"/>
          <p14:tracePt t="163106" x="4443413" y="5832475"/>
          <p14:tracePt t="163113" x="4430713" y="5832475"/>
          <p14:tracePt t="165680" x="4443413" y="5832475"/>
          <p14:tracePt t="165688" x="4443413" y="5819775"/>
          <p14:tracePt t="165697" x="4456113" y="5819775"/>
          <p14:tracePt t="165708" x="4468813" y="5807075"/>
          <p14:tracePt t="165724" x="4481513" y="5794375"/>
          <p14:tracePt t="169210" x="4481513" y="5807075"/>
          <p14:tracePt t="169225" x="4481513" y="5819775"/>
          <p14:tracePt t="169242" x="4481513" y="5832475"/>
          <p14:tracePt t="169250" x="4481513" y="5843588"/>
          <p14:tracePt t="169258" x="4481513" y="5856288"/>
          <p14:tracePt t="169274" x="4481513" y="5868988"/>
          <p14:tracePt t="169298" x="4481513" y="5881688"/>
          <p14:tracePt t="169330" x="4481513" y="5894388"/>
          <p14:tracePt t="169337" x="4481513" y="5907088"/>
          <p14:tracePt t="170466" x="4494213" y="5894388"/>
          <p14:tracePt t="170473" x="4506913" y="5881688"/>
          <p14:tracePt t="170489" x="4518025" y="5868988"/>
          <p14:tracePt t="170505" x="4530725" y="5856288"/>
          <p14:tracePt t="170522" x="4530725" y="5843588"/>
          <p14:tracePt t="170538" x="4530725" y="5832475"/>
          <p14:tracePt t="170555" x="4543425" y="5832475"/>
          <p14:tracePt t="170572" x="4543425" y="5807075"/>
          <p14:tracePt t="170589" x="4543425" y="5794375"/>
          <p14:tracePt t="170618" x="4543425" y="5781675"/>
          <p14:tracePt t="170634" x="4543425" y="5768975"/>
          <p14:tracePt t="170650" x="4543425" y="5756275"/>
          <p14:tracePt t="170673" x="4543425" y="5743575"/>
          <p14:tracePt t="170698" x="4543425" y="5732463"/>
          <p14:tracePt t="170730" x="4543425" y="5719763"/>
          <p14:tracePt t="170738" x="4543425" y="5707063"/>
          <p14:tracePt t="170762" x="4543425" y="5694363"/>
          <p14:tracePt t="171026" x="4543425" y="5707063"/>
          <p14:tracePt t="171033" x="4543425" y="5719763"/>
          <p14:tracePt t="171041" x="4530725" y="5732463"/>
          <p14:tracePt t="171058" x="4530725" y="5756275"/>
          <p14:tracePt t="171081" x="4518025" y="5756275"/>
          <p14:tracePt t="171906" x="4518025" y="5768975"/>
          <p14:tracePt t="171914" x="4518025" y="5807075"/>
          <p14:tracePt t="171926" x="4518025" y="5832475"/>
          <p14:tracePt t="171929" x="4518025" y="5856288"/>
          <p14:tracePt t="171943" x="4518025" y="5868988"/>
          <p14:tracePt t="171945" x="4530725" y="5894388"/>
          <p14:tracePt t="171961" x="4543425" y="5907088"/>
          <p14:tracePt t="171963" x="4543425" y="5919788"/>
          <p14:tracePt t="171977" x="4556125" y="5956300"/>
          <p14:tracePt t="171993" x="4568825" y="5969000"/>
          <p14:tracePt t="172010" x="4568825" y="5981700"/>
          <p14:tracePt t="172026" x="4581525" y="5994400"/>
          <p14:tracePt t="172058" x="4581525" y="6007100"/>
          <p14:tracePt t="172065" x="4581525" y="6019800"/>
          <p14:tracePt t="172578" x="4581525" y="6007100"/>
          <p14:tracePt t="172594" x="4581525" y="5994400"/>
          <p14:tracePt t="172634" x="4581525" y="5981700"/>
          <p14:tracePt t="172697" x="4581525" y="5969000"/>
          <p14:tracePt t="172705" x="4581525" y="5956300"/>
          <p14:tracePt t="172722" x="4581525" y="5945188"/>
          <p14:tracePt t="172738" x="4581525" y="5932488"/>
          <p14:tracePt t="172745" x="4594225" y="5932488"/>
          <p14:tracePt t="172762" x="4606925" y="5932488"/>
          <p14:tracePt t="172778" x="4606925" y="5919788"/>
          <p14:tracePt t="173234" x="4606925" y="5932488"/>
          <p14:tracePt t="173321" x="4606925" y="5945188"/>
          <p14:tracePt t="173362" x="4606925" y="5956300"/>
          <p14:tracePt t="173369" x="4606925" y="5969000"/>
          <p14:tracePt t="173386" x="4619625" y="5969000"/>
          <p14:tracePt t="173402" x="4619625" y="5981700"/>
          <p14:tracePt t="173450" x="4619625" y="5994400"/>
          <p14:tracePt t="173633" x="4606925" y="5994400"/>
          <p14:tracePt t="173641" x="4594225" y="5994400"/>
          <p14:tracePt t="173657" x="4581525" y="5994400"/>
          <p14:tracePt t="173673" x="4556125" y="5994400"/>
          <p14:tracePt t="173689" x="4543425" y="5994400"/>
          <p14:tracePt t="173705" x="4530725" y="5994400"/>
          <p14:tracePt t="173713" x="4518025" y="5994400"/>
          <p14:tracePt t="173729" x="4506913" y="5994400"/>
          <p14:tracePt t="173746" x="4494213" y="5994400"/>
          <p14:tracePt t="173763" x="4481513" y="5994400"/>
          <p14:tracePt t="173792" x="4468813" y="5994400"/>
          <p14:tracePt t="174714" x="4468813" y="6007100"/>
          <p14:tracePt t="174721" x="4468813" y="6019800"/>
          <p14:tracePt t="174794" x="4494213" y="6019800"/>
          <p14:tracePt t="174801" x="4530725" y="6019800"/>
          <p14:tracePt t="174809" x="4581525" y="6019800"/>
          <p14:tracePt t="174817" x="4656138" y="6019800"/>
          <p14:tracePt t="174834" x="4843463" y="6019800"/>
          <p14:tracePt t="174851" x="5032375" y="5994400"/>
          <p14:tracePt t="174867" x="5219700" y="5945188"/>
          <p14:tracePt t="174883" x="5445125" y="5881688"/>
          <p14:tracePt t="174900" x="5607050" y="5819775"/>
          <p14:tracePt t="174917" x="5745163" y="5732463"/>
          <p14:tracePt t="174934" x="5857875" y="5619750"/>
          <p14:tracePt t="174937" x="5908675" y="5556250"/>
          <p14:tracePt t="174951" x="5957888" y="5507038"/>
          <p14:tracePt t="174953" x="6021388" y="5430838"/>
          <p14:tracePt t="174968" x="6108700" y="5343525"/>
          <p14:tracePt t="174970" x="6170613" y="5268913"/>
          <p14:tracePt t="174985" x="6334125" y="5118100"/>
          <p14:tracePt t="175001" x="6483350" y="4968875"/>
          <p14:tracePt t="175018" x="6584950" y="4892675"/>
          <p14:tracePt t="175034" x="6634163" y="4830763"/>
          <p14:tracePt t="175050" x="6672263" y="4805363"/>
          <p14:tracePt t="175068" x="6696075" y="4756150"/>
          <p14:tracePt t="175084" x="6721475" y="4705350"/>
          <p14:tracePt t="175101" x="6734175" y="4630738"/>
          <p14:tracePt t="175118" x="6772275" y="4518025"/>
          <p14:tracePt t="175134" x="6797675" y="4430713"/>
          <p14:tracePt t="175152" x="6821488" y="4341813"/>
          <p14:tracePt t="175154" x="6821488" y="4305300"/>
          <p14:tracePt t="175169" x="6846888" y="4230688"/>
          <p14:tracePt t="175185" x="6859588" y="4179888"/>
          <p14:tracePt t="175202" x="6884988" y="4105275"/>
          <p14:tracePt t="175219" x="6897688" y="4017963"/>
          <p14:tracePt t="175235" x="6934200" y="3929063"/>
          <p14:tracePt t="175251" x="6959600" y="3829050"/>
          <p14:tracePt t="175268" x="6997700" y="3703638"/>
          <p14:tracePt t="175285" x="7072313" y="3554413"/>
          <p14:tracePt t="175302" x="7185025" y="3454400"/>
          <p14:tracePt t="175318" x="7323138" y="3354388"/>
          <p14:tracePt t="175321" x="7397750" y="3316288"/>
          <p14:tracePt t="175335" x="7485063" y="3290888"/>
          <p14:tracePt t="175337" x="7572375" y="3267075"/>
          <p14:tracePt t="175352" x="7635875" y="3254375"/>
          <p14:tracePt t="175354" x="7710488" y="3241675"/>
          <p14:tracePt t="175370" x="7874000" y="3228975"/>
          <p14:tracePt t="175386" x="8010525" y="3228975"/>
          <p14:tracePt t="175402" x="8186738" y="3228975"/>
          <p14:tracePt t="175419" x="8286750" y="3228975"/>
          <p14:tracePt t="175435" x="8348663" y="3228975"/>
          <p14:tracePt t="175452" x="8386763" y="3228975"/>
          <p14:tracePt t="175469" x="8412163" y="3254375"/>
          <p14:tracePt t="175486" x="8435975" y="3254375"/>
          <p14:tracePt t="175594" x="8399463" y="3254375"/>
          <p14:tracePt t="175602" x="8335963" y="3267075"/>
          <p14:tracePt t="175610" x="8223250" y="3267075"/>
          <p14:tracePt t="175619" x="8048625" y="3267075"/>
          <p14:tracePt t="175635" x="7648575" y="3278188"/>
          <p14:tracePt t="175653" x="7021513" y="3278188"/>
          <p14:tracePt t="175669" x="6508750" y="3278188"/>
          <p14:tracePt t="175686" x="6183313" y="3278188"/>
          <p14:tracePt t="175703" x="6034088" y="3278188"/>
          <p14:tracePt t="175705" x="6008688" y="3278188"/>
          <p14:tracePt t="175720" x="5995988" y="3278188"/>
          <p14:tracePt t="175762" x="6021388" y="3267075"/>
          <p14:tracePt t="175769" x="6096000" y="3254375"/>
          <p14:tracePt t="175778" x="6196013" y="3241675"/>
          <p14:tracePt t="175786" x="6334125" y="3216275"/>
          <p14:tracePt t="175803" x="6708775" y="3190875"/>
          <p14:tracePt t="175819" x="7223125" y="3190875"/>
          <p14:tracePt t="175836" x="7773988" y="3190875"/>
          <p14:tracePt t="175853" x="8186738" y="3190875"/>
          <p14:tracePt t="175870" x="8424863" y="3190875"/>
          <p14:tracePt t="175874" x="8461375" y="3190875"/>
          <p14:tracePt t="175887" x="8486775" y="3190875"/>
          <p14:tracePt t="175894" x="8499475" y="3190875"/>
          <p14:tracePt t="176000" x="8474075" y="3190875"/>
          <p14:tracePt t="176008" x="8424863" y="3190875"/>
          <p14:tracePt t="176019" x="8374063" y="3190875"/>
          <p14:tracePt t="176035" x="8274050" y="3203575"/>
          <p14:tracePt t="176052" x="8174038" y="3228975"/>
          <p14:tracePt t="176068" x="8135938" y="3228975"/>
          <p14:tracePt t="176085" x="8123238" y="3228975"/>
          <p14:tracePt t="176144" x="8174038" y="3228975"/>
          <p14:tracePt t="176152" x="8248650" y="3228975"/>
          <p14:tracePt t="176161" x="8361363" y="3228975"/>
          <p14:tracePt t="176172" x="8474075" y="3228975"/>
          <p14:tracePt t="176187" x="8737600" y="3228975"/>
          <p14:tracePt t="176204" x="8986838" y="3241675"/>
          <p14:tracePt t="176221" x="9137650" y="3254375"/>
          <p14:tracePt t="176237" x="9237663" y="3254375"/>
          <p14:tracePt t="176254" x="9263063" y="3267075"/>
          <p14:tracePt t="176377" x="9275763" y="3267075"/>
          <p14:tracePt t="176386" x="9301163" y="3267075"/>
          <p14:tracePt t="176393" x="9324975" y="3267075"/>
          <p14:tracePt t="176404" x="9350375" y="3267075"/>
          <p14:tracePt t="176421" x="9401175" y="3278188"/>
          <p14:tracePt t="176438" x="9450388" y="3290888"/>
          <p14:tracePt t="176441" x="9475788" y="3303588"/>
          <p14:tracePt t="176455" x="9501188" y="3316288"/>
          <p14:tracePt t="176457" x="9525000" y="3341688"/>
          <p14:tracePt t="176472" x="9537700" y="3367088"/>
          <p14:tracePt t="176474" x="9563100" y="3390900"/>
          <p14:tracePt t="176489" x="9613900" y="3467100"/>
          <p14:tracePt t="176506" x="9663113" y="3516313"/>
          <p14:tracePt t="176522" x="9688513" y="3567113"/>
          <p14:tracePt t="176538" x="9701213" y="3590925"/>
          <p14:tracePt t="176561" x="9701213" y="3603625"/>
          <p14:tracePt t="176577" x="9701213" y="3616325"/>
          <p14:tracePt t="176588" x="9701213" y="3629025"/>
          <p14:tracePt t="176605" x="9626600" y="3641725"/>
          <p14:tracePt t="176622" x="9450388" y="3679825"/>
          <p14:tracePt t="176638" x="9188450" y="3729038"/>
          <p14:tracePt t="176641" x="9037638" y="3767138"/>
          <p14:tracePt t="176656" x="8850313" y="3792538"/>
          <p14:tracePt t="176658" x="8624888" y="3829050"/>
          <p14:tracePt t="176673" x="8123238" y="3879850"/>
          <p14:tracePt t="176690" x="7561263" y="3892550"/>
          <p14:tracePt t="176706" x="7046913" y="3892550"/>
          <p14:tracePt t="176725" x="6534150" y="3892550"/>
          <p14:tracePt t="176739" x="6170613" y="3892550"/>
          <p14:tracePt t="176755" x="5870575" y="3892550"/>
          <p14:tracePt t="176772" x="5619750" y="3892550"/>
          <p14:tracePt t="176789" x="5407025" y="3879850"/>
          <p14:tracePt t="176806" x="5170488" y="3879850"/>
          <p14:tracePt t="176822" x="4856163" y="3879850"/>
          <p14:tracePt t="176825" x="4668838" y="3879850"/>
          <p14:tracePt t="176839" x="4468813" y="3879850"/>
          <p14:tracePt t="176841" x="4268788" y="3879850"/>
          <p14:tracePt t="176855" x="4081463" y="3879850"/>
          <p14:tracePt t="176872" x="3756025" y="3879850"/>
          <p14:tracePt t="176876" x="3605213" y="3879850"/>
          <p14:tracePt t="176890" x="3354388" y="3879850"/>
          <p14:tracePt t="176906" x="3167063" y="3867150"/>
          <p14:tracePt t="176923" x="3041650" y="3854450"/>
          <p14:tracePt t="176938" x="2979738" y="3854450"/>
          <p14:tracePt t="176955" x="2954338" y="3854450"/>
          <p14:tracePt t="177170" x="2992438" y="3854450"/>
          <p14:tracePt t="177177" x="3079750" y="3854450"/>
          <p14:tracePt t="177190" x="3228975" y="3854450"/>
          <p14:tracePt t="177193" x="3405188" y="3854450"/>
          <p14:tracePt t="177206" x="3605213" y="3854450"/>
          <p14:tracePt t="177209" x="3856038" y="3854450"/>
          <p14:tracePt t="177224" x="4092575" y="3854450"/>
          <p14:tracePt t="177225" x="4294188" y="3854450"/>
          <p14:tracePt t="177241" x="4706938" y="3854450"/>
          <p14:tracePt t="177257" x="5057775" y="3854450"/>
          <p14:tracePt t="177274" x="5370513" y="3854450"/>
          <p14:tracePt t="177290" x="5632450" y="3854450"/>
          <p14:tracePt t="177307" x="5908675" y="3867150"/>
          <p14:tracePt t="177324" x="6170613" y="3867150"/>
          <p14:tracePt t="177339" x="6396038" y="3892550"/>
          <p14:tracePt t="177357" x="6546850" y="3892550"/>
          <p14:tracePt t="177374" x="6634163" y="3892550"/>
          <p14:tracePt t="177377" x="6646863" y="3892550"/>
          <p14:tracePt t="177391" x="6659563" y="3892550"/>
          <p14:tracePt t="177673" x="6646863" y="3892550"/>
          <p14:tracePt t="177681" x="6608763" y="3892550"/>
          <p14:tracePt t="177690" x="6572250" y="3892550"/>
          <p14:tracePt t="177708" x="6472238" y="3892550"/>
          <p14:tracePt t="177725" x="6296025" y="3879850"/>
          <p14:tracePt t="177741" x="6096000" y="3867150"/>
          <p14:tracePt t="177758" x="5895975" y="3854450"/>
          <p14:tracePt t="177775" x="5708650" y="3854450"/>
          <p14:tracePt t="177778" x="5645150" y="3854450"/>
          <p14:tracePt t="177793" x="5507038" y="3854450"/>
          <p14:tracePt t="177809" x="5383213" y="3854450"/>
          <p14:tracePt t="177826" x="5281613" y="3854450"/>
          <p14:tracePt t="177842" x="5157788" y="3854450"/>
          <p14:tracePt t="177858" x="4968875" y="3854450"/>
          <p14:tracePt t="177875" x="4794250" y="3867150"/>
          <p14:tracePt t="177892" x="4668838" y="3879850"/>
          <p14:tracePt t="177908" x="4630738" y="3892550"/>
          <p14:tracePt t="177926" x="4619625" y="3892550"/>
          <p14:tracePt t="177985" x="4668838" y="3892550"/>
          <p14:tracePt t="177993" x="4768850" y="3892550"/>
          <p14:tracePt t="178002" x="4945063" y="3854450"/>
          <p14:tracePt t="178009" x="5181600" y="3829050"/>
          <p14:tracePt t="178026" x="5908675" y="3792538"/>
          <p14:tracePt t="178042" x="6759575" y="3792538"/>
          <p14:tracePt t="178059" x="7572375" y="3792538"/>
          <p14:tracePt t="178074" x="8061325" y="3792538"/>
          <p14:tracePt t="178092" x="8312150" y="3792538"/>
          <p14:tracePt t="178109" x="8386763" y="3792538"/>
          <p14:tracePt t="178126" x="8399463" y="3792538"/>
          <p14:tracePt t="178209" x="8374063" y="3792538"/>
          <p14:tracePt t="178217" x="8324850" y="3792538"/>
          <p14:tracePt t="178226" x="8212138" y="3792538"/>
          <p14:tracePt t="178243" x="7861300" y="3792538"/>
          <p14:tracePt t="178258" x="7310438" y="3792538"/>
          <p14:tracePt t="178276" x="6721475" y="3792538"/>
          <p14:tracePt t="178293" x="6270625" y="3792538"/>
          <p14:tracePt t="178309" x="5957888" y="3792538"/>
          <p14:tracePt t="178325" x="5783263" y="3792538"/>
          <p14:tracePt t="178341" x="5708650" y="3792538"/>
          <p14:tracePt t="178357" x="5683250" y="3792538"/>
          <p14:tracePt t="178400" x="5683250" y="3779838"/>
          <p14:tracePt t="178417" x="5770563" y="3767138"/>
          <p14:tracePt t="178425" x="5932488" y="3754438"/>
          <p14:tracePt t="178432" x="6134100" y="3729038"/>
          <p14:tracePt t="178441" x="6446838" y="3729038"/>
          <p14:tracePt t="178458" x="7159625" y="3729038"/>
          <p14:tracePt t="178475" x="7974013" y="3729038"/>
          <p14:tracePt t="178492" x="8661400" y="3729038"/>
          <p14:tracePt t="178510" x="8912225" y="3729038"/>
          <p14:tracePt t="178513" x="8950325" y="3729038"/>
          <p14:tracePt t="178527" x="8963025" y="3729038"/>
          <p14:tracePt t="178585" x="8924925" y="3729038"/>
          <p14:tracePt t="178593" x="8886825" y="3741738"/>
          <p14:tracePt t="178601" x="8837613" y="3741738"/>
          <p14:tracePt t="178610" x="8737600" y="3741738"/>
          <p14:tracePt t="178627" x="8399463" y="3767138"/>
          <p14:tracePt t="178643" x="7861300" y="3767138"/>
          <p14:tracePt t="178660" x="7146925" y="3767138"/>
          <p14:tracePt t="178677" x="6472238" y="3767138"/>
          <p14:tracePt t="178694" x="6057900" y="3767138"/>
          <p14:tracePt t="178711" x="5895975" y="3767138"/>
          <p14:tracePt t="178713" x="5870575" y="3767138"/>
          <p14:tracePt t="178769" x="5883275" y="3767138"/>
          <p14:tracePt t="178777" x="5957888" y="3754438"/>
          <p14:tracePt t="178786" x="6057900" y="3741738"/>
          <p14:tracePt t="178794" x="6157913" y="3729038"/>
          <p14:tracePt t="178811" x="6396038" y="3703638"/>
          <p14:tracePt t="178827" x="6659563" y="3679825"/>
          <p14:tracePt t="178844" x="6910388" y="3654425"/>
          <p14:tracePt t="178861" x="7159625" y="3654425"/>
          <p14:tracePt t="178878" x="7359650" y="3654425"/>
          <p14:tracePt t="178895" x="7523163" y="3654425"/>
          <p14:tracePt t="178897" x="7572375" y="3654425"/>
          <p14:tracePt t="178912" x="7597775" y="3654425"/>
          <p14:tracePt t="178914" x="7610475" y="3654425"/>
          <p14:tracePt t="178928" x="7623175" y="3654425"/>
          <p14:tracePt t="179009" x="7623175" y="3667125"/>
          <p14:tracePt t="179017" x="7610475" y="3667125"/>
          <p14:tracePt t="179028" x="7585075" y="3679825"/>
          <p14:tracePt t="179045" x="7535863" y="3692525"/>
          <p14:tracePt t="179062" x="7472363" y="3692525"/>
          <p14:tracePt t="179078" x="7397750" y="3692525"/>
          <p14:tracePt t="179081" x="7372350" y="3692525"/>
          <p14:tracePt t="179096" x="7359650" y="3692525"/>
          <p14:tracePt t="179098" x="7335838" y="3692525"/>
          <p14:tracePt t="179113" x="7310438" y="3692525"/>
          <p14:tracePt t="179129" x="7285038" y="3692525"/>
          <p14:tracePt t="179145" x="7259638" y="3692525"/>
          <p14:tracePt t="179161" x="7235825" y="3692525"/>
          <p14:tracePt t="179178" x="7210425" y="3692525"/>
          <p14:tracePt t="179194" x="7159625" y="3692525"/>
          <p14:tracePt t="179212" x="7034213" y="3692525"/>
          <p14:tracePt t="179229" x="6910388" y="3692525"/>
          <p14:tracePt t="179245" x="6834188" y="3692525"/>
          <p14:tracePt t="179263" x="6797675" y="3692525"/>
          <p14:tracePt t="179265" x="6772275" y="3692525"/>
          <p14:tracePt t="179361" x="6759575" y="3692525"/>
          <p14:tracePt t="179369" x="6746875" y="3692525"/>
          <p14:tracePt t="179379" x="6721475" y="3692525"/>
          <p14:tracePt t="179395" x="6672263" y="3692525"/>
          <p14:tracePt t="179412" x="6584950" y="3692525"/>
          <p14:tracePt t="179429" x="6446838" y="3692525"/>
          <p14:tracePt t="179446" x="6259513" y="3692525"/>
          <p14:tracePt t="179449" x="6157913" y="3692525"/>
          <p14:tracePt t="179462" x="6057900" y="3692525"/>
          <p14:tracePt t="179479" x="5857875" y="3692525"/>
          <p14:tracePt t="179483" x="5757863" y="3692525"/>
          <p14:tracePt t="179497" x="5557838" y="3692525"/>
          <p14:tracePt t="179513" x="5407025" y="3692525"/>
          <p14:tracePt t="179530" x="5319713" y="3692525"/>
          <p14:tracePt t="179546" x="5257800" y="3692525"/>
          <p14:tracePt t="179562" x="5232400" y="3692525"/>
          <p14:tracePt t="179633" x="5294313" y="3692525"/>
          <p14:tracePt t="179641" x="5394325" y="3679825"/>
          <p14:tracePt t="179649" x="5519738" y="3679825"/>
          <p14:tracePt t="179663" x="5670550" y="3667125"/>
          <p14:tracePt t="179665" x="5845175" y="3654425"/>
          <p14:tracePt t="179681" x="6259513" y="3654425"/>
          <p14:tracePt t="179697" x="6708775" y="3654425"/>
          <p14:tracePt t="179714" x="7072313" y="3654425"/>
          <p14:tracePt t="179730" x="7323138" y="3654425"/>
          <p14:tracePt t="179747" x="7385050" y="3654425"/>
          <p14:tracePt t="179841" x="7359650" y="3654425"/>
          <p14:tracePt t="179849" x="7285038" y="3667125"/>
          <p14:tracePt t="179864" x="7223125" y="3679825"/>
          <p14:tracePt t="179866" x="7146925" y="3692525"/>
          <p14:tracePt t="179881" x="6959600" y="3716338"/>
          <p14:tracePt t="179897" x="6759575" y="3741738"/>
          <p14:tracePt t="179914" x="6584950" y="3741738"/>
          <p14:tracePt t="179931" x="6521450" y="3754438"/>
          <p14:tracePt t="179947" x="6496050" y="3754438"/>
          <p14:tracePt t="180017" x="6521450" y="3754438"/>
          <p14:tracePt t="180025" x="6572250" y="3741738"/>
          <p14:tracePt t="180033" x="6621463" y="3729038"/>
          <p14:tracePt t="180047" x="6672263" y="3729038"/>
          <p14:tracePt t="180049" x="6746875" y="3729038"/>
          <p14:tracePt t="180064" x="6884988" y="3703638"/>
          <p14:tracePt t="180081" x="7021513" y="3703638"/>
          <p14:tracePt t="180097" x="7159625" y="3703638"/>
          <p14:tracePt t="180114" x="7285038" y="3716338"/>
          <p14:tracePt t="180131" x="7348538" y="3741738"/>
          <p14:tracePt t="180147" x="7372350" y="3741738"/>
          <p14:tracePt t="180164" x="7385050" y="3754438"/>
          <p14:tracePt t="180187" x="7397750" y="3754438"/>
          <p14:tracePt t="180209" x="7410450" y="3754438"/>
          <p14:tracePt t="180217" x="7410450" y="3767138"/>
          <p14:tracePt t="180232" x="7423150" y="3767138"/>
          <p14:tracePt t="180234" x="7435850" y="3792538"/>
          <p14:tracePt t="180248" x="7472363" y="3803650"/>
          <p14:tracePt t="180265" x="7497763" y="3829050"/>
          <p14:tracePt t="180281" x="7535863" y="3854450"/>
          <p14:tracePt t="180298" x="7610475" y="3916363"/>
          <p14:tracePt t="180315" x="7697788" y="3992563"/>
          <p14:tracePt t="180332" x="7761288" y="4079875"/>
          <p14:tracePt t="180348" x="7861300" y="4179888"/>
          <p14:tracePt t="180365" x="7935913" y="4267200"/>
          <p14:tracePt t="180382" x="7974013" y="4318000"/>
          <p14:tracePt t="180386" x="7986713" y="4354513"/>
          <p14:tracePt t="180399" x="8010525" y="4392613"/>
          <p14:tracePt t="180401" x="8023225" y="4405313"/>
          <p14:tracePt t="180416" x="8035925" y="4430713"/>
          <p14:tracePt t="180418" x="8048625" y="4454525"/>
          <p14:tracePt t="180432" x="8048625" y="4467225"/>
          <p14:tracePt t="180435" x="8048625" y="4479925"/>
          <p14:tracePt t="180449" x="8048625" y="4492625"/>
          <p14:tracePt t="180465" x="8048625" y="4505325"/>
          <p14:tracePt t="180482" x="8048625" y="4518025"/>
          <p14:tracePt t="180498" x="8048625" y="4530725"/>
          <p14:tracePt t="180529" x="8048625" y="4543425"/>
          <p14:tracePt t="180537" x="8010525" y="4554538"/>
          <p14:tracePt t="180548" x="7974013" y="4554538"/>
          <p14:tracePt t="180565" x="7848600" y="4579938"/>
          <p14:tracePt t="180582" x="7648575" y="4605338"/>
          <p14:tracePt t="180586" x="7497763" y="4605338"/>
          <p14:tracePt t="180599" x="7323138" y="4605338"/>
          <p14:tracePt t="180601" x="7123113" y="4605338"/>
          <p14:tracePt t="180616" x="6884988" y="4605338"/>
          <p14:tracePt t="180618" x="6646863" y="4605338"/>
          <p14:tracePt t="180633" x="5908675" y="4554538"/>
          <p14:tracePt t="180649" x="5045075" y="4379913"/>
          <p14:tracePt t="180665" x="4105275" y="4141788"/>
          <p14:tracePt t="180682" x="3128963" y="3716338"/>
          <p14:tracePt t="180699" x="2252663" y="3190875"/>
          <p14:tracePt t="180715" x="1565275" y="2678113"/>
          <p14:tracePt t="180733" x="1050925" y="2227263"/>
          <p14:tracePt t="180749" x="750888" y="1865313"/>
          <p14:tracePt t="180766" x="600075" y="1601788"/>
          <p14:tracePt t="180769" x="550863" y="1489075"/>
          <p14:tracePt t="180783" x="512763" y="1389063"/>
          <p14:tracePt t="180786" x="463550" y="1276350"/>
          <p14:tracePt t="180800" x="425450" y="1189038"/>
          <p14:tracePt t="180802" x="400050" y="1114425"/>
          <p14:tracePt t="180817" x="376238" y="1025525"/>
          <p14:tracePt t="180834" x="325438" y="912813"/>
          <p14:tracePt t="180849" x="274638" y="825500"/>
          <p14:tracePt t="180866" x="200025" y="688975"/>
          <p14:tracePt t="180883" x="125413" y="525463"/>
          <p14:tracePt t="180899" x="87313" y="412750"/>
          <p14:tracePt t="180916" x="74613" y="338138"/>
          <p14:tracePt t="180935" x="38100" y="200025"/>
          <p14:tracePt t="180938" x="12700" y="112713"/>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323987"/>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b="1" dirty="0">
                <a:latin typeface="Alexandria"/>
              </a:rPr>
              <a:t>Data </a:t>
            </a:r>
            <a:r>
              <a:rPr lang="en-US" sz="2800" dirty="0">
                <a:latin typeface="Alexandria"/>
              </a:rPr>
              <a:t>may take many different </a:t>
            </a:r>
            <a:r>
              <a:rPr lang="en-US" sz="2800" b="1" dirty="0">
                <a:latin typeface="Alexandria"/>
              </a:rPr>
              <a:t>forms</a:t>
            </a:r>
            <a:r>
              <a:rPr lang="en-US" sz="2800" dirty="0">
                <a:latin typeface="Alexandria"/>
              </a:rPr>
              <a:t>.</a:t>
            </a:r>
          </a:p>
          <a:p>
            <a:pPr algn="just">
              <a:lnSpc>
                <a:spcPct val="150000"/>
              </a:lnSpc>
            </a:pPr>
            <a:endParaRPr lang="en-US" sz="2800" b="1" dirty="0">
              <a:latin typeface="Alexandria"/>
            </a:endParaRPr>
          </a:p>
          <a:p>
            <a:pPr marL="457200" indent="-457200" algn="just">
              <a:lnSpc>
                <a:spcPct val="150000"/>
              </a:lnSpc>
              <a:buFont typeface="Arial" panose="020B0604020202020204" pitchFamily="34" charset="0"/>
              <a:buChar char="•"/>
            </a:pPr>
            <a:r>
              <a:rPr lang="en-US" sz="2800" dirty="0">
                <a:latin typeface="Alexandria"/>
              </a:rPr>
              <a:t>We need </a:t>
            </a:r>
            <a:r>
              <a:rPr lang="en-US" sz="2800" b="1" dirty="0">
                <a:latin typeface="Alexandria"/>
              </a:rPr>
              <a:t>first </a:t>
            </a:r>
            <a:r>
              <a:rPr lang="en-US" sz="2800" dirty="0">
                <a:latin typeface="Alexandria"/>
              </a:rPr>
              <a:t>to know </a:t>
            </a:r>
            <a:r>
              <a:rPr lang="en-US" sz="2800" b="1" dirty="0">
                <a:latin typeface="Alexandria"/>
              </a:rPr>
              <a:t>what form </a:t>
            </a:r>
            <a:r>
              <a:rPr lang="en-US" sz="2800" dirty="0">
                <a:latin typeface="Alexandria"/>
              </a:rPr>
              <a:t>every </a:t>
            </a:r>
            <a:r>
              <a:rPr lang="en-US" sz="2800" b="1" dirty="0">
                <a:latin typeface="Alexandria"/>
              </a:rPr>
              <a:t>variable </a:t>
            </a:r>
            <a:r>
              <a:rPr lang="en-US" sz="2800" dirty="0">
                <a:latin typeface="Alexandria"/>
              </a:rPr>
              <a:t>takes before we can make a </a:t>
            </a:r>
            <a:r>
              <a:rPr lang="en-US" sz="2800" b="1" dirty="0">
                <a:latin typeface="Alexandria"/>
              </a:rPr>
              <a:t>decision</a:t>
            </a:r>
            <a:r>
              <a:rPr lang="en-US" sz="2800" dirty="0">
                <a:latin typeface="Alexandria"/>
              </a:rPr>
              <a:t> regarding the </a:t>
            </a:r>
            <a:r>
              <a:rPr lang="en-US" sz="2800" b="1" dirty="0">
                <a:latin typeface="Alexandria"/>
              </a:rPr>
              <a:t>most appropriate</a:t>
            </a:r>
            <a:r>
              <a:rPr lang="en-US" sz="2800" dirty="0">
                <a:latin typeface="Alexandria"/>
              </a:rPr>
              <a:t> statistical methods to use.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728878021"/>
      </p:ext>
    </p:extLst>
  </p:cSld>
  <p:clrMapOvr>
    <a:masterClrMapping/>
  </p:clrMapOvr>
  <mc:AlternateContent xmlns:mc="http://schemas.openxmlformats.org/markup-compatibility/2006" xmlns:p14="http://schemas.microsoft.com/office/powerpoint/2010/main">
    <mc:Choice Requires="p14">
      <p:transition p14:dur="10" advTm="236073"/>
    </mc:Choice>
    <mc:Fallback xmlns="">
      <p:transition advTm="2360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3548" x="3348038" y="6161088"/>
          <p14:tracePt t="14116" x="2090738" y="6832600"/>
          <p14:tracePt t="14124" x="2090738" y="6807200"/>
          <p14:tracePt t="14138" x="2078038" y="6783388"/>
          <p14:tracePt t="14140" x="2078038" y="6757988"/>
          <p14:tracePt t="14156" x="2065338" y="6707188"/>
          <p14:tracePt t="14172" x="2039938" y="6632575"/>
          <p14:tracePt t="14188" x="2027238" y="6594475"/>
          <p14:tracePt t="14205" x="2027238" y="6557963"/>
          <p14:tracePt t="14222" x="2003425" y="6532563"/>
          <p14:tracePt t="14238" x="2003425" y="6507163"/>
          <p14:tracePt t="14254" x="1990725" y="6494463"/>
          <p14:tracePt t="14276" x="1990725" y="6483350"/>
          <p14:tracePt t="14288" x="1990725" y="6470650"/>
          <p14:tracePt t="14308" x="1990725" y="6457950"/>
          <p14:tracePt t="14322" x="1978025" y="6457950"/>
          <p14:tracePt t="15276" x="1965325" y="6457950"/>
          <p14:tracePt t="15284" x="1952625" y="6457950"/>
          <p14:tracePt t="15291" x="1939925" y="6457950"/>
          <p14:tracePt t="15307" x="1890713" y="6470650"/>
          <p14:tracePt t="15324" x="1827213" y="6470650"/>
          <p14:tracePt t="15342" x="1778000" y="6470650"/>
          <p14:tracePt t="15357" x="1739900" y="6470650"/>
          <p14:tracePt t="15374" x="1727200" y="6470650"/>
          <p14:tracePt t="15392" x="1701800" y="6470650"/>
          <p14:tracePt t="15407" x="1689100" y="6470650"/>
          <p14:tracePt t="15424" x="1652588" y="6470650"/>
          <p14:tracePt t="15442" x="1639888" y="6470650"/>
          <p14:tracePt t="15444" x="1627188" y="6470650"/>
          <p14:tracePt t="15458" x="1614488" y="6470650"/>
          <p14:tracePt t="15475" x="1589088" y="6470650"/>
          <p14:tracePt t="15492" x="1577975" y="6470650"/>
          <p14:tracePt t="15508" x="1527175" y="6470650"/>
          <p14:tracePt t="15525" x="1501775" y="6470650"/>
          <p14:tracePt t="15542" x="1489075" y="6470650"/>
          <p14:tracePt t="15558" x="1476375" y="6470650"/>
          <p14:tracePt t="18196" x="1465263" y="6470650"/>
          <p14:tracePt t="18204" x="1401763" y="6470650"/>
          <p14:tracePt t="18215" x="1252538" y="6445250"/>
          <p14:tracePt t="18232" x="676275" y="6357938"/>
          <p14:tracePt t="18249" x="50800" y="6294438"/>
          <p14:tracePt t="19060" x="650875" y="5168900"/>
          <p14:tracePt t="19068" x="1276350" y="4868863"/>
          <p14:tracePt t="19084" x="2365375" y="4479925"/>
          <p14:tracePt t="19101" x="3205163" y="4318000"/>
          <p14:tracePt t="19118" x="3592513" y="4217988"/>
          <p14:tracePt t="19133" x="3705225" y="4205288"/>
          <p14:tracePt t="19596" x="3705225" y="4230688"/>
          <p14:tracePt t="19604" x="3692525" y="4279900"/>
          <p14:tracePt t="19619" x="3643313" y="4430713"/>
          <p14:tracePt t="19636" x="3567113" y="4567238"/>
          <p14:tracePt t="19652" x="3492500" y="4692650"/>
          <p14:tracePt t="19669" x="3341688" y="4843463"/>
          <p14:tracePt t="19685" x="3192463" y="5018088"/>
          <p14:tracePt t="19702" x="3028950" y="5156200"/>
          <p14:tracePt t="19719" x="2954338" y="5230813"/>
          <p14:tracePt t="19735" x="2867025" y="5294313"/>
          <p14:tracePt t="19752" x="2803525" y="5418138"/>
          <p14:tracePt t="19770" x="2741613" y="5543550"/>
          <p14:tracePt t="19772" x="2716213" y="5581650"/>
          <p14:tracePt t="19786" x="2703513" y="5630863"/>
          <p14:tracePt t="19788" x="2678113" y="5681663"/>
          <p14:tracePt t="19803" x="2667000" y="5732463"/>
          <p14:tracePt t="19820" x="2667000" y="5781675"/>
          <p14:tracePt t="19836" x="2667000" y="5819775"/>
          <p14:tracePt t="19853" x="2667000" y="5856288"/>
          <p14:tracePt t="19869" x="2667000" y="5894388"/>
          <p14:tracePt t="19886" x="2716213" y="5932488"/>
          <p14:tracePt t="19903" x="2767013" y="5932488"/>
          <p14:tracePt t="19920" x="2854325" y="5932488"/>
          <p14:tracePt t="19924" x="2941638" y="5919788"/>
          <p14:tracePt t="19936" x="3041650" y="5843588"/>
          <p14:tracePt t="19939" x="3192463" y="5756275"/>
          <p14:tracePt t="19953" x="3354388" y="5656263"/>
          <p14:tracePt t="19955" x="3530600" y="5530850"/>
          <p14:tracePt t="19970" x="3705225" y="5407025"/>
          <p14:tracePt t="19973" x="3843338" y="5281613"/>
          <p14:tracePt t="19987" x="4092575" y="5018088"/>
          <p14:tracePt t="20003" x="4294188" y="4730750"/>
          <p14:tracePt t="20021" x="4468813" y="4454525"/>
          <p14:tracePt t="20036" x="4630738" y="4192588"/>
          <p14:tracePt t="20054" x="4756150" y="3979863"/>
          <p14:tracePt t="20069" x="4868863" y="3792538"/>
          <p14:tracePt t="20086" x="5006975" y="3641725"/>
          <p14:tracePt t="20103" x="5157788" y="3503613"/>
          <p14:tracePt t="20120" x="5307013" y="3429000"/>
          <p14:tracePt t="20123" x="5383213" y="3403600"/>
          <p14:tracePt t="20137" x="5432425" y="3367088"/>
          <p14:tracePt t="20140" x="5483225" y="3341688"/>
          <p14:tracePt t="20153" x="5519738" y="3316288"/>
          <p14:tracePt t="20156" x="5595938" y="3303588"/>
          <p14:tracePt t="20170" x="5670550" y="3290888"/>
          <p14:tracePt t="20173" x="5770563" y="3267075"/>
          <p14:tracePt t="20187" x="5957888" y="3228975"/>
          <p14:tracePt t="20204" x="6146800" y="3178175"/>
          <p14:tracePt t="20221" x="6259513" y="3165475"/>
          <p14:tracePt t="20237" x="6308725" y="3154363"/>
          <p14:tracePt t="20292" x="6334125" y="3154363"/>
          <p14:tracePt t="20300" x="6346825" y="3154363"/>
          <p14:tracePt t="20308" x="6396038" y="3165475"/>
          <p14:tracePt t="20322" x="6483350" y="3190875"/>
          <p14:tracePt t="20325" x="6559550" y="3216275"/>
          <p14:tracePt t="20338" x="6634163" y="3228975"/>
          <p14:tracePt t="20340" x="6672263" y="3254375"/>
          <p14:tracePt t="20354" x="6708775" y="3290888"/>
          <p14:tracePt t="20356" x="6708775" y="3341688"/>
          <p14:tracePt t="20372" x="6708775" y="3429000"/>
          <p14:tracePt t="20540" x="6708775" y="3441700"/>
          <p14:tracePt t="20548" x="6708775" y="3454400"/>
          <p14:tracePt t="20556" x="6708775" y="3467100"/>
          <p14:tracePt t="20572" x="6797675" y="3479800"/>
          <p14:tracePt t="20588" x="6846888" y="3479800"/>
          <p14:tracePt t="20605" x="6859588" y="3429000"/>
          <p14:tracePt t="20622" x="6872288" y="3403600"/>
          <p14:tracePt t="20638" x="6884988" y="3378200"/>
          <p14:tracePt t="20654" x="6884988" y="3367088"/>
          <p14:tracePt t="20672" x="6897688" y="3341688"/>
          <p14:tracePt t="20689" x="6910388" y="3328988"/>
          <p14:tracePt t="20691" x="6910388" y="3316288"/>
          <p14:tracePt t="20708" x="6921500" y="3303588"/>
          <p14:tracePt t="20722" x="6934200" y="3290888"/>
          <p14:tracePt t="20724" x="6959600" y="3290888"/>
          <p14:tracePt t="20737" x="6985000" y="3278188"/>
          <p14:tracePt t="20756" x="7085013" y="3203575"/>
          <p14:tracePt t="20772" x="7197725" y="3141663"/>
          <p14:tracePt t="20789" x="7310438" y="3065463"/>
          <p14:tracePt t="20805" x="7397750" y="3003550"/>
          <p14:tracePt t="20822" x="7459663" y="2952750"/>
          <p14:tracePt t="20838" x="7485063" y="2941638"/>
          <p14:tracePt t="20855" x="7535863" y="2903538"/>
          <p14:tracePt t="20872" x="7561263" y="2890838"/>
          <p14:tracePt t="97387" x="7561263" y="2916238"/>
          <p14:tracePt t="97395" x="7561263" y="2990850"/>
          <p14:tracePt t="97405" x="7561263" y="3116263"/>
          <p14:tracePt t="97421" x="7561263" y="3416300"/>
          <p14:tracePt t="97438" x="7510463" y="3692525"/>
          <p14:tracePt t="97455" x="7423150" y="3979863"/>
          <p14:tracePt t="97472" x="7348538" y="4254500"/>
          <p14:tracePt t="97475" x="7285038" y="4367213"/>
          <p14:tracePt t="97489" x="7223125" y="4479925"/>
          <p14:tracePt t="97491" x="7146925" y="4605338"/>
          <p14:tracePt t="97506" x="7010400" y="4792663"/>
          <p14:tracePt t="97523" x="6846888" y="4981575"/>
          <p14:tracePt t="97539" x="6646863" y="5181600"/>
          <p14:tracePt t="97555" x="6396038" y="5394325"/>
          <p14:tracePt t="97572" x="6134100" y="5568950"/>
          <p14:tracePt t="97588" x="5883275" y="5743575"/>
          <p14:tracePt t="97605" x="5683250" y="5881688"/>
          <p14:tracePt t="97622" x="5507038" y="6007100"/>
          <p14:tracePt t="97639" x="5307013" y="6145213"/>
          <p14:tracePt t="97655" x="5081588" y="6294438"/>
          <p14:tracePt t="97658" x="4981575" y="6370638"/>
          <p14:tracePt t="97673" x="4894263" y="6419850"/>
          <p14:tracePt t="97675" x="4856163" y="6432550"/>
          <p14:tracePt t="97690" x="4832350" y="6445250"/>
          <p14:tracePt t="97692" x="4806950" y="6457950"/>
          <p14:tracePt t="97706" x="4794250" y="6470650"/>
          <p14:tracePt t="97787" x="4794250" y="6445250"/>
          <p14:tracePt t="97795" x="4781550" y="6394450"/>
          <p14:tracePt t="97806" x="4768850" y="6319838"/>
          <p14:tracePt t="97823" x="4768850" y="6157913"/>
          <p14:tracePt t="97840" x="4768850" y="6007100"/>
          <p14:tracePt t="97843" x="4768850" y="5919788"/>
          <p14:tracePt t="97856" x="4781550" y="5832475"/>
          <p14:tracePt t="97859" x="4781550" y="5768975"/>
          <p14:tracePt t="97873" x="4781550" y="5719763"/>
          <p14:tracePt t="97875" x="4781550" y="5668963"/>
          <p14:tracePt t="97890" x="4768850" y="5556250"/>
          <p14:tracePt t="97907" x="4706938" y="5443538"/>
          <p14:tracePt t="97923" x="4656138" y="5356225"/>
          <p14:tracePt t="97940" x="4581525" y="5256213"/>
          <p14:tracePt t="97956" x="4494213" y="5105400"/>
          <p14:tracePt t="97973" x="4406900" y="4956175"/>
          <p14:tracePt t="97990" x="4305300" y="4756150"/>
          <p14:tracePt t="98007" x="4192588" y="4579938"/>
          <p14:tracePt t="98023" x="4056063" y="4405313"/>
          <p14:tracePt t="98040" x="3979863" y="4305300"/>
          <p14:tracePt t="98043" x="3956050" y="4279900"/>
          <p14:tracePt t="98057" x="3943350" y="4254500"/>
          <p14:tracePt t="98059" x="3930650" y="4254500"/>
          <p14:tracePt t="98074" x="3917950" y="4230688"/>
          <p14:tracePt t="98099" x="3905250" y="4217988"/>
          <p14:tracePt t="98115" x="3892550" y="4217988"/>
          <p14:tracePt t="98123" x="3879850" y="4205288"/>
          <p14:tracePt t="98140" x="3830638" y="4192588"/>
          <p14:tracePt t="98157" x="3779838" y="4167188"/>
          <p14:tracePt t="98173" x="3717925" y="4154488"/>
          <p14:tracePt t="98191" x="3630613" y="4154488"/>
          <p14:tracePt t="98207" x="3541713" y="4129088"/>
          <p14:tracePt t="98224" x="3454400" y="4105275"/>
          <p14:tracePt t="98226" x="3417888" y="4105275"/>
          <p14:tracePt t="98241" x="3379788" y="4105275"/>
          <p14:tracePt t="98243" x="3341688" y="4105275"/>
          <p14:tracePt t="98258" x="3267075" y="4105275"/>
          <p14:tracePt t="98275" x="3216275" y="4105275"/>
          <p14:tracePt t="98291" x="3192463" y="4105275"/>
          <p14:tracePt t="98323" x="3179763" y="4105275"/>
          <p14:tracePt t="98331" x="3154363" y="4105275"/>
          <p14:tracePt t="98347" x="3141663" y="4117975"/>
          <p14:tracePt t="98357" x="3128963" y="4141788"/>
          <p14:tracePt t="98374" x="3116263" y="4167188"/>
          <p14:tracePt t="98391" x="3103563" y="4179888"/>
          <p14:tracePt t="98408" x="3092450" y="4205288"/>
          <p14:tracePt t="98411" x="3092450" y="4217988"/>
          <p14:tracePt t="98435" x="3092450" y="4230688"/>
          <p14:tracePt t="98443" x="3092450" y="4241800"/>
          <p14:tracePt t="98458" x="3092450" y="4254500"/>
          <p14:tracePt t="98475" x="3092450" y="4267200"/>
          <p14:tracePt t="98499" x="3092450" y="4279900"/>
          <p14:tracePt t="98508" x="3079750" y="4279900"/>
          <p14:tracePt t="98524" x="3067050" y="4341813"/>
          <p14:tracePt t="98541" x="3041650" y="4392613"/>
          <p14:tracePt t="98557" x="3041650" y="4430713"/>
          <p14:tracePt t="98575" x="3016250" y="4454525"/>
          <p14:tracePt t="98591" x="3016250" y="4479925"/>
          <p14:tracePt t="98608" x="3003550" y="4479925"/>
          <p14:tracePt t="98779" x="2992438" y="4479925"/>
          <p14:tracePt t="98787" x="2979738" y="4479925"/>
          <p14:tracePt t="98795" x="2967038" y="4492625"/>
          <p14:tracePt t="98811" x="2954338" y="4492625"/>
          <p14:tracePt t="98826" x="2916238" y="4518025"/>
          <p14:tracePt t="98842" x="2903538" y="4518025"/>
          <p14:tracePt t="98859" x="2903538" y="4530725"/>
          <p14:tracePt t="99515" x="2928938" y="4530725"/>
          <p14:tracePt t="99522" x="2941638" y="4530725"/>
          <p14:tracePt t="99531" x="2954338" y="4530725"/>
          <p14:tracePt t="99544" x="2979738" y="4543425"/>
          <p14:tracePt t="99561" x="3028950" y="4554538"/>
          <p14:tracePt t="99563" x="3041650" y="4567238"/>
          <p14:tracePt t="99578" x="3079750" y="4567238"/>
          <p14:tracePt t="99594" x="3116263" y="4567238"/>
          <p14:tracePt t="99611" x="3141663" y="4579938"/>
          <p14:tracePt t="99627" x="3154363" y="4579938"/>
          <p14:tracePt t="100131" x="3179763" y="4605338"/>
          <p14:tracePt t="100147" x="3192463" y="4605338"/>
          <p14:tracePt t="100162" x="3192463" y="4618038"/>
          <p14:tracePt t="102203" x="3205163" y="4618038"/>
          <p14:tracePt t="102499" x="3228975" y="4618038"/>
          <p14:tracePt t="102507" x="3267075" y="4618038"/>
          <p14:tracePt t="102518" x="3317875" y="4618038"/>
          <p14:tracePt t="102535" x="3405188" y="4618038"/>
          <p14:tracePt t="102552" x="3429000" y="4618038"/>
          <p14:tracePt t="102555" x="3441700" y="4618038"/>
          <p14:tracePt t="102569" x="3454400" y="4618038"/>
          <p14:tracePt t="102587" x="3467100" y="4618038"/>
          <p14:tracePt t="102627" x="3467100" y="4592638"/>
          <p14:tracePt t="102635" x="3454400" y="4592638"/>
          <p14:tracePt t="102643" x="3429000" y="4579938"/>
          <p14:tracePt t="102652" x="3405188" y="4567238"/>
          <p14:tracePt t="102669" x="3341688" y="4543425"/>
          <p14:tracePt t="102685" x="3267075" y="4518025"/>
          <p14:tracePt t="102702" x="3154363" y="4505325"/>
          <p14:tracePt t="102719" x="3103563" y="4492625"/>
          <p14:tracePt t="102722" x="3079750" y="4492625"/>
          <p14:tracePt t="102740" x="3067050" y="4492625"/>
          <p14:tracePt t="102753" x="3054350" y="4492625"/>
          <p14:tracePt t="102755" x="3041650" y="4492625"/>
          <p14:tracePt t="102771" x="3028950" y="4492625"/>
          <p14:tracePt t="102859" x="3016250" y="4492625"/>
          <p14:tracePt t="103459" x="3016250" y="4479925"/>
          <p14:tracePt t="103467" x="3054350" y="4479925"/>
          <p14:tracePt t="103475" x="3179763" y="4467225"/>
          <p14:tracePt t="103487" x="3341688" y="4430713"/>
          <p14:tracePt t="103490" x="3530600" y="4418013"/>
          <p14:tracePt t="103504" x="3692525" y="4418013"/>
          <p14:tracePt t="103507" x="3830638" y="4418013"/>
          <p14:tracePt t="103522" x="3905250" y="4418013"/>
          <p14:tracePt t="103524" x="3968750" y="4405313"/>
          <p14:tracePt t="103538" x="3979863" y="4405313"/>
          <p14:tracePt t="103554" x="3992563" y="4405313"/>
          <p14:tracePt t="103603" x="3979863" y="4405313"/>
          <p14:tracePt t="103611" x="3956050" y="4405313"/>
          <p14:tracePt t="103621" x="3930650" y="4405313"/>
          <p14:tracePt t="103637" x="3856038" y="4405313"/>
          <p14:tracePt t="103655" x="3767138" y="4405313"/>
          <p14:tracePt t="103671" x="3643313" y="4405313"/>
          <p14:tracePt t="103674" x="3592513" y="4418013"/>
          <p14:tracePt t="103688" x="3554413" y="4418013"/>
          <p14:tracePt t="103690" x="3530600" y="4430713"/>
          <p14:tracePt t="103705" x="3492500" y="4443413"/>
          <p14:tracePt t="103707" x="3441700" y="4443413"/>
          <p14:tracePt t="103722" x="3392488" y="4454525"/>
          <p14:tracePt t="103738" x="3367088" y="4467225"/>
          <p14:tracePt t="104299" x="3392488" y="4467225"/>
          <p14:tracePt t="104306" x="3505200" y="4467225"/>
          <p14:tracePt t="104315" x="3654425" y="4467225"/>
          <p14:tracePt t="104323" x="3817938" y="4467225"/>
          <p14:tracePt t="104340" x="4168775" y="4467225"/>
          <p14:tracePt t="104356" x="4481513" y="4467225"/>
          <p14:tracePt t="104373" x="4732338" y="4467225"/>
          <p14:tracePt t="104390" x="4981575" y="4479925"/>
          <p14:tracePt t="104407" x="5181600" y="4505325"/>
          <p14:tracePt t="104423" x="5270500" y="4505325"/>
          <p14:tracePt t="104439" x="5345113" y="4505325"/>
          <p14:tracePt t="104456" x="5383213" y="4505325"/>
          <p14:tracePt t="104473" x="5394325" y="4505325"/>
          <p14:tracePt t="105003" x="5407025" y="4505325"/>
          <p14:tracePt t="105019" x="5407025" y="4518025"/>
          <p14:tracePt t="105123" x="5419725" y="4518025"/>
          <p14:tracePt t="105139" x="5432425" y="4518025"/>
          <p14:tracePt t="105147" x="5445125" y="4518025"/>
          <p14:tracePt t="105159" x="5457825" y="4530725"/>
          <p14:tracePt t="105175" x="5483225" y="4543425"/>
          <p14:tracePt t="105192" x="5495925" y="4554538"/>
          <p14:tracePt t="105209" x="5507038" y="4554538"/>
          <p14:tracePt t="105211" x="5507038" y="4567238"/>
          <p14:tracePt t="105259" x="5519738" y="4567238"/>
          <p14:tracePt t="105267" x="5532438" y="4567238"/>
          <p14:tracePt t="105282" x="5545138" y="4567238"/>
          <p14:tracePt t="105435" x="5570538" y="4567238"/>
          <p14:tracePt t="105442" x="5583238" y="4567238"/>
          <p14:tracePt t="105451" x="5595938" y="4567238"/>
          <p14:tracePt t="105459" x="5607050" y="4567238"/>
          <p14:tracePt t="105476" x="5632450" y="4567238"/>
          <p14:tracePt t="105492" x="5645150" y="4567238"/>
          <p14:tracePt t="105571" x="5657850" y="4567238"/>
          <p14:tracePt t="105587" x="5657850" y="4554538"/>
          <p14:tracePt t="105603" x="5670550" y="4554538"/>
          <p14:tracePt t="105771" x="5683250" y="4554538"/>
          <p14:tracePt t="105778" x="5695950" y="4554538"/>
          <p14:tracePt t="105931" x="5670550" y="4554538"/>
          <p14:tracePt t="105939" x="5632450" y="4554538"/>
          <p14:tracePt t="105946" x="5595938" y="4567238"/>
          <p14:tracePt t="105961" x="5532438" y="4592638"/>
          <p14:tracePt t="105963" x="5470525" y="4605338"/>
          <p14:tracePt t="105978" x="5332413" y="4605338"/>
          <p14:tracePt t="105995" x="5194300" y="4630738"/>
          <p14:tracePt t="106011" x="5119688" y="4630738"/>
          <p14:tracePt t="106155" x="5119688" y="4643438"/>
          <p14:tracePt t="106163" x="5119688" y="4656138"/>
          <p14:tracePt t="106178" x="5219700" y="4656138"/>
          <p14:tracePt t="106195" x="5394325" y="4692650"/>
          <p14:tracePt t="106211" x="5545138" y="4743450"/>
          <p14:tracePt t="106228" x="5632450" y="4779963"/>
          <p14:tracePt t="106244" x="5645150" y="4792663"/>
          <p14:tracePt t="106331" x="5657850" y="4792663"/>
          <p14:tracePt t="106347" x="5670550" y="4792663"/>
          <p14:tracePt t="106355" x="5683250" y="4792663"/>
          <p14:tracePt t="106362" x="5683250" y="4779963"/>
          <p14:tracePt t="106378" x="5695950" y="4768850"/>
          <p14:tracePt t="106395" x="5695950" y="4743450"/>
          <p14:tracePt t="106412" x="5708650" y="4705350"/>
          <p14:tracePt t="106428" x="5708650" y="4692650"/>
          <p14:tracePt t="106445" x="5719763" y="4679950"/>
          <p14:tracePt t="106462" x="5719763" y="4667250"/>
          <p14:tracePt t="106479" x="5719763" y="4656138"/>
          <p14:tracePt t="106539" x="5719763" y="4643438"/>
          <p14:tracePt t="106691" x="5732463" y="4630738"/>
          <p14:tracePt t="106698" x="5732463" y="4618038"/>
          <p14:tracePt t="106713" x="5732463" y="4605338"/>
          <p14:tracePt t="106715" x="5732463" y="4592638"/>
          <p14:tracePt t="106730" x="5732463" y="4567238"/>
          <p14:tracePt t="106746" x="5732463" y="4543425"/>
          <p14:tracePt t="106763" x="5757863" y="4505325"/>
          <p14:tracePt t="106780" x="5757863" y="4479925"/>
          <p14:tracePt t="106796" x="5757863" y="4443413"/>
          <p14:tracePt t="106813" x="5757863" y="4418013"/>
          <p14:tracePt t="106830" x="5757863" y="4392613"/>
          <p14:tracePt t="106846" x="5770563" y="4367213"/>
          <p14:tracePt t="106863" x="5770563" y="4354513"/>
          <p14:tracePt t="106880" x="5770563" y="4341813"/>
          <p14:tracePt t="106883" x="5770563" y="4330700"/>
          <p14:tracePt t="107067" x="5770563" y="4318000"/>
          <p14:tracePt t="107275" x="5783263" y="4318000"/>
          <p14:tracePt t="107291" x="5783263" y="4330700"/>
          <p14:tracePt t="107299" x="5795963" y="4354513"/>
          <p14:tracePt t="107314" x="5808663" y="4405313"/>
          <p14:tracePt t="107331" x="5808663" y="4467225"/>
          <p14:tracePt t="107348" x="5821363" y="4530725"/>
          <p14:tracePt t="107364" x="5821363" y="4579938"/>
          <p14:tracePt t="107381" x="5821363" y="4605338"/>
          <p14:tracePt t="107398" x="5821363" y="4618038"/>
          <p14:tracePt t="107667" x="5832475" y="4618038"/>
          <p14:tracePt t="107699" x="5845175" y="4605338"/>
          <p14:tracePt t="107707" x="5857875" y="4592638"/>
          <p14:tracePt t="107715" x="5857875" y="4567238"/>
          <p14:tracePt t="107732" x="5857875" y="4543425"/>
          <p14:tracePt t="107748" x="5870575" y="4505325"/>
          <p14:tracePt t="107765" x="5870575" y="4492625"/>
          <p14:tracePt t="107782" x="5870575" y="4479925"/>
          <p14:tracePt t="108107" x="5857875" y="4492625"/>
          <p14:tracePt t="108123" x="5857875" y="4505325"/>
          <p14:tracePt t="108131" x="5845175" y="4518025"/>
          <p14:tracePt t="108139" x="5845175" y="4530725"/>
          <p14:tracePt t="108149" x="5832475" y="4530725"/>
          <p14:tracePt t="108166" x="5821363" y="4543425"/>
          <p14:tracePt t="108183" x="5795963" y="4543425"/>
          <p14:tracePt t="108787" x="5808663" y="4543425"/>
          <p14:tracePt t="108995" x="5821363" y="4543425"/>
          <p14:tracePt t="109019" x="5832475" y="4543425"/>
          <p14:tracePt t="109027" x="5845175" y="4543425"/>
          <p14:tracePt t="109227" x="5845175" y="4530725"/>
          <p14:tracePt t="109243" x="5845175" y="4518025"/>
          <p14:tracePt t="109611" x="5857875" y="4518025"/>
          <p14:tracePt t="109620" x="5883275" y="4505325"/>
          <p14:tracePt t="109627" x="5908675" y="4492625"/>
          <p14:tracePt t="109636" x="5921375" y="4492625"/>
          <p14:tracePt t="109653" x="5932488" y="4492625"/>
          <p14:tracePt t="109683" x="5945188" y="4518025"/>
          <p14:tracePt t="109691" x="5957888" y="4543425"/>
          <p14:tracePt t="109703" x="5957888" y="4567238"/>
          <p14:tracePt t="109706" x="5957888" y="4605338"/>
          <p14:tracePt t="109721" x="5957888" y="4643438"/>
          <p14:tracePt t="109723" x="5957888" y="4679950"/>
          <p14:tracePt t="109738" x="5932488" y="4756150"/>
          <p14:tracePt t="109755" x="5883275" y="4792663"/>
          <p14:tracePt t="109771" x="5795963" y="4830763"/>
          <p14:tracePt t="109787" x="5708650" y="4856163"/>
          <p14:tracePt t="109804" x="5657850" y="4879975"/>
          <p14:tracePt t="109979" x="5657850" y="4892675"/>
          <p14:tracePt t="109995" x="5657850" y="4905375"/>
          <p14:tracePt t="110011" x="5683250" y="4918075"/>
          <p14:tracePt t="110067" x="5695950" y="4918075"/>
          <p14:tracePt t="110091" x="5708650" y="4918075"/>
          <p14:tracePt t="110139" x="5719763" y="4918075"/>
          <p14:tracePt t="110147" x="5732463" y="4918075"/>
          <p14:tracePt t="110155" x="5745163" y="4918075"/>
          <p14:tracePt t="110172" x="5808663" y="4918075"/>
          <p14:tracePt t="110188" x="5845175" y="4892675"/>
          <p14:tracePt t="110205" x="5870575" y="4868863"/>
          <p14:tracePt t="110221" x="5895975" y="4843463"/>
          <p14:tracePt t="110238" x="5945188" y="4805363"/>
          <p14:tracePt t="110255" x="5970588" y="4779963"/>
          <p14:tracePt t="110272" x="5995988" y="4756150"/>
          <p14:tracePt t="110274" x="6008688" y="4730750"/>
          <p14:tracePt t="110289" x="6034088" y="4718050"/>
          <p14:tracePt t="110291" x="6034088" y="4705350"/>
          <p14:tracePt t="110305" x="6045200" y="4705350"/>
          <p14:tracePt t="110307" x="6057900" y="4679950"/>
          <p14:tracePt t="110322" x="6070600" y="4667250"/>
          <p14:tracePt t="110339" x="6070600" y="4656138"/>
          <p14:tracePt t="110356" x="6083300" y="4643438"/>
          <p14:tracePt t="110372" x="6108700" y="4618038"/>
          <p14:tracePt t="110388" x="6134100" y="4605338"/>
          <p14:tracePt t="110405" x="6146800" y="4592638"/>
          <p14:tracePt t="110422" x="6157913" y="4579938"/>
          <p14:tracePt t="110439" x="6170613" y="4579938"/>
          <p14:tracePt t="110442" x="6183313" y="4567238"/>
          <p14:tracePt t="110456" x="6196013" y="4567238"/>
          <p14:tracePt t="110475" x="6208713" y="4554538"/>
          <p14:tracePt t="110490" x="6234113" y="4543425"/>
          <p14:tracePt t="110507" x="6270625" y="4543425"/>
          <p14:tracePt t="110523" x="6321425" y="4530725"/>
          <p14:tracePt t="110540" x="6383338" y="4505325"/>
          <p14:tracePt t="110556" x="6421438" y="4492625"/>
          <p14:tracePt t="110572" x="6483350" y="4479925"/>
          <p14:tracePt t="110589" x="6534150" y="4467225"/>
          <p14:tracePt t="110606" x="6584950" y="4454525"/>
          <p14:tracePt t="110623" x="6646863" y="4443413"/>
          <p14:tracePt t="110640" x="6684963" y="4430713"/>
          <p14:tracePt t="110643" x="6708775" y="4418013"/>
          <p14:tracePt t="110657" x="6721475" y="4418013"/>
          <p14:tracePt t="110659" x="6746875" y="4418013"/>
          <p14:tracePt t="110673" x="6772275" y="4405313"/>
          <p14:tracePt t="110675" x="6784975" y="4405313"/>
          <p14:tracePt t="110690" x="6808788" y="4405313"/>
          <p14:tracePt t="110706" x="6821488" y="4392613"/>
          <p14:tracePt t="110723" x="6834188" y="4392613"/>
          <p14:tracePt t="110740" x="6846888" y="4392613"/>
          <p14:tracePt t="110756" x="6859588" y="4392613"/>
          <p14:tracePt t="110779" x="6872288" y="4392613"/>
          <p14:tracePt t="111027" x="6859588" y="4392613"/>
          <p14:tracePt t="111035" x="6846888" y="4392613"/>
          <p14:tracePt t="111043" x="6821488" y="4392613"/>
          <p14:tracePt t="111059" x="6772275" y="4392613"/>
          <p14:tracePt t="111074" x="6734175" y="4405313"/>
          <p14:tracePt t="111091" x="6708775" y="4418013"/>
          <p14:tracePt t="111107" x="6672263" y="4418013"/>
          <p14:tracePt t="111124" x="6634163" y="4430713"/>
          <p14:tracePt t="111141" x="6621463" y="4430713"/>
          <p14:tracePt t="111157" x="6608763" y="4430713"/>
          <p14:tracePt t="111174" x="6596063" y="4430713"/>
          <p14:tracePt t="111191" x="6559550" y="4430713"/>
          <p14:tracePt t="111194" x="6546850" y="4430713"/>
          <p14:tracePt t="111211" x="6521450" y="4430713"/>
          <p14:tracePt t="111225" x="6508750" y="4430713"/>
          <p14:tracePt t="111242" x="6459538" y="4430713"/>
          <p14:tracePt t="111258" x="6421438" y="4430713"/>
          <p14:tracePt t="111275" x="6383338" y="4430713"/>
          <p14:tracePt t="111291" x="6346825" y="4430713"/>
          <p14:tracePt t="111308" x="6296025" y="4430713"/>
          <p14:tracePt t="111324" x="6246813" y="4430713"/>
          <p14:tracePt t="111341" x="6221413" y="4430713"/>
          <p14:tracePt t="111358" x="6157913" y="4430713"/>
          <p14:tracePt t="111375" x="6108700" y="4430713"/>
          <p14:tracePt t="117139" x="6108700" y="4443413"/>
          <p14:tracePt t="192418" x="6108700" y="4392613"/>
          <p14:tracePt t="192426" x="6170613" y="4254500"/>
          <p14:tracePt t="192436" x="6246813" y="4054475"/>
          <p14:tracePt t="192452" x="6434138" y="3654425"/>
          <p14:tracePt t="192470" x="6546850" y="3441700"/>
          <p14:tracePt t="192487" x="6584950" y="3290888"/>
          <p14:tracePt t="192490" x="6584950" y="3241675"/>
          <p14:tracePt t="192503" x="6584950" y="3216275"/>
          <p14:tracePt t="192520" x="6584950" y="3178175"/>
          <p14:tracePt t="192522" x="6584950" y="3165475"/>
          <p14:tracePt t="192554" x="6572250" y="3165475"/>
          <p14:tracePt t="192562" x="6546850" y="3165475"/>
          <p14:tracePt t="192570" x="6521450" y="3165475"/>
          <p14:tracePt t="192587" x="6446838" y="3165475"/>
          <p14:tracePt t="192603" x="6408738" y="3165475"/>
          <p14:tracePt t="192620" x="6396038" y="3165475"/>
          <p14:tracePt t="192818" x="6383338" y="3165475"/>
          <p14:tracePt t="192826" x="6370638" y="3178175"/>
          <p14:tracePt t="192842" x="6370638" y="3190875"/>
          <p14:tracePt t="192854" x="6359525" y="3190875"/>
          <p14:tracePt t="193058" x="6370638" y="3216275"/>
          <p14:tracePt t="193066" x="6408738" y="3228975"/>
          <p14:tracePt t="193074" x="6496050" y="3254375"/>
          <p14:tracePt t="193089" x="6684963" y="3328988"/>
          <p14:tracePt t="193105" x="6884988" y="3429000"/>
          <p14:tracePt t="193122" x="6985000" y="3454400"/>
          <p14:tracePt t="193138" x="6985000" y="3467100"/>
          <p14:tracePt t="193155" x="7010400" y="3467100"/>
          <p14:tracePt t="193171" x="7021513" y="3467100"/>
          <p14:tracePt t="193188" x="7034213" y="3467100"/>
          <p14:tracePt t="193250" x="7034213" y="3490913"/>
          <p14:tracePt t="193258" x="7034213" y="3503613"/>
          <p14:tracePt t="193272" x="7034213" y="3541713"/>
          <p14:tracePt t="193274" x="7034213" y="3590925"/>
          <p14:tracePt t="193290" x="7034213" y="3741738"/>
          <p14:tracePt t="193306" x="7034213" y="3929063"/>
          <p14:tracePt t="193322" x="7072313" y="4179888"/>
          <p14:tracePt t="193339" x="7123113" y="4418013"/>
          <p14:tracePt t="193355" x="7197725" y="4643438"/>
          <p14:tracePt t="193371" x="7272338" y="4892675"/>
          <p14:tracePt t="193389" x="7335838" y="5105400"/>
          <p14:tracePt t="193406" x="7423150" y="5356225"/>
          <p14:tracePt t="193422" x="7497763" y="5543550"/>
          <p14:tracePt t="193439" x="7572375" y="5707063"/>
          <p14:tracePt t="193442" x="7597775" y="5768975"/>
          <p14:tracePt t="193456" x="7610475" y="5794375"/>
          <p14:tracePt t="193458" x="7635875" y="5819775"/>
          <p14:tracePt t="193473" x="7635875" y="5843588"/>
          <p14:tracePt t="193489" x="7635875" y="5856288"/>
          <p14:tracePt t="193506" x="7635875" y="5868988"/>
          <p14:tracePt t="193523" x="7635875" y="5894388"/>
          <p14:tracePt t="193539" x="7635875" y="5919788"/>
          <p14:tracePt t="193555" x="7635875" y="5994400"/>
          <p14:tracePt t="193572" x="7585075" y="6119813"/>
          <p14:tracePt t="193589" x="7485063" y="6245225"/>
          <p14:tracePt t="193606" x="7423150" y="6381750"/>
          <p14:tracePt t="193623" x="7397750" y="6470650"/>
          <p14:tracePt t="193626" x="7397750" y="6507163"/>
          <p14:tracePt t="193639" x="7397750" y="6545263"/>
          <p14:tracePt t="193642" x="7397750" y="6583363"/>
          <p14:tracePt t="193657" x="7397750" y="6632575"/>
          <p14:tracePt t="193673" x="7397750" y="6683375"/>
          <p14:tracePt t="193690" x="7397750" y="6732588"/>
          <p14:tracePt t="193706" x="7397750" y="6757988"/>
          <p14:tracePt t="193723" x="7397750" y="6770688"/>
          <p14:tracePt t="194034" x="7459663" y="6719888"/>
          <p14:tracePt t="194041" x="7535863" y="6619875"/>
          <p14:tracePt t="194050" x="7610475" y="6470650"/>
          <p14:tracePt t="194058" x="7648575" y="6345238"/>
          <p14:tracePt t="194074" x="7661275" y="6107113"/>
          <p14:tracePt t="194091" x="7585075" y="5856288"/>
          <p14:tracePt t="194107" x="7448550" y="5556250"/>
          <p14:tracePt t="194124" x="7285038" y="5181600"/>
          <p14:tracePt t="194140" x="7159625" y="4943475"/>
          <p14:tracePt t="194158" x="7059613" y="4779963"/>
          <p14:tracePt t="194174" x="7010400" y="4718050"/>
          <p14:tracePt t="194191" x="6985000" y="4692650"/>
          <p14:tracePt t="194306" x="6972300" y="4692650"/>
          <p14:tracePt t="194314" x="6959600" y="4692650"/>
          <p14:tracePt t="194324" x="6946900" y="4692650"/>
          <p14:tracePt t="194341" x="6921500" y="4692650"/>
          <p14:tracePt t="194358" x="6910388" y="4692650"/>
          <p14:tracePt t="194434" x="6897688" y="4692650"/>
          <p14:tracePt t="194441" x="6884988" y="4692650"/>
          <p14:tracePt t="194450" x="6859588" y="4705350"/>
          <p14:tracePt t="194458" x="6834188" y="4718050"/>
          <p14:tracePt t="194475" x="6808788" y="4792663"/>
          <p14:tracePt t="194491" x="6772275" y="4856163"/>
          <p14:tracePt t="194508" x="6746875" y="4930775"/>
          <p14:tracePt t="194525" x="6708775" y="5018088"/>
          <p14:tracePt t="194542" x="6696075" y="5068888"/>
          <p14:tracePt t="194559" x="6684963" y="5118100"/>
          <p14:tracePt t="194562" x="6672263" y="5143500"/>
          <p14:tracePt t="194576" x="6659563" y="5168900"/>
          <p14:tracePt t="194578" x="6659563" y="5205413"/>
          <p14:tracePt t="194593" x="6646863" y="5305425"/>
          <p14:tracePt t="194610" x="6621463" y="5407025"/>
          <p14:tracePt t="194626" x="6572250" y="5556250"/>
          <p14:tracePt t="194642" x="6508750" y="5656263"/>
          <p14:tracePt t="194659" x="6459538" y="5732463"/>
          <p14:tracePt t="194675" x="6421438" y="5768975"/>
          <p14:tracePt t="194692" x="6408738" y="5807075"/>
          <p14:tracePt t="194709" x="6396038" y="5819775"/>
          <p14:tracePt t="194726" x="6396038" y="5832475"/>
          <p14:tracePt t="194978" x="6383338" y="5843588"/>
          <p14:tracePt t="194986" x="6370638" y="5856288"/>
          <p14:tracePt t="194993" x="6346825" y="5856288"/>
          <p14:tracePt t="195010" x="6283325" y="5881688"/>
          <p14:tracePt t="195026" x="6234113" y="5894388"/>
          <p14:tracePt t="195043" x="6183313" y="5919788"/>
          <p14:tracePt t="195059" x="6121400" y="5932488"/>
          <p14:tracePt t="195076" x="6008688" y="5945188"/>
          <p14:tracePt t="195093" x="5883275" y="5969000"/>
          <p14:tracePt t="195110" x="5732463" y="5969000"/>
          <p14:tracePt t="195127" x="5545138" y="5994400"/>
          <p14:tracePt t="195129" x="5407025" y="6007100"/>
          <p14:tracePt t="195144" x="5270500" y="6019800"/>
          <p14:tracePt t="195146" x="5132388" y="6032500"/>
          <p14:tracePt t="195161" x="4981575" y="6056313"/>
          <p14:tracePt t="195163" x="4868863" y="6069013"/>
          <p14:tracePt t="195177" x="4694238" y="6081713"/>
          <p14:tracePt t="195194" x="4594225" y="6094413"/>
          <p14:tracePt t="195210" x="4543425" y="6094413"/>
          <p14:tracePt t="195810" x="4530725" y="6081713"/>
          <p14:tracePt t="195818" x="4518025" y="6045200"/>
          <p14:tracePt t="195828" x="4481513" y="5969000"/>
          <p14:tracePt t="195845" x="4356100" y="5807075"/>
          <p14:tracePt t="195862" x="4168775" y="5630863"/>
          <p14:tracePt t="195879" x="4005263" y="5530850"/>
          <p14:tracePt t="195881" x="3917950" y="5494338"/>
          <p14:tracePt t="195896" x="3843338" y="5456238"/>
          <p14:tracePt t="195898" x="3767138" y="5430838"/>
          <p14:tracePt t="195913" x="3667125" y="5394325"/>
          <p14:tracePt t="195929" x="3567113" y="5381625"/>
          <p14:tracePt t="195946" x="3492500" y="5343525"/>
          <p14:tracePt t="195962" x="3417888" y="5330825"/>
          <p14:tracePt t="195979" x="3354388" y="5294313"/>
          <p14:tracePt t="195995" x="3292475" y="5268913"/>
          <p14:tracePt t="196012" x="3228975" y="5256213"/>
          <p14:tracePt t="196029" x="3067050" y="5218113"/>
          <p14:tracePt t="196046" x="2890838" y="5181600"/>
          <p14:tracePt t="196062" x="2716213" y="5130800"/>
          <p14:tracePt t="196065" x="2654300" y="5105400"/>
          <p14:tracePt t="196080" x="2628900" y="5092700"/>
          <p14:tracePt t="196082" x="2616200" y="5092700"/>
          <p14:tracePt t="196096" x="2603500" y="5092700"/>
          <p14:tracePt t="196130" x="2603500" y="5081588"/>
          <p14:tracePt t="196146" x="2590800" y="5068888"/>
          <p14:tracePt t="196171" x="2590800" y="5056188"/>
          <p14:tracePt t="196186" x="2590800" y="5043488"/>
          <p14:tracePt t="196201" x="2590800" y="5030788"/>
          <p14:tracePt t="196210" x="2590800" y="5018088"/>
          <p14:tracePt t="196217" x="2590800" y="5005388"/>
          <p14:tracePt t="196234" x="2590800" y="4981575"/>
          <p14:tracePt t="196246" x="2603500" y="4968875"/>
          <p14:tracePt t="196263" x="2678113" y="4930775"/>
          <p14:tracePt t="196265" x="2778125" y="4905375"/>
          <p14:tracePt t="196280" x="2928938" y="4879975"/>
          <p14:tracePt t="196282" x="3141663" y="4843463"/>
          <p14:tracePt t="196297" x="3830638" y="4843463"/>
          <p14:tracePt t="196314" x="4468813" y="4892675"/>
          <p14:tracePt t="196330" x="4668838" y="4956175"/>
          <p14:tracePt t="196347" x="4732338" y="4968875"/>
          <p14:tracePt t="196506" x="4719638" y="4943475"/>
          <p14:tracePt t="196513" x="4694238" y="4930775"/>
          <p14:tracePt t="196530" x="4581525" y="4879975"/>
          <p14:tracePt t="196547" x="4456113" y="4868863"/>
          <p14:tracePt t="196563" x="4418013" y="4868863"/>
          <p14:tracePt t="196580" x="4406900" y="4868863"/>
          <p14:tracePt t="196656" x="4406900" y="4856163"/>
          <p14:tracePt t="196665" x="4406900" y="4843463"/>
          <p14:tracePt t="196672" x="4381500" y="4818063"/>
          <p14:tracePt t="196688" x="4356100" y="4805363"/>
          <p14:tracePt t="196696" x="4330700" y="4792663"/>
          <p14:tracePt t="196712" x="4305300" y="4768850"/>
          <p14:tracePt t="196729" x="4294188" y="4756150"/>
          <p14:tracePt t="196745" x="4281488" y="4743450"/>
          <p14:tracePt t="196762" x="4268788" y="4718050"/>
          <p14:tracePt t="196898" x="4256088" y="4718050"/>
          <p14:tracePt t="196914" x="4243388" y="4718050"/>
          <p14:tracePt t="196921" x="4230688" y="4718050"/>
          <p14:tracePt t="196932" x="4217988" y="4718050"/>
          <p14:tracePt t="196947" x="4156075" y="4743450"/>
          <p14:tracePt t="196965" x="4117975" y="4756150"/>
          <p14:tracePt t="196982" x="4068763" y="4768850"/>
          <p14:tracePt t="196998" x="4043363" y="4768850"/>
          <p14:tracePt t="197001" x="4030663" y="4768850"/>
          <p14:tracePt t="197018" x="4017963" y="4768850"/>
          <p14:tracePt t="197032" x="4005263" y="4768850"/>
          <p14:tracePt t="197034" x="3992563" y="4768850"/>
          <p14:tracePt t="197049" x="3968750" y="4768850"/>
          <p14:tracePt t="197065" x="3917950" y="4768850"/>
          <p14:tracePt t="197082" x="3879850" y="4756150"/>
          <p14:tracePt t="197099" x="3843338" y="4756150"/>
          <p14:tracePt t="197115" x="3792538" y="4743450"/>
          <p14:tracePt t="197131" x="3743325" y="4730750"/>
          <p14:tracePt t="197149" x="3692525" y="4705350"/>
          <p14:tracePt t="197165" x="3643313" y="4692650"/>
          <p14:tracePt t="197182" x="3605213" y="4679950"/>
          <p14:tracePt t="197199" x="3541713" y="4667250"/>
          <p14:tracePt t="197202" x="3517900" y="4667250"/>
          <p14:tracePt t="197216" x="3479800" y="4656138"/>
          <p14:tracePt t="197218" x="3441700" y="4643438"/>
          <p14:tracePt t="197233" x="3392488" y="4630738"/>
          <p14:tracePt t="197249" x="3354388" y="4618038"/>
          <p14:tracePt t="197266" x="3328988" y="4618038"/>
          <p14:tracePt t="197282" x="3317875" y="4618038"/>
          <p14:tracePt t="198058" x="3328988" y="4618038"/>
          <p14:tracePt t="198067" x="3341688" y="4630738"/>
          <p14:tracePt t="198074" x="3367088" y="4643438"/>
          <p14:tracePt t="198084" x="3379788" y="4656138"/>
          <p14:tracePt t="198101" x="3417888" y="4667250"/>
          <p14:tracePt t="198118" x="3441700" y="4692650"/>
          <p14:tracePt t="198134" x="3467100" y="4692650"/>
          <p14:tracePt t="198137" x="3467100" y="4705350"/>
          <p14:tracePt t="200954" x="3479800" y="4705350"/>
          <p14:tracePt t="200970" x="3505200" y="4718050"/>
          <p14:tracePt t="200977" x="3517900" y="4718050"/>
          <p14:tracePt t="200993" x="3530600" y="4718050"/>
          <p14:tracePt t="201010" x="3530600" y="4730750"/>
          <p14:tracePt t="201106" x="3541713" y="4730750"/>
          <p14:tracePt t="201122" x="3554413" y="4730750"/>
          <p14:tracePt t="201130" x="3592513" y="4730750"/>
          <p14:tracePt t="201142" x="3630613" y="4730750"/>
          <p14:tracePt t="201158" x="3692525" y="4730750"/>
          <p14:tracePt t="201176" x="3730625" y="4718050"/>
          <p14:tracePt t="201178" x="3743325" y="4705350"/>
          <p14:tracePt t="201193" x="3767138" y="4705350"/>
          <p14:tracePt t="202082" x="3767138" y="4730750"/>
          <p14:tracePt t="202090" x="3767138" y="4756150"/>
          <p14:tracePt t="202097" x="3767138" y="4779963"/>
          <p14:tracePt t="202112" x="3767138" y="4805363"/>
          <p14:tracePt t="202114" x="3779838" y="4843463"/>
          <p14:tracePt t="202129" x="3805238" y="4918075"/>
          <p14:tracePt t="202145" x="3817938" y="4992688"/>
          <p14:tracePt t="202162" x="3830638" y="5068888"/>
          <p14:tracePt t="202179" x="3843338" y="5118100"/>
          <p14:tracePt t="202195" x="3843338" y="5181600"/>
          <p14:tracePt t="202212" x="3843338" y="5230813"/>
          <p14:tracePt t="202228" x="3843338" y="5268913"/>
          <p14:tracePt t="202244" x="3843338" y="5305425"/>
          <p14:tracePt t="202262" x="3843338" y="5318125"/>
          <p14:tracePt t="202265" x="3843338" y="5330825"/>
          <p14:tracePt t="202279" x="3843338" y="5343525"/>
          <p14:tracePt t="202442" x="3843338" y="5356225"/>
          <p14:tracePt t="202458" x="3843338" y="5368925"/>
          <p14:tracePt t="202618" x="3856038" y="5368925"/>
          <p14:tracePt t="202650" x="3867150" y="5368925"/>
          <p14:tracePt t="202658" x="3879850" y="5368925"/>
          <p14:tracePt t="202682" x="3892550" y="5368925"/>
          <p14:tracePt t="202698" x="3905250" y="5368925"/>
          <p14:tracePt t="202722" x="3930650" y="5368925"/>
          <p14:tracePt t="202738" x="3943350" y="5368925"/>
          <p14:tracePt t="202746" x="3956050" y="5368925"/>
          <p14:tracePt t="202753" x="3968750" y="5368925"/>
          <p14:tracePt t="202763" x="3979863" y="5368925"/>
          <p14:tracePt t="202780" x="4005263" y="5368925"/>
          <p14:tracePt t="202796" x="4017963" y="5356225"/>
          <p14:tracePt t="202947" x="4030663" y="5356225"/>
          <p14:tracePt t="202953" x="4043363" y="5356225"/>
          <p14:tracePt t="202963" x="4068763" y="5343525"/>
          <p14:tracePt t="202980" x="4092575" y="5330825"/>
          <p14:tracePt t="202997" x="4117975" y="5305425"/>
          <p14:tracePt t="203014" x="4143375" y="5281613"/>
          <p14:tracePt t="203030" x="4156075" y="5268913"/>
          <p14:tracePt t="203033" x="4168775" y="5243513"/>
          <p14:tracePt t="203050" x="4181475" y="5230813"/>
          <p14:tracePt t="203065" x="4181475" y="5218113"/>
          <p14:tracePt t="203081" x="4181475" y="5205413"/>
          <p14:tracePt t="203098" x="4181475" y="5194300"/>
          <p14:tracePt t="203114" x="4181475" y="5181600"/>
          <p14:tracePt t="203131" x="4181475" y="5168900"/>
          <p14:tracePt t="203147" x="4192588" y="5143500"/>
          <p14:tracePt t="203164" x="4192588" y="5130800"/>
          <p14:tracePt t="203181" x="4192588" y="5118100"/>
          <p14:tracePt t="203198" x="4205288" y="5105400"/>
          <p14:tracePt t="203214" x="4205288" y="5092700"/>
          <p14:tracePt t="203434" x="4205288" y="5105400"/>
          <p14:tracePt t="203538" x="4205288" y="5118100"/>
          <p14:tracePt t="203546" x="4205288" y="5130800"/>
          <p14:tracePt t="203586" x="4205288" y="5143500"/>
          <p14:tracePt t="205002" x="4205288" y="5168900"/>
          <p14:tracePt t="205010" x="4205288" y="5181600"/>
          <p14:tracePt t="205019" x="4205288" y="5194300"/>
          <p14:tracePt t="205035" x="4192588" y="5230813"/>
          <p14:tracePt t="205052" x="4192588" y="5281613"/>
          <p14:tracePt t="205070" x="4181475" y="5343525"/>
          <p14:tracePt t="205086" x="4143375" y="5418138"/>
          <p14:tracePt t="205102" x="4117975" y="5456238"/>
          <p14:tracePt t="205120" x="4092575" y="5481638"/>
          <p14:tracePt t="205121" x="4081463" y="5518150"/>
          <p14:tracePt t="205137" x="4068763" y="5530850"/>
          <p14:tracePt t="205153" x="4068763" y="5543550"/>
          <p14:tracePt t="205170" x="4068763" y="5556250"/>
          <p14:tracePt t="205306" x="4081463" y="5556250"/>
          <p14:tracePt t="205314" x="4081463" y="5543550"/>
          <p14:tracePt t="205329" x="4092575" y="5530850"/>
          <p14:tracePt t="205674" x="4092575" y="5543550"/>
          <p14:tracePt t="205682" x="4068763" y="5556250"/>
          <p14:tracePt t="205690" x="4056063" y="5568950"/>
          <p14:tracePt t="205705" x="4017963" y="5607050"/>
          <p14:tracePt t="205721" x="3979863" y="5643563"/>
          <p14:tracePt t="205738" x="3943350" y="5681663"/>
          <p14:tracePt t="205755" x="3905250" y="5694363"/>
          <p14:tracePt t="205771" x="3892550" y="5732463"/>
          <p14:tracePt t="205787" x="3879850" y="5743575"/>
          <p14:tracePt t="205804" x="3867150" y="5756275"/>
          <p14:tracePt t="205821" x="3867150" y="5768975"/>
          <p14:tracePt t="205969" x="3867150" y="5781675"/>
          <p14:tracePt t="205986" x="3867150" y="5794375"/>
          <p14:tracePt t="205993" x="3867150" y="5832475"/>
          <p14:tracePt t="206005" x="3867150" y="5868988"/>
          <p14:tracePt t="206022" x="3917950" y="5932488"/>
          <p14:tracePt t="206039" x="4005263" y="6019800"/>
          <p14:tracePt t="206041" x="4068763" y="6081713"/>
          <p14:tracePt t="206055" x="4130675" y="6157913"/>
          <p14:tracePt t="206072" x="4217988" y="6307138"/>
          <p14:tracePt t="206074" x="4243388" y="6370638"/>
          <p14:tracePt t="206089" x="4256088" y="6494463"/>
          <p14:tracePt t="206106" x="4243388" y="6607175"/>
          <p14:tracePt t="206122" x="4117975" y="6719888"/>
          <p14:tracePt t="206139" x="3992563" y="6819900"/>
          <p14:tracePt t="206449" x="4092575" y="6807200"/>
          <p14:tracePt t="206457" x="4117975" y="6783388"/>
          <p14:tracePt t="206473" x="4168775" y="6745288"/>
          <p14:tracePt t="206490" x="4243388" y="6696075"/>
          <p14:tracePt t="206506" x="4318000" y="6645275"/>
          <p14:tracePt t="206523" x="4406900" y="6594475"/>
          <p14:tracePt t="206540" x="4494213" y="6545263"/>
          <p14:tracePt t="206556" x="4581525" y="6483350"/>
          <p14:tracePt t="206573" x="4668838" y="6407150"/>
          <p14:tracePt t="206590" x="4756150" y="6345238"/>
          <p14:tracePt t="206593" x="4794250" y="6319838"/>
          <p14:tracePt t="206606" x="4843463" y="6294438"/>
          <p14:tracePt t="206624" x="4894263" y="6245225"/>
          <p14:tracePt t="206626" x="4919663" y="6219825"/>
          <p14:tracePt t="206640" x="4945063" y="6207125"/>
          <p14:tracePt t="206642" x="4956175" y="6181725"/>
          <p14:tracePt t="206657" x="5019675" y="6145213"/>
          <p14:tracePt t="206674" x="5057775" y="6132513"/>
          <p14:tracePt t="206690" x="5094288" y="6094413"/>
          <p14:tracePt t="206706" x="5145088" y="6081713"/>
          <p14:tracePt t="206723" x="5194300" y="6045200"/>
          <p14:tracePt t="206740" x="5257800" y="6007100"/>
          <p14:tracePt t="206757" x="5281613" y="5969000"/>
          <p14:tracePt t="206773" x="5319713" y="5956300"/>
          <p14:tracePt t="206790" x="5370513" y="5919788"/>
          <p14:tracePt t="206793" x="5383213" y="5919788"/>
          <p14:tracePt t="206807" x="5407025" y="5894388"/>
          <p14:tracePt t="206810" x="5419725" y="5894388"/>
          <p14:tracePt t="206824" x="5432425" y="5881688"/>
          <p14:tracePt t="206841" x="5445125" y="5868988"/>
          <p14:tracePt t="206858" x="5457825" y="5856288"/>
          <p14:tracePt t="206874" x="5457825" y="5843588"/>
          <p14:tracePt t="206891" x="5483225" y="5843588"/>
          <p14:tracePt t="207170" x="5483225" y="5868988"/>
          <p14:tracePt t="207177" x="5483225" y="5907088"/>
          <p14:tracePt t="207191" x="5457825" y="5945188"/>
          <p14:tracePt t="207209" x="5419725" y="6032500"/>
          <p14:tracePt t="207211" x="5394325" y="6056313"/>
          <p14:tracePt t="207225" x="5294313" y="6132513"/>
          <p14:tracePt t="207242" x="5194300" y="6194425"/>
          <p14:tracePt t="207259" x="5081588" y="6232525"/>
          <p14:tracePt t="207275" x="4981575" y="6294438"/>
          <p14:tracePt t="207291" x="4945063" y="6332538"/>
          <p14:tracePt t="207308" x="4932363" y="6345238"/>
          <p14:tracePt t="207325" x="4919663" y="6345238"/>
          <p14:tracePt t="207418" x="4932363" y="6345238"/>
          <p14:tracePt t="207441" x="4945063" y="6332538"/>
          <p14:tracePt t="207450" x="4956175" y="6319838"/>
          <p14:tracePt t="207459" x="4968875" y="6307138"/>
          <p14:tracePt t="207475" x="4994275" y="6281738"/>
          <p14:tracePt t="207492" x="5032375" y="6245225"/>
          <p14:tracePt t="207509" x="5057775" y="6207125"/>
          <p14:tracePt t="207526" x="5157788" y="6145213"/>
          <p14:tracePt t="207542" x="5294313" y="6094413"/>
          <p14:tracePt t="207545" x="5383213" y="6069013"/>
          <p14:tracePt t="207559" x="5470525" y="6045200"/>
          <p14:tracePt t="207562" x="5557838" y="6019800"/>
          <p14:tracePt t="207576" x="5657850" y="6007100"/>
          <p14:tracePt t="207579" x="5745163" y="5994400"/>
          <p14:tracePt t="207593" x="5870575" y="5981700"/>
          <p14:tracePt t="207609" x="5908675" y="5969000"/>
          <p14:tracePt t="207626" x="5921375" y="5969000"/>
          <p14:tracePt t="207650" x="5945188" y="5969000"/>
          <p14:tracePt t="207666" x="5957888" y="5969000"/>
          <p14:tracePt t="208209" x="5970588" y="5956300"/>
          <p14:tracePt t="208218" x="5983288" y="5956300"/>
          <p14:tracePt t="208227" x="5995988" y="5945188"/>
          <p14:tracePt t="208244" x="6021388" y="5932488"/>
          <p14:tracePt t="208262" x="6045200" y="5919788"/>
          <p14:tracePt t="208278" x="6083300" y="5907088"/>
          <p14:tracePt t="208294" x="6096000" y="5894388"/>
          <p14:tracePt t="208297" x="6108700" y="5894388"/>
          <p14:tracePt t="209010" x="6121400" y="5894388"/>
          <p14:tracePt t="209017" x="6134100" y="5894388"/>
          <p14:tracePt t="209029" x="6146800" y="5881688"/>
          <p14:tracePt t="210506" x="6146800" y="5868988"/>
          <p14:tracePt t="210514" x="6157913" y="5856288"/>
          <p14:tracePt t="210530" x="6170613" y="5843588"/>
          <p14:tracePt t="210538" x="6183313" y="5843588"/>
          <p14:tracePt t="210550" x="6196013" y="5832475"/>
          <p14:tracePt t="210553" x="6208713" y="5819775"/>
          <p14:tracePt t="210567" x="6234113" y="5807075"/>
          <p14:tracePt t="210570" x="6259513" y="5781675"/>
          <p14:tracePt t="210584" x="6270625" y="5768975"/>
          <p14:tracePt t="210586" x="6283325" y="5756275"/>
          <p14:tracePt t="210601" x="6308725" y="5743575"/>
          <p14:tracePt t="210626" x="6321425" y="5743575"/>
          <p14:tracePt t="210633" x="6321425" y="5732463"/>
          <p14:tracePt t="210658" x="6334125" y="5732463"/>
          <p14:tracePt t="210667" x="6334125" y="5719763"/>
          <p14:tracePt t="210683" x="6346825" y="5719763"/>
          <p14:tracePt t="210700" x="6359525" y="5707063"/>
          <p14:tracePt t="210717" x="6359525" y="5694363"/>
          <p14:tracePt t="210734" x="6370638" y="5694363"/>
          <p14:tracePt t="210754" x="6383338" y="5681663"/>
          <p14:tracePt t="210810" x="6383338" y="5668963"/>
          <p14:tracePt t="210817" x="6396038" y="5656263"/>
          <p14:tracePt t="210850" x="6396038" y="5643563"/>
          <p14:tracePt t="210867" x="6408738" y="5643563"/>
          <p14:tracePt t="210874" x="6408738" y="5630863"/>
          <p14:tracePt t="210890" x="6408738" y="5619750"/>
          <p14:tracePt t="210906" x="6421438" y="5607050"/>
          <p14:tracePt t="215378" x="6421438" y="5619750"/>
          <p14:tracePt t="215386" x="6421438" y="5656263"/>
          <p14:tracePt t="215395" x="6421438" y="5694363"/>
          <p14:tracePt t="215413" x="6421438" y="5768975"/>
          <p14:tracePt t="215430" x="6421438" y="5807075"/>
          <p14:tracePt t="215446" x="6421438" y="5843588"/>
          <p14:tracePt t="215462" x="6421438" y="5856288"/>
          <p14:tracePt t="234881" x="6434138" y="5856288"/>
          <p14:tracePt t="234890" x="6459538" y="5807075"/>
          <p14:tracePt t="234897" x="6496050" y="5743575"/>
          <p14:tracePt t="234914" x="6584950" y="5556250"/>
          <p14:tracePt t="234931" x="6621463" y="5456238"/>
          <p14:tracePt t="234948" x="6634163" y="5407025"/>
          <p14:tracePt t="234964" x="6634163" y="5356225"/>
          <p14:tracePt t="234980" x="6584950" y="5294313"/>
          <p14:tracePt t="234997" x="6483350" y="5230813"/>
          <p14:tracePt t="235014" x="6383338" y="5181600"/>
          <p14:tracePt t="235017" x="6346825" y="5168900"/>
          <p14:tracePt t="235031" x="6296025" y="5156200"/>
          <p14:tracePt t="235033" x="6170613" y="5068888"/>
          <p14:tracePt t="235047" x="5921375" y="4892675"/>
          <p14:tracePt t="235050" x="5483225" y="4567238"/>
          <p14:tracePt t="235065" x="4217988" y="3641725"/>
          <p14:tracePt t="235081" x="2554288" y="2439988"/>
          <p14:tracePt t="235098" x="625475" y="11255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31873"/>
            <a:ext cx="10118415" cy="261084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800" dirty="0">
                <a:latin typeface="Alexandria"/>
              </a:rPr>
              <a:t>The purpose of most decision makers is to collect </a:t>
            </a:r>
            <a:r>
              <a:rPr lang="en-US" sz="2800" b="1" dirty="0">
                <a:latin typeface="Alexandria"/>
              </a:rPr>
              <a:t>Data </a:t>
            </a:r>
            <a:r>
              <a:rPr lang="en-US" sz="2800" dirty="0">
                <a:latin typeface="Alexandria"/>
              </a:rPr>
              <a:t>to obtain </a:t>
            </a:r>
            <a:r>
              <a:rPr lang="en-US" sz="2800" b="1" dirty="0">
                <a:latin typeface="Alexandria"/>
              </a:rPr>
              <a:t>Information</a:t>
            </a:r>
            <a:r>
              <a:rPr lang="en-US" sz="2800" dirty="0">
                <a:latin typeface="Alexandria"/>
              </a:rPr>
              <a:t> about a particular area of managerial interest.</a:t>
            </a:r>
          </a:p>
          <a:p>
            <a:pPr marL="285750" indent="-285750" algn="just">
              <a:lnSpc>
                <a:spcPct val="150000"/>
              </a:lnSpc>
              <a:buFont typeface="Arial" panose="020B0604020202020204" pitchFamily="34" charset="0"/>
              <a:buChar char="•"/>
            </a:pPr>
            <a:r>
              <a:rPr lang="en-US" sz="2800" dirty="0">
                <a:latin typeface="Alexandria"/>
              </a:rPr>
              <a:t>Our data include </a:t>
            </a:r>
            <a:r>
              <a:rPr lang="en-US" sz="2800" b="1" dirty="0">
                <a:latin typeface="Alexandria"/>
              </a:rPr>
              <a:t>Observations </a:t>
            </a:r>
            <a:r>
              <a:rPr lang="en-US" sz="2800" dirty="0">
                <a:latin typeface="Alexandria"/>
              </a:rPr>
              <a:t>on one or more variables.</a:t>
            </a:r>
          </a:p>
          <a:p>
            <a:pPr marL="285750" indent="-285750">
              <a:lnSpc>
                <a:spcPct val="150000"/>
              </a:lnSpc>
              <a:buFont typeface="Arial" panose="020B0604020202020204" pitchFamily="34" charset="0"/>
              <a:buChar char="•"/>
            </a:pPr>
            <a:r>
              <a:rPr lang="en-US" sz="2800" dirty="0">
                <a:latin typeface="Alexandria"/>
              </a:rPr>
              <a:t>Any quantity that varies is termed a </a:t>
            </a:r>
            <a:r>
              <a:rPr lang="en-US" sz="2800" b="1" dirty="0">
                <a:latin typeface="Alexandria"/>
              </a:rPr>
              <a:t>Variable</a:t>
            </a:r>
            <a:r>
              <a:rPr lang="en-US" sz="28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93340369"/>
      </p:ext>
    </p:extLst>
  </p:cSld>
  <p:clrMapOvr>
    <a:masterClrMapping/>
  </p:clrMapOvr>
  <mc:AlternateContent xmlns:mc="http://schemas.openxmlformats.org/markup-compatibility/2006" xmlns:p14="http://schemas.microsoft.com/office/powerpoint/2010/main">
    <mc:Choice Requires="p14">
      <p:transition p14:dur="10" advTm="191968"/>
    </mc:Choice>
    <mc:Fallback xmlns="">
      <p:transition advTm="191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326" x="1601788" y="763588"/>
          <p14:tracePt t="3338" x="2165350" y="1327150"/>
          <p14:tracePt t="3340" x="2603500" y="1814513"/>
          <p14:tracePt t="3355" x="3317875" y="2490788"/>
          <p14:tracePt t="3371" x="3630613" y="2716213"/>
          <p14:tracePt t="3388" x="3805238" y="2828925"/>
          <p14:tracePt t="3405" x="3992563" y="2928938"/>
          <p14:tracePt t="3421" x="4092575" y="2978150"/>
          <p14:tracePt t="3439" x="4105275" y="2990850"/>
          <p14:tracePt t="3492" x="4117975" y="2990850"/>
          <p14:tracePt t="3499" x="4130675" y="3016250"/>
          <p14:tracePt t="3507" x="4156075" y="3028950"/>
          <p14:tracePt t="3522" x="4192588" y="3090863"/>
          <p14:tracePt t="3539" x="4230688" y="3116263"/>
          <p14:tracePt t="3556" x="4268788" y="3141663"/>
          <p14:tracePt t="3572" x="4305300" y="3178175"/>
          <p14:tracePt t="3589" x="4368800" y="3228975"/>
          <p14:tracePt t="3605" x="4468813" y="3367088"/>
          <p14:tracePt t="3621" x="4606925" y="3590925"/>
          <p14:tracePt t="3639" x="4756150" y="3803650"/>
          <p14:tracePt t="3656" x="4919663" y="4017963"/>
          <p14:tracePt t="3673" x="5119688" y="4305300"/>
          <p14:tracePt t="3675" x="5270500" y="4492625"/>
          <p14:tracePt t="3689" x="5407025" y="4643438"/>
          <p14:tracePt t="3691" x="5532438" y="4756150"/>
          <p14:tracePt t="3707" x="5683250" y="4892675"/>
          <p14:tracePt t="3723" x="5783263" y="4992688"/>
          <p14:tracePt t="3740" x="5857875" y="5068888"/>
          <p14:tracePt t="3756" x="5970588" y="5168900"/>
          <p14:tracePt t="3773" x="6070600" y="5230813"/>
          <p14:tracePt t="3789" x="6146800" y="5243513"/>
          <p14:tracePt t="3807" x="6170613" y="5243513"/>
          <p14:tracePt t="3822" x="6183313" y="5243513"/>
          <p14:tracePt t="4011" x="6183313" y="5230813"/>
          <p14:tracePt t="4020" x="6221413" y="5205413"/>
          <p14:tracePt t="4027" x="6246813" y="5181600"/>
          <p14:tracePt t="4040" x="6270625" y="5156200"/>
          <p14:tracePt t="4057" x="6321425" y="5156200"/>
          <p14:tracePt t="4060" x="6346825" y="5168900"/>
          <p14:tracePt t="4074" x="6370638" y="5168900"/>
          <p14:tracePt t="4076" x="6396038" y="5181600"/>
          <p14:tracePt t="4090" x="6521450" y="5230813"/>
          <p14:tracePt t="4107" x="6759575" y="5256213"/>
          <p14:tracePt t="4124" x="7159625" y="5256213"/>
          <p14:tracePt t="4140" x="7735888" y="5256213"/>
          <p14:tracePt t="4157" x="8424863" y="5256213"/>
          <p14:tracePt t="4173" x="9099550" y="5256213"/>
          <p14:tracePt t="4190" x="9788525" y="5256213"/>
          <p14:tracePt t="4207" x="10464800" y="5256213"/>
          <p14:tracePt t="4224" x="11015663" y="5256213"/>
          <p14:tracePt t="4228" x="11253788" y="5256213"/>
          <p14:tracePt t="4240" x="11466513" y="5256213"/>
          <p14:tracePt t="4258" x="11741150" y="5256213"/>
          <p14:tracePt t="4260" x="11841163" y="5256213"/>
          <p14:tracePt t="4274" x="11941175" y="5218113"/>
          <p14:tracePt t="4291" x="11979275" y="5205413"/>
          <p14:tracePt t="4308" x="12017375" y="5194300"/>
          <p14:tracePt t="4324" x="12066588" y="5156200"/>
          <p14:tracePt t="4341" x="12166600" y="5118100"/>
          <p14:tracePt t="8123" x="12091988" y="6570663"/>
          <p14:tracePt t="8134" x="12017375" y="6619875"/>
          <p14:tracePt t="8151" x="11853863" y="6719888"/>
          <p14:tracePt t="8167" x="11715750" y="6807200"/>
          <p14:tracePt t="8184" x="11679238" y="6832600"/>
          <p14:tracePt t="8315" x="11666538" y="6832600"/>
          <p14:tracePt t="8323" x="11653838" y="6832600"/>
          <p14:tracePt t="8340" x="11641138" y="6832600"/>
          <p14:tracePt t="8355" x="11615738" y="6819900"/>
          <p14:tracePt t="8368" x="11615738" y="6807200"/>
          <p14:tracePt t="8371" x="11603038" y="6807200"/>
          <p14:tracePt t="8385" x="11591925" y="6783388"/>
          <p14:tracePt t="8388" x="11579225" y="6770688"/>
          <p14:tracePt t="8401" x="11541125" y="6745288"/>
          <p14:tracePt t="8419" x="11466513" y="6696075"/>
          <p14:tracePt t="8435" x="11390313" y="6632575"/>
          <p14:tracePt t="8452" x="11253788" y="6570663"/>
          <p14:tracePt t="8468" x="11128375" y="6494463"/>
          <p14:tracePt t="8484" x="11041063" y="6432550"/>
          <p14:tracePt t="8501" x="10977563" y="6381750"/>
          <p14:tracePt t="8518" x="10928350" y="6345238"/>
          <p14:tracePt t="8535" x="10877550" y="6307138"/>
          <p14:tracePt t="8552" x="10839450" y="6281738"/>
          <p14:tracePt t="8555" x="10828338" y="6257925"/>
          <p14:tracePt t="8568" x="10802938" y="6257925"/>
          <p14:tracePt t="8586" x="10790238" y="6245225"/>
          <p14:tracePt t="8588" x="10790238" y="6232525"/>
          <p14:tracePt t="8612" x="10777538" y="6219825"/>
          <p14:tracePt t="8619" x="10777538" y="6207125"/>
          <p14:tracePt t="8635" x="10739438" y="6157913"/>
          <p14:tracePt t="8653" x="10702925" y="6107113"/>
          <p14:tracePt t="8668" x="10690225" y="6056313"/>
          <p14:tracePt t="8684" x="10664825" y="5994400"/>
          <p14:tracePt t="8702" x="10639425" y="5956300"/>
          <p14:tracePt t="8719" x="10626725" y="5932488"/>
          <p14:tracePt t="8736" x="10614025" y="5894388"/>
          <p14:tracePt t="8739" x="10602913" y="5881688"/>
          <p14:tracePt t="8753" x="10590213" y="5868988"/>
          <p14:tracePt t="8755" x="10590213" y="5856288"/>
          <p14:tracePt t="8769" x="10590213" y="5843588"/>
          <p14:tracePt t="8787" x="10564813" y="5794375"/>
          <p14:tracePt t="8802" x="10564813" y="5768975"/>
          <p14:tracePt t="13628" x="10564813" y="5781675"/>
          <p14:tracePt t="13635" x="10564813" y="5794375"/>
          <p14:tracePt t="13648" x="10564813" y="5807075"/>
          <p14:tracePt t="13668" x="10564813" y="5819775"/>
          <p14:tracePt t="17435" x="10564813" y="5794375"/>
          <p14:tracePt t="17443" x="10564813" y="5732463"/>
          <p14:tracePt t="17459" x="10539413" y="5581650"/>
          <p14:tracePt t="17476" x="10526713" y="5443538"/>
          <p14:tracePt t="17492" x="10514013" y="5343525"/>
          <p14:tracePt t="17509" x="10502900" y="5256213"/>
          <p14:tracePt t="17525" x="10490200" y="5194300"/>
          <p14:tracePt t="17542" x="10490200" y="5143500"/>
          <p14:tracePt t="17559" x="10490200" y="5092700"/>
          <p14:tracePt t="17575" x="10490200" y="5018088"/>
          <p14:tracePt t="17592" x="10477500" y="4943475"/>
          <p14:tracePt t="17595" x="10477500" y="4905375"/>
          <p14:tracePt t="17609" x="10477500" y="4868863"/>
          <p14:tracePt t="17611" x="10477500" y="4830763"/>
          <p14:tracePt t="17627" x="10477500" y="4756150"/>
          <p14:tracePt t="17643" x="10477500" y="4705350"/>
          <p14:tracePt t="17659" x="10477500" y="4679950"/>
          <p14:tracePt t="17676" x="10477500" y="4656138"/>
          <p14:tracePt t="17971" x="10490200" y="4656138"/>
          <p14:tracePt t="17979" x="10502900" y="4643438"/>
          <p14:tracePt t="18012" x="10502900" y="4630738"/>
          <p14:tracePt t="18019" x="10502900" y="4618038"/>
          <p14:tracePt t="18027" x="10514013" y="4618038"/>
          <p14:tracePt t="18043" x="10526713" y="4605338"/>
          <p14:tracePt t="18060" x="10552113" y="4579938"/>
          <p14:tracePt t="18077" x="10590213" y="4554538"/>
          <p14:tracePt t="18093" x="10602913" y="4543425"/>
          <p14:tracePt t="18339" x="10577513" y="4554538"/>
          <p14:tracePt t="18347" x="10577513" y="4567238"/>
          <p14:tracePt t="18361" x="10564813" y="4592638"/>
          <p14:tracePt t="18363" x="10552113" y="4630738"/>
          <p14:tracePt t="18378" x="10514013" y="4656138"/>
          <p14:tracePt t="18395" x="10490200" y="4692650"/>
          <p14:tracePt t="18411" x="10464800" y="4718050"/>
          <p14:tracePt t="18428" x="10439400" y="4730750"/>
          <p14:tracePt t="18444" x="10426700" y="4743450"/>
          <p14:tracePt t="18461" x="10414000" y="4756150"/>
          <p14:tracePt t="19571" x="10414000" y="4768850"/>
          <p14:tracePt t="19587" x="10401300" y="4768850"/>
          <p14:tracePt t="19596" x="10390188" y="4779963"/>
          <p14:tracePt t="19619" x="10390188" y="4792663"/>
          <p14:tracePt t="19627" x="10377488" y="4792663"/>
          <p14:tracePt t="19635" x="10377488" y="4805363"/>
          <p14:tracePt t="19652" x="10377488" y="4818063"/>
          <p14:tracePt t="19667" x="10364788" y="4818063"/>
          <p14:tracePt t="19683" x="10364788" y="4830763"/>
          <p14:tracePt t="19699" x="10364788" y="4843463"/>
          <p14:tracePt t="19714" x="10352088" y="4856163"/>
          <p14:tracePt t="19732" x="10339388" y="4868863"/>
          <p14:tracePt t="19755" x="10339388" y="4879975"/>
          <p14:tracePt t="19771" x="10339388" y="4892675"/>
          <p14:tracePt t="19780" x="10326688" y="4892675"/>
          <p14:tracePt t="19798" x="10326688" y="4905375"/>
          <p14:tracePt t="25819" x="10326688" y="4918075"/>
          <p14:tracePt t="25852" x="10326688" y="4930775"/>
          <p14:tracePt t="29579" x="10326688" y="4943475"/>
          <p14:tracePt t="29587" x="10326688" y="4956175"/>
          <p14:tracePt t="29619" x="10326688" y="4968875"/>
          <p14:tracePt t="30459" x="10326688" y="4981575"/>
          <p14:tracePt t="30483" x="10326688" y="4992688"/>
          <p14:tracePt t="30492" x="10326688" y="5005388"/>
          <p14:tracePt t="32499" x="10326688" y="4992688"/>
          <p14:tracePt t="32514" x="10326688" y="4981575"/>
          <p14:tracePt t="32523" x="10326688" y="4968875"/>
          <p14:tracePt t="32531" x="10326688" y="4956175"/>
          <p14:tracePt t="32548" x="10326688" y="4943475"/>
          <p14:tracePt t="32571" x="10326688" y="4930775"/>
          <p14:tracePt t="32587" x="10326688" y="4918075"/>
          <p14:tracePt t="32627" x="10326688" y="4905375"/>
          <p14:tracePt t="32643" x="10326688" y="4892675"/>
          <p14:tracePt t="32651" x="10326688" y="4879975"/>
          <p14:tracePt t="32665" x="10326688" y="4868863"/>
          <p14:tracePt t="32667" x="10326688" y="4856163"/>
          <p14:tracePt t="32683" x="10326688" y="4830763"/>
          <p14:tracePt t="32699" x="10326688" y="4818063"/>
          <p14:tracePt t="32716" x="10326688" y="4805363"/>
          <p14:tracePt t="32731" x="10326688" y="4792663"/>
          <p14:tracePt t="32764" x="10326688" y="4779963"/>
          <p14:tracePt t="32771" x="10326688" y="4768850"/>
          <p14:tracePt t="33043" x="10326688" y="4756150"/>
          <p14:tracePt t="33059" x="10339388" y="4756150"/>
          <p14:tracePt t="33075" x="10352088" y="4756150"/>
          <p14:tracePt t="33411" x="10352088" y="4743450"/>
          <p14:tracePt t="33443" x="10352088" y="4730750"/>
          <p14:tracePt t="33451" x="10352088" y="4718050"/>
          <p14:tracePt t="33932" x="10352088" y="4730750"/>
          <p14:tracePt t="33947" x="10352088" y="4743450"/>
          <p14:tracePt t="33955" x="10339388" y="4756150"/>
          <p14:tracePt t="33968" x="10339388" y="4768850"/>
          <p14:tracePt t="33970" x="10339388" y="4779963"/>
          <p14:tracePt t="34187" x="10326688" y="4779963"/>
          <p14:tracePt t="34211" x="10326688" y="4792663"/>
          <p14:tracePt t="34955" x="10326688" y="4779963"/>
          <p14:tracePt t="34963" x="10326688" y="4768850"/>
          <p14:tracePt t="34971" x="10326688" y="4756150"/>
          <p14:tracePt t="34987" x="10326688" y="4743450"/>
          <p14:tracePt t="35004" x="10326688" y="4679950"/>
          <p14:tracePt t="35021" x="10326688" y="4656138"/>
          <p14:tracePt t="35037" x="10326688" y="4618038"/>
          <p14:tracePt t="35054" x="10326688" y="4579938"/>
          <p14:tracePt t="35072" x="10326688" y="4554538"/>
          <p14:tracePt t="35075" x="10326688" y="4543425"/>
          <p14:tracePt t="35091" x="10326688" y="4530725"/>
          <p14:tracePt t="35104" x="10339388" y="4505325"/>
          <p14:tracePt t="35107" x="10339388" y="4492625"/>
          <p14:tracePt t="35120" x="10339388" y="4479925"/>
          <p14:tracePt t="35138" x="10339388" y="4467225"/>
          <p14:tracePt t="35139" x="10339388" y="4443413"/>
          <p14:tracePt t="35155" x="10339388" y="4430713"/>
          <p14:tracePt t="35172" x="10339388" y="4418013"/>
          <p14:tracePt t="35188" x="10339388" y="4392613"/>
          <p14:tracePt t="35827" x="10339388" y="4379913"/>
          <p14:tracePt t="35835" x="10339388" y="4367213"/>
          <p14:tracePt t="35851" x="10339388" y="4354513"/>
          <p14:tracePt t="35859" x="10339388" y="4341813"/>
          <p14:tracePt t="35874" x="10352088" y="4341813"/>
          <p14:tracePt t="35876" x="10352088" y="4330700"/>
          <p14:tracePt t="35890" x="10352088" y="4318000"/>
          <p14:tracePt t="35907" x="10352088" y="4305300"/>
          <p14:tracePt t="35923" x="10352088" y="4292600"/>
          <p14:tracePt t="35947" x="10352088" y="4279900"/>
          <p14:tracePt t="35963" x="10352088" y="4267200"/>
          <p14:tracePt t="36299" x="10364788" y="4254500"/>
          <p14:tracePt t="36307" x="10377488" y="4254500"/>
          <p14:tracePt t="36316" x="10390188" y="4241800"/>
          <p14:tracePt t="36324" x="10414000" y="4230688"/>
          <p14:tracePt t="36342" x="10490200" y="4179888"/>
          <p14:tracePt t="36357" x="10564813" y="4141788"/>
          <p14:tracePt t="36374" x="10614025" y="4129088"/>
          <p14:tracePt t="36391" x="10639425" y="4129088"/>
          <p14:tracePt t="36408" x="10652125" y="4117975"/>
          <p14:tracePt t="36659" x="10664825" y="4117975"/>
          <p14:tracePt t="36667" x="10664825" y="4129088"/>
          <p14:tracePt t="36675" x="10677525" y="4154488"/>
          <p14:tracePt t="36692" x="10690225" y="4179888"/>
          <p14:tracePt t="36709" x="10702925" y="4230688"/>
          <p14:tracePt t="36725" x="10715625" y="4267200"/>
          <p14:tracePt t="36741" x="10726738" y="4305300"/>
          <p14:tracePt t="36759" x="10726738" y="4330700"/>
          <p14:tracePt t="36775" x="10726738" y="4341813"/>
          <p14:tracePt t="36987" x="10739438" y="4341813"/>
          <p14:tracePt t="36995" x="10752138" y="4341813"/>
          <p14:tracePt t="37010" x="10764838" y="4341813"/>
          <p14:tracePt t="37027" x="10777538" y="4341813"/>
          <p14:tracePt t="37042" x="10790238" y="4341813"/>
          <p14:tracePt t="37059" x="10790238" y="4330700"/>
          <p14:tracePt t="37187" x="10802938" y="4330700"/>
          <p14:tracePt t="37419" x="10802938" y="4341813"/>
          <p14:tracePt t="37547" x="10802938" y="4354513"/>
          <p14:tracePt t="37571" x="10802938" y="4367213"/>
          <p14:tracePt t="37587" x="10802938" y="4379913"/>
          <p14:tracePt t="37604" x="10802938" y="4392613"/>
          <p14:tracePt t="37611" x="10802938" y="4405313"/>
          <p14:tracePt t="37628" x="10790238" y="4418013"/>
          <p14:tracePt t="37644" x="10764838" y="4443413"/>
          <p14:tracePt t="37660" x="10739438" y="4467225"/>
          <p14:tracePt t="37678" x="10739438" y="4530725"/>
          <p14:tracePt t="37694" x="10715625" y="4554538"/>
          <p14:tracePt t="37711" x="10715625" y="4579938"/>
          <p14:tracePt t="37728" x="10715625" y="4605338"/>
          <p14:tracePt t="37730" x="10715625" y="4618038"/>
          <p14:tracePt t="37764" x="10715625" y="4630738"/>
          <p14:tracePt t="37779" x="10702925" y="4643438"/>
          <p14:tracePt t="37794" x="10702925" y="4667250"/>
          <p14:tracePt t="37803" x="10702925" y="4679950"/>
          <p14:tracePt t="37811" x="10702925" y="4692650"/>
          <p14:tracePt t="37828" x="10690225" y="4730750"/>
          <p14:tracePt t="37844" x="10677525" y="4756150"/>
          <p14:tracePt t="37861" x="10677525" y="4779963"/>
          <p14:tracePt t="37878" x="10652125" y="4805363"/>
          <p14:tracePt t="37895" x="10652125" y="4818063"/>
          <p14:tracePt t="37899" x="10652125" y="4830763"/>
          <p14:tracePt t="37912" x="10652125" y="4843463"/>
          <p14:tracePt t="39171" x="10652125" y="4856163"/>
          <p14:tracePt t="39203" x="10639425" y="4856163"/>
          <p14:tracePt t="41347" x="10639425" y="4843463"/>
          <p14:tracePt t="41355" x="10626725" y="4830763"/>
          <p14:tracePt t="41371" x="10626725" y="4818063"/>
          <p14:tracePt t="41379" x="10626725" y="4805363"/>
          <p14:tracePt t="41387" x="10614025" y="4805363"/>
          <p14:tracePt t="41404" x="10614025" y="4792663"/>
          <p14:tracePt t="41420" x="10614025" y="4779963"/>
          <p14:tracePt t="41555" x="10602913" y="4768850"/>
          <p14:tracePt t="41563" x="10602913" y="4756150"/>
          <p14:tracePt t="41571" x="10590213" y="4756150"/>
          <p14:tracePt t="41588" x="10577513" y="4730750"/>
          <p14:tracePt t="41604" x="10552113" y="4718050"/>
          <p14:tracePt t="41621" x="10552113" y="4705350"/>
          <p14:tracePt t="41638" x="10539413" y="4705350"/>
          <p14:tracePt t="41979" x="10539413" y="4692650"/>
          <p14:tracePt t="41988" x="10539413" y="4679950"/>
          <p14:tracePt t="41995" x="10539413" y="4667250"/>
          <p14:tracePt t="42019" x="10539413" y="4656138"/>
          <p14:tracePt t="42027" x="10539413" y="4643438"/>
          <p14:tracePt t="42039" x="10539413" y="4630738"/>
          <p14:tracePt t="42056" x="10539413" y="4618038"/>
          <p14:tracePt t="42083" x="10539413" y="4605338"/>
          <p14:tracePt t="42387" x="10539413" y="4592638"/>
          <p14:tracePt t="42395" x="10539413" y="4579938"/>
          <p14:tracePt t="42406" x="10552113" y="4579938"/>
          <p14:tracePt t="42423" x="10552113" y="4567238"/>
          <p14:tracePt t="42427" x="10564813" y="4567238"/>
          <p14:tracePt t="42443" x="10577513" y="4554538"/>
          <p14:tracePt t="42457" x="10590213" y="4543425"/>
          <p14:tracePt t="42474" x="10602913" y="4530725"/>
          <p14:tracePt t="42491" x="10614025" y="4530725"/>
          <p14:tracePt t="42507" x="10626725" y="4518025"/>
          <p14:tracePt t="42763" x="10564813" y="4518025"/>
          <p14:tracePt t="42771" x="10464800" y="4518025"/>
          <p14:tracePt t="42779" x="10339388" y="4518025"/>
          <p14:tracePt t="42791" x="10213975" y="4518025"/>
          <p14:tracePt t="42807" x="9952038" y="4543425"/>
          <p14:tracePt t="42825" x="9739313" y="4554538"/>
          <p14:tracePt t="42827" x="9650413" y="4554538"/>
          <p14:tracePt t="42842" x="9501188" y="4554538"/>
          <p14:tracePt t="42859" x="9450388" y="4579938"/>
          <p14:tracePt t="42875" x="9437688" y="4579938"/>
          <p14:tracePt t="43011" x="9450388" y="4579938"/>
          <p14:tracePt t="43019" x="9463088" y="4567238"/>
          <p14:tracePt t="43027" x="9475788" y="4554538"/>
          <p14:tracePt t="43043" x="9513888" y="4530725"/>
          <p14:tracePt t="43060" x="9563100" y="4518025"/>
          <p14:tracePt t="43075" x="9626600" y="4492625"/>
          <p14:tracePt t="43092" x="9726613" y="4454525"/>
          <p14:tracePt t="43108" x="9813925" y="4430713"/>
          <p14:tracePt t="43125" x="9913938" y="4418013"/>
          <p14:tracePt t="43142" x="9988550" y="4392613"/>
          <p14:tracePt t="43160" x="10013950" y="4379913"/>
          <p14:tracePt t="43176" x="10026650" y="4379913"/>
          <p14:tracePt t="43178" x="10039350" y="4367213"/>
          <p14:tracePt t="43192" x="10064750" y="4367213"/>
          <p14:tracePt t="43195" x="10075863" y="4367213"/>
          <p14:tracePt t="43208" x="10088563" y="4367213"/>
          <p14:tracePt t="43211" x="10113963" y="4354513"/>
          <p14:tracePt t="43227" x="10164763" y="4354513"/>
          <p14:tracePt t="43243" x="10188575" y="4354513"/>
          <p14:tracePt t="43259" x="10201275" y="4354513"/>
          <p14:tracePt t="43675" x="10164763" y="4354513"/>
          <p14:tracePt t="43683" x="10113963" y="4354513"/>
          <p14:tracePt t="43693" x="10052050" y="4354513"/>
          <p14:tracePt t="43709" x="9952038" y="4367213"/>
          <p14:tracePt t="43727" x="9888538" y="4367213"/>
          <p14:tracePt t="43744" x="9852025" y="4367213"/>
          <p14:tracePt t="43761" x="9839325" y="4367213"/>
          <p14:tracePt t="44075" x="9826625" y="4367213"/>
          <p14:tracePt t="44083" x="9813925" y="4367213"/>
          <p14:tracePt t="44094" x="9801225" y="4367213"/>
          <p14:tracePt t="44110" x="9726613" y="4367213"/>
          <p14:tracePt t="44128" x="9688513" y="4367213"/>
          <p14:tracePt t="44130" x="9663113" y="4367213"/>
          <p14:tracePt t="44145" x="9637713" y="4367213"/>
          <p14:tracePt t="44147" x="9613900" y="4367213"/>
          <p14:tracePt t="44162" x="9601200" y="4367213"/>
          <p14:tracePt t="44179" x="9575800" y="4367213"/>
          <p14:tracePt t="44195" x="9563100" y="4367213"/>
          <p14:tracePt t="44211" x="9550400" y="4367213"/>
          <p14:tracePt t="44228" x="9537700" y="4367213"/>
          <p14:tracePt t="44515" x="9525000" y="4367213"/>
          <p14:tracePt t="44523" x="9513888" y="4367213"/>
          <p14:tracePt t="44531" x="9501188" y="4367213"/>
          <p14:tracePt t="44547" x="9463088" y="4367213"/>
          <p14:tracePt t="44563" x="9450388" y="4367213"/>
          <p14:tracePt t="44595" x="9437688" y="4367213"/>
          <p14:tracePt t="44603" x="9424988" y="4367213"/>
          <p14:tracePt t="44859" x="9413875" y="4367213"/>
          <p14:tracePt t="44867" x="9388475" y="4379913"/>
          <p14:tracePt t="44883" x="9375775" y="4379913"/>
          <p14:tracePt t="46731" x="9363075" y="4379913"/>
          <p14:tracePt t="46739" x="9350375" y="4379913"/>
          <p14:tracePt t="46751" x="9324975" y="4392613"/>
          <p14:tracePt t="46754" x="9312275" y="4392613"/>
          <p14:tracePt t="46768" x="9301163" y="4405313"/>
          <p14:tracePt t="46771" x="9275763" y="4418013"/>
          <p14:tracePt t="46787" x="9263063" y="4418013"/>
          <p14:tracePt t="46802" x="9250363" y="4430713"/>
          <p14:tracePt t="46819" x="9237663" y="4443413"/>
          <p14:tracePt t="46835" x="9224963" y="4443413"/>
          <p14:tracePt t="46852" x="9224963" y="4454525"/>
          <p14:tracePt t="46869" x="9212263" y="4467225"/>
          <p14:tracePt t="47395" x="9224963" y="4467225"/>
          <p14:tracePt t="47402" x="9237663" y="4467225"/>
          <p14:tracePt t="47419" x="9250363" y="4467225"/>
          <p14:tracePt t="47427" x="9250363" y="4454525"/>
          <p14:tracePt t="47451" x="9263063" y="4443413"/>
          <p14:tracePt t="51443" x="9275763" y="4443413"/>
          <p14:tracePt t="51459" x="9288463" y="4443413"/>
          <p14:tracePt t="51467" x="9288463" y="4454525"/>
          <p14:tracePt t="51515" x="9301163" y="4454525"/>
          <p14:tracePt t="51531" x="9301163" y="4467225"/>
          <p14:tracePt t="51923" x="9312275" y="4467225"/>
          <p14:tracePt t="51931" x="9337675" y="4467225"/>
          <p14:tracePt t="51938" x="9388475" y="4467225"/>
          <p14:tracePt t="51949" x="9450388" y="4467225"/>
          <p14:tracePt t="51964" x="9588500" y="4492625"/>
          <p14:tracePt t="51981" x="9726613" y="4492625"/>
          <p14:tracePt t="51999" x="9826625" y="4518025"/>
          <p14:tracePt t="52015" x="9888538" y="4518025"/>
          <p14:tracePt t="52018" x="9913938" y="4518025"/>
          <p14:tracePt t="52032" x="9952038" y="4518025"/>
          <p14:tracePt t="52035" x="9975850" y="4530725"/>
          <p14:tracePt t="52049" x="9988550" y="4530725"/>
          <p14:tracePt t="52051" x="10013950" y="4543425"/>
          <p14:tracePt t="52067" x="10026650" y="4543425"/>
          <p14:tracePt t="52082" x="10039350" y="4543425"/>
          <p14:tracePt t="53507" x="10039350" y="4554538"/>
          <p14:tracePt t="53515" x="10039350" y="4567238"/>
          <p14:tracePt t="53539" x="10039350" y="4579938"/>
          <p14:tracePt t="53555" x="10039350" y="4592638"/>
          <p14:tracePt t="54667" x="10039350" y="4618038"/>
          <p14:tracePt t="54699" x="10039350" y="4630738"/>
          <p14:tracePt t="55171" x="10039350" y="4643438"/>
          <p14:tracePt t="55203" x="10039350" y="4656138"/>
          <p14:tracePt t="55211" x="10039350" y="4667250"/>
          <p14:tracePt t="56203" x="10026650" y="4667250"/>
          <p14:tracePt t="56211" x="10026650" y="4679950"/>
          <p14:tracePt t="59467" x="10026650" y="4692650"/>
          <p14:tracePt t="59507" x="10026650" y="4705350"/>
          <p14:tracePt t="63203" x="10013950" y="4705350"/>
          <p14:tracePt t="63211" x="10013950" y="4718050"/>
          <p14:tracePt t="63235" x="10001250" y="4718050"/>
          <p14:tracePt t="63244" x="10001250" y="4730750"/>
          <p14:tracePt t="63483" x="9988550" y="4730750"/>
          <p14:tracePt t="63491" x="9975850" y="4730750"/>
          <p14:tracePt t="63507" x="9963150" y="4730750"/>
          <p14:tracePt t="63803" x="9988550" y="4730750"/>
          <p14:tracePt t="63859" x="9988550" y="4718050"/>
          <p14:tracePt t="63867" x="9988550" y="4692650"/>
          <p14:tracePt t="63879" x="9988550" y="4656138"/>
          <p14:tracePt t="63897" x="9939338" y="4592638"/>
          <p14:tracePt t="63899" x="9875838" y="4543425"/>
          <p14:tracePt t="63913" x="9801225" y="4492625"/>
          <p14:tracePt t="63915" x="9726613" y="4454525"/>
          <p14:tracePt t="63930" x="9588500" y="4392613"/>
          <p14:tracePt t="63947" x="9450388" y="4330700"/>
          <p14:tracePt t="63963" x="9350375" y="4305300"/>
          <p14:tracePt t="63980" x="9263063" y="4292600"/>
          <p14:tracePt t="63996" x="9224963" y="4292600"/>
          <p14:tracePt t="64013" x="9175750" y="4267200"/>
          <p14:tracePt t="64029" x="9137650" y="4267200"/>
          <p14:tracePt t="64047" x="9075738" y="4267200"/>
          <p14:tracePt t="64063" x="9024938" y="4267200"/>
          <p14:tracePt t="64066" x="8986838" y="4267200"/>
          <p14:tracePt t="64080" x="8975725" y="4254500"/>
          <p14:tracePt t="64083" x="8963025" y="4254500"/>
          <p14:tracePt t="64097" x="8950325" y="4254500"/>
          <p14:tracePt t="64099" x="8937625" y="4254500"/>
          <p14:tracePt t="65219" x="8924925" y="4254500"/>
          <p14:tracePt t="65227" x="8912225" y="4254500"/>
          <p14:tracePt t="65235" x="8899525" y="4279900"/>
          <p14:tracePt t="65250" x="8850313" y="4305300"/>
          <p14:tracePt t="65267" x="8774113" y="4330700"/>
          <p14:tracePt t="65284" x="8699500" y="4354513"/>
          <p14:tracePt t="65300" x="8624888" y="4367213"/>
          <p14:tracePt t="65316" x="8599488" y="4367213"/>
          <p14:tracePt t="65333" x="8586788" y="4379913"/>
          <p14:tracePt t="65349" x="8574088" y="4379913"/>
          <p14:tracePt t="66627" x="8574088" y="4392613"/>
          <p14:tracePt t="66635" x="8574088" y="4405313"/>
          <p14:tracePt t="66651" x="8586788" y="4430713"/>
          <p14:tracePt t="66659" x="8599488" y="4454525"/>
          <p14:tracePt t="66670" x="8624888" y="4492625"/>
          <p14:tracePt t="66687" x="8661400" y="4554538"/>
          <p14:tracePt t="66703" x="8686800" y="4618038"/>
          <p14:tracePt t="66707" x="8686800" y="4643438"/>
          <p14:tracePt t="66720" x="8699500" y="4667250"/>
          <p14:tracePt t="66722" x="8712200" y="4679950"/>
          <p14:tracePt t="66737" x="8712200" y="4692650"/>
          <p14:tracePt t="66739" x="8712200" y="4718050"/>
          <p14:tracePt t="66754" x="8712200" y="4743450"/>
          <p14:tracePt t="66771" x="8724900" y="4768850"/>
          <p14:tracePt t="66787" x="8724900" y="4779963"/>
          <p14:tracePt t="66804" x="8724900" y="4805363"/>
          <p14:tracePt t="66820" x="8724900" y="4818063"/>
          <p14:tracePt t="66837" x="8724900" y="4830763"/>
          <p14:tracePt t="66854" x="8724900" y="4843463"/>
          <p14:tracePt t="66871" x="8724900" y="4856163"/>
          <p14:tracePt t="67011" x="8712200" y="4856163"/>
          <p14:tracePt t="67019" x="8699500" y="4856163"/>
          <p14:tracePt t="67026" x="8686800" y="4856163"/>
          <p14:tracePt t="67043" x="8674100" y="4856163"/>
          <p14:tracePt t="67059" x="8661400" y="4856163"/>
          <p14:tracePt t="67071" x="8637588" y="4856163"/>
          <p14:tracePt t="67074" x="8624888" y="4856163"/>
          <p14:tracePt t="67088" x="8612188" y="4856163"/>
          <p14:tracePt t="67106" x="8599488" y="4856163"/>
          <p14:tracePt t="67122" x="8586788" y="4856163"/>
          <p14:tracePt t="67147" x="8574088" y="4856163"/>
          <p14:tracePt t="67163" x="8561388" y="4856163"/>
          <p14:tracePt t="67299" x="8561388" y="4843463"/>
          <p14:tracePt t="67331" x="8548688" y="4830763"/>
          <p14:tracePt t="67347" x="8548688" y="4818063"/>
          <p14:tracePt t="67363" x="8548688" y="4805363"/>
          <p14:tracePt t="67371" x="8548688" y="4792663"/>
          <p14:tracePt t="67394" x="8548688" y="4779963"/>
          <p14:tracePt t="67411" x="8548688" y="4768850"/>
          <p14:tracePt t="67427" x="8548688" y="4756150"/>
          <p14:tracePt t="67443" x="8548688" y="4743450"/>
          <p14:tracePt t="67459" x="8548688" y="4730750"/>
          <p14:tracePt t="67475" x="8548688" y="4718050"/>
          <p14:tracePt t="67499" x="8548688" y="4705350"/>
          <p14:tracePt t="67507" x="8548688" y="4692650"/>
          <p14:tracePt t="67531" x="8548688" y="4679950"/>
          <p14:tracePt t="67571" x="8548688" y="4667250"/>
          <p14:tracePt t="67619" x="8548688" y="4656138"/>
          <p14:tracePt t="69387" x="8548688" y="4667250"/>
          <p14:tracePt t="69403" x="8548688" y="4679950"/>
          <p14:tracePt t="69410" x="8574088" y="4692650"/>
          <p14:tracePt t="69418" x="8586788" y="4718050"/>
          <p14:tracePt t="69427" x="8599488" y="4718050"/>
          <p14:tracePt t="69444" x="8599488" y="4730750"/>
          <p14:tracePt t="70698" x="8574088" y="4730750"/>
          <p14:tracePt t="70728" x="8474075" y="4730750"/>
          <p14:tracePt t="70729" x="8424863" y="4730750"/>
          <p14:tracePt t="70739" x="8335963" y="4730750"/>
          <p14:tracePt t="70746" x="8248650" y="4730750"/>
          <p14:tracePt t="70762" x="8099425" y="4730750"/>
          <p14:tracePt t="70778" x="7999413" y="4730750"/>
          <p14:tracePt t="70795" x="7948613" y="4730750"/>
          <p14:tracePt t="70812" x="7935913" y="4730750"/>
          <p14:tracePt t="70947" x="7923213" y="4718050"/>
          <p14:tracePt t="70954" x="7923213" y="4705350"/>
          <p14:tracePt t="70970" x="7923213" y="4692650"/>
          <p14:tracePt t="70981" x="7910513" y="4692650"/>
          <p14:tracePt t="70998" x="7910513" y="4679950"/>
          <p14:tracePt t="71015" x="7910513" y="4656138"/>
          <p14:tracePt t="71031" x="7897813" y="4643438"/>
          <p14:tracePt t="71047" x="7886700" y="4643438"/>
          <p14:tracePt t="71050" x="7886700" y="4630738"/>
          <p14:tracePt t="71065" x="7874000" y="4630738"/>
          <p14:tracePt t="71067" x="7861300" y="4618038"/>
          <p14:tracePt t="71082" x="7848600" y="4618038"/>
          <p14:tracePt t="71099" x="7797800" y="4618038"/>
          <p14:tracePt t="71115" x="7761288" y="4618038"/>
          <p14:tracePt t="71132" x="7723188" y="4618038"/>
          <p14:tracePt t="71147" x="7673975" y="4618038"/>
          <p14:tracePt t="71166" x="7610475" y="4618038"/>
          <p14:tracePt t="71182" x="7572375" y="4618038"/>
          <p14:tracePt t="71198" x="7535863" y="4618038"/>
          <p14:tracePt t="71215" x="7523163" y="4630738"/>
          <p14:tracePt t="71231" x="7497763" y="4643438"/>
          <p14:tracePt t="71234" x="7497763" y="4656138"/>
          <p14:tracePt t="71394" x="7497763" y="4643438"/>
          <p14:tracePt t="71538" x="7497763" y="4667250"/>
          <p14:tracePt t="71547" x="7497763" y="4692650"/>
          <p14:tracePt t="71555" x="7497763" y="4718050"/>
          <p14:tracePt t="71566" x="7497763" y="4743450"/>
          <p14:tracePt t="71583" x="7497763" y="4768850"/>
          <p14:tracePt t="71599" x="7497763" y="4818063"/>
          <p14:tracePt t="71602" x="7497763" y="4830763"/>
          <p14:tracePt t="71617" x="7497763" y="4843463"/>
          <p14:tracePt t="71619" x="7497763" y="4856163"/>
          <p14:tracePt t="71634" x="7523163" y="4879975"/>
          <p14:tracePt t="71650" x="7523163" y="4905375"/>
          <p14:tracePt t="72379" x="7523163" y="4892675"/>
          <p14:tracePt t="72395" x="7523163" y="4879975"/>
          <p14:tracePt t="72411" x="7523163" y="4856163"/>
          <p14:tracePt t="72427" x="7523163" y="4843463"/>
          <p14:tracePt t="72450" x="7523163" y="4830763"/>
          <p14:tracePt t="72468" x="7523163" y="4818063"/>
          <p14:tracePt t="72475" x="7523163" y="4805363"/>
          <p14:tracePt t="72485" x="7510463" y="4805363"/>
          <p14:tracePt t="72502" x="7497763" y="4792663"/>
          <p14:tracePt t="72519" x="7485063" y="4779963"/>
          <p14:tracePt t="72539" x="7472363" y="4768850"/>
          <p14:tracePt t="72563" x="7459663" y="4768850"/>
          <p14:tracePt t="72643" x="7459663" y="4756150"/>
          <p14:tracePt t="72652" x="7448550" y="4743450"/>
          <p14:tracePt t="72659" x="7435850" y="4743450"/>
          <p14:tracePt t="72675" x="7423150" y="4730750"/>
          <p14:tracePt t="72686" x="7410450" y="4730750"/>
          <p14:tracePt t="72915" x="7410450" y="4718050"/>
          <p14:tracePt t="72922" x="7410450" y="4705350"/>
          <p14:tracePt t="74131" x="7423150" y="4705350"/>
          <p14:tracePt t="74147" x="7435850" y="4705350"/>
          <p14:tracePt t="74171" x="7448550" y="4705350"/>
          <p14:tracePt t="74827" x="7448550" y="4718050"/>
          <p14:tracePt t="77675" x="7448550" y="4705350"/>
          <p14:tracePt t="77691" x="7459663" y="4705350"/>
          <p14:tracePt t="77827" x="7459663" y="4692650"/>
          <p14:tracePt t="77834" x="7459663" y="4679950"/>
          <p14:tracePt t="77850" x="7472363" y="4643438"/>
          <p14:tracePt t="77867" x="7485063" y="4618038"/>
          <p14:tracePt t="77883" x="7497763" y="4592638"/>
          <p14:tracePt t="77899" x="7510463" y="4567238"/>
          <p14:tracePt t="78075" x="7523163" y="4567238"/>
          <p14:tracePt t="78115" x="7523163" y="4579938"/>
          <p14:tracePt t="78243" x="7523163" y="4592638"/>
          <p14:tracePt t="78250" x="7523163" y="4605338"/>
          <p14:tracePt t="78274" x="7523163" y="4618038"/>
          <p14:tracePt t="78314" x="7523163" y="4630738"/>
          <p14:tracePt t="78411" x="7523163" y="4643438"/>
          <p14:tracePt t="78427" x="7523163" y="4656138"/>
          <p14:tracePt t="78442" x="7510463" y="4656138"/>
          <p14:tracePt t="78451" x="7497763" y="4667250"/>
          <p14:tracePt t="78468" x="7459663" y="4667250"/>
          <p14:tracePt t="78484" x="7410450" y="4692650"/>
          <p14:tracePt t="78500" x="7348538" y="4718050"/>
          <p14:tracePt t="78517" x="7297738" y="4730750"/>
          <p14:tracePt t="78534" x="7259638" y="4730750"/>
          <p14:tracePt t="78551" x="7235825" y="4743450"/>
          <p14:tracePt t="78554" x="7210425" y="4743450"/>
          <p14:tracePt t="78570" x="7197725" y="4743450"/>
          <p14:tracePt t="78603" x="7185025" y="4743450"/>
          <p14:tracePt t="78611" x="7172325" y="4743450"/>
          <p14:tracePt t="78618" x="7159625" y="4743450"/>
          <p14:tracePt t="78635" x="7097713" y="4743450"/>
          <p14:tracePt t="78651" x="7085013" y="4743450"/>
          <p14:tracePt t="78669" x="7059613" y="4743450"/>
          <p14:tracePt t="78684" x="7034213" y="4743450"/>
          <p14:tracePt t="78700" x="7010400" y="4743450"/>
          <p14:tracePt t="78717" x="6997700" y="4743450"/>
          <p14:tracePt t="78733" x="6985000" y="4743450"/>
          <p14:tracePt t="78811" x="6972300" y="4743450"/>
          <p14:tracePt t="78827" x="6959600" y="4743450"/>
          <p14:tracePt t="78834" x="6959600" y="4718050"/>
          <p14:tracePt t="78842" x="6946900" y="4705350"/>
          <p14:tracePt t="78852" x="6934200" y="4692650"/>
          <p14:tracePt t="78869" x="6921500" y="4630738"/>
          <p14:tracePt t="78885" x="6910388" y="4605338"/>
          <p14:tracePt t="78902" x="6910388" y="4567238"/>
          <p14:tracePt t="78918" x="6910388" y="4530725"/>
          <p14:tracePt t="78936" x="6910388" y="4518025"/>
          <p14:tracePt t="78938" x="6897688" y="4518025"/>
          <p14:tracePt t="78978" x="6897688" y="4505325"/>
          <p14:tracePt t="79162" x="6897688" y="4492625"/>
          <p14:tracePt t="79171" x="6897688" y="4479925"/>
          <p14:tracePt t="79179" x="6884988" y="4479925"/>
          <p14:tracePt t="79195" x="6884988" y="4467225"/>
          <p14:tracePt t="79211" x="6884988" y="4454525"/>
          <p14:tracePt t="79219" x="6884988" y="4443413"/>
          <p14:tracePt t="79236" x="6884988" y="4418013"/>
          <p14:tracePt t="79252" x="6897688" y="4379913"/>
          <p14:tracePt t="79270" x="6921500" y="4354513"/>
          <p14:tracePt t="79286" x="6921500" y="4341813"/>
          <p14:tracePt t="79303" x="6946900" y="4318000"/>
          <p14:tracePt t="79319" x="6946900" y="4305300"/>
          <p14:tracePt t="79337" x="6959600" y="4292600"/>
          <p14:tracePt t="79339" x="6959600" y="4279900"/>
          <p14:tracePt t="79571" x="6972300" y="4279900"/>
          <p14:tracePt t="79578" x="6985000" y="4279900"/>
          <p14:tracePt t="79587" x="6997700" y="4279900"/>
          <p14:tracePt t="79604" x="7010400" y="4279900"/>
          <p14:tracePt t="79620" x="7046913" y="4279900"/>
          <p14:tracePt t="79637" x="7097713" y="4279900"/>
          <p14:tracePt t="79654" x="7134225" y="4279900"/>
          <p14:tracePt t="79670" x="7172325" y="4279900"/>
          <p14:tracePt t="79687" x="7185025" y="4267200"/>
          <p14:tracePt t="79690" x="7197725" y="4267200"/>
          <p14:tracePt t="80138" x="7210425" y="4267200"/>
          <p14:tracePt t="80147" x="7223125" y="4267200"/>
          <p14:tracePt t="80931" x="7223125" y="4279900"/>
          <p14:tracePt t="80939" x="7223125" y="4292600"/>
          <p14:tracePt t="80955" x="7223125" y="4305300"/>
          <p14:tracePt t="80971" x="7223125" y="4318000"/>
          <p14:tracePt t="81218" x="7223125" y="4341813"/>
          <p14:tracePt t="81226" x="7223125" y="4354513"/>
          <p14:tracePt t="81242" x="7210425" y="4392613"/>
          <p14:tracePt t="81259" x="7185025" y="4443413"/>
          <p14:tracePt t="81275" x="7134225" y="4492625"/>
          <p14:tracePt t="81292" x="7097713" y="4543425"/>
          <p14:tracePt t="81308" x="7059613" y="4554538"/>
          <p14:tracePt t="81324" x="7021513" y="4592638"/>
          <p14:tracePt t="81342" x="6997700" y="4618038"/>
          <p14:tracePt t="81358" x="6985000" y="4643438"/>
          <p14:tracePt t="81376" x="6959600" y="4656138"/>
          <p14:tracePt t="81378" x="6946900" y="4679950"/>
          <p14:tracePt t="81403" x="6946900" y="4692650"/>
          <p14:tracePt t="81411" x="6934200" y="4692650"/>
          <p14:tracePt t="81426" x="6934200" y="4705350"/>
          <p14:tracePt t="81499" x="6921500" y="4705350"/>
          <p14:tracePt t="81507" x="6910388" y="4705350"/>
          <p14:tracePt t="81530" x="6897688" y="4705350"/>
          <p14:tracePt t="81547" x="6884988" y="4705350"/>
          <p14:tracePt t="81563" x="6872288" y="4705350"/>
          <p14:tracePt t="81571" x="6859588" y="4705350"/>
          <p14:tracePt t="81587" x="6846888" y="4705350"/>
          <p14:tracePt t="81595" x="6821488" y="4705350"/>
          <p14:tracePt t="81610" x="6808788" y="4692650"/>
          <p14:tracePt t="81626" x="6784975" y="4692650"/>
          <p14:tracePt t="81642" x="6772275" y="4692650"/>
          <p14:tracePt t="81739" x="6772275" y="4679950"/>
          <p14:tracePt t="81747" x="6772275" y="4667250"/>
          <p14:tracePt t="81763" x="6759575" y="4656138"/>
          <p14:tracePt t="81777" x="6759575" y="4643438"/>
          <p14:tracePt t="85067" x="6759575" y="4656138"/>
          <p14:tracePt t="86051" x="6759575" y="4667250"/>
          <p14:tracePt t="86083" x="6759575" y="4679950"/>
          <p14:tracePt t="86090" x="6759575" y="4692650"/>
          <p14:tracePt t="89738" x="6759575" y="4705350"/>
          <p14:tracePt t="89754" x="6759575" y="4718050"/>
          <p14:tracePt t="89778" x="6759575" y="4730750"/>
          <p14:tracePt t="89890" x="6746875" y="4743450"/>
          <p14:tracePt t="89898" x="6708775" y="4756150"/>
          <p14:tracePt t="89915" x="6572250" y="4805363"/>
          <p14:tracePt t="89931" x="6383338" y="4868863"/>
          <p14:tracePt t="89948" x="6234113" y="4892675"/>
          <p14:tracePt t="89964" x="6146800" y="4918075"/>
          <p14:tracePt t="89980" x="6121400" y="4918075"/>
          <p14:tracePt t="89997" x="6096000" y="4892675"/>
          <p14:tracePt t="90014" x="6070600" y="4818063"/>
          <p14:tracePt t="90031" x="6057900" y="4756150"/>
          <p14:tracePt t="90034" x="6034088" y="4730750"/>
          <p14:tracePt t="90048" x="6021388" y="4705350"/>
          <p14:tracePt t="90050" x="6008688" y="4692650"/>
          <p14:tracePt t="90065" x="5995988" y="4667250"/>
          <p14:tracePt t="90067" x="5957888" y="4656138"/>
          <p14:tracePt t="90082" x="5870575" y="4618038"/>
          <p14:tracePt t="90098" x="5783263" y="4605338"/>
          <p14:tracePt t="90115" x="5670550" y="4592638"/>
          <p14:tracePt t="90131" x="5583238" y="4567238"/>
          <p14:tracePt t="90149" x="5507038" y="4554538"/>
          <p14:tracePt t="90164" x="5432425" y="4518025"/>
          <p14:tracePt t="90181" x="5370513" y="4479925"/>
          <p14:tracePt t="90198" x="5219700" y="4392613"/>
          <p14:tracePt t="90215" x="5106988" y="4318000"/>
          <p14:tracePt t="90218" x="5057775" y="4292600"/>
          <p14:tracePt t="90232" x="5006975" y="4267200"/>
          <p14:tracePt t="90235" x="4968875" y="4254500"/>
          <p14:tracePt t="90249" x="4932363" y="4254500"/>
          <p14:tracePt t="90251" x="4906963" y="4241800"/>
          <p14:tracePt t="90266" x="4894263" y="4241800"/>
          <p14:tracePt t="90282" x="4881563" y="4230688"/>
          <p14:tracePt t="90298" x="4868863" y="4230688"/>
          <p14:tracePt t="90315" x="4856163" y="4230688"/>
          <p14:tracePt t="90411" x="4843463" y="4230688"/>
          <p14:tracePt t="90418" x="4819650" y="4230688"/>
          <p14:tracePt t="90433" x="4806950" y="4230688"/>
          <p14:tracePt t="90435" x="4781550" y="4230688"/>
          <p14:tracePt t="90450" x="4756150" y="4230688"/>
          <p14:tracePt t="90466" x="4743450" y="4230688"/>
          <p14:tracePt t="90546" x="4732338" y="4230688"/>
          <p14:tracePt t="90563" x="4719638" y="4230688"/>
          <p14:tracePt t="90587" x="4706938" y="4230688"/>
          <p14:tracePt t="90867" x="4743450" y="4230688"/>
          <p14:tracePt t="90875" x="4781550" y="4230688"/>
          <p14:tracePt t="90883" x="4832350" y="4230688"/>
          <p14:tracePt t="90900" x="4968875" y="4230688"/>
          <p14:tracePt t="90916" x="5068888" y="4230688"/>
          <p14:tracePt t="90933" x="5170488" y="4230688"/>
          <p14:tracePt t="90950" x="5294313" y="4230688"/>
          <p14:tracePt t="90967" x="5357813" y="4230688"/>
          <p14:tracePt t="90970" x="5370513" y="4230688"/>
          <p14:tracePt t="90984" x="5394325" y="4230688"/>
          <p14:tracePt t="90986" x="5432425" y="4230688"/>
          <p14:tracePt t="91001" x="5445125" y="4230688"/>
          <p14:tracePt t="91003" x="5457825" y="4230688"/>
          <p14:tracePt t="91018" x="5495925" y="4241800"/>
          <p14:tracePt t="91034" x="5507038" y="4241800"/>
          <p14:tracePt t="91051" x="5545138" y="4267200"/>
          <p14:tracePt t="91067" x="5557838" y="4267200"/>
          <p14:tracePt t="91084" x="5583238" y="4267200"/>
          <p14:tracePt t="91099" x="5619750" y="4267200"/>
          <p14:tracePt t="91117" x="5683250" y="4279900"/>
          <p14:tracePt t="91134" x="5757863" y="4279900"/>
          <p14:tracePt t="91140" x="5795963" y="4279900"/>
          <p14:tracePt t="91151" x="5832475" y="4292600"/>
          <p14:tracePt t="91168" x="5945188" y="4305300"/>
          <p14:tracePt t="91170" x="5995988" y="4305300"/>
          <p14:tracePt t="91184" x="6057900" y="4305300"/>
          <p14:tracePt t="91187" x="6121400" y="4318000"/>
          <p14:tracePt t="91201" x="6170613" y="4318000"/>
          <p14:tracePt t="91203" x="6221413" y="4330700"/>
          <p14:tracePt t="91218" x="6296025" y="4354513"/>
          <p14:tracePt t="91235" x="6408738" y="4379913"/>
          <p14:tracePt t="91251" x="6472238" y="4379913"/>
          <p14:tracePt t="91268" x="6546850" y="4405313"/>
          <p14:tracePt t="91284" x="6659563" y="4418013"/>
          <p14:tracePt t="91301" x="6797675" y="4443413"/>
          <p14:tracePt t="91318" x="6985000" y="4467225"/>
          <p14:tracePt t="91335" x="7159625" y="4492625"/>
          <p14:tracePt t="91351" x="7372350" y="4543425"/>
          <p14:tracePt t="91354" x="7459663" y="4567238"/>
          <p14:tracePt t="91368" x="7535863" y="4579938"/>
          <p14:tracePt t="91371" x="7623175" y="4592638"/>
          <p14:tracePt t="91386" x="7761288" y="4630738"/>
          <p14:tracePt t="91402" x="7861300" y="4656138"/>
          <p14:tracePt t="91418" x="7935913" y="4679950"/>
          <p14:tracePt t="91435" x="7961313" y="4679950"/>
          <p14:tracePt t="91452" x="7999413" y="4692650"/>
          <p14:tracePt t="91468" x="8035925" y="4705350"/>
          <p14:tracePt t="91485" x="8086725" y="4705350"/>
          <p14:tracePt t="91501" x="8148638" y="4705350"/>
          <p14:tracePt t="91518" x="8223250" y="4705350"/>
          <p14:tracePt t="91535" x="8286750" y="4705350"/>
          <p14:tracePt t="91538" x="8312150" y="4705350"/>
          <p14:tracePt t="91552" x="8335963" y="4705350"/>
          <p14:tracePt t="91555" x="8361363" y="4705350"/>
          <p14:tracePt t="91570" x="8374063" y="4705350"/>
          <p14:tracePt t="91586" x="8386763" y="4705350"/>
          <p14:tracePt t="91602" x="8412163" y="4705350"/>
          <p14:tracePt t="91619" x="8474075" y="4730750"/>
          <p14:tracePt t="91636" x="8524875" y="4743450"/>
          <p14:tracePt t="91652" x="8574088" y="4768850"/>
          <p14:tracePt t="91668" x="8612188" y="4768850"/>
          <p14:tracePt t="91685" x="8624888" y="4792663"/>
          <p14:tracePt t="91702" x="8699500" y="4830763"/>
          <p14:tracePt t="91719" x="8850313" y="4918075"/>
          <p14:tracePt t="91736" x="9063038" y="5030788"/>
          <p14:tracePt t="91738" x="9150350" y="5092700"/>
          <p14:tracePt t="91753" x="9224963" y="5143500"/>
          <p14:tracePt t="91756" x="9288463" y="5168900"/>
          <p14:tracePt t="91770" x="9324975" y="5194300"/>
          <p14:tracePt t="91907" x="9337675" y="5194300"/>
          <p14:tracePt t="91923" x="9363075" y="5194300"/>
          <p14:tracePt t="91939" x="9375775" y="5194300"/>
          <p14:tracePt t="99658" x="9375775" y="5205413"/>
          <p14:tracePt t="99666" x="9363075" y="5218113"/>
          <p14:tracePt t="99674" x="9337675" y="5230813"/>
          <p14:tracePt t="99690" x="9237663" y="5281613"/>
          <p14:tracePt t="99706" x="9112250" y="5356225"/>
          <p14:tracePt t="99723" x="8999538" y="5418138"/>
          <p14:tracePt t="99740" x="8850313" y="5481638"/>
          <p14:tracePt t="99756" x="8674100" y="5556250"/>
          <p14:tracePt t="99773" x="8461375" y="5607050"/>
          <p14:tracePt t="99790" x="8212138" y="5668963"/>
          <p14:tracePt t="99807" x="7886700" y="5732463"/>
          <p14:tracePt t="99809" x="7697788" y="5768975"/>
          <p14:tracePt t="99823" x="7523163" y="5794375"/>
          <p14:tracePt t="99826" x="7372350" y="5843588"/>
          <p14:tracePt t="99840" x="7235825" y="5881688"/>
          <p14:tracePt t="99842" x="7134225" y="5907088"/>
          <p14:tracePt t="99857" x="7034213" y="5919788"/>
          <p14:tracePt t="99859" x="6946900" y="5919788"/>
          <p14:tracePt t="99874" x="6784975" y="5945188"/>
          <p14:tracePt t="99890" x="6684963" y="5956300"/>
          <p14:tracePt t="99907" x="6621463" y="5969000"/>
          <p14:tracePt t="99923" x="6559550" y="5969000"/>
          <p14:tracePt t="99939" x="6472238" y="5969000"/>
          <p14:tracePt t="99957" x="6359525" y="5945188"/>
          <p14:tracePt t="99974" x="6246813" y="5907088"/>
          <p14:tracePt t="99990" x="6083300" y="5868988"/>
          <p14:tracePt t="100007" x="5945188" y="5843588"/>
          <p14:tracePt t="100010" x="5857875" y="5832475"/>
          <p14:tracePt t="100024" x="5808663" y="5819775"/>
          <p14:tracePt t="100027" x="5770563" y="5807075"/>
          <p14:tracePt t="100041" x="5708650" y="5794375"/>
          <p14:tracePt t="100043" x="5670550" y="5781675"/>
          <p14:tracePt t="100058" x="5619750" y="5756275"/>
          <p14:tracePt t="100075" x="5545138" y="5719763"/>
          <p14:tracePt t="100090" x="5507038" y="5694363"/>
          <p14:tracePt t="100107" x="5470525" y="5668963"/>
          <p14:tracePt t="100124" x="5457825" y="5656263"/>
          <p14:tracePt t="100141" x="5445125" y="5656263"/>
          <p14:tracePt t="100162" x="5445125" y="5643563"/>
          <p14:tracePt t="100174" x="5432425" y="5643563"/>
          <p14:tracePt t="100202" x="5432425" y="5630863"/>
          <p14:tracePt t="100218" x="5419725" y="5630863"/>
          <p14:tracePt t="100227" x="5419725" y="5619750"/>
          <p14:tracePt t="100242" x="5419725" y="5607050"/>
          <p14:tracePt t="100258" x="5407025" y="5594350"/>
          <p14:tracePt t="100274" x="5394325" y="5594350"/>
          <p14:tracePt t="100291" x="5383213" y="5568950"/>
          <p14:tracePt t="100308" x="5357813" y="5556250"/>
          <p14:tracePt t="100324" x="5345113" y="5543550"/>
          <p14:tracePt t="100341" x="5319713" y="5543550"/>
          <p14:tracePt t="100358" x="5307013" y="5530850"/>
          <p14:tracePt t="100375" x="5307013" y="5518150"/>
          <p14:tracePt t="100378" x="5294313" y="5518150"/>
          <p14:tracePt t="100395" x="5281613" y="5518150"/>
          <p14:tracePt t="100408" x="5270500" y="5507038"/>
          <p14:tracePt t="100410" x="5245100" y="5507038"/>
          <p14:tracePt t="100425" x="5232400" y="5507038"/>
          <p14:tracePt t="100474" x="5219700" y="5507038"/>
          <p14:tracePt t="100522" x="5219700" y="5494338"/>
          <p14:tracePt t="102954" x="5257800" y="5494338"/>
          <p14:tracePt t="102963" x="5307013" y="5481638"/>
          <p14:tracePt t="102970" x="5383213" y="5468938"/>
          <p14:tracePt t="102981" x="5432425" y="5468938"/>
          <p14:tracePt t="102998" x="5470525" y="5468938"/>
          <p14:tracePt t="103015" x="5483225" y="5468938"/>
          <p14:tracePt t="103626" x="5495925" y="5468938"/>
          <p14:tracePt t="103643" x="5507038" y="5468938"/>
          <p14:tracePt t="103658" x="5519738" y="5468938"/>
          <p14:tracePt t="103682" x="5532438" y="5468938"/>
          <p14:tracePt t="105226" x="5545138" y="5468938"/>
          <p14:tracePt t="105235" x="5557838" y="5468938"/>
          <p14:tracePt t="105243" x="5570538" y="5468938"/>
          <p14:tracePt t="105254" x="5595938" y="5468938"/>
          <p14:tracePt t="105271" x="5607050" y="5468938"/>
          <p14:tracePt t="105722" x="5595938" y="5468938"/>
          <p14:tracePt t="105730" x="5583238" y="5468938"/>
          <p14:tracePt t="107938" x="5583238" y="5481638"/>
          <p14:tracePt t="107946" x="5583238" y="5494338"/>
          <p14:tracePt t="107961" x="5557838" y="5518150"/>
          <p14:tracePt t="107978" x="5557838" y="5530850"/>
          <p14:tracePt t="107995" x="5545138" y="5543550"/>
          <p14:tracePt t="108012" x="5545138" y="5568950"/>
          <p14:tracePt t="108170" x="5532438" y="5568950"/>
          <p14:tracePt t="108186" x="5519738" y="5568950"/>
          <p14:tracePt t="108202" x="5507038" y="5581650"/>
          <p14:tracePt t="108459" x="5495925" y="5581650"/>
          <p14:tracePt t="108466" x="5470525" y="5581650"/>
          <p14:tracePt t="108479" x="5470525" y="5594350"/>
          <p14:tracePt t="108482" x="5457825" y="5607050"/>
          <p14:tracePt t="108496" x="5445125" y="5607050"/>
          <p14:tracePt t="110698" x="5445125" y="5619750"/>
          <p14:tracePt t="110986" x="5445125" y="5630863"/>
          <p14:tracePt t="111002" x="5445125" y="5643563"/>
          <p14:tracePt t="111010" x="5445125" y="5656263"/>
          <p14:tracePt t="111026" x="5445125" y="5668963"/>
          <p14:tracePt t="111042" x="5445125" y="5681663"/>
          <p14:tracePt t="111058" x="5445125" y="5694363"/>
          <p14:tracePt t="111075" x="5445125" y="5707063"/>
          <p14:tracePt t="111117" x="5445125" y="5719763"/>
          <p14:tracePt t="111162" x="5445125" y="5732463"/>
          <p14:tracePt t="112522" x="5445125" y="5719763"/>
          <p14:tracePt t="112546" x="5445125" y="5707063"/>
          <p14:tracePt t="112578" x="5445125" y="5694363"/>
          <p14:tracePt t="116682" x="5432425" y="5694363"/>
          <p14:tracePt t="117106" x="5419725" y="5694363"/>
          <p14:tracePt t="117162" x="5419725" y="5707063"/>
          <p14:tracePt t="117170" x="5419725" y="5719763"/>
          <p14:tracePt t="117186" x="5419725" y="5743575"/>
          <p14:tracePt t="117378" x="5419725" y="5756275"/>
          <p14:tracePt t="117394" x="5419725" y="5781675"/>
          <p14:tracePt t="117402" x="5419725" y="5794375"/>
          <p14:tracePt t="117410" x="5419725" y="5807075"/>
          <p14:tracePt t="117419" x="5419725" y="5819775"/>
          <p14:tracePt t="117436" x="5419725" y="5843588"/>
          <p14:tracePt t="117452" x="5419725" y="5856288"/>
          <p14:tracePt t="118642" x="5419725" y="5868988"/>
          <p14:tracePt t="120586" x="5419725" y="5881688"/>
          <p14:tracePt t="120594" x="5419725" y="5894388"/>
          <p14:tracePt t="120610" x="5419725" y="5907088"/>
          <p14:tracePt t="120634" x="5419725" y="5919788"/>
          <p14:tracePt t="120690" x="5419725" y="5932488"/>
          <p14:tracePt t="122594" x="5419725" y="5907088"/>
          <p14:tracePt t="122601" x="5394325" y="5856288"/>
          <p14:tracePt t="122616" x="5357813" y="5807075"/>
          <p14:tracePt t="122618" x="5332413" y="5756275"/>
          <p14:tracePt t="122633" x="5332413" y="5719763"/>
          <p14:tracePt t="122650" x="5307013" y="5694363"/>
          <p14:tracePt t="122914" x="5345113" y="5694363"/>
          <p14:tracePt t="122922" x="5419725" y="5694363"/>
          <p14:tracePt t="122934" x="5507038" y="5694363"/>
          <p14:tracePt t="122951" x="5670550" y="5694363"/>
          <p14:tracePt t="122954" x="5732463" y="5694363"/>
          <p14:tracePt t="122967" x="5795963" y="5694363"/>
          <p14:tracePt t="122970" x="5857875" y="5694363"/>
          <p14:tracePt t="122984" x="5945188" y="5694363"/>
          <p14:tracePt t="122986" x="6034088" y="5694363"/>
          <p14:tracePt t="123000" x="6146800" y="5707063"/>
          <p14:tracePt t="123002" x="6283325" y="5707063"/>
          <p14:tracePt t="123018" x="6596063" y="5732463"/>
          <p14:tracePt t="123034" x="6921500" y="5732463"/>
          <p14:tracePt t="123051" x="7259638" y="5732463"/>
          <p14:tracePt t="123067" x="7535863" y="5732463"/>
          <p14:tracePt t="123083" x="7648575" y="5732463"/>
          <p14:tracePt t="123101" x="7673975" y="5732463"/>
          <p14:tracePt t="123210" x="7685088" y="5732463"/>
          <p14:tracePt t="123218" x="7697788" y="5732463"/>
          <p14:tracePt t="123226" x="7710488" y="5732463"/>
          <p14:tracePt t="123235" x="7723188" y="5732463"/>
          <p14:tracePt t="123252" x="7785100" y="5732463"/>
          <p14:tracePt t="123268" x="7823200" y="5707063"/>
          <p14:tracePt t="123284" x="7848600" y="5694363"/>
          <p14:tracePt t="123301" x="7886700" y="5681663"/>
          <p14:tracePt t="123318" x="7923213" y="5656263"/>
          <p14:tracePt t="125978" x="7923213" y="5668963"/>
          <p14:tracePt t="127450" x="7923213" y="5681663"/>
          <p14:tracePt t="127458" x="7923213" y="5694363"/>
          <p14:tracePt t="127602" x="7923213" y="5707063"/>
          <p14:tracePt t="127618" x="7923213" y="5719763"/>
          <p14:tracePt t="127634" x="7923213" y="5732463"/>
          <p14:tracePt t="127650" x="7923213" y="5743575"/>
          <p14:tracePt t="127674" x="7910513" y="5743575"/>
          <p14:tracePt t="129210" x="7910513" y="5756275"/>
          <p14:tracePt t="129242" x="7910513" y="5768975"/>
          <p14:tracePt t="129346" x="7910513" y="5781675"/>
          <p14:tracePt t="129354" x="7886700" y="5794375"/>
          <p14:tracePt t="129367" x="7874000" y="5794375"/>
          <p14:tracePt t="129370" x="7861300" y="5794375"/>
          <p14:tracePt t="129386" x="7848600" y="5794375"/>
          <p14:tracePt t="129402" x="7835900" y="5794375"/>
          <p14:tracePt t="129417" x="7823200" y="5794375"/>
          <p14:tracePt t="129434" x="7810500" y="5807075"/>
          <p14:tracePt t="129457" x="7797800" y="5807075"/>
          <p14:tracePt t="129482" x="7785100" y="5807075"/>
          <p14:tracePt t="129498" x="7773988" y="5807075"/>
          <p14:tracePt t="129506" x="7761288" y="5807075"/>
          <p14:tracePt t="129522" x="7748588" y="5807075"/>
          <p14:tracePt t="129534" x="7735888" y="5807075"/>
          <p14:tracePt t="129551" x="7710488" y="5819775"/>
          <p14:tracePt t="129553" x="7697788" y="5819775"/>
          <p14:tracePt t="129568" x="7685088" y="5832475"/>
          <p14:tracePt t="129571" x="7661275" y="5832475"/>
          <p14:tracePt t="129586" x="7635875" y="5843588"/>
          <p14:tracePt t="129602" x="7572375" y="5868988"/>
          <p14:tracePt t="129618" x="7535863" y="5881688"/>
          <p14:tracePt t="129635" x="7472363" y="5894388"/>
          <p14:tracePt t="129651" x="7423150" y="5907088"/>
          <p14:tracePt t="129668" x="7372350" y="5907088"/>
          <p14:tracePt t="129684" x="7310438" y="5932488"/>
          <p14:tracePt t="129701" x="7272338" y="5932488"/>
          <p14:tracePt t="129718" x="7223125" y="5932488"/>
          <p14:tracePt t="129735" x="7197725" y="5945188"/>
          <p14:tracePt t="129738" x="7185025" y="5945188"/>
          <p14:tracePt t="129752" x="7172325" y="5945188"/>
          <p14:tracePt t="129754" x="7159625" y="5945188"/>
          <p14:tracePt t="129768" x="7146925" y="5945188"/>
          <p14:tracePt t="129794" x="7134225" y="5945188"/>
          <p14:tracePt t="130754" x="7134225" y="5932488"/>
          <p14:tracePt t="130778" x="7134225" y="5919788"/>
          <p14:tracePt t="130794" x="7134225" y="5907088"/>
          <p14:tracePt t="130802" x="7134225" y="5894388"/>
          <p14:tracePt t="130818" x="7134225" y="5881688"/>
          <p14:tracePt t="130826" x="7134225" y="5856288"/>
          <p14:tracePt t="130842" x="7134225" y="5843588"/>
          <p14:tracePt t="131002" x="7134225" y="5832475"/>
          <p14:tracePt t="131050" x="7146925" y="5819775"/>
          <p14:tracePt t="131058" x="7146925" y="5807075"/>
          <p14:tracePt t="132506" x="7146925" y="5819775"/>
          <p14:tracePt t="134618" x="7134225" y="5819775"/>
          <p14:tracePt t="134626" x="7123113" y="5819775"/>
          <p14:tracePt t="134634" x="7097713" y="5819775"/>
          <p14:tracePt t="134650" x="7085013" y="5832475"/>
          <p14:tracePt t="134665" x="7072313" y="5832475"/>
          <p14:tracePt t="134690" x="7059613" y="5832475"/>
          <p14:tracePt t="135554" x="7046913" y="5832475"/>
          <p14:tracePt t="135570" x="7034213" y="5832475"/>
          <p14:tracePt t="135586" x="7021513" y="5832475"/>
          <p14:tracePt t="135714" x="7021513" y="5819775"/>
          <p14:tracePt t="135722" x="7021513" y="5807075"/>
          <p14:tracePt t="135754" x="7021513" y="5794375"/>
          <p14:tracePt t="135778" x="7021513" y="5781675"/>
          <p14:tracePt t="135810" x="7021513" y="5768975"/>
          <p14:tracePt t="135826" x="7021513" y="5756275"/>
          <p14:tracePt t="135842" x="7034213" y="5756275"/>
          <p14:tracePt t="135866" x="7046913" y="5756275"/>
          <p14:tracePt t="135874" x="7046913" y="5743575"/>
          <p14:tracePt t="144242" x="7059613" y="5743575"/>
          <p14:tracePt t="144258" x="7072313" y="5743575"/>
          <p14:tracePt t="144266" x="7085013" y="5743575"/>
          <p14:tracePt t="144273" x="7097713" y="5743575"/>
          <p14:tracePt t="144289" x="7110413" y="5743575"/>
          <p14:tracePt t="144306" x="7123113" y="5743575"/>
          <p14:tracePt t="144322" x="7185025" y="5743575"/>
          <p14:tracePt t="144339" x="7235825" y="5743575"/>
          <p14:tracePt t="144356" x="7272338" y="5743575"/>
          <p14:tracePt t="144372" x="7297738" y="5743575"/>
          <p14:tracePt t="144389" x="7310438" y="5743575"/>
          <p14:tracePt t="144406" x="7323138" y="5743575"/>
          <p14:tracePt t="149562" x="7310438" y="5743575"/>
          <p14:tracePt t="152138" x="7297738" y="5743575"/>
          <p14:tracePt t="152146" x="7285038" y="5743575"/>
          <p14:tracePt t="152170" x="7272338" y="5743575"/>
          <p14:tracePt t="152186" x="7259638" y="5756275"/>
          <p14:tracePt t="152202" x="7259638" y="5768975"/>
          <p14:tracePt t="152210" x="7246938" y="5768975"/>
          <p14:tracePt t="152227" x="7210425" y="5768975"/>
          <p14:tracePt t="152243" x="7197725" y="5781675"/>
          <p14:tracePt t="152259" x="7159625" y="5781675"/>
          <p14:tracePt t="152276" x="7123113" y="5781675"/>
          <p14:tracePt t="152293" x="7034213" y="5781675"/>
          <p14:tracePt t="152310" x="6910388" y="5768975"/>
          <p14:tracePt t="152313" x="6846888" y="5756275"/>
          <p14:tracePt t="152327" x="6797675" y="5756275"/>
          <p14:tracePt t="152330" x="6772275" y="5756275"/>
          <p14:tracePt t="152344" x="6746875" y="5756275"/>
          <p14:tracePt t="152346" x="6721475" y="5756275"/>
          <p14:tracePt t="152361" x="6659563" y="5756275"/>
          <p14:tracePt t="152377" x="6646863" y="5756275"/>
          <p14:tracePt t="152393" x="6634163" y="5756275"/>
          <p14:tracePt t="152410" x="6621463" y="5756275"/>
          <p14:tracePt t="152427" x="6608763" y="5756275"/>
          <p14:tracePt t="152444" x="6596063" y="5756275"/>
          <p14:tracePt t="155458" x="6596063" y="5768975"/>
          <p14:tracePt t="156146" x="6596063" y="5781675"/>
          <p14:tracePt t="156722" x="6584950" y="5781675"/>
          <p14:tracePt t="156762" x="6572250" y="5781675"/>
          <p14:tracePt t="157810" x="6572250" y="5768975"/>
          <p14:tracePt t="157834" x="6572250" y="5756275"/>
          <p14:tracePt t="157850" x="6584950" y="5743575"/>
          <p14:tracePt t="157866" x="6584950" y="5732463"/>
          <p14:tracePt t="157874" x="6596063" y="5719763"/>
          <p14:tracePt t="157891" x="6596063" y="5707063"/>
          <p14:tracePt t="157898" x="6608763" y="5707063"/>
          <p14:tracePt t="157907" x="6621463" y="5707063"/>
          <p14:tracePt t="157925" x="6621463" y="5668963"/>
          <p14:tracePt t="157942" x="6621463" y="5643563"/>
          <p14:tracePt t="157958" x="6634163" y="5630863"/>
          <p14:tracePt t="157961" x="6634163" y="5619750"/>
          <p14:tracePt t="157975" x="6634163" y="5607050"/>
          <p14:tracePt t="157992" x="6634163" y="5594350"/>
          <p14:tracePt t="157994" x="6634163" y="5581650"/>
          <p14:tracePt t="158009" x="6646863" y="5556250"/>
          <p14:tracePt t="158026" x="6646863" y="5530850"/>
          <p14:tracePt t="158042" x="6659563" y="5507038"/>
          <p14:tracePt t="158059" x="6672263" y="5443538"/>
          <p14:tracePt t="158075" x="6672263" y="5394325"/>
          <p14:tracePt t="158091" x="6672263" y="5343525"/>
          <p14:tracePt t="158108" x="6672263" y="5281613"/>
          <p14:tracePt t="158126" x="6672263" y="5230813"/>
          <p14:tracePt t="158132" x="6672263" y="5218113"/>
          <p14:tracePt t="158142" x="6672263" y="5205413"/>
          <p14:tracePt t="158159" x="6672263" y="5194300"/>
          <p14:tracePt t="158176" x="6672263" y="5181600"/>
          <p14:tracePt t="158192" x="6672263" y="5168900"/>
          <p14:tracePt t="158209" x="6672263" y="5156200"/>
          <p14:tracePt t="158354" x="6672263" y="5143500"/>
          <p14:tracePt t="158370" x="6684963" y="5143500"/>
          <p14:tracePt t="158377" x="6684963" y="5130800"/>
          <p14:tracePt t="158393" x="6696075" y="5105400"/>
          <p14:tracePt t="158410" x="6721475" y="5081588"/>
          <p14:tracePt t="158426" x="6746875" y="5056188"/>
          <p14:tracePt t="158443" x="6759575" y="5018088"/>
          <p14:tracePt t="158459" x="6772275" y="4981575"/>
          <p14:tracePt t="158476" x="6772275" y="4968875"/>
          <p14:tracePt t="158706" x="6784975" y="4968875"/>
          <p14:tracePt t="158738" x="6784975" y="4956175"/>
          <p14:tracePt t="158745" x="6784975" y="4943475"/>
          <p14:tracePt t="159138" x="6797675" y="4943475"/>
          <p14:tracePt t="159145" x="6808788" y="4943475"/>
          <p14:tracePt t="159154" x="6834188" y="4943475"/>
          <p14:tracePt t="159162" x="6872288" y="4943475"/>
          <p14:tracePt t="159178" x="6934200" y="4943475"/>
          <p14:tracePt t="159196" x="6972300" y="4943475"/>
          <p14:tracePt t="159211" x="6997700" y="4943475"/>
          <p14:tracePt t="159228" x="7010400" y="4943475"/>
          <p14:tracePt t="159245" x="7021513" y="4943475"/>
          <p14:tracePt t="159262" x="7034213" y="4943475"/>
          <p14:tracePt t="159278" x="7046913" y="4943475"/>
          <p14:tracePt t="159482" x="7046913" y="4930775"/>
          <p14:tracePt t="159490" x="7046913" y="4892675"/>
          <p14:tracePt t="159498" x="7010400" y="4868863"/>
          <p14:tracePt t="159513" x="6921500" y="4792663"/>
          <p14:tracePt t="159529" x="6772275" y="4705350"/>
          <p14:tracePt t="159546" x="6534150" y="4605338"/>
          <p14:tracePt t="159562" x="6221413" y="4518025"/>
          <p14:tracePt t="159578" x="5845175" y="4405313"/>
          <p14:tracePt t="159596" x="5483225" y="4330700"/>
          <p14:tracePt t="159612" x="5181600" y="4292600"/>
          <p14:tracePt t="159629" x="4945063" y="4267200"/>
          <p14:tracePt t="159646" x="4794250" y="4241800"/>
          <p14:tracePt t="159649" x="4732338" y="4230688"/>
          <p14:tracePt t="159663" x="4694238" y="4217988"/>
          <p14:tracePt t="159666" x="4656138" y="4217988"/>
          <p14:tracePt t="159680" x="4630738" y="4217988"/>
          <p14:tracePt t="159682" x="4619625" y="4205288"/>
          <p14:tracePt t="159697" x="4556125" y="4192588"/>
          <p14:tracePt t="159714" x="4530725" y="4192588"/>
          <p14:tracePt t="159730" x="4506913" y="4192588"/>
          <p14:tracePt t="159746" x="4494213" y="4192588"/>
          <p14:tracePt t="159763" x="4468813" y="4192588"/>
          <p14:tracePt t="162770" x="4481513" y="4192588"/>
          <p14:tracePt t="164570" x="4494213" y="4192588"/>
          <p14:tracePt t="164578" x="4506913" y="4192588"/>
          <p14:tracePt t="164593" x="4530725" y="4205288"/>
          <p14:tracePt t="164618" x="4530725" y="4217988"/>
          <p14:tracePt t="164698" x="4543425" y="4230688"/>
          <p14:tracePt t="164706" x="4556125" y="4230688"/>
          <p14:tracePt t="164714" x="4556125" y="4241800"/>
          <p14:tracePt t="164730" x="4556125" y="4254500"/>
          <p14:tracePt t="164743" x="4568825" y="4267200"/>
          <p14:tracePt t="164759" x="4568825" y="4279900"/>
          <p14:tracePt t="164777" x="4568825" y="4292600"/>
          <p14:tracePt t="164793" x="4581525" y="4292600"/>
          <p14:tracePt t="164810" x="4581525" y="4305300"/>
          <p14:tracePt t="164826" x="4581525" y="4318000"/>
          <p14:tracePt t="164843" x="4581525" y="4330700"/>
          <p14:tracePt t="164859" x="4594225" y="4354513"/>
          <p14:tracePt t="164876" x="4594225" y="4379913"/>
          <p14:tracePt t="164893" x="4594225" y="4392613"/>
          <p14:tracePt t="164910" x="4606925" y="4418013"/>
          <p14:tracePt t="164926" x="4606925" y="4430713"/>
          <p14:tracePt t="164929" x="4606925" y="4443413"/>
          <p14:tracePt t="166394" x="4581525" y="4454525"/>
          <p14:tracePt t="166402" x="4568825" y="4467225"/>
          <p14:tracePt t="166414" x="4543425" y="4505325"/>
          <p14:tracePt t="166430" x="4494213" y="4530725"/>
          <p14:tracePt t="166433" x="4481513" y="4543425"/>
          <p14:tracePt t="166447" x="4468813" y="4543425"/>
          <p14:tracePt t="166450" x="4468813" y="4554538"/>
          <p14:tracePt t="166562" x="4468813" y="4567238"/>
          <p14:tracePt t="166586" x="4468813" y="4579938"/>
          <p14:tracePt t="166594" x="4468813" y="4592638"/>
          <p14:tracePt t="177034" x="4494213" y="4605338"/>
          <p14:tracePt t="177041" x="4518025" y="4605338"/>
          <p14:tracePt t="177058" x="4543425" y="4618038"/>
          <p14:tracePt t="179049" x="4556125" y="4630738"/>
          <p14:tracePt t="179057" x="4581525" y="4643438"/>
          <p14:tracePt t="179065" x="4594225" y="4667250"/>
          <p14:tracePt t="179081" x="4630738" y="4730750"/>
          <p14:tracePt t="179097" x="4643438" y="4779963"/>
          <p14:tracePt t="179114" x="4643438" y="4818063"/>
          <p14:tracePt t="179130" x="4643438" y="4843463"/>
          <p14:tracePt t="179147" x="4643438" y="4856163"/>
          <p14:tracePt t="179163" x="4643438" y="4868863"/>
          <p14:tracePt t="179180" x="4643438" y="4879975"/>
          <p14:tracePt t="179198" x="4656138" y="4892675"/>
          <p14:tracePt t="179218" x="4656138" y="4905375"/>
          <p14:tracePt t="180089" x="4643438" y="4905375"/>
          <p14:tracePt t="180241" x="4630738" y="4905375"/>
          <p14:tracePt t="180257" x="4619625" y="4905375"/>
          <p14:tracePt t="185346" x="4606925" y="4892675"/>
          <p14:tracePt t="185353" x="4594225" y="4879975"/>
          <p14:tracePt t="185362" x="4594225" y="4868863"/>
          <p14:tracePt t="185379" x="4581525" y="4843463"/>
          <p14:tracePt t="185396" x="4556125" y="4830763"/>
          <p14:tracePt t="185413" x="4543425" y="4805363"/>
          <p14:tracePt t="185430" x="4530725" y="4792663"/>
          <p14:tracePt t="185447" x="4518025" y="4768850"/>
          <p14:tracePt t="185450" x="4506913" y="4768850"/>
          <p14:tracePt t="185464" x="4481513" y="4756150"/>
          <p14:tracePt t="185466" x="4456113" y="4743450"/>
          <p14:tracePt t="185481" x="4406900" y="4718050"/>
          <p14:tracePt t="185497" x="4343400" y="4679950"/>
          <p14:tracePt t="185514" x="4256088" y="4656138"/>
          <p14:tracePt t="185530" x="4130675" y="4643438"/>
          <p14:tracePt t="185547" x="4056063" y="4630738"/>
          <p14:tracePt t="185563" x="4017963" y="4605338"/>
          <p14:tracePt t="185580" x="3956050" y="4605338"/>
          <p14:tracePt t="185597" x="3892550" y="4579938"/>
          <p14:tracePt t="185614" x="3805238" y="4554538"/>
          <p14:tracePt t="185617" x="3767138" y="4543425"/>
          <p14:tracePt t="185631" x="3717925" y="4530725"/>
          <p14:tracePt t="185633" x="3679825" y="4518025"/>
          <p14:tracePt t="185649" x="3592513" y="4505325"/>
          <p14:tracePt t="185665" x="3479800" y="4454525"/>
          <p14:tracePt t="185681" x="3367088" y="4430713"/>
          <p14:tracePt t="185697" x="3292475" y="4430713"/>
          <p14:tracePt t="185714" x="3241675" y="4405313"/>
          <p14:tracePt t="185731" x="3228975" y="4405313"/>
          <p14:tracePt t="185937" x="3216275" y="4405313"/>
          <p14:tracePt t="187169" x="3292475" y="4405313"/>
          <p14:tracePt t="187177" x="3441700" y="4405313"/>
          <p14:tracePt t="187185" x="3605213" y="4405313"/>
          <p14:tracePt t="187201" x="3805238" y="4405313"/>
          <p14:tracePt t="187218" x="3830638" y="4405313"/>
          <p14:tracePt t="187457" x="3843338" y="4405313"/>
          <p14:tracePt t="187466" x="3843338" y="4418013"/>
          <p14:tracePt t="187474" x="3843338" y="4430713"/>
          <p14:tracePt t="187486" x="3843338" y="4443413"/>
          <p14:tracePt t="187502" x="3843338" y="4454525"/>
          <p14:tracePt t="187506" x="3843338" y="4479925"/>
          <p14:tracePt t="187519" x="3843338" y="4492625"/>
          <p14:tracePt t="187721" x="3843338" y="4505325"/>
          <p14:tracePt t="187729" x="3843338" y="4518025"/>
          <p14:tracePt t="187754" x="3830638" y="4518025"/>
          <p14:tracePt t="187769" x="3830638" y="4530725"/>
          <p14:tracePt t="187777" x="3817938" y="4530725"/>
          <p14:tracePt t="187786" x="3805238" y="4530725"/>
          <p14:tracePt t="187857" x="3792538" y="4530725"/>
          <p14:tracePt t="187874" x="3792538" y="4543425"/>
          <p14:tracePt t="187881" x="3779838" y="4543425"/>
          <p14:tracePt t="188481" x="3756025" y="4543425"/>
          <p14:tracePt t="188497" x="3743325" y="4554538"/>
          <p14:tracePt t="188521" x="3730625" y="4554538"/>
          <p14:tracePt t="189265" x="3730625" y="4567238"/>
          <p14:tracePt t="189281" x="3743325" y="4567238"/>
          <p14:tracePt t="189481" x="3756025" y="4567238"/>
          <p14:tracePt t="189490" x="3767138" y="4567238"/>
          <p14:tracePt t="189641" x="3743325" y="4567238"/>
          <p14:tracePt t="189649" x="3705225" y="4567238"/>
          <p14:tracePt t="189658" x="3654425" y="4567238"/>
          <p14:tracePt t="189675" x="3605213" y="4567238"/>
          <p14:tracePt t="189691" x="3517900" y="4592638"/>
          <p14:tracePt t="189707" x="3467100" y="4605338"/>
          <p14:tracePt t="189725" x="3417888" y="4630738"/>
          <p14:tracePt t="189741" x="3367088" y="4656138"/>
          <p14:tracePt t="189758" x="3317875" y="4679950"/>
          <p14:tracePt t="189775" x="3279775" y="4705350"/>
          <p14:tracePt t="189777" x="3241675" y="4730750"/>
          <p14:tracePt t="189792" x="3216275" y="4743450"/>
          <p14:tracePt t="189794" x="3205163" y="4768850"/>
          <p14:tracePt t="189808" x="3167063" y="4792663"/>
          <p14:tracePt t="189825" x="3141663" y="4818063"/>
          <p14:tracePt t="189841" x="3128963" y="4830763"/>
          <p14:tracePt t="189858" x="3116263" y="4843463"/>
          <p14:tracePt t="189874" x="3103563" y="4868863"/>
          <p14:tracePt t="189891" x="3103563" y="4892675"/>
          <p14:tracePt t="189907" x="3103563" y="4918075"/>
          <p14:tracePt t="189925" x="3092450" y="4968875"/>
          <p14:tracePt t="189942" x="3079750" y="5043488"/>
          <p14:tracePt t="189945" x="3079750" y="5068888"/>
          <p14:tracePt t="189959" x="3079750" y="5092700"/>
          <p14:tracePt t="189961" x="3079750" y="5118100"/>
          <p14:tracePt t="189976" x="3079750" y="5143500"/>
          <p14:tracePt t="189978" x="3079750" y="5168900"/>
          <p14:tracePt t="189992" x="3079750" y="5230813"/>
          <p14:tracePt t="190009" x="3079750" y="5318125"/>
          <p14:tracePt t="190025" x="3079750" y="5394325"/>
          <p14:tracePt t="190042" x="3079750" y="5456238"/>
          <p14:tracePt t="190059" x="3079750" y="5507038"/>
          <p14:tracePt t="190075" x="3079750" y="5543550"/>
          <p14:tracePt t="190092" x="3092450" y="5581650"/>
          <p14:tracePt t="190108" x="3092450" y="5607050"/>
          <p14:tracePt t="190126" x="3103563" y="5619750"/>
          <p14:tracePt t="190142" x="3103563" y="5630863"/>
          <p14:tracePt t="190625" x="3067050" y="5630863"/>
          <p14:tracePt t="190633" x="2979738" y="5594350"/>
          <p14:tracePt t="190643" x="2854325" y="5530850"/>
          <p14:tracePt t="190660" x="2541588" y="5356225"/>
          <p14:tracePt t="190677" x="2328863" y="5205413"/>
          <p14:tracePt t="190694" x="2265363" y="5143500"/>
          <p14:tracePt t="190697" x="2239963" y="5105400"/>
          <p14:tracePt t="190710" x="2216150" y="5056188"/>
          <p14:tracePt t="190713" x="2216150" y="5018088"/>
          <p14:tracePt t="190727" x="2216150" y="4992688"/>
          <p14:tracePt t="190729" x="2216150" y="4981575"/>
          <p14:tracePt t="190745" x="2216150" y="4930775"/>
          <p14:tracePt t="190763" x="2252663" y="4805363"/>
          <p14:tracePt t="190777" x="2339975" y="4618038"/>
          <p14:tracePt t="190794" x="2428875" y="4392613"/>
          <p14:tracePt t="190810" x="2490788" y="4117975"/>
          <p14:tracePt t="190827" x="2541588" y="3905250"/>
          <p14:tracePt t="190844" x="2565400" y="3803650"/>
          <p14:tracePt t="190861" x="2628900" y="3641725"/>
          <p14:tracePt t="190875" x="2754313" y="3429000"/>
          <p14:tracePt t="190892" x="2954338" y="3116263"/>
          <p14:tracePt t="190909" x="3292475" y="2716213"/>
          <p14:tracePt t="190925" x="3892550" y="2214563"/>
          <p14:tracePt t="190942" x="4543425" y="1865313"/>
          <p14:tracePt t="190943" x="4706938" y="1827213"/>
          <p14:tracePt t="190959" x="4743450" y="1827213"/>
          <p14:tracePt t="191145" x="4732338" y="1814513"/>
          <p14:tracePt t="191153" x="4694238" y="1765300"/>
          <p14:tracePt t="191162" x="4643438" y="1714500"/>
          <p14:tracePt t="191178" x="4543425" y="1514475"/>
          <p14:tracePt t="191195" x="4368800" y="1389063"/>
          <p14:tracePt t="191211" x="3843338" y="1150938"/>
          <p14:tracePt t="191228" x="3192463" y="688975"/>
          <p14:tracePt t="191245" x="2516188" y="12541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DATA AND STATISTICS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31873"/>
            <a:ext cx="10118415" cy="261039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sz="2800" b="1" dirty="0">
                <a:latin typeface="Alexandria"/>
              </a:rPr>
              <a:t>For example</a:t>
            </a:r>
            <a:r>
              <a:rPr lang="en-US" sz="2800" dirty="0">
                <a:latin typeface="Alexandria"/>
              </a:rPr>
              <a:t>, we may collect basic </a:t>
            </a:r>
            <a:r>
              <a:rPr lang="en-US" sz="2800" b="1" dirty="0">
                <a:latin typeface="Alexandria"/>
              </a:rPr>
              <a:t>Clinical</a:t>
            </a:r>
            <a:r>
              <a:rPr lang="en-US" sz="2800" dirty="0">
                <a:latin typeface="Alexandria"/>
              </a:rPr>
              <a:t> (Blood pressure, Blood glucose level,……etc.) and </a:t>
            </a:r>
            <a:r>
              <a:rPr lang="en-US" sz="2800" b="1" dirty="0">
                <a:latin typeface="Alexandria"/>
              </a:rPr>
              <a:t>Demographic</a:t>
            </a:r>
            <a:r>
              <a:rPr lang="en-US" sz="2800" dirty="0">
                <a:latin typeface="Alexandria"/>
              </a:rPr>
              <a:t> (Age, Gender, geographical area,…….etc.) data on patients with a </a:t>
            </a:r>
            <a:r>
              <a:rPr lang="en-US" sz="2800" b="1" dirty="0">
                <a:latin typeface="Alexandria"/>
              </a:rPr>
              <a:t>Particular illness</a:t>
            </a:r>
            <a:r>
              <a:rPr lang="en-US" sz="2800" dirty="0">
                <a:latin typeface="Alexandria"/>
              </a:rPr>
              <a:t>.</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855129044"/>
      </p:ext>
    </p:extLst>
  </p:cSld>
  <p:clrMapOvr>
    <a:masterClrMapping/>
  </p:clrMapOvr>
  <mc:AlternateContent xmlns:mc="http://schemas.openxmlformats.org/markup-compatibility/2006" xmlns:p14="http://schemas.microsoft.com/office/powerpoint/2010/main">
    <mc:Choice Requires="p14">
      <p:transition p14:dur="10" advTm="102139"/>
    </mc:Choice>
    <mc:Fallback xmlns="">
      <p:transition advTm="1021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5628" x="1038225" y="112713"/>
          <p14:tracePt t="15638" x="1027113" y="187325"/>
          <p14:tracePt t="15654" x="1027113" y="312738"/>
          <p14:tracePt t="15671" x="1027113" y="387350"/>
          <p14:tracePt t="15687" x="1027113" y="450850"/>
          <p14:tracePt t="15704" x="1027113" y="476250"/>
          <p14:tracePt t="15721" x="1027113" y="487363"/>
          <p14:tracePt t="15738" x="1027113" y="500063"/>
          <p14:tracePt t="15941" x="1027113" y="512763"/>
          <p14:tracePt t="15957" x="1027113" y="525463"/>
          <p14:tracePt t="15965" x="1027113" y="538163"/>
          <p14:tracePt t="15973" x="1014413" y="538163"/>
          <p14:tracePt t="15989" x="989013" y="563563"/>
          <p14:tracePt t="16005" x="976313" y="588963"/>
          <p14:tracePt t="16022" x="950913" y="612775"/>
          <p14:tracePt t="16038" x="938213" y="625475"/>
          <p14:tracePt t="16055" x="889000" y="650875"/>
          <p14:tracePt t="16072" x="838200" y="676275"/>
          <p14:tracePt t="16089" x="788988" y="688975"/>
          <p14:tracePt t="16105" x="725488" y="688975"/>
          <p14:tracePt t="16122" x="676275" y="712788"/>
          <p14:tracePt t="16124" x="663575" y="712788"/>
          <p14:tracePt t="16139" x="638175" y="712788"/>
          <p14:tracePt t="16141" x="625475" y="725488"/>
          <p14:tracePt t="16156" x="612775" y="725488"/>
          <p14:tracePt t="16469" x="625475" y="725488"/>
          <p14:tracePt t="16477" x="638175" y="725488"/>
          <p14:tracePt t="16490" x="663575" y="725488"/>
          <p14:tracePt t="16492" x="676275" y="725488"/>
          <p14:tracePt t="16507" x="688975" y="725488"/>
          <p14:tracePt t="16509" x="712788" y="725488"/>
          <p14:tracePt t="16523" x="725488" y="725488"/>
          <p14:tracePt t="16525" x="738188" y="725488"/>
          <p14:tracePt t="16540" x="788988" y="750888"/>
          <p14:tracePt t="16557" x="825500" y="801688"/>
          <p14:tracePt t="16574" x="889000" y="863600"/>
          <p14:tracePt t="16590" x="976313" y="963613"/>
          <p14:tracePt t="16606" x="1089025" y="1138238"/>
          <p14:tracePt t="16623" x="1227138" y="1389063"/>
          <p14:tracePt t="16640" x="1327150" y="1614488"/>
          <p14:tracePt t="16657" x="1427163" y="1852613"/>
          <p14:tracePt t="16674" x="1489075" y="2039938"/>
          <p14:tracePt t="16677" x="1514475" y="2139950"/>
          <p14:tracePt t="16691" x="1539875" y="2252663"/>
          <p14:tracePt t="16693" x="1565275" y="2352675"/>
          <p14:tracePt t="16708" x="1614488" y="2552700"/>
          <p14:tracePt t="16724" x="1652588" y="2728913"/>
          <p14:tracePt t="16741" x="1677988" y="2852738"/>
          <p14:tracePt t="16757" x="1677988" y="2941638"/>
          <p14:tracePt t="16775" x="1677988" y="2952750"/>
          <p14:tracePt t="16885" x="1677988" y="2965450"/>
          <p14:tracePt t="16893" x="1677988" y="2978150"/>
          <p14:tracePt t="16907" x="1665288" y="2978150"/>
          <p14:tracePt t="16909" x="1614488" y="3016250"/>
          <p14:tracePt t="16924" x="1565275" y="3054350"/>
          <p14:tracePt t="16942" x="1501775" y="3090863"/>
          <p14:tracePt t="16958" x="1452563" y="3141663"/>
          <p14:tracePt t="16975" x="1352550" y="3254375"/>
          <p14:tracePt t="16991" x="1239838" y="3367088"/>
          <p14:tracePt t="17007" x="1139825" y="3490913"/>
          <p14:tracePt t="17024" x="1063625" y="3603625"/>
          <p14:tracePt t="17041" x="1050925" y="3716338"/>
          <p14:tracePt t="17044" x="1050925" y="3792538"/>
          <p14:tracePt t="17058" x="1050925" y="3854450"/>
          <p14:tracePt t="17061" x="1050925" y="3941763"/>
          <p14:tracePt t="17075" x="1063625" y="4041775"/>
          <p14:tracePt t="17077" x="1114425" y="4141788"/>
          <p14:tracePt t="17092" x="1189038" y="4318000"/>
          <p14:tracePt t="17109" x="1289050" y="4467225"/>
          <p14:tracePt t="17125" x="1363663" y="4605338"/>
          <p14:tracePt t="17142" x="1452563" y="4756150"/>
          <p14:tracePt t="17158" x="1539875" y="4892675"/>
          <p14:tracePt t="17175" x="1639888" y="5105400"/>
          <p14:tracePt t="17191" x="1778000" y="5318125"/>
          <p14:tracePt t="17208" x="1865313" y="5443538"/>
          <p14:tracePt t="17224" x="1939925" y="5530850"/>
          <p14:tracePt t="17242" x="1990725" y="5607050"/>
          <p14:tracePt t="17245" x="2003425" y="5643563"/>
          <p14:tracePt t="17259" x="2027238" y="5656263"/>
          <p14:tracePt t="17261" x="2039938" y="5681663"/>
          <p14:tracePt t="17276" x="2065338" y="5707063"/>
          <p14:tracePt t="17292" x="2090738" y="5732463"/>
          <p14:tracePt t="17309" x="2103438" y="5743575"/>
          <p14:tracePt t="17325" x="2116138" y="5756275"/>
          <p14:tracePt t="17342" x="2127250" y="5768975"/>
          <p14:tracePt t="17358" x="2139950" y="5781675"/>
          <p14:tracePt t="17375" x="2165350" y="5781675"/>
          <p14:tracePt t="17392" x="2203450" y="5781675"/>
          <p14:tracePt t="17409" x="2252663" y="5807075"/>
          <p14:tracePt t="17425" x="2290763" y="5819775"/>
          <p14:tracePt t="17443" x="2303463" y="5832475"/>
          <p14:tracePt t="17445" x="2316163" y="5832475"/>
          <p14:tracePt t="17460" x="2328863" y="5832475"/>
          <p14:tracePt t="17476" x="2328863" y="5843588"/>
          <p14:tracePt t="17493" x="2339975" y="5843588"/>
          <p14:tracePt t="17509" x="2339975" y="5868988"/>
          <p14:tracePt t="17525" x="2365375" y="5894388"/>
          <p14:tracePt t="17542" x="2365375" y="5919788"/>
          <p14:tracePt t="17559" x="2365375" y="5932488"/>
          <p14:tracePt t="17576" x="2365375" y="5945188"/>
          <p14:tracePt t="17593" x="2365375" y="5956300"/>
          <p14:tracePt t="17629" x="2365375" y="5969000"/>
          <p14:tracePt t="17637" x="2365375" y="5981700"/>
          <p14:tracePt t="17677" x="2339975" y="5981700"/>
          <p14:tracePt t="17692" x="2316163" y="5981700"/>
          <p14:tracePt t="17701" x="2290763" y="5994400"/>
          <p14:tracePt t="17710" x="2278063" y="5994400"/>
          <p14:tracePt t="17726" x="2239963" y="5994400"/>
          <p14:tracePt t="17749" x="2228850" y="5994400"/>
          <p14:tracePt t="17765" x="2216150" y="5994400"/>
          <p14:tracePt t="17781" x="2203450" y="5994400"/>
          <p14:tracePt t="17793" x="2190750" y="5994400"/>
          <p14:tracePt t="17796" x="2178050" y="5994400"/>
          <p14:tracePt t="17813" x="2152650" y="5994400"/>
          <p14:tracePt t="17826" x="2139950" y="5994400"/>
          <p14:tracePt t="17844" x="2116138" y="5981700"/>
          <p14:tracePt t="17861" x="2090738" y="5969000"/>
          <p14:tracePt t="18005" x="2103438" y="5956300"/>
          <p14:tracePt t="18029" x="2116138" y="5956300"/>
          <p14:tracePt t="18044" x="2127250" y="5945188"/>
          <p14:tracePt t="18053" x="2139950" y="5945188"/>
          <p14:tracePt t="18061" x="2152650" y="5945188"/>
          <p14:tracePt t="18078" x="2165350" y="5919788"/>
          <p14:tracePt t="18094" x="2203450" y="5907088"/>
          <p14:tracePt t="18110" x="2252663" y="5894388"/>
          <p14:tracePt t="18127" x="2290763" y="5868988"/>
          <p14:tracePt t="18144" x="2339975" y="5843588"/>
          <p14:tracePt t="18161" x="2416175" y="5832475"/>
          <p14:tracePt t="18178" x="2465388" y="5832475"/>
          <p14:tracePt t="18181" x="2503488" y="5832475"/>
          <p14:tracePt t="18194" x="2528888" y="5819775"/>
          <p14:tracePt t="18197" x="2554288" y="5807075"/>
          <p14:tracePt t="18212" x="2565400" y="5807075"/>
          <p14:tracePt t="18214" x="2578100" y="5807075"/>
          <p14:tracePt t="18227" x="2616200" y="5807075"/>
          <p14:tracePt t="18229" x="2641600" y="5807075"/>
          <p14:tracePt t="18245" x="2667000" y="5807075"/>
          <p14:tracePt t="18309" x="2654300" y="5807075"/>
          <p14:tracePt t="18317" x="2641600" y="5807075"/>
          <p14:tracePt t="18327" x="2628900" y="5807075"/>
          <p14:tracePt t="18589" x="2628900" y="5819775"/>
          <p14:tracePt t="18605" x="2628900" y="5832475"/>
          <p14:tracePt t="18629" x="2628900" y="5843588"/>
          <p14:tracePt t="18637" x="2628900" y="5856288"/>
          <p14:tracePt t="18653" x="2628900" y="5868988"/>
          <p14:tracePt t="18669" x="2628900" y="5894388"/>
          <p14:tracePt t="18685" x="2641600" y="5907088"/>
          <p14:tracePt t="18695" x="2641600" y="5919788"/>
          <p14:tracePt t="18712" x="2641600" y="5932488"/>
          <p14:tracePt t="18728" x="2654300" y="5945188"/>
          <p14:tracePt t="18745" x="2667000" y="5945188"/>
          <p14:tracePt t="18748" x="2667000" y="5956300"/>
          <p14:tracePt t="19573" x="2678113" y="5956300"/>
          <p14:tracePt t="19581" x="2703513" y="5956300"/>
          <p14:tracePt t="19588" x="2741613" y="5956300"/>
          <p14:tracePt t="19598" x="2778125" y="5956300"/>
          <p14:tracePt t="19614" x="2879725" y="5945188"/>
          <p14:tracePt t="19631" x="2967038" y="5932488"/>
          <p14:tracePt t="19648" x="3041650" y="5907088"/>
          <p14:tracePt t="19665" x="3154363" y="5894388"/>
          <p14:tracePt t="19682" x="3216275" y="5868988"/>
          <p14:tracePt t="19698" x="3279775" y="5843588"/>
          <p14:tracePt t="19716" x="3328988" y="5832475"/>
          <p14:tracePt t="19717" x="3341688" y="5832475"/>
          <p14:tracePt t="19731" x="3367088" y="5819775"/>
          <p14:tracePt t="19789" x="3367088" y="5807075"/>
          <p14:tracePt t="19798" x="3367088" y="5794375"/>
          <p14:tracePt t="20125" x="3367088" y="5781675"/>
          <p14:tracePt t="20141" x="3379788" y="5781675"/>
          <p14:tracePt t="20149" x="3392488" y="5756275"/>
          <p14:tracePt t="20156" x="3405188" y="5756275"/>
          <p14:tracePt t="20166" x="3429000" y="5743575"/>
          <p14:tracePt t="20183" x="3505200" y="5694363"/>
          <p14:tracePt t="20199" x="3617913" y="5643563"/>
          <p14:tracePt t="20216" x="3792538" y="5556250"/>
          <p14:tracePt t="20232" x="4043363" y="5481638"/>
          <p14:tracePt t="20250" x="4343400" y="5394325"/>
          <p14:tracePt t="20252" x="4530725" y="5356225"/>
          <p14:tracePt t="20267" x="4743450" y="5294313"/>
          <p14:tracePt t="20269" x="4919663" y="5230813"/>
          <p14:tracePt t="20284" x="5068888" y="5181600"/>
          <p14:tracePt t="20286" x="5194300" y="5118100"/>
          <p14:tracePt t="20300" x="5370513" y="5056188"/>
          <p14:tracePt t="20317" x="5483225" y="5030788"/>
          <p14:tracePt t="20333" x="5532438" y="5030788"/>
          <p14:tracePt t="20350" x="5607050" y="5005388"/>
          <p14:tracePt t="20366" x="5695950" y="5005388"/>
          <p14:tracePt t="20383" x="5808663" y="5005388"/>
          <p14:tracePt t="20400" x="5908675" y="5005388"/>
          <p14:tracePt t="20417" x="6045200" y="5005388"/>
          <p14:tracePt t="20433" x="6146800" y="5005388"/>
          <p14:tracePt t="20450" x="6259513" y="5005388"/>
          <p14:tracePt t="20453" x="6296025" y="5005388"/>
          <p14:tracePt t="20467" x="6334125" y="5005388"/>
          <p14:tracePt t="20469" x="6359525" y="5018088"/>
          <p14:tracePt t="20485" x="6408738" y="5018088"/>
          <p14:tracePt t="20501" x="6434138" y="5043488"/>
          <p14:tracePt t="20517" x="6459538" y="5056188"/>
          <p14:tracePt t="20533" x="6459538" y="5081588"/>
          <p14:tracePt t="20741" x="6459538" y="5092700"/>
          <p14:tracePt t="20749" x="6459538" y="5105400"/>
          <p14:tracePt t="20757" x="6459538" y="5118100"/>
          <p14:tracePt t="20767" x="6459538" y="5130800"/>
          <p14:tracePt t="20784" x="6459538" y="5143500"/>
          <p14:tracePt t="20802" x="6459538" y="5156200"/>
          <p14:tracePt t="20885" x="6472238" y="5156200"/>
          <p14:tracePt t="20893" x="6483350" y="5130800"/>
          <p14:tracePt t="20902" x="6508750" y="5105400"/>
          <p14:tracePt t="20918" x="6584950" y="5030788"/>
          <p14:tracePt t="20935" x="6646863" y="4930775"/>
          <p14:tracePt t="20951" x="6746875" y="4768850"/>
          <p14:tracePt t="20968" x="6821488" y="4605338"/>
          <p14:tracePt t="20985" x="6934200" y="4405313"/>
          <p14:tracePt t="21002" x="7010400" y="4192588"/>
          <p14:tracePt t="21004" x="7059613" y="4105275"/>
          <p14:tracePt t="21018" x="7097713" y="4041775"/>
          <p14:tracePt t="21021" x="7123113" y="3992563"/>
          <p14:tracePt t="21035" x="7134225" y="3929063"/>
          <p14:tracePt t="21037" x="7159625" y="3892550"/>
          <p14:tracePt t="21052" x="7185025" y="3816350"/>
          <p14:tracePt t="21069" x="7185025" y="3754438"/>
          <p14:tracePt t="21085" x="7185025" y="3729038"/>
          <p14:tracePt t="21102" x="7185025" y="3703638"/>
          <p14:tracePt t="21118" x="7185025" y="3692525"/>
          <p14:tracePt t="21135" x="7185025" y="3654425"/>
          <p14:tracePt t="21152" x="7185025" y="3641725"/>
          <p14:tracePt t="21169" x="7185025" y="3629025"/>
          <p14:tracePt t="21186" x="7185025" y="3590925"/>
          <p14:tracePt t="21188" x="7197725" y="3567113"/>
          <p14:tracePt t="21202" x="7210425" y="3541713"/>
          <p14:tracePt t="21205" x="7210425" y="3529013"/>
          <p14:tracePt t="21219" x="7210425" y="3503613"/>
          <p14:tracePt t="21221" x="7223125" y="3490913"/>
          <p14:tracePt t="21235" x="7235825" y="3479800"/>
          <p14:tracePt t="21237" x="7235825" y="3454400"/>
          <p14:tracePt t="21253" x="7259638" y="3403600"/>
          <p14:tracePt t="21269" x="7285038" y="3354388"/>
          <p14:tracePt t="21287" x="7323138" y="3290888"/>
          <p14:tracePt t="21302" x="7359650" y="3228975"/>
          <p14:tracePt t="21318" x="7372350" y="3203575"/>
          <p14:tracePt t="21336" x="7385050" y="3165475"/>
          <p14:tracePt t="21353" x="7385050" y="3154363"/>
          <p14:tracePt t="21369" x="7397750" y="3141663"/>
          <p14:tracePt t="21372" x="7397750" y="3128963"/>
          <p14:tracePt t="21389" x="7397750" y="3116263"/>
          <p14:tracePt t="21404" x="7397750" y="3103563"/>
          <p14:tracePt t="21725" x="7397750" y="3116263"/>
          <p14:tracePt t="21733" x="7397750" y="3128963"/>
          <p14:tracePt t="21741" x="7397750" y="3154363"/>
          <p14:tracePt t="21754" x="7397750" y="3178175"/>
          <p14:tracePt t="21756" x="7385050" y="3203575"/>
          <p14:tracePt t="21771" x="7385050" y="3216275"/>
          <p14:tracePt t="21773" x="7372350" y="3228975"/>
          <p14:tracePt t="21788" x="7359650" y="3254375"/>
          <p14:tracePt t="21790" x="7359650" y="3278188"/>
          <p14:tracePt t="21804" x="7359650" y="3303588"/>
          <p14:tracePt t="21821" x="7348538" y="3328988"/>
          <p14:tracePt t="21837" x="7335838" y="3367088"/>
          <p14:tracePt t="21854" x="7335838" y="3378200"/>
          <p14:tracePt t="22389" x="7323138" y="3378200"/>
          <p14:tracePt t="22397" x="7323138" y="3390900"/>
          <p14:tracePt t="22405" x="7310438" y="3390900"/>
          <p14:tracePt t="22422" x="7272338" y="3403600"/>
          <p14:tracePt t="22439" x="7235825" y="3416300"/>
          <p14:tracePt t="22455" x="7223125" y="3429000"/>
          <p14:tracePt t="22472" x="7185025" y="3454400"/>
          <p14:tracePt t="22489" x="7172325" y="3467100"/>
          <p14:tracePt t="22692" x="7185025" y="3454400"/>
          <p14:tracePt t="22709" x="7197725" y="3441700"/>
          <p14:tracePt t="22725" x="7210425" y="3441700"/>
          <p14:tracePt t="22733" x="7223125" y="3429000"/>
          <p14:tracePt t="22740" x="7235825" y="3416300"/>
          <p14:tracePt t="22757" x="7259638" y="3403600"/>
          <p14:tracePt t="22773" x="7285038" y="3403600"/>
          <p14:tracePt t="22790" x="7297738" y="3403600"/>
          <p14:tracePt t="22861" x="7310438" y="3403600"/>
          <p14:tracePt t="22877" x="7323138" y="3403600"/>
          <p14:tracePt t="22901" x="7348538" y="3403600"/>
          <p14:tracePt t="22917" x="7359650" y="3403600"/>
          <p14:tracePt t="22924" x="7372350" y="3403600"/>
          <p14:tracePt t="22941" x="7410450" y="3403600"/>
          <p14:tracePt t="22956" x="7423150" y="3403600"/>
          <p14:tracePt t="22973" x="7448550" y="3403600"/>
          <p14:tracePt t="22991" x="7459663" y="3403600"/>
          <p14:tracePt t="23006" x="7485063" y="3403600"/>
          <p14:tracePt t="23045" x="7497763" y="3403600"/>
          <p14:tracePt t="23061" x="7510463" y="3403600"/>
          <p14:tracePt t="23069" x="7523163" y="3403600"/>
          <p14:tracePt t="23077" x="7535863" y="3403600"/>
          <p14:tracePt t="23091" x="7561263" y="3403600"/>
          <p14:tracePt t="23108" x="7572375" y="3403600"/>
          <p14:tracePt t="23124" x="7585075" y="3403600"/>
          <p14:tracePt t="23325" x="7585075" y="3390900"/>
          <p14:tracePt t="24021" x="7585075" y="3378200"/>
          <p14:tracePt t="24028" x="7585075" y="3367088"/>
          <p14:tracePt t="24045" x="7585075" y="3354388"/>
          <p14:tracePt t="24060" x="7585075" y="3341688"/>
          <p14:tracePt t="24077" x="7585075" y="3328988"/>
          <p14:tracePt t="24093" x="7585075" y="3316288"/>
          <p14:tracePt t="24110" x="7585075" y="3303588"/>
          <p14:tracePt t="24126" x="7585075" y="3290888"/>
          <p14:tracePt t="24143" x="7585075" y="3278188"/>
          <p14:tracePt t="24196" x="7585075" y="3267075"/>
          <p14:tracePt t="24213" x="7585075" y="3254375"/>
          <p14:tracePt t="24221" x="7597775" y="3241675"/>
          <p14:tracePt t="24229" x="7610475" y="3241675"/>
          <p14:tracePt t="24244" x="7623175" y="3228975"/>
          <p14:tracePt t="24261" x="7648575" y="3190875"/>
          <p14:tracePt t="24277" x="7648575" y="3178175"/>
          <p14:tracePt t="24294" x="7661275" y="3165475"/>
          <p14:tracePt t="24310" x="7661275" y="3154363"/>
          <p14:tracePt t="24829" x="7661275" y="3178175"/>
          <p14:tracePt t="24837" x="7648575" y="3203575"/>
          <p14:tracePt t="24846" x="7648575" y="3216275"/>
          <p14:tracePt t="24862" x="7648575" y="3254375"/>
          <p14:tracePt t="24878" x="7623175" y="3290888"/>
          <p14:tracePt t="24894" x="7623175" y="3316288"/>
          <p14:tracePt t="24912" x="7623175" y="3341688"/>
          <p14:tracePt t="24917" x="7623175" y="3354388"/>
          <p14:tracePt t="24941" x="7623175" y="3367088"/>
          <p14:tracePt t="24957" x="7623175" y="3378200"/>
          <p14:tracePt t="25725" x="7610475" y="3367088"/>
          <p14:tracePt t="25749" x="7597775" y="3354388"/>
          <p14:tracePt t="25757" x="7597775" y="3341688"/>
          <p14:tracePt t="25764" x="7597775" y="3328988"/>
          <p14:tracePt t="25781" x="7585075" y="3316288"/>
          <p14:tracePt t="25797" x="7572375" y="3278188"/>
          <p14:tracePt t="25815" x="7561263" y="3241675"/>
          <p14:tracePt t="25830" x="7561263" y="3203575"/>
          <p14:tracePt t="25847" x="7561263" y="3165475"/>
          <p14:tracePt t="25864" x="7561263" y="3128963"/>
          <p14:tracePt t="25881" x="7561263" y="3116263"/>
          <p14:tracePt t="25898" x="7561263" y="3090863"/>
          <p14:tracePt t="25914" x="7561263" y="3078163"/>
          <p14:tracePt t="26157" x="7561263" y="3090863"/>
          <p14:tracePt t="26164" x="7561263" y="3116263"/>
          <p14:tracePt t="26172" x="7561263" y="3141663"/>
          <p14:tracePt t="26182" x="7548563" y="3178175"/>
          <p14:tracePt t="26198" x="7535863" y="3228975"/>
          <p14:tracePt t="26215" x="7523163" y="3278188"/>
          <p14:tracePt t="26232" x="7510463" y="3290888"/>
          <p14:tracePt t="26249" x="7510463" y="3316288"/>
          <p14:tracePt t="26265" x="7510463" y="3328988"/>
          <p14:tracePt t="26283" x="7510463" y="3341688"/>
          <p14:tracePt t="26397" x="7535863" y="3341688"/>
          <p14:tracePt t="26404" x="7561263" y="3328988"/>
          <p14:tracePt t="26421" x="7572375" y="3328988"/>
          <p14:tracePt t="26433" x="7585075" y="3328988"/>
          <p14:tracePt t="26449" x="7597775" y="3328988"/>
          <p14:tracePt t="27156" x="7610475" y="3328988"/>
          <p14:tracePt t="27165" x="7648575" y="3328988"/>
          <p14:tracePt t="27173" x="7710488" y="3328988"/>
          <p14:tracePt t="27184" x="7810500" y="3328988"/>
          <p14:tracePt t="27201" x="7986713" y="3328988"/>
          <p14:tracePt t="27218" x="8199438" y="3341688"/>
          <p14:tracePt t="27221" x="8312150" y="3341688"/>
          <p14:tracePt t="27235" x="8435975" y="3341688"/>
          <p14:tracePt t="27237" x="8548688" y="3341688"/>
          <p14:tracePt t="27252" x="8699500" y="3341688"/>
          <p14:tracePt t="27268" x="8786813" y="3341688"/>
          <p14:tracePt t="27285" x="8850313" y="3341688"/>
          <p14:tracePt t="27301" x="8874125" y="3341688"/>
          <p14:tracePt t="27485" x="8863013" y="3341688"/>
          <p14:tracePt t="27493" x="8850313" y="3341688"/>
          <p14:tracePt t="27781" x="8863013" y="3341688"/>
          <p14:tracePt t="27788" x="8886825" y="3341688"/>
          <p14:tracePt t="27803" x="8899525" y="3341688"/>
          <p14:tracePt t="27805" x="8912225" y="3341688"/>
          <p14:tracePt t="27820" x="8963025" y="3354388"/>
          <p14:tracePt t="27836" x="8999538" y="3378200"/>
          <p14:tracePt t="27853" x="9050338" y="3378200"/>
          <p14:tracePt t="27869" x="9099550" y="3378200"/>
          <p14:tracePt t="27885" x="9163050" y="3378200"/>
          <p14:tracePt t="27902" x="9199563" y="3378200"/>
          <p14:tracePt t="27919" x="9224963" y="3378200"/>
          <p14:tracePt t="27936" x="9237663" y="3378200"/>
          <p14:tracePt t="27954" x="9250363" y="3378200"/>
          <p14:tracePt t="27956" x="9263063" y="3378200"/>
          <p14:tracePt t="27973" x="9275763" y="3378200"/>
          <p14:tracePt t="27988" x="9275763" y="3367088"/>
          <p14:tracePt t="28004" x="9288463" y="3367088"/>
          <p14:tracePt t="28020" x="9301163" y="3354388"/>
          <p14:tracePt t="28293" x="9301163" y="3341688"/>
          <p14:tracePt t="28349" x="9301163" y="3328988"/>
          <p14:tracePt t="28365" x="9301163" y="3316288"/>
          <p14:tracePt t="28381" x="9301163" y="3303588"/>
          <p14:tracePt t="28388" x="9288463" y="3290888"/>
          <p14:tracePt t="28404" x="9237663" y="3267075"/>
          <p14:tracePt t="28421" x="9163050" y="3254375"/>
          <p14:tracePt t="28438" x="9075738" y="3241675"/>
          <p14:tracePt t="28454" x="8924925" y="3241675"/>
          <p14:tracePt t="28471" x="8686800" y="3241675"/>
          <p14:tracePt t="28487" x="8386763" y="3241675"/>
          <p14:tracePt t="28504" x="8035925" y="3241675"/>
          <p14:tracePt t="28521" x="7535863" y="3303588"/>
          <p14:tracePt t="28524" x="7210425" y="3354388"/>
          <p14:tracePt t="28538" x="6884988" y="3390900"/>
          <p14:tracePt t="28541" x="6534150" y="3429000"/>
          <p14:tracePt t="28555" x="6208713" y="3467100"/>
          <p14:tracePt t="28557" x="5883275" y="3503613"/>
          <p14:tracePt t="28572" x="5257800" y="3641725"/>
          <p14:tracePt t="28589" x="4794250" y="3729038"/>
          <p14:tracePt t="28604" x="4543425" y="3779838"/>
          <p14:tracePt t="28621" x="4443413" y="3816350"/>
          <p14:tracePt t="28638" x="4406900" y="3816350"/>
          <p14:tracePt t="28654" x="4394200" y="3829050"/>
          <p14:tracePt t="28781" x="4381500" y="3829050"/>
          <p14:tracePt t="28788" x="4368800" y="3829050"/>
          <p14:tracePt t="28796" x="4330700" y="3829050"/>
          <p14:tracePt t="28805" x="4305300" y="3829050"/>
          <p14:tracePt t="28822" x="4281488" y="3829050"/>
          <p14:tracePt t="28838" x="4256088" y="3829050"/>
          <p14:tracePt t="28855" x="4230688" y="3829050"/>
          <p14:tracePt t="28872" x="4181475" y="3829050"/>
          <p14:tracePt t="28888" x="4143375" y="3829050"/>
          <p14:tracePt t="28905" x="4105275" y="3829050"/>
          <p14:tracePt t="28923" x="4081463" y="3829050"/>
          <p14:tracePt t="28925" x="4068763" y="3829050"/>
          <p14:tracePt t="28939" x="4043363" y="3829050"/>
          <p14:tracePt t="28941" x="4030663" y="3829050"/>
          <p14:tracePt t="28955" x="4017963" y="3829050"/>
          <p14:tracePt t="28973" x="3979863" y="3829050"/>
          <p14:tracePt t="28989" x="3956050" y="3829050"/>
          <p14:tracePt t="29006" x="3917950" y="3829050"/>
          <p14:tracePt t="29022" x="3879850" y="3829050"/>
          <p14:tracePt t="29038" x="3830638" y="3829050"/>
          <p14:tracePt t="29056" x="3767138" y="3829050"/>
          <p14:tracePt t="29073" x="3692525" y="3829050"/>
          <p14:tracePt t="29089" x="3643313" y="3829050"/>
          <p14:tracePt t="29106" x="3567113" y="3829050"/>
          <p14:tracePt t="29109" x="3530600" y="3829050"/>
          <p14:tracePt t="29123" x="3505200" y="3829050"/>
          <p14:tracePt t="29125" x="3492500" y="3829050"/>
          <p14:tracePt t="29140" x="3441700" y="3829050"/>
          <p14:tracePt t="29157" x="3417888" y="3829050"/>
          <p14:tracePt t="29173" x="3405188" y="3829050"/>
          <p14:tracePt t="29837" x="3417888" y="3829050"/>
          <p14:tracePt t="29853" x="3417888" y="3841750"/>
          <p14:tracePt t="29861" x="3429000" y="3841750"/>
          <p14:tracePt t="31613" x="3441700" y="3841750"/>
          <p14:tracePt t="31620" x="3467100" y="3854450"/>
          <p14:tracePt t="31629" x="3554413" y="3879850"/>
          <p14:tracePt t="31645" x="3779838" y="3929063"/>
          <p14:tracePt t="31662" x="3956050" y="3979863"/>
          <p14:tracePt t="31679" x="4117975" y="4041775"/>
          <p14:tracePt t="31696" x="4243388" y="4079875"/>
          <p14:tracePt t="31713" x="4381500" y="4092575"/>
          <p14:tracePt t="31730" x="4456113" y="4105275"/>
          <p14:tracePt t="31732" x="4468813" y="4105275"/>
          <p14:tracePt t="31747" x="4468813" y="4117975"/>
          <p14:tracePt t="31749" x="4481513" y="4117975"/>
          <p14:tracePt t="31861" x="4494213" y="4117975"/>
          <p14:tracePt t="31893" x="4506913" y="4117975"/>
          <p14:tracePt t="31909" x="4518025" y="4117975"/>
          <p14:tracePt t="31981" x="4530725" y="4117975"/>
          <p14:tracePt t="31989" x="4543425" y="4117975"/>
          <p14:tracePt t="32013" x="4556125" y="4117975"/>
          <p14:tracePt t="32020" x="4581525" y="4117975"/>
          <p14:tracePt t="32030" x="4594225" y="4105275"/>
          <p14:tracePt t="32047" x="4630738" y="4092575"/>
          <p14:tracePt t="32064" x="4668838" y="4054475"/>
          <p14:tracePt t="32081" x="4732338" y="4017963"/>
          <p14:tracePt t="32084" x="4756150" y="4005263"/>
          <p14:tracePt t="32097" x="4768850" y="4005263"/>
          <p14:tracePt t="32100" x="4794250" y="3979863"/>
          <p14:tracePt t="32114" x="4806950" y="3967163"/>
          <p14:tracePt t="32116" x="4832350" y="3954463"/>
          <p14:tracePt t="32131" x="4868863" y="3941763"/>
          <p14:tracePt t="32133" x="4881563" y="3929063"/>
          <p14:tracePt t="32148" x="4906963" y="3916363"/>
          <p14:tracePt t="32165" x="4956175" y="3879850"/>
          <p14:tracePt t="32181" x="4994275" y="3854450"/>
          <p14:tracePt t="32197" x="5057775" y="3803650"/>
          <p14:tracePt t="32214" x="5106988" y="3754438"/>
          <p14:tracePt t="32230" x="5181600" y="3703638"/>
          <p14:tracePt t="32248" x="5257800" y="3641725"/>
          <p14:tracePt t="32264" x="5357813" y="3603625"/>
          <p14:tracePt t="32281" x="5445125" y="3554413"/>
          <p14:tracePt t="32284" x="5495925" y="3541713"/>
          <p14:tracePt t="32298" x="5532438" y="3529013"/>
          <p14:tracePt t="32301" x="5570538" y="3516313"/>
          <p14:tracePt t="32315" x="5595938" y="3503613"/>
          <p14:tracePt t="32316" x="5607050" y="3503613"/>
          <p14:tracePt t="32332" x="5670550" y="3490913"/>
          <p14:tracePt t="32348" x="5695950" y="3479800"/>
          <p14:tracePt t="32365" x="5719763" y="3479800"/>
          <p14:tracePt t="32381" x="5732463" y="3479800"/>
          <p14:tracePt t="32398" x="5732463" y="3454400"/>
          <p14:tracePt t="32414" x="5757863" y="3454400"/>
          <p14:tracePt t="32917" x="5770563" y="3454400"/>
          <p14:tracePt t="32949" x="5770563" y="3467100"/>
          <p14:tracePt t="32957" x="5770563" y="3479800"/>
          <p14:tracePt t="32972" x="5719763" y="3490913"/>
          <p14:tracePt t="32982" x="5670550" y="3516313"/>
          <p14:tracePt t="32999" x="5632450" y="3554413"/>
          <p14:tracePt t="33016" x="5619750" y="3567113"/>
          <p14:tracePt t="33093" x="5619750" y="3579813"/>
          <p14:tracePt t="33100" x="5607050" y="3579813"/>
          <p14:tracePt t="33109" x="5595938" y="3603625"/>
          <p14:tracePt t="33116" x="5583238" y="3603625"/>
          <p14:tracePt t="33133" x="5545138" y="3603625"/>
          <p14:tracePt t="33150" x="5532438" y="3603625"/>
          <p14:tracePt t="33167" x="5519738" y="3603625"/>
          <p14:tracePt t="33189" x="5532438" y="3603625"/>
          <p14:tracePt t="33200" x="5532438" y="3616325"/>
          <p14:tracePt t="33221" x="5532438" y="3629025"/>
          <p14:tracePt t="33333" x="5545138" y="3629025"/>
          <p14:tracePt t="33350" x="5557838" y="3629025"/>
          <p14:tracePt t="33357" x="5570538" y="3629025"/>
          <p14:tracePt t="33366" x="5583238" y="3629025"/>
          <p14:tracePt t="33384" x="5657850" y="3616325"/>
          <p14:tracePt t="33401" x="5719763" y="3590925"/>
          <p14:tracePt t="33417" x="5832475" y="3567113"/>
          <p14:tracePt t="33420" x="5895975" y="3554413"/>
          <p14:tracePt t="33434" x="5970588" y="3554413"/>
          <p14:tracePt t="33436" x="6034088" y="3541713"/>
          <p14:tracePt t="33451" x="6121400" y="3529013"/>
          <p14:tracePt t="33453" x="6246813" y="3516313"/>
          <p14:tracePt t="33468" x="6521450" y="3479800"/>
          <p14:tracePt t="33485" x="6821488" y="3479800"/>
          <p14:tracePt t="33501" x="7110413" y="3479800"/>
          <p14:tracePt t="33518" x="7272338" y="3479800"/>
          <p14:tracePt t="33534" x="7310438" y="3479800"/>
          <p14:tracePt t="33550" x="7323138" y="3467100"/>
          <p14:tracePt t="33568" x="7335838" y="3467100"/>
          <p14:tracePt t="33772" x="7348538" y="3467100"/>
          <p14:tracePt t="33781" x="7359650" y="3467100"/>
          <p14:tracePt t="33788" x="7385050" y="3479800"/>
          <p14:tracePt t="33801" x="7410450" y="3529013"/>
          <p14:tracePt t="33804" x="7448550" y="3579813"/>
          <p14:tracePt t="33819" x="7485063" y="3654425"/>
          <p14:tracePt t="33821" x="7523163" y="3767138"/>
          <p14:tracePt t="33836" x="7623175" y="3979863"/>
          <p14:tracePt t="33852" x="7723188" y="4154488"/>
          <p14:tracePt t="33869" x="7773988" y="4318000"/>
          <p14:tracePt t="33885" x="7810500" y="4443413"/>
          <p14:tracePt t="33902" x="7823200" y="4479925"/>
          <p14:tracePt t="34069" x="7823200" y="4443413"/>
          <p14:tracePt t="34077" x="7823200" y="4405313"/>
          <p14:tracePt t="34086" x="7823200" y="4367213"/>
          <p14:tracePt t="34102" x="7823200" y="4330700"/>
          <p14:tracePt t="34119" x="7823200" y="4279900"/>
          <p14:tracePt t="34135" x="7823200" y="4217988"/>
          <p14:tracePt t="34153" x="7823200" y="4179888"/>
          <p14:tracePt t="34169" x="7835900" y="4167188"/>
          <p14:tracePt t="34172" x="7835900" y="4154488"/>
          <p14:tracePt t="34221" x="7823200" y="4129088"/>
          <p14:tracePt t="34228" x="7761288" y="4129088"/>
          <p14:tracePt t="34236" x="7697788" y="4129088"/>
          <p14:tracePt t="34253" x="7610475" y="4129088"/>
          <p14:tracePt t="34269" x="7585075" y="4154488"/>
          <p14:tracePt t="34445" x="7585075" y="4179888"/>
          <p14:tracePt t="34461" x="7585075" y="4192588"/>
          <p14:tracePt t="34476" x="7585075" y="4205288"/>
          <p14:tracePt t="34501" x="7585075" y="4217988"/>
          <p14:tracePt t="34509" x="7585075" y="4230688"/>
          <p14:tracePt t="34605" x="7597775" y="4230688"/>
          <p14:tracePt t="34629" x="7610475" y="4230688"/>
          <p14:tracePt t="34636" x="7623175" y="4217988"/>
          <p14:tracePt t="34644" x="7635875" y="4192588"/>
          <p14:tracePt t="34654" x="7648575" y="4179888"/>
          <p14:tracePt t="34670" x="7673975" y="4154488"/>
          <p14:tracePt t="34687" x="7697788" y="4129088"/>
          <p14:tracePt t="34704" x="7761288" y="4092575"/>
          <p14:tracePt t="34721" x="7810500" y="4029075"/>
          <p14:tracePt t="34738" x="7923213" y="3992563"/>
          <p14:tracePt t="34740" x="7986713" y="3954463"/>
          <p14:tracePt t="34754" x="8061325" y="3916363"/>
          <p14:tracePt t="34757" x="8135938" y="3879850"/>
          <p14:tracePt t="34772" x="8286750" y="3803650"/>
          <p14:tracePt t="34788" x="8424863" y="3729038"/>
          <p14:tracePt t="34805" x="8561388" y="3641725"/>
          <p14:tracePt t="34821" x="8650288" y="3590925"/>
          <p14:tracePt t="34838" x="8686800" y="3579813"/>
          <p14:tracePt t="34854" x="8699500" y="3567113"/>
          <p14:tracePt t="35045" x="8674100" y="3567113"/>
          <p14:tracePt t="35053" x="8650288" y="3567113"/>
          <p14:tracePt t="35060" x="8624888" y="3579813"/>
          <p14:tracePt t="35071" x="8599488" y="3590925"/>
          <p14:tracePt t="35089" x="8537575" y="3616325"/>
          <p14:tracePt t="35105" x="8474075" y="3667125"/>
          <p14:tracePt t="35108" x="8435975" y="3679825"/>
          <p14:tracePt t="35122" x="8399463" y="3716338"/>
          <p14:tracePt t="35124" x="8374063" y="3729038"/>
          <p14:tracePt t="35139" x="8348663" y="3741738"/>
          <p14:tracePt t="35141" x="8335963" y="3754438"/>
          <p14:tracePt t="35156" x="8312150" y="3754438"/>
          <p14:tracePt t="35172" x="8312150" y="3767138"/>
          <p14:tracePt t="35189" x="8299450" y="3767138"/>
          <p14:tracePt t="35301" x="8286750" y="3779838"/>
          <p14:tracePt t="35308" x="8274050" y="3792538"/>
          <p14:tracePt t="35322" x="8248650" y="3792538"/>
          <p14:tracePt t="35340" x="8235950" y="3792538"/>
          <p14:tracePt t="35356" x="8199438" y="3803650"/>
          <p14:tracePt t="35373" x="8161338" y="3816350"/>
          <p14:tracePt t="35389" x="8099425" y="3841750"/>
          <p14:tracePt t="35405" x="8074025" y="3854450"/>
          <p14:tracePt t="35422" x="8048625" y="3854450"/>
          <p14:tracePt t="35439" x="8035925" y="3867150"/>
          <p14:tracePt t="35549" x="8035925" y="3879850"/>
          <p14:tracePt t="35565" x="8035925" y="3892550"/>
          <p14:tracePt t="35581" x="8035925" y="3905250"/>
          <p14:tracePt t="35613" x="8035925" y="3916363"/>
          <p14:tracePt t="35621" x="8035925" y="3929063"/>
          <p14:tracePt t="35653" x="8035925" y="3941763"/>
          <p14:tracePt t="35685" x="8035925" y="3954463"/>
          <p14:tracePt t="35709" x="8035925" y="3967163"/>
          <p14:tracePt t="35732" x="8035925" y="3979863"/>
          <p14:tracePt t="36613" x="8035925" y="3992563"/>
          <p14:tracePt t="36973" x="8035925" y="3979863"/>
          <p14:tracePt t="36989" x="8035925" y="3967163"/>
          <p14:tracePt t="37013" x="8035925" y="3954463"/>
          <p14:tracePt t="42164" x="8061325" y="3954463"/>
          <p14:tracePt t="42173" x="8099425" y="3954463"/>
          <p14:tracePt t="42180" x="8148638" y="3954463"/>
          <p14:tracePt t="42190" x="8199438" y="3954463"/>
          <p14:tracePt t="42206" x="8312150" y="3954463"/>
          <p14:tracePt t="42223" x="8448675" y="3941763"/>
          <p14:tracePt t="42241" x="8574088" y="3916363"/>
          <p14:tracePt t="42257" x="8674100" y="3905250"/>
          <p14:tracePt t="42260" x="8712200" y="3905250"/>
          <p14:tracePt t="42274" x="8750300" y="3905250"/>
          <p14:tracePt t="42277" x="8799513" y="3905250"/>
          <p14:tracePt t="42291" x="8850313" y="3905250"/>
          <p14:tracePt t="42293" x="8886825" y="3905250"/>
          <p14:tracePt t="42308" x="8950325" y="3905250"/>
          <p14:tracePt t="42324" x="8975725" y="3905250"/>
          <p14:tracePt t="42356" x="8986838" y="3892550"/>
          <p14:tracePt t="42364" x="8986838" y="3879850"/>
          <p14:tracePt t="42389" x="8975725" y="3867150"/>
          <p14:tracePt t="42397" x="8963025" y="3867150"/>
          <p14:tracePt t="42407" x="8963025" y="3854450"/>
          <p14:tracePt t="42461" x="8963025" y="3841750"/>
          <p14:tracePt t="42469" x="8950325" y="3829050"/>
          <p14:tracePt t="42476" x="8924925" y="3816350"/>
          <p14:tracePt t="42492" x="8863013" y="3792538"/>
          <p14:tracePt t="42508" x="8824913" y="3792538"/>
          <p14:tracePt t="42525" x="8812213" y="3767138"/>
          <p14:tracePt t="42541" x="8812213" y="3754438"/>
          <p14:tracePt t="42644" x="8812213" y="3741738"/>
          <p14:tracePt t="42661" x="8837613" y="3741738"/>
          <p14:tracePt t="42676" x="8863013" y="3729038"/>
          <p14:tracePt t="42684" x="8886825" y="3729038"/>
          <p14:tracePt t="42692" x="8912225" y="3716338"/>
          <p14:tracePt t="42708" x="8975725" y="3703638"/>
          <p14:tracePt t="42725" x="9037638" y="3703638"/>
          <p14:tracePt t="42741" x="9088438" y="3692525"/>
          <p14:tracePt t="42758" x="9137650" y="3692525"/>
          <p14:tracePt t="42774" x="9175750" y="3692525"/>
          <p14:tracePt t="42792" x="9224963" y="3692525"/>
          <p14:tracePt t="42808" x="9275763" y="3692525"/>
          <p14:tracePt t="42825" x="9324975" y="3692525"/>
          <p14:tracePt t="42828" x="9363075" y="3692525"/>
          <p14:tracePt t="42842" x="9388475" y="3692525"/>
          <p14:tracePt t="42844" x="9413875" y="3692525"/>
          <p14:tracePt t="42859" x="9450388" y="3692525"/>
          <p14:tracePt t="42861" x="9488488" y="3692525"/>
          <p14:tracePt t="42876" x="9537700" y="3692525"/>
          <p14:tracePt t="42893" x="9588500" y="3692525"/>
          <p14:tracePt t="42909" x="9637713" y="3692525"/>
          <p14:tracePt t="42925" x="9675813" y="3692525"/>
          <p14:tracePt t="42942" x="9726613" y="3692525"/>
          <p14:tracePt t="42958" x="9739313" y="3692525"/>
          <p14:tracePt t="42976" x="9788525" y="3692525"/>
          <p14:tracePt t="42992" x="9813925" y="3692525"/>
          <p14:tracePt t="43009" x="9852025" y="3692525"/>
          <p14:tracePt t="43012" x="9863138" y="3692525"/>
          <p14:tracePt t="43026" x="9875838" y="3692525"/>
          <p14:tracePt t="43029" x="9901238" y="3692525"/>
          <p14:tracePt t="43043" x="9926638" y="3692525"/>
          <p14:tracePt t="43045" x="9952038" y="3692525"/>
          <p14:tracePt t="43060" x="9988550" y="3692525"/>
          <p14:tracePt t="43076" x="10001250" y="3692525"/>
          <p14:tracePt t="43093" x="10013950" y="3692525"/>
          <p14:tracePt t="43109" x="10039350" y="3692525"/>
          <p14:tracePt t="43126" x="10052050" y="3703638"/>
          <p14:tracePt t="43142" x="10075863" y="3703638"/>
          <p14:tracePt t="43159" x="10088563" y="3703638"/>
          <p14:tracePt t="43181" x="10101263" y="3703638"/>
          <p14:tracePt t="43197" x="10113963" y="3703638"/>
          <p14:tracePt t="43221" x="10126663" y="3703638"/>
          <p14:tracePt t="43229" x="10139363" y="3703638"/>
          <p14:tracePt t="43244" x="10139363" y="3716338"/>
          <p14:tracePt t="43260" x="10152063" y="3716338"/>
          <p14:tracePt t="43276" x="10164763" y="3716338"/>
          <p14:tracePt t="43317" x="10177463" y="3729038"/>
          <p14:tracePt t="43332" x="10188575" y="3729038"/>
          <p14:tracePt t="43341" x="10201275" y="3729038"/>
          <p14:tracePt t="43348" x="10201275" y="3741738"/>
          <p14:tracePt t="43360" x="10213975" y="3754438"/>
          <p14:tracePt t="43377" x="10226675" y="3754438"/>
          <p14:tracePt t="43380" x="10239375" y="3767138"/>
          <p14:tracePt t="43397" x="10252075" y="3779838"/>
          <p14:tracePt t="43411" x="10264775" y="3779838"/>
          <p14:tracePt t="43413" x="10277475" y="3792538"/>
          <p14:tracePt t="43428" x="10288588" y="3803650"/>
          <p14:tracePt t="43444" x="10301288" y="3816350"/>
          <p14:tracePt t="43469" x="10313988" y="3829050"/>
          <p14:tracePt t="43476" x="10326688" y="3829050"/>
          <p14:tracePt t="43494" x="10339388" y="3841750"/>
          <p14:tracePt t="43509" x="10339388" y="3854450"/>
          <p14:tracePt t="43893" x="10352088" y="3854450"/>
          <p14:tracePt t="44101" x="10364788" y="3867150"/>
          <p14:tracePt t="44109" x="10364788" y="3879850"/>
          <p14:tracePt t="44116" x="10364788" y="3892550"/>
          <p14:tracePt t="44133" x="10364788" y="3905250"/>
          <p14:tracePt t="44573" x="10352088" y="3905250"/>
          <p14:tracePt t="44580" x="10313988" y="3905250"/>
          <p14:tracePt t="44589" x="10264775" y="3905250"/>
          <p14:tracePt t="44596" x="10201275" y="3916363"/>
          <p14:tracePt t="44613" x="9952038" y="4005263"/>
          <p14:tracePt t="44630" x="9550400" y="4092575"/>
          <p14:tracePt t="44645" x="8699500" y="4179888"/>
          <p14:tracePt t="44663" x="7423150" y="4318000"/>
          <p14:tracePt t="44680" x="6021388" y="4392613"/>
          <p14:tracePt t="44697" x="4906963" y="4392613"/>
          <p14:tracePt t="44713" x="4318000" y="4392613"/>
          <p14:tracePt t="44716" x="4143375" y="4392613"/>
          <p14:tracePt t="44731" x="3992563" y="4392613"/>
          <p14:tracePt t="44733" x="3867150" y="4392613"/>
          <p14:tracePt t="44747" x="3630613" y="4367213"/>
          <p14:tracePt t="44764" x="3467100" y="4341813"/>
          <p14:tracePt t="44780" x="3305175" y="4318000"/>
          <p14:tracePt t="44797" x="3167063" y="4292600"/>
          <p14:tracePt t="44814" x="3079750" y="4292600"/>
          <p14:tracePt t="44830" x="3016250" y="4292600"/>
          <p14:tracePt t="44847" x="2979738" y="4292600"/>
          <p14:tracePt t="44863" x="2967038" y="4292600"/>
          <p14:tracePt t="44881" x="2916238" y="4292600"/>
          <p14:tracePt t="44884" x="2867025" y="4292600"/>
          <p14:tracePt t="44897" x="2816225" y="4292600"/>
          <p14:tracePt t="44900" x="2754313" y="4292600"/>
          <p14:tracePt t="44914" x="2703513" y="4292600"/>
          <p14:tracePt t="44916" x="2654300" y="4292600"/>
          <p14:tracePt t="44932" x="2590800" y="4305300"/>
          <p14:tracePt t="44948" x="2565400" y="4305300"/>
          <p14:tracePt t="45021" x="2554288" y="4305300"/>
          <p14:tracePt t="45029" x="2541588" y="4305300"/>
          <p14:tracePt t="45045" x="2516188" y="4318000"/>
          <p14:tracePt t="45052" x="2490788" y="4318000"/>
          <p14:tracePt t="45064" x="2478088" y="4318000"/>
          <p14:tracePt t="45081" x="2465388" y="4330700"/>
          <p14:tracePt t="45084" x="2452688" y="4330700"/>
          <p14:tracePt t="45098" x="2428875" y="4330700"/>
          <p14:tracePt t="45101" x="2403475" y="4341813"/>
          <p14:tracePt t="45115" x="2390775" y="4354513"/>
          <p14:tracePt t="45117" x="2378075" y="4354513"/>
          <p14:tracePt t="45132" x="2352675" y="4354513"/>
          <p14:tracePt t="45148" x="2339975" y="4367213"/>
          <p14:tracePt t="45164" x="2303463" y="4367213"/>
          <p14:tracePt t="45182" x="2290763" y="4367213"/>
          <p14:tracePt t="45198" x="2278063" y="4379913"/>
          <p14:tracePt t="45214" x="2265363" y="4379913"/>
          <p14:tracePt t="45231" x="2239963" y="4379913"/>
          <p14:tracePt t="45248" x="2216150" y="4379913"/>
          <p14:tracePt t="45264" x="2178050" y="4379913"/>
          <p14:tracePt t="45282" x="2127250" y="4379913"/>
          <p14:tracePt t="45285" x="2116138" y="4379913"/>
          <p14:tracePt t="45299" x="2090738" y="4379913"/>
          <p14:tracePt t="45301" x="2078038" y="4379913"/>
          <p14:tracePt t="45316" x="2065338" y="4379913"/>
          <p14:tracePt t="45333" x="2039938" y="4379913"/>
          <p14:tracePt t="45348" x="2003425" y="4392613"/>
          <p14:tracePt t="45365" x="1965325" y="4392613"/>
          <p14:tracePt t="45382" x="1939925" y="4392613"/>
          <p14:tracePt t="45398" x="1927225" y="4405313"/>
          <p14:tracePt t="45415" x="1903413" y="4405313"/>
          <p14:tracePt t="45432" x="1890713" y="4405313"/>
          <p14:tracePt t="45449" x="1865313" y="4405313"/>
          <p14:tracePt t="45464" x="1852613" y="4430713"/>
          <p14:tracePt t="45482" x="1827213" y="4430713"/>
          <p14:tracePt t="47004" x="1827213" y="4443413"/>
          <p14:tracePt t="47068" x="1814513" y="4443413"/>
          <p14:tracePt t="47100" x="1814513" y="4454525"/>
          <p14:tracePt t="47125" x="1814513" y="4467225"/>
          <p14:tracePt t="47133" x="1814513" y="4479925"/>
          <p14:tracePt t="47149" x="1814513" y="4492625"/>
          <p14:tracePt t="47165" x="1814513" y="4505325"/>
          <p14:tracePt t="47172" x="1827213" y="4518025"/>
          <p14:tracePt t="47186" x="1839913" y="4530725"/>
          <p14:tracePt t="47188" x="1865313" y="4554538"/>
          <p14:tracePt t="47204" x="1939925" y="4592638"/>
          <p14:tracePt t="47220" x="2039938" y="4667250"/>
          <p14:tracePt t="47237" x="2165350" y="4743450"/>
          <p14:tracePt t="47254" x="2290763" y="4805363"/>
          <p14:tracePt t="47269" x="2352675" y="4843463"/>
          <p14:tracePt t="47286" x="2416175" y="4856163"/>
          <p14:tracePt t="47303" x="2465388" y="4868863"/>
          <p14:tracePt t="47320" x="2478088" y="4868863"/>
          <p14:tracePt t="47337" x="2490788" y="4868863"/>
          <p14:tracePt t="47353" x="2503488" y="4868863"/>
          <p14:tracePt t="47380" x="2516188" y="4868863"/>
          <p14:tracePt t="47388" x="2528888" y="4868863"/>
          <p14:tracePt t="47404" x="2565400" y="4879975"/>
          <p14:tracePt t="47420" x="2628900" y="4892675"/>
          <p14:tracePt t="47437" x="2703513" y="4892675"/>
          <p14:tracePt t="47454" x="2816225" y="4892675"/>
          <p14:tracePt t="47470" x="2954338" y="4892675"/>
          <p14:tracePt t="47487" x="3116263" y="4879975"/>
          <p14:tracePt t="47504" x="3317875" y="4879975"/>
          <p14:tracePt t="47521" x="3517900" y="4879975"/>
          <p14:tracePt t="47524" x="3617913" y="4879975"/>
          <p14:tracePt t="47538" x="3730625" y="4879975"/>
          <p14:tracePt t="47540" x="3843338" y="4879975"/>
          <p14:tracePt t="47554" x="3968750" y="4879975"/>
          <p14:tracePt t="47556" x="4068763" y="4879975"/>
          <p14:tracePt t="47570" x="4156075" y="4879975"/>
          <p14:tracePt t="47572" x="4230688" y="4879975"/>
          <p14:tracePt t="47588" x="4343400" y="4879975"/>
          <p14:tracePt t="47604" x="4406900" y="4868863"/>
          <p14:tracePt t="47621" x="4443413" y="4843463"/>
          <p14:tracePt t="47637" x="4481513" y="4818063"/>
          <p14:tracePt t="47654" x="4518025" y="4792663"/>
          <p14:tracePt t="47671" x="4530725" y="4768850"/>
          <p14:tracePt t="47688" x="4556125" y="4743450"/>
          <p14:tracePt t="47705" x="4581525" y="4692650"/>
          <p14:tracePt t="47722" x="4594225" y="4656138"/>
          <p14:tracePt t="47724" x="4606925" y="4643438"/>
          <p14:tracePt t="47738" x="4606925" y="4630738"/>
          <p14:tracePt t="47740" x="4606925" y="4605338"/>
          <p14:tracePt t="47755" x="4619625" y="4554538"/>
          <p14:tracePt t="47772" x="4630738" y="4530725"/>
          <p14:tracePt t="47788" x="4630738" y="4518025"/>
          <p14:tracePt t="47805" x="4630738" y="4505325"/>
          <p14:tracePt t="47821" x="4630738" y="4492625"/>
          <p14:tracePt t="48276" x="4643438" y="4492625"/>
          <p14:tracePt t="48284" x="4643438" y="4505325"/>
          <p14:tracePt t="48292" x="4643438" y="4530725"/>
          <p14:tracePt t="48305" x="4643438" y="4567238"/>
          <p14:tracePt t="48308" x="4643438" y="4592638"/>
          <p14:tracePt t="48323" x="4643438" y="4618038"/>
          <p14:tracePt t="48340" x="4643438" y="4630738"/>
          <p14:tracePt t="48356" x="4643438" y="4643438"/>
          <p14:tracePt t="48372" x="4643438" y="4656138"/>
          <p14:tracePt t="48588" x="4643438" y="4643438"/>
          <p14:tracePt t="49916" x="4656138" y="4643438"/>
          <p14:tracePt t="49925" x="4681538" y="4630738"/>
          <p14:tracePt t="49933" x="4706938" y="4618038"/>
          <p14:tracePt t="49944" x="4743450" y="4618038"/>
          <p14:tracePt t="49961" x="4832350" y="4567238"/>
          <p14:tracePt t="49977" x="4932363" y="4530725"/>
          <p14:tracePt t="49980" x="4981575" y="4505325"/>
          <p14:tracePt t="49994" x="5032375" y="4479925"/>
          <p14:tracePt t="49996" x="5081588" y="4467225"/>
          <p14:tracePt t="50012" x="5145088" y="4443413"/>
          <p14:tracePt t="50013" x="5194300" y="4418013"/>
          <p14:tracePt t="50028" x="5281613" y="4379913"/>
          <p14:tracePt t="50044" x="5332413" y="4341813"/>
          <p14:tracePt t="50061" x="5383213" y="4330700"/>
          <p14:tracePt t="50077" x="5407025" y="4318000"/>
          <p14:tracePt t="50094" x="5419725" y="4305300"/>
          <p14:tracePt t="50110" x="5432425" y="4292600"/>
          <p14:tracePt t="50128" x="5445125" y="4267200"/>
          <p14:tracePt t="50144" x="5470525" y="4241800"/>
          <p14:tracePt t="50161" x="5483225" y="4217988"/>
          <p14:tracePt t="50164" x="5495925" y="4192588"/>
          <p14:tracePt t="50177" x="5519738" y="4179888"/>
          <p14:tracePt t="50180" x="5532438" y="4154488"/>
          <p14:tracePt t="50194" x="5532438" y="4129088"/>
          <p14:tracePt t="50197" x="5557838" y="4105275"/>
          <p14:tracePt t="50212" x="5595938" y="4054475"/>
          <p14:tracePt t="50228" x="5632450" y="4017963"/>
          <p14:tracePt t="50245" x="5645150" y="3992563"/>
          <p14:tracePt t="50262" x="5645150" y="3979863"/>
          <p14:tracePt t="50278" x="5645150" y="3954463"/>
          <p14:tracePt t="50805" x="5632450" y="3967163"/>
          <p14:tracePt t="50812" x="5595938" y="4005263"/>
          <p14:tracePt t="50820" x="5545138" y="4041775"/>
          <p14:tracePt t="50829" x="5507038" y="4092575"/>
          <p14:tracePt t="50846" x="5432425" y="4205288"/>
          <p14:tracePt t="50862" x="5357813" y="4305300"/>
          <p14:tracePt t="50879" x="5332413" y="4379913"/>
          <p14:tracePt t="50896" x="5294313" y="4443413"/>
          <p14:tracePt t="50913" x="5270500" y="4479925"/>
          <p14:tracePt t="50915" x="5270500" y="4492625"/>
          <p14:tracePt t="50929" x="5257800" y="4492625"/>
          <p14:tracePt t="50932" x="5257800" y="4505325"/>
          <p14:tracePt t="50947" x="5245100" y="4505325"/>
          <p14:tracePt t="50949" x="5245100" y="4518025"/>
          <p14:tracePt t="50964" x="5245100" y="4530725"/>
          <p14:tracePt t="50980" x="5232400" y="4530725"/>
          <p14:tracePt t="50997" x="5232400" y="4543425"/>
          <p14:tracePt t="51013" x="5232400" y="4554538"/>
          <p14:tracePt t="51036" x="5232400" y="4567238"/>
          <p14:tracePt t="51045" x="5232400" y="4579938"/>
          <p14:tracePt t="51132" x="5232400" y="4592638"/>
          <p14:tracePt t="51148" x="5219700" y="4592638"/>
          <p14:tracePt t="51156" x="5207000" y="4592638"/>
          <p14:tracePt t="51180" x="5194300" y="4592638"/>
          <p14:tracePt t="51204" x="5194300" y="4605338"/>
          <p14:tracePt t="52004" x="5170488" y="4605338"/>
          <p14:tracePt t="52021" x="5157788" y="4605338"/>
          <p14:tracePt t="52044" x="5145088" y="4605338"/>
          <p14:tracePt t="52100" x="5157788" y="4579938"/>
          <p14:tracePt t="52108" x="5181600" y="4543425"/>
          <p14:tracePt t="52116" x="5219700" y="4505325"/>
          <p14:tracePt t="52132" x="5294313" y="4467225"/>
          <p14:tracePt t="52150" x="5319713" y="4467225"/>
          <p14:tracePt t="52166" x="5332413" y="4467225"/>
          <p14:tracePt t="52189" x="5345113" y="4467225"/>
          <p14:tracePt t="52268" x="5357813" y="4467225"/>
          <p14:tracePt t="52308" x="5370513" y="4467225"/>
          <p14:tracePt t="52316" x="5370513" y="4454525"/>
          <p14:tracePt t="52324" x="5370513" y="4443413"/>
          <p14:tracePt t="52332" x="5383213" y="4443413"/>
          <p14:tracePt t="52350" x="5394325" y="4443413"/>
          <p14:tracePt t="52372" x="5407025" y="4443413"/>
          <p14:tracePt t="52501" x="5419725" y="4443413"/>
          <p14:tracePt t="52581" x="5445125" y="4443413"/>
          <p14:tracePt t="52588" x="5457825" y="4443413"/>
          <p14:tracePt t="52601" x="5470525" y="4443413"/>
          <p14:tracePt t="52604" x="5495925" y="4443413"/>
          <p14:tracePt t="52618" x="5507038" y="4443413"/>
          <p14:tracePt t="52620" x="5519738" y="4443413"/>
          <p14:tracePt t="52634" x="5532438" y="4443413"/>
          <p14:tracePt t="52636" x="5557838" y="4443413"/>
          <p14:tracePt t="52652" x="5607050" y="4430713"/>
          <p14:tracePt t="52668" x="5619750" y="4430713"/>
          <p14:tracePt t="52685" x="5632450" y="4430713"/>
          <p14:tracePt t="52701" x="5645150" y="4430713"/>
          <p14:tracePt t="53772" x="5632450" y="4430713"/>
          <p14:tracePt t="53780" x="5619750" y="4430713"/>
          <p14:tracePt t="53788" x="5607050" y="4430713"/>
          <p14:tracePt t="54044" x="5632450" y="4418013"/>
          <p14:tracePt t="54053" x="5657850" y="4418013"/>
          <p14:tracePt t="54061" x="5670550" y="4418013"/>
          <p14:tracePt t="54071" x="5683250" y="4418013"/>
          <p14:tracePt t="54133" x="5695950" y="4418013"/>
          <p14:tracePt t="54140" x="5708650" y="4405313"/>
          <p14:tracePt t="54155" x="5719763" y="4392613"/>
          <p14:tracePt t="54172" x="5745163" y="4379913"/>
          <p14:tracePt t="54189" x="5783263" y="4379913"/>
          <p14:tracePt t="54205" x="5845175" y="4379913"/>
          <p14:tracePt t="54222" x="5921375" y="4379913"/>
          <p14:tracePt t="54237" x="6008688" y="4367213"/>
          <p14:tracePt t="54255" x="6134100" y="4367213"/>
          <p14:tracePt t="54272" x="6234113" y="4367213"/>
          <p14:tracePt t="54289" x="6308725" y="4367213"/>
          <p14:tracePt t="54305" x="6370638" y="4367213"/>
          <p14:tracePt t="54308" x="6383338" y="4367213"/>
          <p14:tracePt t="54322" x="6396038" y="4367213"/>
          <p14:tracePt t="54324" x="6408738" y="4367213"/>
          <p14:tracePt t="54516" x="6421438" y="4367213"/>
          <p14:tracePt t="54524" x="6459538" y="4367213"/>
          <p14:tracePt t="54539" x="6496050" y="4367213"/>
          <p14:tracePt t="54541" x="6572250" y="4392613"/>
          <p14:tracePt t="54556" x="6746875" y="4492625"/>
          <p14:tracePt t="54572" x="6846888" y="4605338"/>
          <p14:tracePt t="54590" x="6910388" y="4705350"/>
          <p14:tracePt t="54605" x="6934200" y="4779963"/>
          <p14:tracePt t="54622" x="6946900" y="4805363"/>
          <p14:tracePt t="54639" x="6972300" y="4818063"/>
          <p14:tracePt t="54656" x="6985000" y="4843463"/>
          <p14:tracePt t="54673" x="6985000" y="4856163"/>
          <p14:tracePt t="54716" x="6985000" y="4868863"/>
          <p14:tracePt t="54724" x="6985000" y="4879975"/>
          <p14:tracePt t="54756" x="6985000" y="4892675"/>
          <p14:tracePt t="54764" x="6959600" y="4892675"/>
          <p14:tracePt t="54773" x="6934200" y="4905375"/>
          <p14:tracePt t="54790" x="6910388" y="4918075"/>
          <p14:tracePt t="54806" x="6872288" y="4918075"/>
          <p14:tracePt t="54823" x="6859588" y="4943475"/>
          <p14:tracePt t="54839" x="6846888" y="4943475"/>
          <p14:tracePt t="54857" x="6808788" y="4943475"/>
          <p14:tracePt t="54873" x="6797675" y="4943475"/>
          <p14:tracePt t="54876" x="6784975" y="4943475"/>
          <p14:tracePt t="54892" x="6772275" y="4943475"/>
          <p14:tracePt t="54916" x="6759575" y="4943475"/>
          <p14:tracePt t="54948" x="6746875" y="4943475"/>
          <p14:tracePt t="56252" x="6734175" y="4943475"/>
          <p14:tracePt t="56260" x="6721475" y="4943475"/>
          <p14:tracePt t="56268" x="6684963" y="4943475"/>
          <p14:tracePt t="56277" x="6646863" y="4943475"/>
          <p14:tracePt t="56294" x="6559550" y="4943475"/>
          <p14:tracePt t="56310" x="6521450" y="4956175"/>
          <p14:tracePt t="56327" x="6508750" y="4956175"/>
          <p14:tracePt t="56344" x="6496050" y="4968875"/>
          <p14:tracePt t="56361" x="6483350" y="4968875"/>
          <p14:tracePt t="56377" x="6472238" y="4968875"/>
          <p14:tracePt t="56395" x="6459538" y="4968875"/>
          <p14:tracePt t="56412" x="6434138" y="4981575"/>
          <p14:tracePt t="56428" x="6396038" y="4981575"/>
          <p14:tracePt t="56445" x="6359525" y="4981575"/>
          <p14:tracePt t="56461" x="6296025" y="4992688"/>
          <p14:tracePt t="56477" x="6246813" y="5005388"/>
          <p14:tracePt t="56494" x="6157913" y="5005388"/>
          <p14:tracePt t="56511" x="6057900" y="5005388"/>
          <p14:tracePt t="56527" x="5957888" y="5005388"/>
          <p14:tracePt t="56543" x="5870575" y="5005388"/>
          <p14:tracePt t="56561" x="5795963" y="5005388"/>
          <p14:tracePt t="56564" x="5770563" y="5005388"/>
          <p14:tracePt t="56578" x="5757863" y="5005388"/>
          <p14:tracePt t="56580" x="5745163" y="5005388"/>
          <p14:tracePt t="56594" x="5732463" y="5005388"/>
          <p14:tracePt t="56597" x="5719763" y="5005388"/>
          <p14:tracePt t="56612" x="5695950" y="5005388"/>
          <p14:tracePt t="56636" x="5683250" y="5005388"/>
          <p14:tracePt t="56644" x="5670550" y="4992688"/>
          <p14:tracePt t="56661" x="5657850" y="4981575"/>
          <p14:tracePt t="56678" x="5632450" y="4968875"/>
          <p14:tracePt t="56695" x="5619750" y="4930775"/>
          <p14:tracePt t="56712" x="5619750" y="4905375"/>
          <p14:tracePt t="56728" x="5619750" y="4892675"/>
          <p14:tracePt t="56765" x="5619750" y="4879975"/>
          <p14:tracePt t="56773" x="5607050" y="4879975"/>
          <p14:tracePt t="56781" x="5595938" y="4879975"/>
          <p14:tracePt t="56796" x="5583238" y="4879975"/>
          <p14:tracePt t="56812" x="5545138" y="4879975"/>
          <p14:tracePt t="56828" x="5483225" y="4879975"/>
          <p14:tracePt t="56845" x="5394325" y="4879975"/>
          <p14:tracePt t="56862" x="5307013" y="4879975"/>
          <p14:tracePt t="56878" x="5207000" y="4892675"/>
          <p14:tracePt t="56896" x="5132388" y="4905375"/>
          <p14:tracePt t="56902" x="5106988" y="4905375"/>
          <p14:tracePt t="56912" x="5068888" y="4918075"/>
          <p14:tracePt t="56929" x="4994275" y="4943475"/>
          <p14:tracePt t="56945" x="4932363" y="4956175"/>
          <p14:tracePt t="56947" x="4894263" y="4968875"/>
          <p14:tracePt t="56962" x="4856163" y="4968875"/>
          <p14:tracePt t="56964" x="4843463" y="4968875"/>
          <p14:tracePt t="56980" x="4806950" y="4981575"/>
          <p14:tracePt t="56996" x="4756150" y="4981575"/>
          <p14:tracePt t="57012" x="4719638" y="5005388"/>
          <p14:tracePt t="57029" x="4668838" y="5005388"/>
          <p14:tracePt t="57046" x="4606925" y="5030788"/>
          <p14:tracePt t="57062" x="4543425" y="5043488"/>
          <p14:tracePt t="57079" x="4481513" y="5043488"/>
          <p14:tracePt t="57096" x="4430713" y="5056188"/>
          <p14:tracePt t="57112" x="4394200" y="5081588"/>
          <p14:tracePt t="57129" x="4356100" y="5081588"/>
          <p14:tracePt t="57132" x="4330700" y="5092700"/>
          <p14:tracePt t="57148" x="4318000" y="5092700"/>
          <p14:tracePt t="57164" x="4305300" y="5092700"/>
          <p14:tracePt t="57284" x="4294188" y="5092700"/>
          <p14:tracePt t="57308" x="4281488" y="5105400"/>
          <p14:tracePt t="57340" x="4268788" y="5105400"/>
          <p14:tracePt t="57980" x="4268788" y="5118100"/>
          <p14:tracePt t="57988" x="4318000" y="5181600"/>
          <p14:tracePt t="57997" x="4418013" y="5268913"/>
          <p14:tracePt t="58014" x="4581525" y="5518150"/>
          <p14:tracePt t="58032" x="4719638" y="5732463"/>
          <p14:tracePt t="58048" x="4781550" y="5856288"/>
          <p14:tracePt t="58065" x="4806950" y="5919788"/>
          <p14:tracePt t="58068" x="4819650" y="5932488"/>
          <p14:tracePt t="58082" x="4819650" y="5956300"/>
          <p14:tracePt t="58100" x="4819650" y="5969000"/>
          <p14:tracePt t="58220" x="4806950" y="5969000"/>
          <p14:tracePt t="58253" x="4794250" y="5969000"/>
          <p14:tracePt t="58308" x="4781550" y="5969000"/>
          <p14:tracePt t="58324" x="4781550" y="5956300"/>
          <p14:tracePt t="58372" x="4781550" y="5945188"/>
          <p14:tracePt t="58404" x="4781550" y="5932488"/>
          <p14:tracePt t="58444" x="4768850" y="5932488"/>
          <p14:tracePt t="58540" x="4768850" y="5919788"/>
          <p14:tracePt t="58580" x="4768850" y="5907088"/>
          <p14:tracePt t="59860" x="4768850" y="5894388"/>
          <p14:tracePt t="59869" x="4794250" y="5881688"/>
          <p14:tracePt t="59876" x="4819650" y="5881688"/>
          <p14:tracePt t="59885" x="4856163" y="5856288"/>
          <p14:tracePt t="59902" x="4968875" y="5807075"/>
          <p14:tracePt t="59920" x="5032375" y="5768975"/>
          <p14:tracePt t="59926" x="5045075" y="5756275"/>
          <p14:tracePt t="59936" x="5057775" y="5743575"/>
          <p14:tracePt t="59955" x="5068888" y="5732463"/>
          <p14:tracePt t="59958" x="5081588" y="5719763"/>
          <p14:tracePt t="59970" x="5094288" y="5707063"/>
          <p14:tracePt t="59972" x="5094288" y="5681663"/>
          <p14:tracePt t="59987" x="5106988" y="5630863"/>
          <p14:tracePt t="60004" x="5106988" y="5607050"/>
          <p14:tracePt t="60084" x="5119688" y="5607050"/>
          <p14:tracePt t="60101" x="5132388" y="5594350"/>
          <p14:tracePt t="60109" x="5145088" y="5581650"/>
          <p14:tracePt t="60125" x="5157788" y="5581650"/>
          <p14:tracePt t="60137" x="5181600" y="5581650"/>
          <p14:tracePt t="60140" x="5181600" y="5568950"/>
          <p14:tracePt t="60155" x="5207000" y="5568950"/>
          <p14:tracePt t="60157" x="5219700" y="5556250"/>
          <p14:tracePt t="60172" x="5232400" y="5543550"/>
          <p14:tracePt t="60173" x="5257800" y="5530850"/>
          <p14:tracePt t="60188" x="5294313" y="5507038"/>
          <p14:tracePt t="60204" x="5332413" y="5481638"/>
          <p14:tracePt t="60221" x="5370513" y="5443538"/>
          <p14:tracePt t="60237" x="5432425" y="5407025"/>
          <p14:tracePt t="60254" x="5495925" y="5356225"/>
          <p14:tracePt t="60270" x="5607050" y="5318125"/>
          <p14:tracePt t="60287" x="5683250" y="5281613"/>
          <p14:tracePt t="60305" x="5770563" y="5230813"/>
          <p14:tracePt t="60321" x="5821363" y="5218113"/>
          <p14:tracePt t="60324" x="5857875" y="5205413"/>
          <p14:tracePt t="60338" x="5883275" y="5194300"/>
          <p14:tracePt t="60341" x="5921375" y="5194300"/>
          <p14:tracePt t="60355" x="5957888" y="5181600"/>
          <p14:tracePt t="60356" x="5983288" y="5168900"/>
          <p14:tracePt t="60372" x="6045200" y="5156200"/>
          <p14:tracePt t="60388" x="6108700" y="5118100"/>
          <p14:tracePt t="60404" x="6146800" y="5092700"/>
          <p14:tracePt t="60421" x="6183313" y="5056188"/>
          <p14:tracePt t="60437" x="6221413" y="5030788"/>
          <p14:tracePt t="60455" x="6234113" y="5005388"/>
          <p14:tracePt t="60471" x="6246813" y="4981575"/>
          <p14:tracePt t="60488" x="6270625" y="4956175"/>
          <p14:tracePt t="60504" x="6270625" y="4943475"/>
          <p14:tracePt t="60580" x="6283325" y="4943475"/>
          <p14:tracePt t="62148" x="6283325" y="4956175"/>
          <p14:tracePt t="62157" x="6283325" y="4968875"/>
          <p14:tracePt t="63804" x="6270625" y="4981575"/>
          <p14:tracePt t="63820" x="6259513" y="4981575"/>
          <p14:tracePt t="63829" x="6259513" y="4992688"/>
          <p14:tracePt t="63836" x="6246813" y="4992688"/>
          <p14:tracePt t="63846" x="6246813" y="5005388"/>
          <p14:tracePt t="63864" x="6221413" y="5018088"/>
          <p14:tracePt t="63880" x="6208713" y="5043488"/>
          <p14:tracePt t="63896" x="6170613" y="5081588"/>
          <p14:tracePt t="63914" x="6146800" y="5105400"/>
          <p14:tracePt t="63917" x="6134100" y="5105400"/>
          <p14:tracePt t="63932" x="6134100" y="5118100"/>
          <p14:tracePt t="63947" x="6121400" y="5118100"/>
          <p14:tracePt t="63964" x="6121400" y="5130800"/>
          <p14:tracePt t="64004" x="6108700" y="5130800"/>
          <p14:tracePt t="64013" x="6096000" y="5130800"/>
          <p14:tracePt t="66004" x="6096000" y="5143500"/>
          <p14:tracePt t="66012" x="6096000" y="5156200"/>
          <p14:tracePt t="66020" x="6096000" y="5168900"/>
          <p14:tracePt t="66036" x="6070600" y="5205413"/>
          <p14:tracePt t="66052" x="6045200" y="5243513"/>
          <p14:tracePt t="66070" x="6008688" y="5294313"/>
          <p14:tracePt t="66085" x="5995988" y="5318125"/>
          <p14:tracePt t="66102" x="5983288" y="5318125"/>
          <p14:tracePt t="66396" x="5970588" y="5318125"/>
          <p14:tracePt t="66420" x="5957888" y="5318125"/>
          <p14:tracePt t="66836" x="5957888" y="5305425"/>
          <p14:tracePt t="66860" x="5957888" y="5294313"/>
          <p14:tracePt t="66876" x="5957888" y="5281613"/>
          <p14:tracePt t="66893" x="5957888" y="5268913"/>
          <p14:tracePt t="66900" x="5957888" y="5256213"/>
          <p14:tracePt t="67116" x="5957888" y="5268913"/>
          <p14:tracePt t="67132" x="5957888" y="5281613"/>
          <p14:tracePt t="67259" x="5970588" y="5281613"/>
          <p14:tracePt t="72316" x="5983288" y="5281613"/>
          <p14:tracePt t="72324" x="5995988" y="5281613"/>
          <p14:tracePt t="72341" x="6008688" y="5281613"/>
          <p14:tracePt t="72352" x="6021388" y="5281613"/>
          <p14:tracePt t="72369" x="6045200" y="5281613"/>
          <p14:tracePt t="72372" x="6083300" y="5281613"/>
          <p14:tracePt t="72386" x="6121400" y="5281613"/>
          <p14:tracePt t="72389" x="6146800" y="5281613"/>
          <p14:tracePt t="72403" x="6170613" y="5268913"/>
          <p14:tracePt t="72405" x="6196013" y="5268913"/>
          <p14:tracePt t="72420" x="6246813" y="5256213"/>
          <p14:tracePt t="72436" x="6308725" y="5256213"/>
          <p14:tracePt t="72453" x="6334125" y="5230813"/>
          <p14:tracePt t="72469" x="6346825" y="5230813"/>
          <p14:tracePt t="72580" x="6359525" y="5230813"/>
          <p14:tracePt t="72596" x="6370638" y="5218113"/>
          <p14:tracePt t="72604" x="6408738" y="5181600"/>
          <p14:tracePt t="72620" x="6483350" y="5068888"/>
          <p14:tracePt t="72636" x="6584950" y="4930775"/>
          <p14:tracePt t="72653" x="6672263" y="4805363"/>
          <p14:tracePt t="72669" x="6746875" y="4667250"/>
          <p14:tracePt t="72686" x="6821488" y="4479925"/>
          <p14:tracePt t="72703" x="6884988" y="4230688"/>
          <p14:tracePt t="72720" x="6934200" y="3892550"/>
          <p14:tracePt t="72737" x="6972300" y="3603625"/>
          <p14:tracePt t="72740" x="6972300" y="3454400"/>
          <p14:tracePt t="72753" x="6972300" y="3328988"/>
          <p14:tracePt t="72756" x="6972300" y="3228975"/>
          <p14:tracePt t="72770" x="6972300" y="3103563"/>
          <p14:tracePt t="72788" x="6972300" y="2803525"/>
          <p14:tracePt t="72804" x="6972300" y="2590800"/>
          <p14:tracePt t="72821" x="6972300" y="2390775"/>
          <p14:tracePt t="72837" x="6959600" y="2190750"/>
          <p14:tracePt t="72854" x="6921500" y="1978025"/>
          <p14:tracePt t="72870" x="6859588" y="1765300"/>
          <p14:tracePt t="72887" x="6797675" y="1614488"/>
          <p14:tracePt t="72904" x="6734175" y="1427163"/>
          <p14:tracePt t="72910" x="6696075" y="1350963"/>
          <p14:tracePt t="72920" x="6672263" y="1301750"/>
          <p14:tracePt t="72937" x="6596063" y="1189038"/>
          <p14:tracePt t="72940" x="6584950" y="1138238"/>
          <p14:tracePt t="72954" x="6559550" y="1101725"/>
          <p14:tracePt t="72956" x="6534150" y="1076325"/>
          <p14:tracePt t="72971" x="6508750" y="1038225"/>
          <p14:tracePt t="72988" x="6483350" y="1025525"/>
          <p14:tracePt t="73004" x="6459538" y="1014413"/>
          <p14:tracePt t="73020" x="6446838" y="1001713"/>
          <p14:tracePt t="73037" x="6408738" y="1001713"/>
          <p14:tracePt t="73054" x="6383338" y="1001713"/>
          <p14:tracePt t="73070" x="6346825" y="1001713"/>
          <p14:tracePt t="73087" x="6334125" y="1001713"/>
          <p14:tracePt t="73104" x="6321425" y="989013"/>
          <p14:tracePt t="73124" x="6308725" y="989013"/>
          <p14:tracePt t="73500" x="6296025" y="989013"/>
          <p14:tracePt t="73532" x="6296025" y="1001713"/>
          <p14:tracePt t="73540" x="6296025" y="1014413"/>
          <p14:tracePt t="73556" x="6296025" y="1038225"/>
          <p14:tracePt t="73572" x="6296025" y="1063625"/>
          <p14:tracePt t="73588" x="6296025" y="1089025"/>
          <p14:tracePt t="73605" x="6296025" y="1101725"/>
          <p14:tracePt t="73622" x="6296025" y="1125538"/>
          <p14:tracePt t="73638" x="6296025" y="1138238"/>
          <p14:tracePt t="73655" x="6296025" y="1163638"/>
          <p14:tracePt t="73673" x="6296025" y="1176338"/>
          <p14:tracePt t="73675" x="6296025" y="1189038"/>
          <p14:tracePt t="73689" x="6296025" y="1201738"/>
          <p14:tracePt t="73692" x="6296025" y="1214438"/>
          <p14:tracePt t="73708" x="6296025" y="1238250"/>
          <p14:tracePt t="73723" x="6296025" y="1250950"/>
          <p14:tracePt t="73725" x="6296025" y="1263650"/>
          <p14:tracePt t="73740" x="6296025" y="1301750"/>
          <p14:tracePt t="73756" x="6296025" y="1363663"/>
          <p14:tracePt t="73773" x="6296025" y="1463675"/>
          <p14:tracePt t="73789" x="6296025" y="1601788"/>
          <p14:tracePt t="73805" x="6283325" y="1727200"/>
          <p14:tracePt t="73822" x="6270625" y="1814513"/>
          <p14:tracePt t="73840" x="6270625" y="1889125"/>
          <p14:tracePt t="73856" x="6246813" y="1952625"/>
          <p14:tracePt t="73873" x="6246813" y="2001838"/>
          <p14:tracePt t="73875" x="6246813" y="2027238"/>
          <p14:tracePt t="73890" x="6234113" y="2052638"/>
          <p14:tracePt t="73893" x="6234113" y="2065338"/>
          <p14:tracePt t="73907" x="6234113" y="2078038"/>
          <p14:tracePt t="73909" x="6234113" y="2089150"/>
          <p14:tracePt t="73924" x="6234113" y="2101850"/>
          <p14:tracePt t="73940" x="6234113" y="2127250"/>
          <p14:tracePt t="73957" x="6234113" y="2152650"/>
          <p14:tracePt t="73973" x="6221413" y="2165350"/>
          <p14:tracePt t="73975" x="6208713" y="2201863"/>
          <p14:tracePt t="73989" x="6208713" y="2239963"/>
          <p14:tracePt t="74006" x="6208713" y="2278063"/>
          <p14:tracePt t="74023" x="6196013" y="2327275"/>
          <p14:tracePt t="74040" x="6183313" y="2365375"/>
          <p14:tracePt t="74057" x="6183313" y="2414588"/>
          <p14:tracePt t="74060" x="6183313" y="2427288"/>
          <p14:tracePt t="74073" x="6183313" y="2452688"/>
          <p14:tracePt t="74090" x="6183313" y="2465388"/>
          <p14:tracePt t="74092" x="6183313" y="2490788"/>
          <p14:tracePt t="74108" x="6157913" y="2516188"/>
          <p14:tracePt t="74124" x="6157913" y="2540000"/>
          <p14:tracePt t="74140" x="6157913" y="2565400"/>
          <p14:tracePt t="74157" x="6157913" y="2590800"/>
          <p14:tracePt t="74180" x="6146800" y="2603500"/>
          <p14:tracePt t="74189" x="6146800" y="2616200"/>
          <p14:tracePt t="74207" x="6146800" y="2640013"/>
          <p14:tracePt t="74224" x="6134100" y="2665413"/>
          <p14:tracePt t="74241" x="6121400" y="2690813"/>
          <p14:tracePt t="74245" x="6121400" y="2716213"/>
          <p14:tracePt t="74257" x="6108700" y="2728913"/>
          <p14:tracePt t="74260" x="6096000" y="2740025"/>
          <p14:tracePt t="74273" x="6096000" y="2778125"/>
          <p14:tracePt t="74276" x="6083300" y="2816225"/>
          <p14:tracePt t="74291" x="6083300" y="2852738"/>
          <p14:tracePt t="74308" x="6083300" y="2903538"/>
          <p14:tracePt t="74324" x="6070600" y="2916238"/>
          <p14:tracePt t="74341" x="6070600" y="2952750"/>
          <p14:tracePt t="74357" x="6045200" y="2990850"/>
          <p14:tracePt t="74374" x="6045200" y="3003550"/>
          <p14:tracePt t="74390" x="6034088" y="3028950"/>
          <p14:tracePt t="74408" x="6021388" y="3065463"/>
          <p14:tracePt t="74424" x="6008688" y="3103563"/>
          <p14:tracePt t="74441" x="5995988" y="3128963"/>
          <p14:tracePt t="74444" x="5983288" y="3154363"/>
          <p14:tracePt t="74458" x="5983288" y="3165475"/>
          <p14:tracePt t="74460" x="5983288" y="3178175"/>
          <p14:tracePt t="74474" x="5983288" y="3203575"/>
          <p14:tracePt t="74476" x="5970588" y="3216275"/>
          <p14:tracePt t="74492" x="5957888" y="3267075"/>
          <p14:tracePt t="74508" x="5932488" y="3341688"/>
          <p14:tracePt t="74524" x="5908675" y="3390900"/>
          <p14:tracePt t="74541" x="5883275" y="3441700"/>
          <p14:tracePt t="74558" x="5857875" y="3490913"/>
          <p14:tracePt t="74574" x="5845175" y="3554413"/>
          <p14:tracePt t="74591" x="5821363" y="3603625"/>
          <p14:tracePt t="74608" x="5795963" y="3667125"/>
          <p14:tracePt t="74624" x="5783263" y="3729038"/>
          <p14:tracePt t="74641" x="5770563" y="3816350"/>
          <p14:tracePt t="74644" x="5757863" y="3841750"/>
          <p14:tracePt t="74659" x="5745163" y="3879850"/>
          <p14:tracePt t="74661" x="5745163" y="3905250"/>
          <p14:tracePt t="74676" x="5745163" y="3929063"/>
          <p14:tracePt t="74692" x="5719763" y="3941763"/>
          <p14:tracePt t="74988" x="5719763" y="3954463"/>
          <p14:tracePt t="74997" x="5708650" y="3954463"/>
          <p14:tracePt t="75012" x="5695950" y="3954463"/>
          <p14:tracePt t="75036" x="5683250" y="3967163"/>
          <p14:tracePt t="75044" x="5683250" y="3979863"/>
          <p14:tracePt t="75060" x="5670550" y="3992563"/>
          <p14:tracePt t="75076" x="5670550" y="4029075"/>
          <p14:tracePt t="75093" x="5670550" y="4054475"/>
          <p14:tracePt t="75109" x="5670550" y="4092575"/>
          <p14:tracePt t="75126" x="5670550" y="4117975"/>
          <p14:tracePt t="75143" x="5670550" y="4141788"/>
          <p14:tracePt t="75160" x="5670550" y="4167188"/>
          <p14:tracePt t="75181" x="5670550" y="4179888"/>
          <p14:tracePt t="75193" x="5670550" y="4192588"/>
          <p14:tracePt t="75210" x="5670550" y="4205288"/>
          <p14:tracePt t="75227" x="5670550" y="4230688"/>
          <p14:tracePt t="75244" x="5670550" y="4241800"/>
          <p14:tracePt t="75260" x="5670550" y="4254500"/>
          <p14:tracePt t="75276" x="5670550" y="4279900"/>
          <p14:tracePt t="75293" x="5670550" y="4330700"/>
          <p14:tracePt t="75309" x="5670550" y="4379913"/>
          <p14:tracePt t="75326" x="5670550" y="4430713"/>
          <p14:tracePt t="75343" x="5657850" y="4479925"/>
          <p14:tracePt t="75360" x="5645150" y="4518025"/>
          <p14:tracePt t="75377" x="5645150" y="4567238"/>
          <p14:tracePt t="75379" x="5645150" y="4579938"/>
          <p14:tracePt t="75396" x="5645150" y="4592638"/>
          <p14:tracePt t="75411" x="5645150" y="4618038"/>
          <p14:tracePt t="75428" x="5645150" y="4643438"/>
          <p14:tracePt t="75444" x="5645150" y="4656138"/>
          <p14:tracePt t="75460" x="5645150" y="4679950"/>
          <p14:tracePt t="75492" x="5645150" y="4692650"/>
          <p14:tracePt t="75516" x="5645150" y="4705350"/>
          <p14:tracePt t="75532" x="5645150" y="4718050"/>
          <p14:tracePt t="75540" x="5645150" y="4730750"/>
          <p14:tracePt t="75548" x="5645150" y="4743450"/>
          <p14:tracePt t="75561" x="5645150" y="4756150"/>
          <p14:tracePt t="75563" x="5645150" y="4768850"/>
          <p14:tracePt t="75580" x="5645150" y="4779963"/>
          <p14:tracePt t="75594" x="5645150" y="4792663"/>
          <p14:tracePt t="75596" x="5645150" y="4805363"/>
          <p14:tracePt t="75620" x="5645150" y="4818063"/>
          <p14:tracePt t="75660" x="5645150" y="4830763"/>
          <p14:tracePt t="75748" x="5645150" y="4843463"/>
          <p14:tracePt t="75756" x="5657850" y="4856163"/>
          <p14:tracePt t="75781" x="5657850" y="4868863"/>
          <p14:tracePt t="75796" x="5657850" y="4879975"/>
          <p14:tracePt t="75804" x="5657850" y="4905375"/>
          <p14:tracePt t="75828" x="5657850" y="4918075"/>
          <p14:tracePt t="76644" x="5657850" y="4930775"/>
          <p14:tracePt t="76652" x="5657850" y="4943475"/>
          <p14:tracePt t="76668" x="5657850" y="4956175"/>
          <p14:tracePt t="76680" x="5645150" y="4956175"/>
          <p14:tracePt t="76701" x="5645150" y="4968875"/>
          <p14:tracePt t="77116" x="5632450" y="4968875"/>
          <p14:tracePt t="77124" x="5632450" y="4981575"/>
          <p14:tracePt t="78276" x="5632450" y="4968875"/>
          <p14:tracePt t="78292" x="5632450" y="4956175"/>
          <p14:tracePt t="78308" x="5632450" y="4943475"/>
          <p14:tracePt t="78317" x="5632450" y="4930775"/>
          <p14:tracePt t="78332" x="5632450" y="4918075"/>
          <p14:tracePt t="78356" x="5632450" y="4905375"/>
          <p14:tracePt t="78380" x="5632450" y="4892675"/>
          <p14:tracePt t="79396" x="5632450" y="4905375"/>
          <p14:tracePt t="79412" x="5632450" y="4918075"/>
          <p14:tracePt t="79420" x="5632450" y="4930775"/>
          <p14:tracePt t="79428" x="5632450" y="4943475"/>
          <p14:tracePt t="79437" x="5632450" y="4968875"/>
          <p14:tracePt t="79453" x="5632450" y="4981575"/>
          <p14:tracePt t="79470" x="5632450" y="4992688"/>
          <p14:tracePt t="79488" x="5632450" y="5005388"/>
          <p14:tracePt t="79504" x="5632450" y="5018088"/>
          <p14:tracePt t="79940" x="5619750" y="5018088"/>
          <p14:tracePt t="79964" x="5619750" y="5030788"/>
          <p14:tracePt t="79972" x="5607050" y="5030788"/>
          <p14:tracePt t="80340" x="5607050" y="5018088"/>
          <p14:tracePt t="80348" x="5607050" y="5005388"/>
          <p14:tracePt t="80356" x="5607050" y="4992688"/>
          <p14:tracePt t="80373" x="5607050" y="4968875"/>
          <p14:tracePt t="80389" x="5607050" y="4956175"/>
          <p14:tracePt t="80406" x="5632450" y="4930775"/>
          <p14:tracePt t="80423" x="5632450" y="4892675"/>
          <p14:tracePt t="80439" x="5645150" y="4868863"/>
          <p14:tracePt t="80457" x="5657850" y="4843463"/>
          <p14:tracePt t="80459" x="5670550" y="4830763"/>
          <p14:tracePt t="80473" x="5683250" y="4818063"/>
          <p14:tracePt t="80491" x="5683250" y="4779963"/>
          <p14:tracePt t="80493" x="5683250" y="4768850"/>
          <p14:tracePt t="80507" x="5683250" y="4756150"/>
          <p14:tracePt t="80524" x="5695950" y="4730750"/>
          <p14:tracePt t="80548" x="5695950" y="4718050"/>
          <p14:tracePt t="81876" x="5695950" y="4730750"/>
          <p14:tracePt t="81884" x="5695950" y="4743450"/>
          <p14:tracePt t="81894" x="5695950" y="4756150"/>
          <p14:tracePt t="81910" x="5695950" y="4768850"/>
          <p14:tracePt t="81927" x="5695950" y="4805363"/>
          <p14:tracePt t="81944" x="5695950" y="4818063"/>
          <p14:tracePt t="81961" x="5695950" y="4830763"/>
          <p14:tracePt t="81963" x="5695950" y="4843463"/>
          <p14:tracePt t="81988" x="5695950" y="4856163"/>
          <p14:tracePt t="82132" x="5719763" y="4856163"/>
          <p14:tracePt t="82140" x="5745163" y="4843463"/>
          <p14:tracePt t="82148" x="5783263" y="4843463"/>
          <p14:tracePt t="82161" x="5821363" y="4818063"/>
          <p14:tracePt t="82164" x="5857875" y="4805363"/>
          <p14:tracePt t="82177" x="5883275" y="4792663"/>
          <p14:tracePt t="82180" x="5908675" y="4792663"/>
          <p14:tracePt t="82195" x="5945188" y="4768850"/>
          <p14:tracePt t="82212" x="5983288" y="4756150"/>
          <p14:tracePt t="82228" x="6008688" y="4730750"/>
          <p14:tracePt t="82244" x="6034088" y="4705350"/>
          <p14:tracePt t="82262" x="6045200" y="4692650"/>
          <p14:tracePt t="82278" x="6070600" y="4667250"/>
          <p14:tracePt t="82294" x="6083300" y="4656138"/>
          <p14:tracePt t="82312" x="6096000" y="4656138"/>
          <p14:tracePt t="82332" x="6096000" y="4643438"/>
          <p14:tracePt t="82344" x="6108700" y="4643438"/>
          <p14:tracePt t="82444" x="6108700" y="4630738"/>
          <p14:tracePt t="82452" x="6121400" y="4630738"/>
          <p14:tracePt t="82468" x="6121400" y="4605338"/>
          <p14:tracePt t="82478" x="6134100" y="4592638"/>
          <p14:tracePt t="82495" x="6196013" y="4518025"/>
          <p14:tracePt t="82512" x="6296025" y="4430713"/>
          <p14:tracePt t="82529" x="6483350" y="4279900"/>
          <p14:tracePt t="82532" x="6596063" y="4179888"/>
          <p14:tracePt t="82546" x="6721475" y="4079875"/>
          <p14:tracePt t="82548" x="6846888" y="3979863"/>
          <p14:tracePt t="82562" x="6946900" y="3879850"/>
          <p14:tracePt t="82564" x="7059613" y="3779838"/>
          <p14:tracePt t="82578" x="7172325" y="3692525"/>
          <p14:tracePt t="82580" x="7259638" y="3590925"/>
          <p14:tracePt t="82596" x="7372350" y="3490913"/>
          <p14:tracePt t="82612" x="7423150" y="3416300"/>
          <p14:tracePt t="82629" x="7448550" y="3378200"/>
          <p14:tracePt t="82932" x="7459663" y="3367088"/>
          <p14:tracePt t="82940" x="7497763" y="3341688"/>
          <p14:tracePt t="82948" x="7572375" y="3328988"/>
          <p14:tracePt t="82964" x="7697788" y="3290888"/>
          <p14:tracePt t="82980" x="7773988" y="3267075"/>
          <p14:tracePt t="82996" x="7835900" y="3254375"/>
          <p14:tracePt t="83013" x="7848600" y="3254375"/>
          <p14:tracePt t="83140" x="7835900" y="3254375"/>
          <p14:tracePt t="83148" x="7823200" y="3254375"/>
          <p14:tracePt t="83156" x="7810500" y="3254375"/>
          <p14:tracePt t="83172" x="7797800" y="3254375"/>
          <p14:tracePt t="83180" x="7773988" y="3254375"/>
          <p14:tracePt t="83197" x="7748588" y="3254375"/>
          <p14:tracePt t="83213" x="7723188" y="3254375"/>
          <p14:tracePt t="83231" x="7710488" y="3254375"/>
          <p14:tracePt t="83292" x="7697788" y="3254375"/>
          <p14:tracePt t="83308" x="7685088" y="3254375"/>
          <p14:tracePt t="83316" x="7673975" y="3254375"/>
          <p14:tracePt t="83340" x="7661275" y="3254375"/>
          <p14:tracePt t="83356" x="7635875" y="3254375"/>
          <p14:tracePt t="83372" x="7623175" y="3254375"/>
          <p14:tracePt t="83380" x="7610475" y="3254375"/>
          <p14:tracePt t="83397" x="7597775" y="3254375"/>
          <p14:tracePt t="83414" x="7585075" y="3254375"/>
          <p14:tracePt t="83431" x="7572375" y="3254375"/>
          <p14:tracePt t="83452" x="7561263" y="3254375"/>
          <p14:tracePt t="83469" x="7548563" y="3254375"/>
          <p14:tracePt t="83484" x="7535863" y="3254375"/>
          <p14:tracePt t="83796" x="7548563" y="3254375"/>
          <p14:tracePt t="83804" x="7585075" y="3254375"/>
          <p14:tracePt t="83815" x="7623175" y="3254375"/>
          <p14:tracePt t="83832" x="7697788" y="3241675"/>
          <p14:tracePt t="83835" x="7735888" y="3228975"/>
          <p14:tracePt t="83849" x="7761288" y="3228975"/>
          <p14:tracePt t="83851" x="7785100" y="3216275"/>
          <p14:tracePt t="83866" x="7797800" y="3216275"/>
          <p14:tracePt t="83882" x="7810500" y="3216275"/>
          <p14:tracePt t="84004" x="7797800" y="3216275"/>
          <p14:tracePt t="84012" x="7785100" y="3228975"/>
          <p14:tracePt t="84020" x="7761288" y="3241675"/>
          <p14:tracePt t="84033" x="7748588" y="3254375"/>
          <p14:tracePt t="84035" x="7735888" y="3254375"/>
          <p14:tracePt t="84050" x="7735888" y="3267075"/>
          <p14:tracePt t="84052" x="7723188" y="3267075"/>
          <p14:tracePt t="84066" x="7697788" y="3278188"/>
          <p14:tracePt t="84068" x="7685088" y="3290888"/>
          <p14:tracePt t="84083" x="7673975" y="3290888"/>
          <p14:tracePt t="84100" x="7661275" y="3290888"/>
          <p14:tracePt t="84116" x="7661275" y="3303588"/>
          <p14:tracePt t="84220" x="7685088" y="3303588"/>
          <p14:tracePt t="84228" x="7710488" y="3303588"/>
          <p14:tracePt t="84236" x="7735888" y="3303588"/>
          <p14:tracePt t="84251" x="7761288" y="3303588"/>
          <p14:tracePt t="84253" x="7773988" y="3303588"/>
          <p14:tracePt t="84268" x="7797800" y="3303588"/>
          <p14:tracePt t="84372" x="7797800" y="3316288"/>
          <p14:tracePt t="84381" x="7785100" y="3328988"/>
          <p14:tracePt t="84532" x="7773988" y="3328988"/>
          <p14:tracePt t="84540" x="7761288" y="3328988"/>
          <p14:tracePt t="84551" x="7748588" y="3328988"/>
          <p14:tracePt t="84567" x="7685088" y="3328988"/>
          <p14:tracePt t="84583" x="7648575" y="3328988"/>
          <p14:tracePt t="84601" x="7610475" y="3328988"/>
          <p14:tracePt t="84604" x="7585075" y="3341688"/>
          <p14:tracePt t="84618" x="7572375" y="3341688"/>
          <p14:tracePt t="84620" x="7561263" y="3341688"/>
          <p14:tracePt t="84634" x="7548563" y="3354388"/>
          <p14:tracePt t="84652" x="7523163" y="3367088"/>
          <p14:tracePt t="84668" x="7510463" y="3390900"/>
          <p14:tracePt t="84684" x="7497763" y="3390900"/>
          <p14:tracePt t="84701" x="7472363" y="3403600"/>
          <p14:tracePt t="84718" x="7448550" y="3416300"/>
          <p14:tracePt t="84734" x="7423150" y="3429000"/>
          <p14:tracePt t="84751" x="7410450" y="3441700"/>
          <p14:tracePt t="84768" x="7372350" y="3441700"/>
          <p14:tracePt t="84784" x="7335838" y="3467100"/>
          <p14:tracePt t="84802" x="7323138" y="3467100"/>
          <p14:tracePt t="84804" x="7310438" y="3479800"/>
          <p14:tracePt t="84819" x="7297738" y="3479800"/>
          <p14:tracePt t="84835" x="7285038" y="3490913"/>
          <p14:tracePt t="84852" x="7272338" y="3490913"/>
          <p14:tracePt t="84868" x="7259638" y="3503613"/>
          <p14:tracePt t="84885" x="7246938" y="3503613"/>
          <p14:tracePt t="84901" x="7235825" y="3503613"/>
          <p14:tracePt t="84918" x="7223125" y="3503613"/>
          <p14:tracePt t="84934" x="7210425" y="3516313"/>
          <p14:tracePt t="84952" x="7172325" y="3516313"/>
          <p14:tracePt t="84972" x="7159625" y="3516313"/>
          <p14:tracePt t="85004" x="7146925" y="3516313"/>
          <p14:tracePt t="85020" x="7134225" y="3516313"/>
          <p14:tracePt t="85028" x="7123113" y="3516313"/>
          <p14:tracePt t="85035" x="7110413" y="3516313"/>
          <p14:tracePt t="85052" x="7085013" y="3516313"/>
          <p14:tracePt t="85068" x="7072313" y="3516313"/>
          <p14:tracePt t="85085" x="7046913" y="3516313"/>
          <p14:tracePt t="85101" x="7034213" y="3503613"/>
          <p14:tracePt t="85118" x="6997700" y="3490913"/>
          <p14:tracePt t="85136" x="6959600" y="3490913"/>
          <p14:tracePt t="85152" x="6934200" y="3479800"/>
          <p14:tracePt t="85169" x="6872288" y="3467100"/>
          <p14:tracePt t="85172" x="6859588" y="3467100"/>
          <p14:tracePt t="85185" x="6846888" y="3467100"/>
          <p14:tracePt t="85203" x="6784975" y="3454400"/>
          <p14:tracePt t="85220" x="6759575" y="3454400"/>
          <p14:tracePt t="85236" x="6746875" y="3454400"/>
          <p14:tracePt t="85252" x="6734175" y="3454400"/>
          <p14:tracePt t="85269" x="6721475" y="3454400"/>
          <p14:tracePt t="85380" x="6721475" y="3441700"/>
          <p14:tracePt t="85420" x="6721475" y="3429000"/>
          <p14:tracePt t="85428" x="6734175" y="3416300"/>
          <p14:tracePt t="85436" x="6746875" y="3416300"/>
          <p14:tracePt t="85454" x="6784975" y="3403600"/>
          <p14:tracePt t="85469" x="6834188" y="3390900"/>
          <p14:tracePt t="85486" x="6872288" y="3367088"/>
          <p14:tracePt t="85503" x="6946900" y="3354388"/>
          <p14:tracePt t="85520" x="7021513" y="3341688"/>
          <p14:tracePt t="85537" x="7097713" y="3328988"/>
          <p14:tracePt t="85539" x="7123113" y="3328988"/>
          <p14:tracePt t="85553" x="7159625" y="3328988"/>
          <p14:tracePt t="85556" x="7197725" y="3328988"/>
          <p14:tracePt t="85571" x="7223125" y="3328988"/>
          <p14:tracePt t="85573" x="7246938" y="3328988"/>
          <p14:tracePt t="85586" x="7259638" y="3328988"/>
          <p14:tracePt t="85588" x="7272338" y="3328988"/>
          <p14:tracePt t="85604" x="7285038" y="3328988"/>
          <p14:tracePt t="85908" x="7297738" y="3328988"/>
          <p14:tracePt t="85932" x="7310438" y="3341688"/>
          <p14:tracePt t="85948" x="7323138" y="3341688"/>
          <p14:tracePt t="85956" x="7335838" y="3341688"/>
          <p14:tracePt t="85972" x="7385050" y="3341688"/>
          <p14:tracePt t="85988" x="7423150" y="3341688"/>
          <p14:tracePt t="86004" x="7448550" y="3341688"/>
          <p14:tracePt t="86021" x="7459663" y="3341688"/>
          <p14:tracePt t="86037" x="7472363" y="3341688"/>
          <p14:tracePt t="86356" x="7485063" y="3341688"/>
          <p14:tracePt t="86364" x="7497763" y="3341688"/>
          <p14:tracePt t="86380" x="7510463" y="3341688"/>
          <p14:tracePt t="86388" x="7523163" y="3341688"/>
          <p14:tracePt t="86405" x="7535863" y="3341688"/>
          <p14:tracePt t="86422" x="7548563" y="3341688"/>
          <p14:tracePt t="86439" x="7572375" y="3341688"/>
          <p14:tracePt t="86508" x="7585075" y="3341688"/>
          <p14:tracePt t="86516" x="7597775" y="3341688"/>
          <p14:tracePt t="86524" x="7610475" y="3341688"/>
          <p14:tracePt t="86540" x="7623175" y="3341688"/>
          <p14:tracePt t="86556" x="7635875" y="3341688"/>
          <p14:tracePt t="86572" x="7648575" y="3341688"/>
          <p14:tracePt t="86652" x="7648575" y="3354388"/>
          <p14:tracePt t="86660" x="7648575" y="3367088"/>
          <p14:tracePt t="86676" x="7648575" y="3378200"/>
          <p14:tracePt t="86689" x="7648575" y="3403600"/>
          <p14:tracePt t="86692" x="7648575" y="3416300"/>
          <p14:tracePt t="86707" x="7648575" y="3454400"/>
          <p14:tracePt t="86724" x="7635875" y="3529013"/>
          <p14:tracePt t="86740" x="7535863" y="3654425"/>
          <p14:tracePt t="86756" x="7348538" y="3841750"/>
          <p14:tracePt t="86773" x="7123113" y="4017963"/>
          <p14:tracePt t="86789" x="6997700" y="4117975"/>
          <p14:tracePt t="86806" x="6946900" y="4154488"/>
          <p14:tracePt t="86823" x="6934200" y="4167188"/>
          <p14:tracePt t="86860" x="6959600" y="4167188"/>
          <p14:tracePt t="86868" x="6997700" y="4167188"/>
          <p14:tracePt t="86876" x="7034213" y="4167188"/>
          <p14:tracePt t="86890" x="7072313" y="4167188"/>
          <p14:tracePt t="86892" x="7110413" y="4167188"/>
          <p14:tracePt t="86907" x="7146925" y="4167188"/>
          <p14:tracePt t="86924" x="7159625" y="4167188"/>
          <p14:tracePt t="86940" x="7172325" y="4167188"/>
          <p14:tracePt t="86957" x="7197725" y="4167188"/>
          <p14:tracePt t="86974" x="7259638" y="4167188"/>
          <p14:tracePt t="86990" x="7310438" y="4154488"/>
          <p14:tracePt t="87007" x="7385050" y="4141788"/>
          <p14:tracePt t="87024" x="7472363" y="4141788"/>
          <p14:tracePt t="87041" x="7561263" y="4141788"/>
          <p14:tracePt t="87044" x="7597775" y="4141788"/>
          <p14:tracePt t="87057" x="7635875" y="4141788"/>
          <p14:tracePt t="87060" x="7673975" y="4141788"/>
          <p14:tracePt t="87074" x="7697788" y="4141788"/>
          <p14:tracePt t="87076" x="7723188" y="4141788"/>
          <p14:tracePt t="87091" x="7773988" y="4141788"/>
          <p14:tracePt t="87108" x="7797800" y="4141788"/>
          <p14:tracePt t="87124" x="7823200" y="4141788"/>
          <p14:tracePt t="87141" x="7835900" y="4141788"/>
          <p14:tracePt t="87157" x="7848600" y="4141788"/>
          <p14:tracePt t="87174" x="7874000" y="4141788"/>
          <p14:tracePt t="87191" x="7886700" y="4141788"/>
          <p14:tracePt t="87208" x="7923213" y="4141788"/>
          <p14:tracePt t="87224" x="7961313" y="4141788"/>
          <p14:tracePt t="87241" x="7999413" y="4141788"/>
          <p14:tracePt t="87244" x="8010525" y="4141788"/>
          <p14:tracePt t="87258" x="8023225" y="4141788"/>
          <p14:tracePt t="87380" x="8010525" y="4141788"/>
          <p14:tracePt t="87388" x="7948613" y="4141788"/>
          <p14:tracePt t="87396" x="7861300" y="4154488"/>
          <p14:tracePt t="87408" x="7773988" y="4154488"/>
          <p14:tracePt t="87425" x="7585075" y="4154488"/>
          <p14:tracePt t="87428" x="7523163" y="4154488"/>
          <p14:tracePt t="87442" x="7472363" y="4154488"/>
          <p14:tracePt t="87444" x="7435850" y="4154488"/>
          <p14:tracePt t="87459" x="7385050" y="4154488"/>
          <p14:tracePt t="87612" x="7397750" y="4154488"/>
          <p14:tracePt t="87620" x="7410450" y="4154488"/>
          <p14:tracePt t="87700" x="7397750" y="4154488"/>
          <p14:tracePt t="87708" x="7385050" y="4154488"/>
          <p14:tracePt t="87716" x="7359650" y="4154488"/>
          <p14:tracePt t="87725" x="7335838" y="4167188"/>
          <p14:tracePt t="87742" x="7246938" y="4179888"/>
          <p14:tracePt t="87759" x="7097713" y="4217988"/>
          <p14:tracePt t="87776" x="6897688" y="4230688"/>
          <p14:tracePt t="87792" x="6708775" y="4241800"/>
          <p14:tracePt t="87809" x="6459538" y="4254500"/>
          <p14:tracePt t="87812" x="6334125" y="4267200"/>
          <p14:tracePt t="87826" x="6221413" y="4267200"/>
          <p14:tracePt t="87828" x="6121400" y="4267200"/>
          <p14:tracePt t="87843" x="5970588" y="4267200"/>
          <p14:tracePt t="87860" x="5845175" y="4267200"/>
          <p14:tracePt t="87876" x="5745163" y="4267200"/>
          <p14:tracePt t="87893" x="5670550" y="4267200"/>
          <p14:tracePt t="87909" x="5595938" y="4267200"/>
          <p14:tracePt t="87926" x="5532438" y="4267200"/>
          <p14:tracePt t="87943" x="5470525" y="4267200"/>
          <p14:tracePt t="87960" x="5445125" y="4267200"/>
          <p14:tracePt t="87976" x="5407025" y="4267200"/>
          <p14:tracePt t="87994" x="5357813" y="4267200"/>
          <p14:tracePt t="87996" x="5332413" y="4267200"/>
          <p14:tracePt t="88010" x="5294313" y="4267200"/>
          <p14:tracePt t="88012" x="5257800" y="4267200"/>
          <p14:tracePt t="88028" x="5132388" y="4267200"/>
          <p14:tracePt t="88044" x="4956175" y="4267200"/>
          <p14:tracePt t="88060" x="4706938" y="4267200"/>
          <p14:tracePt t="88076" x="4443413" y="4267200"/>
          <p14:tracePt t="88094" x="4168775" y="4254500"/>
          <p14:tracePt t="88109" x="3905250" y="4217988"/>
          <p14:tracePt t="88126" x="3654425" y="4192588"/>
          <p14:tracePt t="88143" x="3492500" y="4154488"/>
          <p14:tracePt t="88160" x="3367088" y="4141788"/>
          <p14:tracePt t="88164" x="3328988" y="4129088"/>
          <p14:tracePt t="88177" x="3292475" y="4117975"/>
          <p14:tracePt t="88180" x="3254375" y="4105275"/>
          <p14:tracePt t="88193" x="3216275" y="4105275"/>
          <p14:tracePt t="88195" x="3205163" y="4105275"/>
          <p14:tracePt t="88212" x="3192463" y="4105275"/>
          <p14:tracePt t="88228" x="3179763" y="4105275"/>
          <p14:tracePt t="88244" x="3167063" y="4105275"/>
          <p14:tracePt t="88356" x="3154363" y="4105275"/>
          <p14:tracePt t="88364" x="3141663" y="4105275"/>
          <p14:tracePt t="88380" x="3128963" y="4105275"/>
          <p14:tracePt t="88395" x="3116263" y="4105275"/>
          <p14:tracePt t="88412" x="3092450" y="4105275"/>
          <p14:tracePt t="88428" x="3054350" y="4105275"/>
          <p14:tracePt t="88444" x="3028950" y="4105275"/>
          <p14:tracePt t="88461" x="2979738" y="4117975"/>
          <p14:tracePt t="88478" x="2928938" y="4154488"/>
          <p14:tracePt t="88494" x="2867025" y="4205288"/>
          <p14:tracePt t="88511" x="2816225" y="4267200"/>
          <p14:tracePt t="88528" x="2778125" y="4330700"/>
          <p14:tracePt t="88544" x="2754313" y="4405313"/>
          <p14:tracePt t="88561" x="2728913" y="4454525"/>
          <p14:tracePt t="88564" x="2728913" y="4467225"/>
          <p14:tracePt t="88577" x="2728913" y="4479925"/>
          <p14:tracePt t="88596" x="2728913" y="4518025"/>
          <p14:tracePt t="88612" x="2728913" y="4543425"/>
          <p14:tracePt t="88628" x="2728913" y="4579938"/>
          <p14:tracePt t="88644" x="2728913" y="4618038"/>
          <p14:tracePt t="88661" x="2728913" y="4667250"/>
          <p14:tracePt t="88678" x="2728913" y="4705350"/>
          <p14:tracePt t="88694" x="2728913" y="4730750"/>
          <p14:tracePt t="88711" x="2741613" y="4768850"/>
          <p14:tracePt t="88728" x="2741613" y="4779963"/>
          <p14:tracePt t="88744" x="2754313" y="4818063"/>
          <p14:tracePt t="88762" x="2767013" y="4843463"/>
          <p14:tracePt t="88764" x="2767013" y="4868863"/>
          <p14:tracePt t="88780" x="2767013" y="4892675"/>
          <p14:tracePt t="88795" x="2790825" y="4918075"/>
          <p14:tracePt t="88812" x="2790825" y="4943475"/>
          <p14:tracePt t="88828" x="2790825" y="4981575"/>
          <p14:tracePt t="88845" x="2790825" y="4992688"/>
          <p14:tracePt t="88862" x="2803525" y="5030788"/>
          <p14:tracePt t="88878" x="2803525" y="5056188"/>
          <p14:tracePt t="88895" x="2803525" y="5068888"/>
          <p14:tracePt t="88912" x="2816225" y="5092700"/>
          <p14:tracePt t="88929" x="2816225" y="5105400"/>
          <p14:tracePt t="88945" x="2828925" y="5130800"/>
          <p14:tracePt t="88947" x="2841625" y="5130800"/>
          <p14:tracePt t="88963" x="2841625" y="5143500"/>
          <p14:tracePt t="88965" x="2854325" y="5143500"/>
          <p14:tracePt t="88979" x="2867025" y="5156200"/>
          <p14:tracePt t="88996" x="2879725" y="5156200"/>
          <p14:tracePt t="89012" x="2890838" y="5181600"/>
          <p14:tracePt t="89029" x="2928938" y="5194300"/>
          <p14:tracePt t="89045" x="2967038" y="5205413"/>
          <p14:tracePt t="89062" x="3003550" y="5205413"/>
          <p14:tracePt t="89079" x="3079750" y="5230813"/>
          <p14:tracePt t="89095" x="3141663" y="5243513"/>
          <p14:tracePt t="89113" x="3267075" y="5256213"/>
          <p14:tracePt t="89115" x="3317875" y="5268913"/>
          <p14:tracePt t="89129" x="3367088" y="5268913"/>
          <p14:tracePt t="89132" x="3417888" y="5281613"/>
          <p14:tracePt t="89146" x="3467100" y="5294313"/>
          <p14:tracePt t="89148" x="3505200" y="5294313"/>
          <p14:tracePt t="89163" x="3541713" y="5305425"/>
          <p14:tracePt t="89180" x="3592513" y="5305425"/>
          <p14:tracePt t="89196" x="3605213" y="5305425"/>
          <p14:tracePt t="89213" x="3617913" y="5305425"/>
          <p14:tracePt t="89229" x="3630613" y="5305425"/>
          <p14:tracePt t="89246" x="3643313" y="5305425"/>
          <p14:tracePt t="89263" x="3654425" y="5305425"/>
          <p14:tracePt t="89280" x="3654425" y="5281613"/>
          <p14:tracePt t="89296" x="3667125" y="5268913"/>
          <p14:tracePt t="89313" x="3667125" y="5256213"/>
          <p14:tracePt t="89316" x="3667125" y="5243513"/>
          <p14:tracePt t="89428" x="3679825" y="5243513"/>
          <p14:tracePt t="89436" x="3692525" y="5243513"/>
          <p14:tracePt t="89460" x="3705225" y="5243513"/>
          <p14:tracePt t="89716" x="3705225" y="5256213"/>
          <p14:tracePt t="89732" x="3705225" y="5268913"/>
          <p14:tracePt t="89884" x="3717925" y="5268913"/>
          <p14:tracePt t="89932" x="3730625" y="5268913"/>
          <p14:tracePt t="89948" x="3730625" y="5256213"/>
          <p14:tracePt t="89956" x="3730625" y="5243513"/>
          <p14:tracePt t="90236" x="3743325" y="5243513"/>
          <p14:tracePt t="90300" x="3743325" y="5256213"/>
          <p14:tracePt t="90380" x="3756025" y="5256213"/>
          <p14:tracePt t="90413" x="3767138" y="5268913"/>
          <p14:tracePt t="90428" x="3779838" y="5268913"/>
          <p14:tracePt t="90436" x="3792538" y="5268913"/>
          <p14:tracePt t="90452" x="3792538" y="5281613"/>
          <p14:tracePt t="90467" x="3805238" y="5281613"/>
          <p14:tracePt t="90483" x="3805238" y="5294313"/>
          <p14:tracePt t="91380" x="3805238" y="5281613"/>
          <p14:tracePt t="91387" x="3805238" y="5268913"/>
          <p14:tracePt t="91403" x="3805238" y="5256213"/>
          <p14:tracePt t="91405" x="3805238" y="5243513"/>
          <p14:tracePt t="91419" x="3805238" y="5230813"/>
          <p14:tracePt t="91444" x="3805238" y="5218113"/>
          <p14:tracePt t="91772" x="3805238" y="5230813"/>
          <p14:tracePt t="91804" x="3805238" y="5243513"/>
          <p14:tracePt t="91908" x="3805238" y="5256213"/>
          <p14:tracePt t="92556" x="3817938" y="5256213"/>
          <p14:tracePt t="92580" x="3843338" y="5268913"/>
          <p14:tracePt t="92587" x="3856038" y="5281613"/>
          <p14:tracePt t="92596" x="3867150" y="5281613"/>
          <p14:tracePt t="92612" x="3879850" y="5281613"/>
          <p14:tracePt t="92621" x="3905250" y="5281613"/>
          <p14:tracePt t="92638" x="3979863" y="5281613"/>
          <p14:tracePt t="92655" x="4030663" y="5294313"/>
          <p14:tracePt t="92672" x="4068763" y="5294313"/>
          <p14:tracePt t="92689" x="4081463" y="5294313"/>
          <p14:tracePt t="93980" x="4092575" y="5294313"/>
          <p14:tracePt t="94492" x="4092575" y="5281613"/>
          <p14:tracePt t="94516" x="4092575" y="5268913"/>
          <p14:tracePt t="94540" x="4092575" y="5256213"/>
          <p14:tracePt t="94564" x="4092575" y="5243513"/>
          <p14:tracePt t="94580" x="4092575" y="5230813"/>
          <p14:tracePt t="94588" x="4092575" y="5218113"/>
          <p14:tracePt t="94604" x="4092575" y="5205413"/>
          <p14:tracePt t="94620" x="4092575" y="5194300"/>
          <p14:tracePt t="94636" x="4092575" y="5181600"/>
          <p14:tracePt t="94644" x="4092575" y="5168900"/>
          <p14:tracePt t="94660" x="4092575" y="5156200"/>
          <p14:tracePt t="94693" x="4092575" y="5143500"/>
          <p14:tracePt t="95612" x="4105275" y="5143500"/>
          <p14:tracePt t="95620" x="4117975" y="5143500"/>
          <p14:tracePt t="95820" x="4130675" y="5143500"/>
          <p14:tracePt t="95852" x="4143375" y="5130800"/>
          <p14:tracePt t="95861" x="4143375" y="5118100"/>
          <p14:tracePt t="95868" x="4156075" y="5092700"/>
          <p14:tracePt t="95885" x="4168775" y="5081588"/>
          <p14:tracePt t="95897" x="4168775" y="5056188"/>
          <p14:tracePt t="95900" x="4181475" y="5056188"/>
          <p14:tracePt t="95913" x="4192588" y="5030788"/>
          <p14:tracePt t="95931" x="4205288" y="4981575"/>
          <p14:tracePt t="95948" x="4217988" y="4956175"/>
          <p14:tracePt t="95964" x="4243388" y="4918075"/>
          <p14:tracePt t="95981" x="4243388" y="4892675"/>
          <p14:tracePt t="95997" x="4243388" y="4879975"/>
          <p14:tracePt t="96014" x="4243388" y="4868863"/>
          <p14:tracePt t="96030" x="4243388" y="4856163"/>
          <p14:tracePt t="96047" x="4243388" y="4830763"/>
          <p14:tracePt t="96064" x="4243388" y="4792663"/>
          <p14:tracePt t="96081" x="4243388" y="4756150"/>
          <p14:tracePt t="96084" x="4256088" y="4718050"/>
          <p14:tracePt t="96098" x="4256088" y="4692650"/>
          <p14:tracePt t="96100" x="4256088" y="4656138"/>
          <p14:tracePt t="96115" x="4256088" y="4605338"/>
          <p14:tracePt t="96132" x="4256088" y="4567238"/>
          <p14:tracePt t="96148" x="4256088" y="4530725"/>
          <p14:tracePt t="96165" x="4268788" y="4505325"/>
          <p14:tracePt t="96181" x="4268788" y="4479925"/>
          <p14:tracePt t="96197" x="4268788" y="4467225"/>
          <p14:tracePt t="96220" x="4281488" y="4454525"/>
          <p14:tracePt t="96232" x="4294188" y="4454525"/>
          <p14:tracePt t="96248" x="4294188" y="4430713"/>
          <p14:tracePt t="96265" x="4294188" y="4418013"/>
          <p14:tracePt t="96267" x="4294188" y="4405313"/>
          <p14:tracePt t="96284" x="4294188" y="4379913"/>
          <p14:tracePt t="96299" x="4305300" y="4354513"/>
          <p14:tracePt t="96315" x="4305300" y="4341813"/>
          <p14:tracePt t="96332" x="4305300" y="4305300"/>
          <p14:tracePt t="96348" x="4305300" y="4279900"/>
          <p14:tracePt t="96365" x="4305300" y="4241800"/>
          <p14:tracePt t="96381" x="4305300" y="4205288"/>
          <p14:tracePt t="96444" x="4305300" y="4192588"/>
          <p14:tracePt t="96460" x="4305300" y="4179888"/>
          <p14:tracePt t="96467" x="4294188" y="4179888"/>
          <p14:tracePt t="96482" x="4281488" y="4167188"/>
          <p14:tracePt t="96484" x="4268788" y="4154488"/>
          <p14:tracePt t="96499" x="4256088" y="4129088"/>
          <p14:tracePt t="96516" x="4243388" y="4117975"/>
          <p14:tracePt t="96548" x="4243388" y="4105275"/>
          <p14:tracePt t="96668" x="4243388" y="4092575"/>
          <p14:tracePt t="96676" x="4243388" y="4079875"/>
          <p14:tracePt t="96692" x="4243388" y="4067175"/>
          <p14:tracePt t="96699" x="4256088" y="4054475"/>
          <p14:tracePt t="96716" x="4268788" y="4017963"/>
          <p14:tracePt t="96733" x="4281488" y="3992563"/>
          <p14:tracePt t="96749" x="4294188" y="3979863"/>
          <p14:tracePt t="96765" x="4305300" y="3954463"/>
          <p14:tracePt t="96782" x="4305300" y="3941763"/>
          <p14:tracePt t="96799" x="4305300" y="3916363"/>
          <p14:tracePt t="96817" x="4305300" y="3905250"/>
          <p14:tracePt t="96819" x="4305300" y="3892550"/>
          <p14:tracePt t="96833" x="4305300" y="3879850"/>
          <p14:tracePt t="96836" x="4305300" y="3867150"/>
          <p14:tracePt t="96850" x="4305300" y="3841750"/>
          <p14:tracePt t="96866" x="4305300" y="3829050"/>
          <p14:tracePt t="97708" x="4318000" y="3829050"/>
          <p14:tracePt t="97716" x="4343400" y="3816350"/>
          <p14:tracePt t="97725" x="4368800" y="3792538"/>
          <p14:tracePt t="97734" x="4406900" y="3741738"/>
          <p14:tracePt t="97752" x="4456113" y="3641725"/>
          <p14:tracePt t="97769" x="4530725" y="3490913"/>
          <p14:tracePt t="97771" x="4543425" y="3429000"/>
          <p14:tracePt t="97785" x="4556125" y="3354388"/>
          <p14:tracePt t="97788" x="4568825" y="3267075"/>
          <p14:tracePt t="97802" x="4581525" y="3178175"/>
          <p14:tracePt t="97804" x="4594225" y="3116263"/>
          <p14:tracePt t="97819" x="4606925" y="2990850"/>
          <p14:tracePt t="97836" x="4606925" y="2865438"/>
          <p14:tracePt t="97852" x="4606925" y="2778125"/>
          <p14:tracePt t="97869" x="4606925" y="2703513"/>
          <p14:tracePt t="97885" x="4619625" y="2652713"/>
          <p14:tracePt t="97902" x="4630738" y="2590800"/>
          <p14:tracePt t="97918" x="4630738" y="2527300"/>
          <p14:tracePt t="97936" x="4630738" y="2452688"/>
          <p14:tracePt t="97952" x="4630738" y="2427288"/>
          <p14:tracePt t="97956" x="4630738" y="2414588"/>
          <p14:tracePt t="97972" x="4630738" y="2403475"/>
          <p14:tracePt t="97996" x="4630738" y="2390775"/>
          <p14:tracePt t="98028" x="4630738" y="2378075"/>
          <p14:tracePt t="98060" x="4643438" y="2365375"/>
          <p14:tracePt t="98070" x="4643438" y="2352675"/>
          <p14:tracePt t="98077" x="4643438" y="2339975"/>
          <p14:tracePt t="98085" x="4656138" y="2327275"/>
          <p14:tracePt t="98102" x="4694238" y="2303463"/>
          <p14:tracePt t="98119" x="4756150" y="2265363"/>
          <p14:tracePt t="98136" x="4806950" y="2227263"/>
          <p14:tracePt t="98140" x="4843463" y="2214563"/>
          <p14:tracePt t="98153" x="4906963" y="2190750"/>
          <p14:tracePt t="98156" x="4981575" y="2165350"/>
          <p14:tracePt t="98170" x="5068888" y="2127250"/>
          <p14:tracePt t="98172" x="5170488" y="2089150"/>
          <p14:tracePt t="98187" x="5394325" y="2052638"/>
          <p14:tracePt t="98203" x="5545138" y="2027238"/>
          <p14:tracePt t="98220" x="5645150" y="2001838"/>
          <p14:tracePt t="98236" x="5708650" y="2001838"/>
          <p14:tracePt t="98253" x="5770563" y="2001838"/>
          <p14:tracePt t="98270" x="5795963" y="2001838"/>
          <p14:tracePt t="98287" x="5808663" y="2001838"/>
          <p14:tracePt t="98303" x="5821363" y="2001838"/>
          <p14:tracePt t="98321" x="5832475" y="2001838"/>
          <p14:tracePt t="98388" x="5845175" y="2001838"/>
          <p14:tracePt t="98396" x="5857875" y="2001838"/>
          <p14:tracePt t="98420" x="5870575" y="2001838"/>
          <p14:tracePt t="98436" x="5883275" y="2001838"/>
          <p14:tracePt t="98492" x="5857875" y="2014538"/>
          <p14:tracePt t="98500" x="5845175" y="2039938"/>
          <p14:tracePt t="98508" x="5821363" y="2052638"/>
          <p14:tracePt t="98521" x="5808663" y="2078038"/>
          <p14:tracePt t="98620" x="5795963" y="2078038"/>
          <p14:tracePt t="98628" x="5783263" y="2078038"/>
          <p14:tracePt t="98637" x="5770563" y="2078038"/>
          <p14:tracePt t="98653" x="5757863" y="2078038"/>
          <p14:tracePt t="98684" x="5745163" y="2078038"/>
          <p14:tracePt t="98740" x="5757863" y="2078038"/>
          <p14:tracePt t="98748" x="5770563" y="2089150"/>
          <p14:tracePt t="98755" x="5808663" y="2101850"/>
          <p14:tracePt t="98772" x="5832475" y="2114550"/>
          <p14:tracePt t="98788" x="5845175" y="2127250"/>
          <p14:tracePt t="98805" x="5870575" y="2139950"/>
          <p14:tracePt t="98822" x="5883275" y="2139950"/>
          <p14:tracePt t="98964" x="5895975" y="2139950"/>
          <p14:tracePt t="99324" x="5908675" y="2152650"/>
          <p14:tracePt t="99339" x="5921375" y="2152650"/>
          <p14:tracePt t="99372" x="5932488" y="2152650"/>
          <p14:tracePt t="99389" x="5945188" y="2152650"/>
          <p14:tracePt t="99395" x="5970588" y="2152650"/>
          <p14:tracePt t="99412" x="5983288" y="2152650"/>
          <p14:tracePt t="99422" x="6008688" y="2152650"/>
          <p14:tracePt t="99440" x="6070600" y="2152650"/>
          <p14:tracePt t="99456" x="6121400" y="2152650"/>
          <p14:tracePt t="99459" x="6157913" y="2152650"/>
          <p14:tracePt t="99473" x="6208713" y="2152650"/>
          <p14:tracePt t="99490" x="6283325" y="2165350"/>
          <p14:tracePt t="99492" x="6334125" y="2165350"/>
          <p14:tracePt t="99507" x="6459538" y="2190750"/>
          <p14:tracePt t="99524" x="6572250" y="2227263"/>
          <p14:tracePt t="99540" x="6646863" y="2239963"/>
          <p14:tracePt t="99556" x="6734175" y="2252663"/>
          <p14:tracePt t="99574" x="6772275" y="2278063"/>
          <p14:tracePt t="99589" x="6797675" y="2278063"/>
          <p14:tracePt t="99606" x="6834188" y="2290763"/>
          <p14:tracePt t="99623" x="6859588" y="2303463"/>
          <p14:tracePt t="99640" x="6910388" y="2303463"/>
          <p14:tracePt t="99643" x="6934200" y="2303463"/>
          <p14:tracePt t="99657" x="6946900" y="2303463"/>
          <p14:tracePt t="99674" x="6959600" y="2303463"/>
          <p14:tracePt t="99677" x="6972300" y="2314575"/>
          <p14:tracePt t="99691" x="6985000" y="2314575"/>
          <p14:tracePt t="99707" x="6997700" y="2314575"/>
          <p14:tracePt t="99724" x="7010400" y="2314575"/>
          <p14:tracePt t="99740" x="7021513" y="2314575"/>
          <p14:tracePt t="99757" x="7046913" y="2314575"/>
          <p14:tracePt t="99773" x="7059613" y="2314575"/>
          <p14:tracePt t="99790" x="7072313" y="2314575"/>
          <p14:tracePt t="99807" x="7085013" y="2314575"/>
          <p14:tracePt t="100900" x="7072313" y="2314575"/>
          <p14:tracePt t="100910" x="7046913" y="2314575"/>
          <p14:tracePt t="100917" x="6985000" y="2314575"/>
          <p14:tracePt t="100926" x="6897688" y="2314575"/>
          <p14:tracePt t="100944" x="6734175" y="2339975"/>
          <p14:tracePt t="100960" x="6459538" y="2378075"/>
          <p14:tracePt t="100963" x="6296025" y="2378075"/>
          <p14:tracePt t="100977" x="6134100" y="2378075"/>
          <p14:tracePt t="100980" x="5995988" y="2378075"/>
          <p14:tracePt t="100994" x="5857875" y="2378075"/>
          <p14:tracePt t="100996" x="5745163" y="2378075"/>
          <p14:tracePt t="101011" x="5557838" y="2378075"/>
          <p14:tracePt t="101027" x="5394325" y="2378075"/>
          <p14:tracePt t="101044" x="5245100" y="2378075"/>
          <p14:tracePt t="101060" x="5068888" y="2390775"/>
          <p14:tracePt t="101077" x="4832350" y="2439988"/>
          <p14:tracePt t="101094" x="4556125" y="2490788"/>
          <p14:tracePt t="101110" x="4243388" y="2527300"/>
          <p14:tracePt t="101127" x="3667125" y="2552700"/>
          <p14:tracePt t="101144" x="2678113" y="2540000"/>
          <p14:tracePt t="101161" x="1150938" y="2101850"/>
          <p14:tracePt t="101164" x="325438" y="17018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549486"/>
            <a:ext cx="4396983" cy="4192943"/>
          </a:xfrm>
          <a:prstGeom prst="rect">
            <a:avLst/>
          </a:prstGeom>
        </p:spPr>
        <p:txBody>
          <a:bodyPr wrap="square">
            <a:spAutoFit/>
          </a:bodyPr>
          <a:lstStyle/>
          <a:p>
            <a:pPr marL="285750" lvl="0" indent="-285750">
              <a:lnSpc>
                <a:spcPct val="120000"/>
              </a:lnSpc>
              <a:buFont typeface="Arial" panose="020B0604020202020204" pitchFamily="34" charset="0"/>
              <a:buChar char="•"/>
            </a:pPr>
            <a:r>
              <a:rPr lang="en-US" altLang="en-US" sz="3200" b="1" i="1" dirty="0">
                <a:latin typeface="Alexandria"/>
              </a:rPr>
              <a:t>Statistic</a:t>
            </a:r>
            <a:r>
              <a:rPr lang="en-US" altLang="en-US" sz="3200" b="1" dirty="0">
                <a:latin typeface="Alexandria"/>
              </a:rPr>
              <a:t>: </a:t>
            </a:r>
            <a:r>
              <a:rPr lang="en-US" altLang="en-US" sz="3200" dirty="0">
                <a:latin typeface="Alexandria"/>
              </a:rPr>
              <a:t>Value of a variable across all members of a sample.</a:t>
            </a:r>
          </a:p>
          <a:p>
            <a:pPr marL="285750" lvl="0" indent="-285750">
              <a:lnSpc>
                <a:spcPct val="120000"/>
              </a:lnSpc>
              <a:buFont typeface="Arial" panose="020B0604020202020204" pitchFamily="34" charset="0"/>
              <a:buChar char="•"/>
            </a:pPr>
            <a:endParaRPr lang="en-US" altLang="en-US" sz="3200" dirty="0">
              <a:latin typeface="Alexandria"/>
            </a:endParaRPr>
          </a:p>
          <a:p>
            <a:pPr marL="285750" lvl="0" indent="-285750">
              <a:lnSpc>
                <a:spcPct val="120000"/>
              </a:lnSpc>
              <a:buFont typeface="Arial" panose="020B0604020202020204" pitchFamily="34" charset="0"/>
              <a:buChar char="•"/>
            </a:pPr>
            <a:r>
              <a:rPr lang="en-US" altLang="en-US" sz="3200" b="1" i="1" dirty="0">
                <a:latin typeface="Alexandria"/>
              </a:rPr>
              <a:t>Parameter</a:t>
            </a:r>
            <a:r>
              <a:rPr lang="en-US" altLang="en-US" sz="3200" b="1" dirty="0">
                <a:latin typeface="Alexandria"/>
              </a:rPr>
              <a:t>: </a:t>
            </a:r>
            <a:r>
              <a:rPr lang="en-US" altLang="en-US" sz="3200" dirty="0">
                <a:latin typeface="Alexandria"/>
              </a:rPr>
              <a:t>Comparable value for the population.</a:t>
            </a:r>
          </a:p>
        </p:txBody>
      </p:sp>
      <p:sp>
        <p:nvSpPr>
          <p:cNvPr id="7" name="Rectangle 6"/>
          <p:cNvSpPr/>
          <p:nvPr/>
        </p:nvSpPr>
        <p:spPr>
          <a:xfrm>
            <a:off x="6096000" y="4758349"/>
            <a:ext cx="5896708" cy="1612108"/>
          </a:xfrm>
          <a:prstGeom prst="rect">
            <a:avLst/>
          </a:prstGeom>
        </p:spPr>
        <p:txBody>
          <a:bodyPr wrap="square">
            <a:spAutoFit/>
          </a:bodyPr>
          <a:lstStyle/>
          <a:p>
            <a:pPr marL="285750" indent="-285750" algn="just" fontAlgn="base">
              <a:lnSpc>
                <a:spcPct val="120000"/>
              </a:lnSpc>
              <a:spcBef>
                <a:spcPct val="0"/>
              </a:spcBef>
              <a:spcAft>
                <a:spcPct val="0"/>
              </a:spcAft>
              <a:buFont typeface="Arial" panose="020B0604020202020204" pitchFamily="34" charset="0"/>
              <a:buChar char="•"/>
            </a:pPr>
            <a:r>
              <a:rPr lang="en-US" altLang="en-US" sz="2800" b="1" dirty="0">
                <a:latin typeface="Alexandria"/>
              </a:rPr>
              <a:t>Purpose: </a:t>
            </a:r>
            <a:r>
              <a:rPr lang="en-US" altLang="en-US" sz="2800" dirty="0">
                <a:latin typeface="Alexandria"/>
              </a:rPr>
              <a:t>Determine a value for a variable or establish relationships between variables. </a:t>
            </a:r>
          </a:p>
        </p:txBody>
      </p:sp>
      <p:sp>
        <p:nvSpPr>
          <p:cNvPr id="17" name="TextBox 16"/>
          <p:cNvSpPr txBox="1"/>
          <p:nvPr/>
        </p:nvSpPr>
        <p:spPr>
          <a:xfrm>
            <a:off x="6944248" y="3769896"/>
            <a:ext cx="4113898" cy="939360"/>
          </a:xfrm>
          <a:prstGeom prst="rect">
            <a:avLst/>
          </a:prstGeom>
          <a:noFill/>
        </p:spPr>
        <p:txBody>
          <a:bodyPr wrap="square" rtlCol="0">
            <a:spAutoFit/>
          </a:bodyPr>
          <a:lstStyle/>
          <a:p>
            <a:pPr lvl="0" algn="just" eaLnBrk="0" fontAlgn="base" hangingPunct="0">
              <a:lnSpc>
                <a:spcPct val="200000"/>
              </a:lnSpc>
              <a:spcBef>
                <a:spcPct val="0"/>
              </a:spcBef>
              <a:spcAft>
                <a:spcPct val="0"/>
              </a:spcAft>
            </a:pPr>
            <a:r>
              <a:rPr lang="en-US" altLang="en-US" sz="3200" b="1" dirty="0">
                <a:solidFill>
                  <a:srgbClr val="00B0F0"/>
                </a:solidFill>
                <a:latin typeface="Alexandria" charset="0"/>
                <a:cs typeface="Alexandria" charset="0"/>
              </a:rPr>
              <a:t>Statistic vs. Parameter</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024230744"/>
      </p:ext>
    </p:extLst>
  </p:cSld>
  <p:clrMapOvr>
    <a:masterClrMapping/>
  </p:clrMapOvr>
  <p:transition spd="slow" advTm="25995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extLst>
    <p:ext uri="{3A86A75C-4F4B-4683-9AE1-C65F6400EC91}">
      <p14:laserTraceLst xmlns:p14="http://schemas.microsoft.com/office/powerpoint/2010/main">
        <p14:tracePtLst>
          <p14:tracePt t="4018" x="10514013" y="112713"/>
          <p14:tracePt t="4027" x="10552113" y="212725"/>
          <p14:tracePt t="4042" x="10590213" y="425450"/>
          <p14:tracePt t="4058" x="10626725" y="625475"/>
          <p14:tracePt t="4075" x="10639425" y="825500"/>
          <p14:tracePt t="4091" x="10664825" y="1038225"/>
          <p14:tracePt t="4108" x="10664825" y="1263650"/>
          <p14:tracePt t="4124" x="10677525" y="1489075"/>
          <p14:tracePt t="4141" x="10690225" y="1652588"/>
          <p14:tracePt t="4158" x="10702925" y="1776413"/>
          <p14:tracePt t="4175" x="10715625" y="1852613"/>
          <p14:tracePt t="4191" x="10715625" y="1914525"/>
          <p14:tracePt t="4194" x="10715625" y="1952625"/>
          <p14:tracePt t="4209" x="10715625" y="1989138"/>
          <p14:tracePt t="4211" x="10715625" y="2014538"/>
          <p14:tracePt t="4226" x="10715625" y="2065338"/>
          <p14:tracePt t="4242" x="10715625" y="2127250"/>
          <p14:tracePt t="4259" x="10715625" y="2190750"/>
          <p14:tracePt t="4275" x="10715625" y="2239963"/>
          <p14:tracePt t="4292" x="10715625" y="2278063"/>
          <p14:tracePt t="4308" x="10715625" y="2314575"/>
          <p14:tracePt t="4331" x="10715625" y="2327275"/>
          <p14:tracePt t="4355" x="10715625" y="2339975"/>
          <p14:tracePt t="4379" x="10715625" y="2352675"/>
          <p14:tracePt t="4387" x="10715625" y="2365375"/>
          <p14:tracePt t="4403" x="10715625" y="2378075"/>
          <p14:tracePt t="4427" x="10715625" y="2390775"/>
          <p14:tracePt t="4451" x="10715625" y="2414588"/>
          <p14:tracePt t="4458" x="10715625" y="2427288"/>
          <p14:tracePt t="4466" x="10715625" y="2439988"/>
          <p14:tracePt t="4475" x="10715625" y="2465388"/>
          <p14:tracePt t="4492" x="10715625" y="2540000"/>
          <p14:tracePt t="4509" x="10739438" y="2627313"/>
          <p14:tracePt t="4526" x="10752138" y="2728913"/>
          <p14:tracePt t="4542" x="10764838" y="2865438"/>
          <p14:tracePt t="4559" x="10790238" y="3028950"/>
          <p14:tracePt t="4576" x="10790238" y="3178175"/>
          <p14:tracePt t="4579" x="10790238" y="3267075"/>
          <p14:tracePt t="4592" x="10790238" y="3341688"/>
          <p14:tracePt t="4610" x="10790238" y="3567113"/>
          <p14:tracePt t="4626" x="10790238" y="3703638"/>
          <p14:tracePt t="4644" x="10739438" y="3841750"/>
          <p14:tracePt t="4660" x="10539413" y="3967163"/>
          <p14:tracePt t="4675" x="10126663" y="4041775"/>
          <p14:tracePt t="4692" x="9575800" y="4054475"/>
          <p14:tracePt t="4709" x="9337675" y="4054475"/>
          <p14:tracePt t="4987" x="9337675" y="4067175"/>
          <p14:tracePt t="4994" x="9350375" y="4079875"/>
          <p14:tracePt t="5002" x="9350375" y="4092575"/>
          <p14:tracePt t="5010" x="9363075" y="4117975"/>
          <p14:tracePt t="5027" x="9363075" y="4129088"/>
          <p14:tracePt t="5043" x="9363075" y="4141788"/>
          <p14:tracePt t="5082" x="9375775" y="4141788"/>
          <p14:tracePt t="5091" x="9388475" y="4154488"/>
          <p14:tracePt t="5099" x="9413875" y="4179888"/>
          <p14:tracePt t="5110" x="9424988" y="4192588"/>
          <p14:tracePt t="5127" x="9488488" y="4230688"/>
          <p14:tracePt t="5130" x="9525000" y="4230688"/>
          <p14:tracePt t="5144" x="9550400" y="4254500"/>
          <p14:tracePt t="5147" x="9575800" y="4267200"/>
          <p14:tracePt t="5162" x="9637713" y="4292600"/>
          <p14:tracePt t="5178" x="9726613" y="4318000"/>
          <p14:tracePt t="5195" x="9839325" y="4354513"/>
          <p14:tracePt t="5211" x="9939338" y="4379913"/>
          <p14:tracePt t="5227" x="10075863" y="4418013"/>
          <p14:tracePt t="5244" x="10188575" y="4479925"/>
          <p14:tracePt t="5260" x="10339388" y="4543425"/>
          <p14:tracePt t="5277" x="10477500" y="4579938"/>
          <p14:tracePt t="5294" x="10614025" y="4605338"/>
          <p14:tracePt t="5311" x="10715625" y="4618038"/>
          <p14:tracePt t="5315" x="10752138" y="4618038"/>
          <p14:tracePt t="5328" x="10777538" y="4618038"/>
          <p14:tracePt t="5330" x="10790238" y="4618038"/>
          <p14:tracePt t="5345" x="10802938" y="4630738"/>
          <p14:tracePt t="5362" x="10815638" y="4630738"/>
          <p14:tracePt t="5410" x="10828338" y="4630738"/>
          <p14:tracePt t="5443" x="10839450" y="4630738"/>
          <p14:tracePt t="5459" x="10852150" y="4630738"/>
          <p14:tracePt t="5466" x="10864850" y="4630738"/>
          <p14:tracePt t="5478" x="10877550" y="4630738"/>
          <p14:tracePt t="5495" x="10902950" y="4630738"/>
          <p14:tracePt t="5511" x="10928350" y="4618038"/>
          <p14:tracePt t="5530" x="10939463" y="4618038"/>
          <p14:tracePt t="5546" x="10939463" y="4605338"/>
          <p14:tracePt t="5562" x="10952163" y="4605338"/>
          <p14:tracePt t="5579" x="10977563" y="4592638"/>
          <p14:tracePt t="5595" x="10990263" y="4579938"/>
          <p14:tracePt t="5612" x="11015663" y="4579938"/>
          <p14:tracePt t="5628" x="11028363" y="4567238"/>
          <p14:tracePt t="5645" x="11052175" y="4554538"/>
          <p14:tracePt t="5662" x="11090275" y="4530725"/>
          <p14:tracePt t="5679" x="11153775" y="4492625"/>
          <p14:tracePt t="5682" x="11177588" y="4479925"/>
          <p14:tracePt t="5695" x="11202988" y="4467225"/>
          <p14:tracePt t="5699" x="11215688" y="4454525"/>
          <p14:tracePt t="5713" x="11228388" y="4443413"/>
          <p14:tracePt t="5714" x="11241088" y="4430713"/>
          <p14:tracePt t="5730" x="11266488" y="4405313"/>
          <p14:tracePt t="5747" x="11303000" y="4367213"/>
          <p14:tracePt t="5762" x="11377613" y="4318000"/>
          <p14:tracePt t="5779" x="11466513" y="4267200"/>
          <p14:tracePt t="5795" x="11528425" y="4230688"/>
          <p14:tracePt t="5812" x="11566525" y="4192588"/>
          <p14:tracePt t="5829" x="11615738" y="4154488"/>
          <p14:tracePt t="5846" x="11653838" y="4117975"/>
          <p14:tracePt t="5862" x="11666538" y="4105275"/>
          <p14:tracePt t="5880" x="11691938" y="4079875"/>
          <p14:tracePt t="5883" x="11703050" y="4054475"/>
          <p14:tracePt t="5896" x="11715750" y="4054475"/>
          <p14:tracePt t="5899" x="11715750" y="4041775"/>
          <p14:tracePt t="5914" x="11741150" y="3992563"/>
          <p14:tracePt t="5930" x="11766550" y="3954463"/>
          <p14:tracePt t="5947" x="11804650" y="3905250"/>
          <p14:tracePt t="5963" x="11828463" y="3867150"/>
          <p14:tracePt t="5980" x="11853863" y="3829050"/>
          <p14:tracePt t="5996" x="11866563" y="3779838"/>
          <p14:tracePt t="6012" x="11879263" y="3729038"/>
          <p14:tracePt t="6029" x="11904663" y="3679825"/>
          <p14:tracePt t="6047" x="11904663" y="3629025"/>
          <p14:tracePt t="6067" x="11917363" y="3616325"/>
          <p14:tracePt t="10546" x="11904663" y="3616325"/>
          <p14:tracePt t="10555" x="11866563" y="3629025"/>
          <p14:tracePt t="10563" x="11815763" y="3641725"/>
          <p14:tracePt t="10575" x="11779250" y="3667125"/>
          <p14:tracePt t="10592" x="11703050" y="3703638"/>
          <p14:tracePt t="10594" x="11666538" y="3703638"/>
          <p14:tracePt t="10609" x="11628438" y="3729038"/>
          <p14:tracePt t="10611" x="11615738" y="3741738"/>
          <p14:tracePt t="10626" x="11579225" y="3767138"/>
          <p14:tracePt t="10642" x="11541125" y="3792538"/>
          <p14:tracePt t="10658" x="11490325" y="3892550"/>
          <p14:tracePt t="10675" x="11441113" y="3979863"/>
          <p14:tracePt t="10692" x="11415713" y="4029075"/>
          <p14:tracePt t="10708" x="11415713" y="4054475"/>
          <p14:tracePt t="10725" x="11390313" y="4079875"/>
          <p14:tracePt t="10742" x="11390313" y="4105275"/>
          <p14:tracePt t="10759" x="11390313" y="4117975"/>
          <p14:tracePt t="10762" x="11377613" y="4129088"/>
          <p14:tracePt t="10776" x="11377613" y="4141788"/>
          <p14:tracePt t="10779" x="11377613" y="4154488"/>
          <p14:tracePt t="10792" x="11377613" y="4167188"/>
          <p14:tracePt t="10794" x="11366500" y="4179888"/>
          <p14:tracePt t="10810" x="11341100" y="4241800"/>
          <p14:tracePt t="10826" x="11328400" y="4305300"/>
          <p14:tracePt t="10843" x="11290300" y="4379913"/>
          <p14:tracePt t="10859" x="11253788" y="4492625"/>
          <p14:tracePt t="10875" x="11228388" y="4605338"/>
          <p14:tracePt t="10892" x="11190288" y="4692650"/>
          <p14:tracePt t="10909" x="11153775" y="4768850"/>
          <p14:tracePt t="10926" x="11141075" y="4830763"/>
          <p14:tracePt t="10942" x="11128375" y="4879975"/>
          <p14:tracePt t="10959" x="11115675" y="4905375"/>
          <p14:tracePt t="10963" x="11115675" y="4918075"/>
          <p14:tracePt t="10978" x="11115675" y="4930775"/>
          <p14:tracePt t="10993" x="11115675" y="4943475"/>
          <p14:tracePt t="11466" x="11102975" y="4918075"/>
          <p14:tracePt t="11475" x="11064875" y="4879975"/>
          <p14:tracePt t="11482" x="11028363" y="4830763"/>
          <p14:tracePt t="11494" x="10977563" y="4779963"/>
          <p14:tracePt t="11511" x="10902950" y="4730750"/>
          <p14:tracePt t="11528" x="10839450" y="4656138"/>
          <p14:tracePt t="11531" x="10815638" y="4618038"/>
          <p14:tracePt t="11545" x="10790238" y="4592638"/>
          <p14:tracePt t="11547" x="10764838" y="4579938"/>
          <p14:tracePt t="11562" x="10752138" y="4554538"/>
          <p14:tracePt t="11564" x="10739438" y="4554538"/>
          <p14:tracePt t="11578" x="10726738" y="4543425"/>
          <p14:tracePt t="12042" x="10726738" y="4530725"/>
          <p14:tracePt t="12050" x="10726738" y="4518025"/>
          <p14:tracePt t="12139" x="10726738" y="4505325"/>
          <p14:tracePt t="12219" x="10726738" y="4492625"/>
          <p14:tracePt t="13354" x="10715625" y="4492625"/>
          <p14:tracePt t="13363" x="10702925" y="4492625"/>
          <p14:tracePt t="13371" x="10702925" y="4505325"/>
          <p14:tracePt t="13387" x="10702925" y="4518025"/>
          <p14:tracePt t="13399" x="10690225" y="4530725"/>
          <p14:tracePt t="13402" x="10677525" y="4530725"/>
          <p14:tracePt t="13416" x="10677525" y="4543425"/>
          <p14:tracePt t="13418" x="10664825" y="4554538"/>
          <p14:tracePt t="13432" x="10664825" y="4567238"/>
          <p14:tracePt t="13450" x="10639425" y="4579938"/>
          <p14:tracePt t="13466" x="10639425" y="4592638"/>
          <p14:tracePt t="13482" x="10626725" y="4605338"/>
          <p14:tracePt t="13698" x="10626725" y="4618038"/>
          <p14:tracePt t="13723" x="10626725" y="4630738"/>
          <p14:tracePt t="13738" x="10626725" y="4643438"/>
          <p14:tracePt t="13747" x="10626725" y="4656138"/>
          <p14:tracePt t="13754" x="10626725" y="4667250"/>
          <p14:tracePt t="13771" x="10626725" y="4679950"/>
          <p14:tracePt t="13783" x="10626725" y="4692650"/>
          <p14:tracePt t="13786" x="10626725" y="4705350"/>
          <p14:tracePt t="13800" x="10626725" y="4730750"/>
          <p14:tracePt t="13802" x="10626725" y="4743450"/>
          <p14:tracePt t="13817" x="10614025" y="4779963"/>
          <p14:tracePt t="13834" x="10602913" y="4805363"/>
          <p14:tracePt t="13850" x="10577513" y="4868863"/>
          <p14:tracePt t="13867" x="10552113" y="4892675"/>
          <p14:tracePt t="13883" x="10526713" y="4918075"/>
          <p14:tracePt t="13900" x="10502900" y="4918075"/>
          <p14:tracePt t="13916" x="10490200" y="4930775"/>
          <p14:tracePt t="13933" x="10452100" y="4968875"/>
          <p14:tracePt t="13950" x="10401300" y="4992688"/>
          <p14:tracePt t="13967" x="10364788" y="5030788"/>
          <p14:tracePt t="13970" x="10339388" y="5030788"/>
          <p14:tracePt t="13984" x="10326688" y="5043488"/>
          <p14:tracePt t="13986" x="10313988" y="5043488"/>
          <p14:tracePt t="14001" x="10301288" y="5056188"/>
          <p14:tracePt t="14050" x="10288588" y="5056188"/>
          <p14:tracePt t="14059" x="10277475" y="5056188"/>
          <p14:tracePt t="14067" x="10264775" y="5056188"/>
          <p14:tracePt t="14084" x="10226675" y="5056188"/>
          <p14:tracePt t="14100" x="10177463" y="5056188"/>
          <p14:tracePt t="14117" x="10101263" y="5081588"/>
          <p14:tracePt t="14134" x="9963150" y="5081588"/>
          <p14:tracePt t="14151" x="9863138" y="5081588"/>
          <p14:tracePt t="14168" x="9763125" y="5092700"/>
          <p14:tracePt t="14171" x="9739313" y="5092700"/>
          <p14:tracePt t="14184" x="9701213" y="5092700"/>
          <p14:tracePt t="14187" x="9663113" y="5092700"/>
          <p14:tracePt t="14202" x="9601200" y="5118100"/>
          <p14:tracePt t="14218" x="9525000" y="5130800"/>
          <p14:tracePt t="14234" x="9475788" y="5130800"/>
          <p14:tracePt t="14251" x="9424988" y="5143500"/>
          <p14:tracePt t="14268" x="9375775" y="5156200"/>
          <p14:tracePt t="14284" x="9337675" y="5156200"/>
          <p14:tracePt t="14307" x="9337675" y="5168900"/>
          <p14:tracePt t="14318" x="9324975" y="5168900"/>
          <p14:tracePt t="14335" x="9312275" y="5168900"/>
          <p14:tracePt t="14351" x="9301163" y="5168900"/>
          <p14:tracePt t="14354" x="9288463" y="5168900"/>
          <p14:tracePt t="14370" x="9263063" y="5181600"/>
          <p14:tracePt t="14386" x="9237663" y="5194300"/>
          <p14:tracePt t="14402" x="9224963" y="5194300"/>
          <p14:tracePt t="14491" x="9199563" y="5194300"/>
          <p14:tracePt t="14499" x="9163050" y="5194300"/>
          <p14:tracePt t="14506" x="9112250" y="5194300"/>
          <p14:tracePt t="14519" x="9037638" y="5194300"/>
          <p14:tracePt t="14535" x="8899525" y="5205413"/>
          <p14:tracePt t="14538" x="8812213" y="5218113"/>
          <p14:tracePt t="14552" x="8712200" y="5218113"/>
          <p14:tracePt t="14554" x="8637588" y="5218113"/>
          <p14:tracePt t="14570" x="8499475" y="5218113"/>
          <p14:tracePt t="14586" x="8399463" y="5218113"/>
          <p14:tracePt t="14602" x="8299450" y="5218113"/>
          <p14:tracePt t="14619" x="8223250" y="5218113"/>
          <p14:tracePt t="14636" x="8161338" y="5218113"/>
          <p14:tracePt t="14652" x="8135938" y="5218113"/>
          <p14:tracePt t="14668" x="8123238" y="5218113"/>
          <p14:tracePt t="14906" x="8123238" y="5205413"/>
          <p14:tracePt t="14914" x="8123238" y="5194300"/>
          <p14:tracePt t="14922" x="8123238" y="5181600"/>
          <p14:tracePt t="14937" x="8110538" y="5143500"/>
          <p14:tracePt t="14939" x="8099425" y="5118100"/>
          <p14:tracePt t="14953" x="8061325" y="5068888"/>
          <p14:tracePt t="14971" x="7986713" y="5018088"/>
          <p14:tracePt t="14986" x="7874000" y="4943475"/>
          <p14:tracePt t="15003" x="7748588" y="4879975"/>
          <p14:tracePt t="15020" x="7610475" y="4843463"/>
          <p14:tracePt t="15036" x="7535863" y="4805363"/>
          <p14:tracePt t="15052" x="7472363" y="4792663"/>
          <p14:tracePt t="15070" x="7435850" y="4768850"/>
          <p14:tracePt t="15087" x="7423150" y="4768850"/>
          <p14:tracePt t="15103" x="7410450" y="4768850"/>
          <p14:tracePt t="15186" x="7410450" y="4756150"/>
          <p14:tracePt t="16690" x="7423150" y="4756150"/>
          <p14:tracePt t="16698" x="7448550" y="4779963"/>
          <p14:tracePt t="16707" x="7472363" y="4818063"/>
          <p14:tracePt t="16724" x="7548563" y="4856163"/>
          <p14:tracePt t="16740" x="7572375" y="4868863"/>
          <p14:tracePt t="16757" x="7610475" y="4892675"/>
          <p14:tracePt t="16774" x="7661275" y="4918075"/>
          <p14:tracePt t="16791" x="7697788" y="4943475"/>
          <p14:tracePt t="16794" x="7723188" y="4943475"/>
          <p14:tracePt t="16808" x="7748588" y="4956175"/>
          <p14:tracePt t="16810" x="7761288" y="4968875"/>
          <p14:tracePt t="16825" x="7773988" y="4968875"/>
          <p14:tracePt t="16827" x="7785100" y="4968875"/>
          <p14:tracePt t="16842" x="7823200" y="4981575"/>
          <p14:tracePt t="16858" x="7848600" y="4992688"/>
          <p14:tracePt t="16874" x="7874000" y="5018088"/>
          <p14:tracePt t="16891" x="7910513" y="5043488"/>
          <p14:tracePt t="16907" x="7999413" y="5081588"/>
          <p14:tracePt t="16924" x="8048625" y="5092700"/>
          <p14:tracePt t="16941" x="8123238" y="5130800"/>
          <p14:tracePt t="16958" x="8199438" y="5143500"/>
          <p14:tracePt t="16975" x="8261350" y="5168900"/>
          <p14:tracePt t="16978" x="8286750" y="5168900"/>
          <p14:tracePt t="16992" x="8299450" y="5168900"/>
          <p14:tracePt t="16994" x="8324850" y="5168900"/>
          <p14:tracePt t="17009" x="8361363" y="5168900"/>
          <p14:tracePt t="17011" x="8386763" y="5168900"/>
          <p14:tracePt t="17026" x="8435975" y="5168900"/>
          <p14:tracePt t="17042" x="8474075" y="5168900"/>
          <p14:tracePt t="17058" x="8512175" y="5168900"/>
          <p14:tracePt t="17075" x="8537575" y="5168900"/>
          <p14:tracePt t="17092" x="8561388" y="5168900"/>
          <p14:tracePt t="17108" x="8586788" y="5168900"/>
          <p14:tracePt t="17125" x="8612188" y="5156200"/>
          <p14:tracePt t="17142" x="8637588" y="5143500"/>
          <p14:tracePt t="17159" x="8661400" y="5143500"/>
          <p14:tracePt t="17175" x="8686800" y="5143500"/>
          <p14:tracePt t="17178" x="8699500" y="5130800"/>
          <p14:tracePt t="17202" x="8712200" y="5130800"/>
          <p14:tracePt t="17211" x="8724900" y="5130800"/>
          <p14:tracePt t="17226" x="8737600" y="5118100"/>
          <p14:tracePt t="17243" x="8763000" y="5105400"/>
          <p14:tracePt t="17259" x="8774113" y="5105400"/>
          <p14:tracePt t="17275" x="8799513" y="5105400"/>
          <p14:tracePt t="17506" x="8799513" y="5092700"/>
          <p14:tracePt t="17514" x="8799513" y="5081588"/>
          <p14:tracePt t="17526" x="8799513" y="5056188"/>
          <p14:tracePt t="17543" x="8812213" y="5030788"/>
          <p14:tracePt t="17546" x="8812213" y="5018088"/>
          <p14:tracePt t="17562" x="8812213" y="5005388"/>
          <p14:tracePt t="17578" x="8824913" y="4992688"/>
          <p14:tracePt t="17594" x="8824913" y="4981575"/>
          <p14:tracePt t="17611" x="8824913" y="4956175"/>
          <p14:tracePt t="17627" x="8837613" y="4943475"/>
          <p14:tracePt t="17643" x="8837613" y="4930775"/>
          <p14:tracePt t="17660" x="8850313" y="4905375"/>
          <p14:tracePt t="17676" x="8850313" y="4879975"/>
          <p14:tracePt t="17693" x="8874125" y="4856163"/>
          <p14:tracePt t="17710" x="8899525" y="4805363"/>
          <p14:tracePt t="17727" x="8937625" y="4756150"/>
          <p14:tracePt t="17730" x="8937625" y="4743450"/>
          <p14:tracePt t="17743" x="8950325" y="4730750"/>
          <p14:tracePt t="17746" x="8975725" y="4692650"/>
          <p14:tracePt t="17760" x="8986838" y="4667250"/>
          <p14:tracePt t="17762" x="8999538" y="4656138"/>
          <p14:tracePt t="17778" x="9024938" y="4618038"/>
          <p14:tracePt t="17794" x="9050338" y="4605338"/>
          <p14:tracePt t="17810" x="9075738" y="4579938"/>
          <p14:tracePt t="17827" x="9088438" y="4567238"/>
          <p14:tracePt t="17844" x="9112250" y="4554538"/>
          <p14:tracePt t="17866" x="9124950" y="4554538"/>
          <p14:tracePt t="17946" x="9137650" y="4554538"/>
          <p14:tracePt t="17962" x="9150350" y="4554538"/>
          <p14:tracePt t="17970" x="9163050" y="4554538"/>
          <p14:tracePt t="17986" x="9175750" y="4554538"/>
          <p14:tracePt t="18010" x="9188450" y="4554538"/>
          <p14:tracePt t="18018" x="9199563" y="4554538"/>
          <p14:tracePt t="18027" x="9212263" y="4554538"/>
          <p14:tracePt t="18044" x="9237663" y="4554538"/>
          <p14:tracePt t="18061" x="9250363" y="4554538"/>
          <p14:tracePt t="18078" x="9263063" y="4567238"/>
          <p14:tracePt t="18094" x="9288463" y="4567238"/>
          <p14:tracePt t="18111" x="9301163" y="4592638"/>
          <p14:tracePt t="18114" x="9312275" y="4592638"/>
          <p14:tracePt t="18128" x="9324975" y="4605338"/>
          <p14:tracePt t="18130" x="9337675" y="4605338"/>
          <p14:tracePt t="18146" x="9337675" y="4630738"/>
          <p14:tracePt t="18162" x="9363075" y="4643438"/>
          <p14:tracePt t="18178" x="9375775" y="4656138"/>
          <p14:tracePt t="18194" x="9375775" y="4667250"/>
          <p14:tracePt t="18212" x="9388475" y="4679950"/>
          <p14:tracePt t="18228" x="9401175" y="4692650"/>
          <p14:tracePt t="18244" x="9413875" y="4705350"/>
          <p14:tracePt t="18267" x="9413875" y="4718050"/>
          <p14:tracePt t="18290" x="9424988" y="4718050"/>
          <p14:tracePt t="18306" x="9424988" y="4730750"/>
          <p14:tracePt t="18314" x="9424988" y="4743450"/>
          <p14:tracePt t="18506" x="9437688" y="4743450"/>
          <p14:tracePt t="18594" x="9450388" y="4743450"/>
          <p14:tracePt t="18611" x="9463088" y="4743450"/>
          <p14:tracePt t="18618" x="9475788" y="4743450"/>
          <p14:tracePt t="18629" x="9501188" y="4743450"/>
          <p14:tracePt t="18646" x="9513888" y="4756150"/>
          <p14:tracePt t="18663" x="9537700" y="4756150"/>
          <p14:tracePt t="18679" x="9550400" y="4756150"/>
          <p14:tracePt t="18696" x="9563100" y="4756150"/>
          <p14:tracePt t="18714" x="9575800" y="4756150"/>
          <p14:tracePt t="18730" x="9575800" y="4768850"/>
          <p14:tracePt t="18794" x="9588500" y="4768850"/>
          <p14:tracePt t="18811" x="9601200" y="4768850"/>
          <p14:tracePt t="18826" x="9613900" y="4768850"/>
          <p14:tracePt t="18842" x="9626600" y="4768850"/>
          <p14:tracePt t="18851" x="9637713" y="4768850"/>
          <p14:tracePt t="18867" x="9650413" y="4768850"/>
          <p14:tracePt t="18882" x="9675813" y="4768850"/>
          <p14:tracePt t="18899" x="9688513" y="4768850"/>
          <p14:tracePt t="18913" x="9713913" y="4768850"/>
          <p14:tracePt t="18931" x="9763125" y="4768850"/>
          <p14:tracePt t="18946" x="9826625" y="4768850"/>
          <p14:tracePt t="18963" x="9913938" y="4792663"/>
          <p14:tracePt t="18980" x="9963150" y="4792663"/>
          <p14:tracePt t="18996" x="10013950" y="4792663"/>
          <p14:tracePt t="19013" x="10039350" y="4792663"/>
          <p14:tracePt t="19030" x="10052050" y="4805363"/>
          <p14:tracePt t="19047" x="10064750" y="4805363"/>
          <p14:tracePt t="19050" x="10075863" y="4805363"/>
          <p14:tracePt t="19066" x="10088563" y="4805363"/>
          <p14:tracePt t="19090" x="10101263" y="4805363"/>
          <p14:tracePt t="19106" x="10113963" y="4805363"/>
          <p14:tracePt t="19122" x="10139363" y="4805363"/>
          <p14:tracePt t="19130" x="10164763" y="4805363"/>
          <p14:tracePt t="19147" x="10188575" y="4818063"/>
          <p14:tracePt t="19163" x="10226675" y="4843463"/>
          <p14:tracePt t="19181" x="10239375" y="4843463"/>
          <p14:tracePt t="19434" x="10264775" y="4843463"/>
          <p14:tracePt t="19442" x="10277475" y="4843463"/>
          <p14:tracePt t="19451" x="10288588" y="4843463"/>
          <p14:tracePt t="19465" x="10313988" y="4843463"/>
          <p14:tracePt t="19498" x="10339388" y="4843463"/>
          <p14:tracePt t="19506" x="10352088" y="4843463"/>
          <p14:tracePt t="19515" x="10364788" y="4843463"/>
          <p14:tracePt t="19532" x="10390188" y="4843463"/>
          <p14:tracePt t="19548" x="10401300" y="4843463"/>
          <p14:tracePt t="19564" x="10414000" y="4856163"/>
          <p14:tracePt t="19587" x="10426700" y="4856163"/>
          <p14:tracePt t="19599" x="10439400" y="4856163"/>
          <p14:tracePt t="19642" x="10452100" y="4856163"/>
          <p14:tracePt t="19650" x="10464800" y="4856163"/>
          <p14:tracePt t="19666" x="10477500" y="4856163"/>
          <p14:tracePt t="19682" x="10490200" y="4856163"/>
          <p14:tracePt t="20346" x="10477500" y="4868863"/>
          <p14:tracePt t="20354" x="10464800" y="4868863"/>
          <p14:tracePt t="20367" x="10452100" y="4892675"/>
          <p14:tracePt t="20370" x="10439400" y="4892675"/>
          <p14:tracePt t="20383" x="10439400" y="4905375"/>
          <p14:tracePt t="20401" x="10426700" y="4918075"/>
          <p14:tracePt t="20403" x="10414000" y="4918075"/>
          <p14:tracePt t="20418" x="10414000" y="4930775"/>
          <p14:tracePt t="20434" x="10401300" y="4956175"/>
          <p14:tracePt t="20450" x="10377488" y="4981575"/>
          <p14:tracePt t="20468" x="10364788" y="5018088"/>
          <p14:tracePt t="20484" x="10326688" y="5043488"/>
          <p14:tracePt t="20500" x="10288588" y="5081588"/>
          <p14:tracePt t="20517" x="10226675" y="5118100"/>
          <p14:tracePt t="20534" x="10152063" y="5143500"/>
          <p14:tracePt t="20551" x="10088563" y="5156200"/>
          <p14:tracePt t="20555" x="10064750" y="5156200"/>
          <p14:tracePt t="20568" x="10026650" y="5168900"/>
          <p14:tracePt t="20570" x="10013950" y="5168900"/>
          <p14:tracePt t="20586" x="9988550" y="5168900"/>
          <p14:tracePt t="20602" x="9975850" y="5181600"/>
          <p14:tracePt t="20618" x="9926638" y="5205413"/>
          <p14:tracePt t="20634" x="9863138" y="5256213"/>
          <p14:tracePt t="20650" x="9775825" y="5281613"/>
          <p14:tracePt t="20668" x="9726613" y="5305425"/>
          <p14:tracePt t="20684" x="9650413" y="5343525"/>
          <p14:tracePt t="20701" x="9613900" y="5381625"/>
          <p14:tracePt t="20718" x="9588500" y="5381625"/>
          <p14:tracePt t="20735" x="9550400" y="5394325"/>
          <p14:tracePt t="20751" x="9537700" y="5407025"/>
          <p14:tracePt t="20754" x="9525000" y="5418138"/>
          <p14:tracePt t="20769" x="9513888" y="5418138"/>
          <p14:tracePt t="20771" x="9513888" y="5430838"/>
          <p14:tracePt t="20786" x="9488488" y="5443538"/>
          <p14:tracePt t="20802" x="9475788" y="5481638"/>
          <p14:tracePt t="20818" x="9463088" y="5494338"/>
          <p14:tracePt t="20835" x="9450388" y="5530850"/>
          <p14:tracePt t="20852" x="9424988" y="5594350"/>
          <p14:tracePt t="20867" x="9413875" y="5668963"/>
          <p14:tracePt t="20884" x="9388475" y="5732463"/>
          <p14:tracePt t="20901" x="9363075" y="5794375"/>
          <p14:tracePt t="20919" x="9324975" y="5868988"/>
          <p14:tracePt t="20935" x="9312275" y="5907088"/>
          <p14:tracePt t="20938" x="9301163" y="5945188"/>
          <p14:tracePt t="20952" x="9288463" y="5956300"/>
          <p14:tracePt t="20954" x="9275763" y="5969000"/>
          <p14:tracePt t="20970" x="9237663" y="6019800"/>
          <p14:tracePt t="20986" x="9199563" y="6045200"/>
          <p14:tracePt t="21002" x="9188450" y="6056313"/>
          <p14:tracePt t="21019" x="9163050" y="6069013"/>
          <p14:tracePt t="21035" x="9150350" y="6069013"/>
          <p14:tracePt t="21052" x="9124950" y="6069013"/>
          <p14:tracePt t="21069" x="9050338" y="6069013"/>
          <p14:tracePt t="21086" x="8912225" y="6032500"/>
          <p14:tracePt t="21102" x="8724900" y="5969000"/>
          <p14:tracePt t="21119" x="8574088" y="5919788"/>
          <p14:tracePt t="21122" x="8512175" y="5907088"/>
          <p14:tracePt t="21136" x="8486775" y="5907088"/>
          <p14:tracePt t="21139" x="8474075" y="5894388"/>
          <p14:tracePt t="21152" x="8461375" y="5894388"/>
          <p14:tracePt t="21170" x="8448675" y="5894388"/>
          <p14:tracePt t="21298" x="8448675" y="5881688"/>
          <p14:tracePt t="21306" x="8448675" y="5868988"/>
          <p14:tracePt t="21320" x="8448675" y="5843588"/>
          <p14:tracePt t="21322" x="8435975" y="5819775"/>
          <p14:tracePt t="21336" x="8424863" y="5794375"/>
          <p14:tracePt t="21339" x="8424863" y="5756275"/>
          <p14:tracePt t="21354" x="8424863" y="5694363"/>
          <p14:tracePt t="21370" x="8424863" y="5619750"/>
          <p14:tracePt t="21386" x="8424863" y="5543550"/>
          <p14:tracePt t="21403" x="8424863" y="5468938"/>
          <p14:tracePt t="21420" x="8424863" y="5418138"/>
          <p14:tracePt t="21436" x="8424863" y="5356225"/>
          <p14:tracePt t="21453" x="8424863" y="5305425"/>
          <p14:tracePt t="21470" x="8424863" y="5256213"/>
          <p14:tracePt t="21487" x="8424863" y="5218113"/>
          <p14:tracePt t="21502" x="8424863" y="5181600"/>
          <p14:tracePt t="21521" x="8424863" y="5156200"/>
          <p14:tracePt t="21537" x="8424863" y="5143500"/>
          <p14:tracePt t="21826" x="8435975" y="5143500"/>
          <p14:tracePt t="21835" x="8474075" y="5143500"/>
          <p14:tracePt t="21842" x="8524875" y="5130800"/>
          <p14:tracePt t="21854" x="8612188" y="5118100"/>
          <p14:tracePt t="21871" x="8786813" y="5105400"/>
          <p14:tracePt t="21873" x="8886825" y="5092700"/>
          <p14:tracePt t="21888" x="8986838" y="5081588"/>
          <p14:tracePt t="21890" x="9088438" y="5081588"/>
          <p14:tracePt t="21904" x="9199563" y="5081588"/>
          <p14:tracePt t="21906" x="9324975" y="5068888"/>
          <p14:tracePt t="21922" x="9575800" y="5056188"/>
          <p14:tracePt t="21938" x="9801225" y="5056188"/>
          <p14:tracePt t="21954" x="9988550" y="5056188"/>
          <p14:tracePt t="21971" x="10126663" y="5056188"/>
          <p14:tracePt t="21987" x="10201275" y="5056188"/>
          <p14:tracePt t="22004" x="10264775" y="5056188"/>
          <p14:tracePt t="22021" x="10277475" y="5043488"/>
          <p14:tracePt t="22038" x="10288588" y="5030788"/>
          <p14:tracePt t="22250" x="10301288" y="5030788"/>
          <p14:tracePt t="22258" x="10313988" y="5030788"/>
          <p14:tracePt t="25722" x="10326688" y="5005388"/>
          <p14:tracePt t="25730" x="10377488" y="4956175"/>
          <p14:tracePt t="25738" x="10426700" y="4856163"/>
          <p14:tracePt t="25747" x="10490200" y="4779963"/>
          <p14:tracePt t="25764" x="10552113" y="4705350"/>
          <p14:tracePt t="25781" x="10590213" y="4679950"/>
          <p14:tracePt t="25798" x="10626725" y="4667250"/>
          <p14:tracePt t="25815" x="10702925" y="4643438"/>
          <p14:tracePt t="25831" x="10902950" y="4643438"/>
          <p14:tracePt t="25834" x="11041063" y="4643438"/>
          <p14:tracePt t="25849" x="11202988" y="4643438"/>
          <p14:tracePt t="25851" x="11390313" y="4643438"/>
          <p14:tracePt t="25865" x="11553825" y="4643438"/>
          <p14:tracePt t="25867" x="11703050" y="4643438"/>
          <p14:tracePt t="25882" x="11853863" y="4643438"/>
          <p14:tracePt t="25898" x="11891963" y="4643438"/>
          <p14:tracePt t="25915" x="11928475" y="4643438"/>
          <p14:tracePt t="25932" x="11979275" y="4618038"/>
          <p14:tracePt t="25947" x="12017375" y="4605338"/>
          <p14:tracePt t="25964" x="12028488" y="4605338"/>
          <p14:tracePt t="26050" x="12028488" y="4618038"/>
          <p14:tracePt t="26194" x="12028488" y="4605338"/>
          <p14:tracePt t="26202" x="12028488" y="4579938"/>
          <p14:tracePt t="26216" x="12041188" y="4543425"/>
          <p14:tracePt t="26218" x="12041188" y="4505325"/>
          <p14:tracePt t="26232" x="12041188" y="4492625"/>
          <p14:tracePt t="26234" x="12053888" y="4479925"/>
          <p14:tracePt t="26250" x="12066588" y="4467225"/>
          <p14:tracePt t="26266" x="12066588" y="4443413"/>
          <p14:tracePt t="26282" x="12066588" y="4418013"/>
          <p14:tracePt t="26299" x="12066588" y="4379913"/>
          <p14:tracePt t="26315" x="12066588" y="4354513"/>
          <p14:tracePt t="26332" x="12053888" y="4318000"/>
          <p14:tracePt t="26349" x="12017375" y="4279900"/>
          <p14:tracePt t="26365" x="11966575" y="4241800"/>
          <p14:tracePt t="26383" x="11917363" y="4205288"/>
          <p14:tracePt t="26386" x="11891963" y="4205288"/>
          <p14:tracePt t="26400" x="11879263" y="4192588"/>
          <p14:tracePt t="26402" x="11866563" y="4179888"/>
          <p14:tracePt t="26418" x="11853863" y="4167188"/>
          <p14:tracePt t="26433" x="11841163" y="4167188"/>
          <p14:tracePt t="26450" x="11841163" y="4154488"/>
          <p14:tracePt t="26466" x="11841163" y="4141788"/>
          <p14:tracePt t="26483" x="11828463" y="4141788"/>
          <p14:tracePt t="26500" x="11804650" y="4129088"/>
          <p14:tracePt t="26515" x="11766550" y="4117975"/>
          <p14:tracePt t="26533" x="11728450" y="4079875"/>
          <p14:tracePt t="26550" x="11679238" y="4054475"/>
          <p14:tracePt t="26566" x="11628438" y="4029075"/>
          <p14:tracePt t="26583" x="11603038" y="4005263"/>
          <p14:tracePt t="26600" x="11591925" y="4005263"/>
          <p14:tracePt t="26602" x="11579225" y="4005263"/>
          <p14:tracePt t="26682" x="11566525" y="4005263"/>
          <p14:tracePt t="28618" x="11566525" y="4017963"/>
          <p14:tracePt t="28626" x="11566525" y="4041775"/>
          <p14:tracePt t="28639" x="11566525" y="4067175"/>
          <p14:tracePt t="28641" x="11553825" y="4105275"/>
          <p14:tracePt t="28655" x="11541125" y="4154488"/>
          <p14:tracePt t="28658" x="11515725" y="4217988"/>
          <p14:tracePt t="28672" x="11490325" y="4267200"/>
          <p14:tracePt t="28674" x="11479213" y="4330700"/>
          <p14:tracePt t="28689" x="11479213" y="4443413"/>
          <p14:tracePt t="28706" x="11466513" y="4554538"/>
          <p14:tracePt t="28723" x="11466513" y="4656138"/>
          <p14:tracePt t="28739" x="11466513" y="4756150"/>
          <p14:tracePt t="28756" x="11479213" y="4879975"/>
          <p14:tracePt t="28772" x="11490325" y="5056188"/>
          <p14:tracePt t="28788" x="11490325" y="5243513"/>
          <p14:tracePt t="28806" x="11490325" y="5443538"/>
          <p14:tracePt t="28822" x="11490325" y="5607050"/>
          <p14:tracePt t="28839" x="11479213" y="5794375"/>
          <p14:tracePt t="28856" x="11466513" y="5919788"/>
          <p14:tracePt t="28858" x="11466513" y="5956300"/>
          <p14:tracePt t="28872" x="11466513" y="5994400"/>
          <p14:tracePt t="28874" x="11466513" y="6019800"/>
          <p14:tracePt t="28890" x="11441113" y="6056313"/>
          <p14:tracePt t="28906" x="11441113" y="6081713"/>
          <p14:tracePt t="28923" x="11441113" y="6107113"/>
          <p14:tracePt t="28940" x="11441113" y="6132513"/>
          <p14:tracePt t="28956" x="11428413" y="6157913"/>
          <p14:tracePt t="28972" x="11390313" y="6181725"/>
          <p14:tracePt t="28990" x="11328400" y="6207125"/>
          <p14:tracePt t="29006" x="11277600" y="6245225"/>
          <p14:tracePt t="29022" x="11215688" y="6281738"/>
          <p14:tracePt t="29040" x="11164888" y="6294438"/>
          <p14:tracePt t="29042" x="11141075" y="6307138"/>
          <p14:tracePt t="29056" x="11115675" y="6307138"/>
          <p14:tracePt t="29058" x="11090275" y="6307138"/>
          <p14:tracePt t="29073" x="11028363" y="6332538"/>
          <p14:tracePt t="29090" x="10939463" y="6332538"/>
          <p14:tracePt t="29106" x="10802938" y="6345238"/>
          <p14:tracePt t="29123" x="10664825" y="6345238"/>
          <p14:tracePt t="29140" x="10526713" y="6345238"/>
          <p14:tracePt t="29156" x="10401300" y="6332538"/>
          <p14:tracePt t="29173" x="10277475" y="6307138"/>
          <p14:tracePt t="29190" x="10152063" y="6294438"/>
          <p14:tracePt t="29207" x="10113963" y="6294438"/>
          <p14:tracePt t="29210" x="10101263" y="6294438"/>
          <p14:tracePt t="29298" x="10101263" y="6281738"/>
          <p14:tracePt t="29314" x="10101263" y="6269038"/>
          <p14:tracePt t="29330" x="10101263" y="6257925"/>
          <p14:tracePt t="29338" x="10088563" y="6245225"/>
          <p14:tracePt t="29355" x="10088563" y="6232525"/>
          <p14:tracePt t="29371" x="10088563" y="6219825"/>
          <p14:tracePt t="29402" x="10088563" y="6207125"/>
          <p14:tracePt t="32211" x="10088563" y="6219825"/>
          <p14:tracePt t="32218" x="10075863" y="6232525"/>
          <p14:tracePt t="32231" x="10064750" y="6245225"/>
          <p14:tracePt t="32233" x="10064750" y="6269038"/>
          <p14:tracePt t="32248" x="10064750" y="6281738"/>
          <p14:tracePt t="32250" x="10052050" y="6294438"/>
          <p14:tracePt t="32266" x="10039350" y="6332538"/>
          <p14:tracePt t="32283" x="10039350" y="6345238"/>
          <p14:tracePt t="32298" x="10039350" y="6381750"/>
          <p14:tracePt t="32314" x="10039350" y="6394450"/>
          <p14:tracePt t="32331" x="10039350" y="6407150"/>
          <p14:tracePt t="32347" x="10039350" y="6419850"/>
          <p14:tracePt t="32365" x="10039350" y="6432550"/>
          <p14:tracePt t="34658" x="10039350" y="6419850"/>
          <p14:tracePt t="34946" x="10039350" y="6407150"/>
          <p14:tracePt t="34962" x="10039350" y="6394450"/>
          <p14:tracePt t="34978" x="10039350" y="6370638"/>
          <p14:tracePt t="34994" x="10039350" y="6357938"/>
          <p14:tracePt t="35010" x="10039350" y="6345238"/>
          <p14:tracePt t="35042" x="10026650" y="6345238"/>
          <p14:tracePt t="42594" x="10001250" y="6345238"/>
          <p14:tracePt t="42602" x="9963150" y="6345238"/>
          <p14:tracePt t="42610" x="9939338" y="6345238"/>
          <p14:tracePt t="42626" x="9863138" y="6319838"/>
          <p14:tracePt t="42643" x="9788525" y="6294438"/>
          <p14:tracePt t="42659" x="9713913" y="6269038"/>
          <p14:tracePt t="42675" x="9663113" y="6232525"/>
          <p14:tracePt t="42692" x="9613900" y="6207125"/>
          <p14:tracePt t="42708" x="9575800" y="6181725"/>
          <p14:tracePt t="42725" x="9537700" y="6145213"/>
          <p14:tracePt t="42742" x="9525000" y="6119813"/>
          <p14:tracePt t="42759" x="9513888" y="6094413"/>
          <p14:tracePt t="42776" x="9513888" y="6081713"/>
          <p14:tracePt t="42791" x="9501188" y="6081713"/>
          <p14:tracePt t="42794" x="9501188" y="6069013"/>
          <p14:tracePt t="42809" x="9501188" y="6056313"/>
          <p14:tracePt t="42826" x="9488488" y="6045200"/>
          <p14:tracePt t="42850" x="9488488" y="6032500"/>
          <p14:tracePt t="42954" x="9488488" y="6019800"/>
          <p14:tracePt t="42970" x="9488488" y="6007100"/>
          <p14:tracePt t="42986" x="9488488" y="5994400"/>
          <p14:tracePt t="43002" x="9488488" y="5981700"/>
          <p14:tracePt t="43018" x="9488488" y="5969000"/>
          <p14:tracePt t="43026" x="9488488" y="5956300"/>
          <p14:tracePt t="43043" x="9488488" y="5945188"/>
          <p14:tracePt t="43060" x="9488488" y="5932488"/>
          <p14:tracePt t="43082" x="9488488" y="5919788"/>
          <p14:tracePt t="47690" x="9488488" y="5945188"/>
          <p14:tracePt t="47698" x="9488488" y="5981700"/>
          <p14:tracePt t="47706" x="9488488" y="6019800"/>
          <p14:tracePt t="47722" x="9488488" y="6081713"/>
          <p14:tracePt t="47738" x="9488488" y="6145213"/>
          <p14:tracePt t="47755" x="9488488" y="6219825"/>
          <p14:tracePt t="47771" x="9488488" y="6281738"/>
          <p14:tracePt t="47788" x="9488488" y="6345238"/>
          <p14:tracePt t="47805" x="9488488" y="6394450"/>
          <p14:tracePt t="47822" x="9501188" y="6419850"/>
          <p14:tracePt t="47839" x="9513888" y="6457950"/>
          <p14:tracePt t="47841" x="9525000" y="6470650"/>
          <p14:tracePt t="47855" x="9537700" y="6494463"/>
          <p14:tracePt t="47858" x="9550400" y="6494463"/>
          <p14:tracePt t="47872" x="9563100" y="6507163"/>
          <p14:tracePt t="47874" x="9575800" y="6519863"/>
          <p14:tracePt t="47890" x="9588500" y="6532563"/>
          <p14:tracePt t="47906" x="9601200" y="6557963"/>
          <p14:tracePt t="47922" x="9613900" y="6557963"/>
          <p14:tracePt t="47939" x="9626600" y="6570663"/>
          <p14:tracePt t="48322" x="9601200" y="6570663"/>
          <p14:tracePt t="48330" x="9550400" y="6557963"/>
          <p14:tracePt t="48340" x="9463088" y="6519863"/>
          <p14:tracePt t="48356" x="9275763" y="6432550"/>
          <p14:tracePt t="48373" x="9112250" y="6357938"/>
          <p14:tracePt t="48390" x="8963025" y="6281738"/>
          <p14:tracePt t="48407" x="8886825" y="6245225"/>
          <p14:tracePt t="48410" x="8863013" y="6219825"/>
          <p14:tracePt t="48424" x="8850313" y="6207125"/>
          <p14:tracePt t="48426" x="8837613" y="6207125"/>
          <p14:tracePt t="48441" x="8812213" y="6194425"/>
          <p14:tracePt t="48442" x="8812213" y="6181725"/>
          <p14:tracePt t="48458" x="8786813" y="6169025"/>
          <p14:tracePt t="48474" x="8774113" y="6157913"/>
          <p14:tracePt t="48498" x="8763000" y="6157913"/>
          <p14:tracePt t="48554" x="8763000" y="6145213"/>
          <p14:tracePt t="48562" x="8763000" y="6132513"/>
          <p14:tracePt t="48579" x="8750300" y="6119813"/>
          <p14:tracePt t="48591" x="8750300" y="6107113"/>
          <p14:tracePt t="48593" x="8737600" y="6107113"/>
          <p14:tracePt t="48608" x="8737600" y="6081713"/>
          <p14:tracePt t="48610" x="8737600" y="6069013"/>
          <p14:tracePt t="48625" x="8737600" y="6056313"/>
          <p14:tracePt t="48627" x="8724900" y="6032500"/>
          <p14:tracePt t="48641" x="8712200" y="5981700"/>
          <p14:tracePt t="48658" x="8699500" y="5932488"/>
          <p14:tracePt t="48674" x="8686800" y="5881688"/>
          <p14:tracePt t="48691" x="8674100" y="5832475"/>
          <p14:tracePt t="48707" x="8650288" y="5756275"/>
          <p14:tracePt t="48724" x="8637588" y="5668963"/>
          <p14:tracePt t="48740" x="8612188" y="5594350"/>
          <p14:tracePt t="48758" x="8586788" y="5494338"/>
          <p14:tracePt t="48774" x="8586788" y="5407025"/>
          <p14:tracePt t="48779" x="8586788" y="5381625"/>
          <p14:tracePt t="48792" x="8574088" y="5356225"/>
          <p14:tracePt t="48794" x="8561388" y="5330825"/>
          <p14:tracePt t="48808" x="8561388" y="5318125"/>
          <p14:tracePt t="48810" x="8561388" y="5294313"/>
          <p14:tracePt t="48825" x="8561388" y="5243513"/>
          <p14:tracePt t="48841" x="8548688" y="5205413"/>
          <p14:tracePt t="48858" x="8548688" y="5181600"/>
          <p14:tracePt t="48875" x="8537575" y="5143500"/>
          <p14:tracePt t="48892" x="8524875" y="5118100"/>
          <p14:tracePt t="48908" x="8474075" y="5092700"/>
          <p14:tracePt t="48924" x="8424863" y="5056188"/>
          <p14:tracePt t="48942" x="8324850" y="5018088"/>
          <p14:tracePt t="48958" x="8212138" y="4968875"/>
          <p14:tracePt t="48975" x="8099425" y="4918075"/>
          <p14:tracePt t="48978" x="8061325" y="4905375"/>
          <p14:tracePt t="48992" x="8035925" y="4892675"/>
          <p14:tracePt t="48994" x="7999413" y="4879975"/>
          <p14:tracePt t="49009" x="7974013" y="4868863"/>
          <p14:tracePt t="49026" x="7948613" y="4843463"/>
          <p14:tracePt t="49042" x="7923213" y="4830763"/>
          <p14:tracePt t="49059" x="7910513" y="4805363"/>
          <p14:tracePt t="49075" x="7886700" y="4792663"/>
          <p14:tracePt t="49092" x="7886700" y="4779963"/>
          <p14:tracePt t="49114" x="7874000" y="4779963"/>
          <p14:tracePt t="49131" x="7874000" y="4768850"/>
          <p14:tracePt t="49163" x="7861300" y="4768850"/>
          <p14:tracePt t="49170" x="7848600" y="4768850"/>
          <p14:tracePt t="49210" x="7848600" y="4756150"/>
          <p14:tracePt t="49250" x="7848600" y="4743450"/>
          <p14:tracePt t="49266" x="7835900" y="4730750"/>
          <p14:tracePt t="49282" x="7823200" y="4730750"/>
          <p14:tracePt t="49290" x="7823200" y="4718050"/>
          <p14:tracePt t="49298" x="7810500" y="4705350"/>
          <p14:tracePt t="49322" x="7797800" y="4705350"/>
          <p14:tracePt t="49346" x="7785100" y="4705350"/>
          <p14:tracePt t="49386" x="7773988" y="4705350"/>
          <p14:tracePt t="49402" x="7761288" y="4705350"/>
          <p14:tracePt t="49409" x="7748588" y="4705350"/>
          <p14:tracePt t="49434" x="7735888" y="4718050"/>
          <p14:tracePt t="49442" x="7735888" y="4743450"/>
          <p14:tracePt t="49450" x="7735888" y="4756150"/>
          <p14:tracePt t="49459" x="7723188" y="4768850"/>
          <p14:tracePt t="49475" x="7723188" y="4805363"/>
          <p14:tracePt t="49493" x="7723188" y="4818063"/>
          <p14:tracePt t="49510" x="7723188" y="4830763"/>
          <p14:tracePt t="49538" x="7723188" y="4843463"/>
          <p14:tracePt t="50474" x="7761288" y="4843463"/>
          <p14:tracePt t="50482" x="7797800" y="4843463"/>
          <p14:tracePt t="50496" x="7861300" y="4843463"/>
          <p14:tracePt t="50498" x="7948613" y="4830763"/>
          <p14:tracePt t="50513" x="8110538" y="4805363"/>
          <p14:tracePt t="50530" x="8312150" y="4779963"/>
          <p14:tracePt t="50546" x="8486775" y="4756150"/>
          <p14:tracePt t="50562" x="8674100" y="4756150"/>
          <p14:tracePt t="50579" x="8786813" y="4756150"/>
          <p14:tracePt t="50596" x="8850313" y="4756150"/>
          <p14:tracePt t="50613" x="8863013" y="4756150"/>
          <p14:tracePt t="50629" x="8874125" y="4756150"/>
          <p14:tracePt t="50651" x="8886825" y="4756150"/>
          <p14:tracePt t="50663" x="8899525" y="4768850"/>
          <p14:tracePt t="50665" x="8899525" y="4779963"/>
          <p14:tracePt t="50680" x="8912225" y="4779963"/>
          <p14:tracePt t="50682" x="8924925" y="4792663"/>
          <p14:tracePt t="50697" x="8937625" y="4805363"/>
          <p14:tracePt t="50699" x="8937625" y="4818063"/>
          <p14:tracePt t="50714" x="8986838" y="4830763"/>
          <p14:tracePt t="50730" x="9012238" y="4830763"/>
          <p14:tracePt t="50746" x="9024938" y="4843463"/>
          <p14:tracePt t="50763" x="9050338" y="4856163"/>
          <p14:tracePt t="50779" x="9063038" y="4856163"/>
          <p14:tracePt t="51450" x="9088438" y="4868863"/>
          <p14:tracePt t="51458" x="9099550" y="4905375"/>
          <p14:tracePt t="51466" x="9124950" y="4930775"/>
          <p14:tracePt t="51482" x="9150350" y="4968875"/>
          <p14:tracePt t="51498" x="9150350" y="4981575"/>
          <p14:tracePt t="51515" x="9163050" y="4981575"/>
          <p14:tracePt t="51634" x="9188450" y="4981575"/>
          <p14:tracePt t="51642" x="9212263" y="4981575"/>
          <p14:tracePt t="51649" x="9237663" y="4981575"/>
          <p14:tracePt t="51666" x="9288463" y="5018088"/>
          <p14:tracePt t="51682" x="9337675" y="5030788"/>
          <p14:tracePt t="51699" x="9388475" y="5068888"/>
          <p14:tracePt t="51716" x="9488488" y="5105400"/>
          <p14:tracePt t="51732" x="9626600" y="5181600"/>
          <p14:tracePt t="51749" x="9750425" y="5230813"/>
          <p14:tracePt t="51766" x="9875838" y="5281613"/>
          <p14:tracePt t="51782" x="9988550" y="5305425"/>
          <p14:tracePt t="51799" x="10039350" y="5330825"/>
          <p14:tracePt t="51802" x="10052050" y="5330825"/>
          <p14:tracePt t="51816" x="10064750" y="5330825"/>
          <p14:tracePt t="52002" x="10064750" y="5343525"/>
          <p14:tracePt t="52018" x="10039350" y="5356225"/>
          <p14:tracePt t="52026" x="10001250" y="5368925"/>
          <p14:tracePt t="52033" x="9975850" y="5381625"/>
          <p14:tracePt t="52050" x="9913938" y="5394325"/>
          <p14:tracePt t="52066" x="9888538" y="5407025"/>
          <p14:tracePt t="52083" x="9875838" y="5418138"/>
          <p14:tracePt t="52099" x="9863138" y="5443538"/>
          <p14:tracePt t="52116" x="9852025" y="5456238"/>
          <p14:tracePt t="52133" x="9839325" y="5494338"/>
          <p14:tracePt t="52150" x="9813925" y="5543550"/>
          <p14:tracePt t="52167" x="9801225" y="5594350"/>
          <p14:tracePt t="52169" x="9788525" y="5619750"/>
          <p14:tracePt t="52184" x="9775825" y="5643563"/>
          <p14:tracePt t="52186" x="9763125" y="5668963"/>
          <p14:tracePt t="52200" x="9750425" y="5694363"/>
          <p14:tracePt t="52202" x="9739313" y="5719763"/>
          <p14:tracePt t="52218" x="9713913" y="5732463"/>
          <p14:tracePt t="52234" x="9701213" y="5756275"/>
          <p14:tracePt t="52250" x="9675813" y="5756275"/>
          <p14:tracePt t="52267" x="9675813" y="5768975"/>
          <p14:tracePt t="52370" x="9675813" y="5794375"/>
          <p14:tracePt t="52378" x="9675813" y="5807075"/>
          <p14:tracePt t="52386" x="9688513" y="5819775"/>
          <p14:tracePt t="52401" x="9739313" y="5881688"/>
          <p14:tracePt t="52418" x="9826625" y="5945188"/>
          <p14:tracePt t="52434" x="9901238" y="5981700"/>
          <p14:tracePt t="52451" x="9939338" y="6007100"/>
          <p14:tracePt t="52467" x="9952038" y="6007100"/>
          <p14:tracePt t="52562" x="9963150" y="6007100"/>
          <p14:tracePt t="52570" x="9975850" y="6007100"/>
          <p14:tracePt t="52585" x="10039350" y="6007100"/>
          <p14:tracePt t="52602" x="10101263" y="6007100"/>
          <p14:tracePt t="52618" x="10164763" y="6007100"/>
          <p14:tracePt t="52714" x="10177463" y="6019800"/>
          <p14:tracePt t="52730" x="10188575" y="6032500"/>
          <p14:tracePt t="52738" x="10201275" y="6032500"/>
          <p14:tracePt t="52752" x="10201275" y="6056313"/>
          <p14:tracePt t="52754" x="10201275" y="6069013"/>
          <p14:tracePt t="52769" x="10201275" y="6081713"/>
          <p14:tracePt t="52771" x="10213975" y="6081713"/>
          <p14:tracePt t="52802" x="10213975" y="6094413"/>
          <p14:tracePt t="52818" x="10213975" y="6107113"/>
          <p14:tracePt t="52826" x="10213975" y="6119813"/>
          <p14:tracePt t="52835" x="10213975" y="6145213"/>
          <p14:tracePt t="52852" x="10213975" y="6232525"/>
          <p14:tracePt t="52868" x="10213975" y="6345238"/>
          <p14:tracePt t="52885" x="10188575" y="6432550"/>
          <p14:tracePt t="52891" x="10177463" y="6470650"/>
          <p14:tracePt t="52901" x="10177463" y="6507163"/>
          <p14:tracePt t="52919" x="10177463" y="6583363"/>
          <p14:tracePt t="52922" x="10164763" y="6619875"/>
          <p14:tracePt t="52936" x="10164763" y="6645275"/>
          <p14:tracePt t="52938" x="10164763" y="6670675"/>
          <p14:tracePt t="52952" x="10164763" y="6696075"/>
          <p14:tracePt t="52954" x="10164763" y="6719888"/>
          <p14:tracePt t="52970" x="10164763" y="6757988"/>
          <p14:tracePt t="52986" x="10164763" y="6770688"/>
          <p14:tracePt t="53002" x="10164763" y="6783388"/>
          <p14:tracePt t="53019" x="10164763" y="6807200"/>
          <p14:tracePt t="53035" x="10164763" y="6819900"/>
          <p14:tracePt t="53178" x="10164763" y="6845300"/>
          <p14:tracePt t="53947" x="10288588" y="6796088"/>
          <p14:tracePt t="53954" x="10288588" y="6770688"/>
          <p14:tracePt t="53972" x="10301288" y="6707188"/>
          <p14:tracePt t="53987" x="10301288" y="6670675"/>
          <p14:tracePt t="54004" x="10301288" y="6619875"/>
          <p14:tracePt t="54022" x="10301288" y="6583363"/>
          <p14:tracePt t="54038" x="10301288" y="6545263"/>
          <p14:tracePt t="54055" x="10301288" y="6519863"/>
          <p14:tracePt t="54058" x="10301288" y="6507163"/>
          <p14:tracePt t="54074" x="10301288" y="6483350"/>
          <p14:tracePt t="54089" x="10301288" y="6470650"/>
          <p14:tracePt t="54105" x="10301288" y="6457950"/>
          <p14:tracePt t="54122" x="10301288" y="6432550"/>
          <p14:tracePt t="54138" x="10301288" y="6419850"/>
          <p14:tracePt t="54155" x="10301288" y="6394450"/>
          <p14:tracePt t="54171" x="10301288" y="6381750"/>
          <p14:tracePt t="54188" x="10288588" y="6357938"/>
          <p14:tracePt t="54205" x="10264775" y="6332538"/>
          <p14:tracePt t="54222" x="10252075" y="6319838"/>
          <p14:tracePt t="54250" x="10252075" y="6307138"/>
          <p14:tracePt t="54258" x="10239375" y="6307138"/>
          <p14:tracePt t="54282" x="10226675" y="6294438"/>
          <p14:tracePt t="54289" x="10213975" y="6281738"/>
          <p14:tracePt t="54314" x="10213975" y="6269038"/>
          <p14:tracePt t="54323" x="10201275" y="6269038"/>
          <p14:tracePt t="56170" x="10201275" y="6281738"/>
          <p14:tracePt t="56178" x="10201275" y="6294438"/>
          <p14:tracePt t="56210" x="10201275" y="6307138"/>
          <p14:tracePt t="56227" x="10213975" y="6307138"/>
          <p14:tracePt t="56249" x="10226675" y="6319838"/>
          <p14:tracePt t="56298" x="10226675" y="6332538"/>
          <p14:tracePt t="56610" x="10213975" y="6332538"/>
          <p14:tracePt t="57898" x="10201275" y="6319838"/>
          <p14:tracePt t="57906" x="10201275" y="6307138"/>
          <p14:tracePt t="57916" x="10188575" y="6281738"/>
          <p14:tracePt t="57931" x="10177463" y="6219825"/>
          <p14:tracePt t="57948" x="10164763" y="6181725"/>
          <p14:tracePt t="57965" x="10139363" y="6145213"/>
          <p14:tracePt t="57981" x="10139363" y="6119813"/>
          <p14:tracePt t="57999" x="10139363" y="6107113"/>
          <p14:tracePt t="58016" x="10126663" y="6107113"/>
          <p14:tracePt t="58074" x="10113963" y="6107113"/>
          <p14:tracePt t="58081" x="10075863" y="6107113"/>
          <p14:tracePt t="58090" x="10052050" y="6107113"/>
          <p14:tracePt t="58106" x="10039350" y="6107113"/>
          <p14:tracePt t="58146" x="10026650" y="6107113"/>
          <p14:tracePt t="58154" x="10013950" y="6107113"/>
          <p14:tracePt t="58602" x="10013950" y="6119813"/>
          <p14:tracePt t="58610" x="10013950" y="6132513"/>
          <p14:tracePt t="58626" x="10013950" y="6145213"/>
          <p14:tracePt t="58682" x="10013950" y="6157913"/>
          <p14:tracePt t="58714" x="10013950" y="6169025"/>
          <p14:tracePt t="58946" x="10013950" y="6181725"/>
          <p14:tracePt t="58971" x="10013950" y="6194425"/>
          <p14:tracePt t="60210" x="10026650" y="6194425"/>
          <p14:tracePt t="60218" x="10052050" y="6194425"/>
          <p14:tracePt t="60226" x="10101263" y="6181725"/>
          <p14:tracePt t="60238" x="10126663" y="6157913"/>
          <p14:tracePt t="60254" x="10164763" y="6145213"/>
          <p14:tracePt t="60257" x="10164763" y="6132513"/>
          <p14:tracePt t="60270" x="10177463" y="6132513"/>
          <p14:tracePt t="60273" x="10177463" y="6119813"/>
          <p14:tracePt t="60298" x="10177463" y="6107113"/>
          <p14:tracePt t="61194" x="10177463" y="6119813"/>
          <p14:tracePt t="61218" x="10177463" y="6132513"/>
          <p14:tracePt t="61225" x="10177463" y="6145213"/>
          <p14:tracePt t="61241" x="10164763" y="6145213"/>
          <p14:tracePt t="61258" x="10152063" y="6157913"/>
          <p14:tracePt t="61273" x="10152063" y="6169025"/>
          <p14:tracePt t="61291" x="10139363" y="6169025"/>
          <p14:tracePt t="61307" x="10139363" y="6181725"/>
          <p14:tracePt t="61323" x="10139363" y="6194425"/>
          <p14:tracePt t="61346" x="10139363" y="6207125"/>
          <p14:tracePt t="61362" x="10126663" y="6219825"/>
          <p14:tracePt t="61402" x="10126663" y="6232525"/>
          <p14:tracePt t="61409" x="10126663" y="6245225"/>
          <p14:tracePt t="62394" x="10126663" y="6232525"/>
          <p14:tracePt t="62458" x="10126663" y="6219825"/>
          <p14:tracePt t="62482" x="10113963" y="6219825"/>
          <p14:tracePt t="62490" x="10101263" y="6207125"/>
          <p14:tracePt t="62514" x="10101263" y="6194425"/>
          <p14:tracePt t="63402" x="10088563" y="6194425"/>
          <p14:tracePt t="63418" x="10075863" y="6194425"/>
          <p14:tracePt t="63770" x="10064750" y="6194425"/>
          <p14:tracePt t="63778" x="10052050" y="6194425"/>
          <p14:tracePt t="63786" x="10039350" y="6194425"/>
          <p14:tracePt t="63797" x="10001250" y="6194425"/>
          <p14:tracePt t="63814" x="9988550" y="6194425"/>
          <p14:tracePt t="63830" x="9963150" y="6194425"/>
          <p14:tracePt t="63858" x="9952038" y="6194425"/>
          <p14:tracePt t="64298" x="9926638" y="6194425"/>
          <p14:tracePt t="64306" x="9901238" y="6194425"/>
          <p14:tracePt t="64315" x="9888538" y="6194425"/>
          <p14:tracePt t="64332" x="9875838" y="6194425"/>
          <p14:tracePt t="64349" x="9863138" y="6194425"/>
          <p14:tracePt t="64365" x="9852025" y="6194425"/>
          <p14:tracePt t="64381" x="9839325" y="6194425"/>
          <p14:tracePt t="64399" x="9839325" y="6207125"/>
          <p14:tracePt t="64401" x="9826625" y="6207125"/>
          <p14:tracePt t="64416" x="9813925" y="6207125"/>
          <p14:tracePt t="64432" x="9801225" y="6207125"/>
          <p14:tracePt t="64450" x="9788525" y="6207125"/>
          <p14:tracePt t="64466" x="9775825" y="6219825"/>
          <p14:tracePt t="64490" x="9763125" y="6219825"/>
          <p14:tracePt t="64674" x="9775825" y="6232525"/>
          <p14:tracePt t="64682" x="9788525" y="6245225"/>
          <p14:tracePt t="64689" x="9801225" y="6245225"/>
          <p14:tracePt t="64699" x="9826625" y="6245225"/>
          <p14:tracePt t="64716" x="9852025" y="6245225"/>
          <p14:tracePt t="64732" x="9901238" y="6245225"/>
          <p14:tracePt t="64749" x="9952038" y="6257925"/>
          <p14:tracePt t="64766" x="10001250" y="6257925"/>
          <p14:tracePt t="64769" x="10026650" y="6257925"/>
          <p14:tracePt t="64782" x="10052050" y="6257925"/>
          <p14:tracePt t="64785" x="10088563" y="6257925"/>
          <p14:tracePt t="64800" x="10101263" y="6257925"/>
          <p14:tracePt t="64802" x="10113963" y="6257925"/>
          <p14:tracePt t="64817" x="10126663" y="6257925"/>
          <p14:tracePt t="64833" x="10139363" y="6257925"/>
          <p14:tracePt t="64850" x="10152063" y="6257925"/>
          <p14:tracePt t="64866" x="10164763" y="6257925"/>
          <p14:tracePt t="64994" x="10177463" y="6257925"/>
          <p14:tracePt t="71290" x="10139363" y="6232525"/>
          <p14:tracePt t="71298" x="10088563" y="6194425"/>
          <p14:tracePt t="71307" x="10026650" y="6132513"/>
          <p14:tracePt t="71316" x="9952038" y="6056313"/>
          <p14:tracePt t="71333" x="9788525" y="5919788"/>
          <p14:tracePt t="71350" x="9663113" y="5794375"/>
          <p14:tracePt t="71367" x="9537700" y="5681663"/>
          <p14:tracePt t="71370" x="9488488" y="5643563"/>
          <p14:tracePt t="71384" x="9450388" y="5607050"/>
          <p14:tracePt t="71386" x="9424988" y="5594350"/>
          <p14:tracePt t="71402" x="9388475" y="5530850"/>
          <p14:tracePt t="71417" x="9363075" y="5494338"/>
          <p14:tracePt t="71434" x="9324975" y="5407025"/>
          <p14:tracePt t="71450" x="9288463" y="5330825"/>
          <p14:tracePt t="71467" x="9237663" y="5243513"/>
          <p14:tracePt t="71483" x="9199563" y="5168900"/>
          <p14:tracePt t="71500" x="9188450" y="5130800"/>
          <p14:tracePt t="71517" x="9163050" y="5105400"/>
          <p14:tracePt t="71533" x="9150350" y="5092700"/>
          <p14:tracePt t="71550" x="9124950" y="5068888"/>
          <p14:tracePt t="71553" x="9112250" y="5068888"/>
          <p14:tracePt t="71568" x="9099550" y="5056188"/>
          <p14:tracePt t="71570" x="9063038" y="5043488"/>
          <p14:tracePt t="71585" x="8924925" y="4981575"/>
          <p14:tracePt t="71601" x="8786813" y="4918075"/>
          <p14:tracePt t="71618" x="8637588" y="4868863"/>
          <p14:tracePt t="71634" x="8512175" y="4830763"/>
          <p14:tracePt t="71651" x="8435975" y="4779963"/>
          <p14:tracePt t="71667" x="8412163" y="4779963"/>
          <p14:tracePt t="71684" x="8399463" y="4779963"/>
          <p14:tracePt t="71701" x="8386763" y="4779963"/>
          <p14:tracePt t="71718" x="8348663" y="4779963"/>
          <p14:tracePt t="71734" x="8261350" y="4779963"/>
          <p14:tracePt t="71751" x="8135938" y="4779963"/>
          <p14:tracePt t="71768" x="7999413" y="4779963"/>
          <p14:tracePt t="71770" x="7948613" y="4779963"/>
          <p14:tracePt t="71785" x="7886700" y="4792663"/>
          <p14:tracePt t="71802" x="7861300" y="4805363"/>
          <p14:tracePt t="72105" x="7874000" y="4805363"/>
          <p14:tracePt t="72114" x="7935913" y="4805363"/>
          <p14:tracePt t="72122" x="8061325" y="4805363"/>
          <p14:tracePt t="72136" x="8174038" y="4818063"/>
          <p14:tracePt t="72138" x="8286750" y="4830763"/>
          <p14:tracePt t="72152" x="8412163" y="4830763"/>
          <p14:tracePt t="72154" x="8524875" y="4843463"/>
          <p14:tracePt t="72169" x="8763000" y="4856163"/>
          <p14:tracePt t="72186" x="9050338" y="4856163"/>
          <p14:tracePt t="72203" x="9337675" y="4856163"/>
          <p14:tracePt t="72219" x="9663113" y="4856163"/>
          <p14:tracePt t="72236" x="9952038" y="4856163"/>
          <p14:tracePt t="72252" x="10226675" y="4856163"/>
          <p14:tracePt t="72269" x="10439400" y="4830763"/>
          <p14:tracePt t="72286" x="10602913" y="4805363"/>
          <p14:tracePt t="72303" x="10726738" y="4779963"/>
          <p14:tracePt t="72305" x="10764838" y="4768850"/>
          <p14:tracePt t="72320" x="10790238" y="4768850"/>
          <p14:tracePt t="72322" x="10802938" y="4756150"/>
          <p14:tracePt t="72337" x="10828338" y="4743450"/>
          <p14:tracePt t="72354" x="10852150" y="4743450"/>
          <p14:tracePt t="72370" x="10890250" y="4718050"/>
          <p14:tracePt t="72386" x="10928350" y="4705350"/>
          <p14:tracePt t="72403" x="10952163" y="4692650"/>
          <p14:tracePt t="72419" x="11002963" y="4667250"/>
          <p14:tracePt t="72435" x="11052175" y="4643438"/>
          <p14:tracePt t="72452" x="11064875" y="4630738"/>
          <p14:tracePt t="72470" x="11090275" y="4630738"/>
          <p14:tracePt t="72490" x="11090275" y="4618038"/>
          <p14:tracePt t="72503" x="11102975" y="4618038"/>
          <p14:tracePt t="72506" x="11102975" y="4605338"/>
          <p14:tracePt t="72520" x="11128375" y="4605338"/>
          <p14:tracePt t="72522" x="11141075" y="4605338"/>
          <p14:tracePt t="72538" x="11153775" y="4579938"/>
          <p14:tracePt t="72553" x="11164888" y="4567238"/>
          <p14:tracePt t="72570" x="11190288" y="4530725"/>
          <p14:tracePt t="72587" x="11215688" y="4492625"/>
          <p14:tracePt t="72603" x="11228388" y="4479925"/>
          <p14:tracePt t="72620" x="11228388" y="4443413"/>
          <p14:tracePt t="72636" x="11253788" y="4418013"/>
          <p14:tracePt t="72653" x="11253788" y="4392613"/>
          <p14:tracePt t="72670" x="11277600" y="4367213"/>
          <p14:tracePt t="72673" x="11277600" y="4354513"/>
          <p14:tracePt t="72687" x="11277600" y="4341813"/>
          <p14:tracePt t="72938" x="11241088" y="4341813"/>
          <p14:tracePt t="72946" x="11215688" y="4341813"/>
          <p14:tracePt t="72954" x="11164888" y="4341813"/>
          <p14:tracePt t="72971" x="11028363" y="4354513"/>
          <p14:tracePt t="72987" x="10928350" y="4367213"/>
          <p14:tracePt t="73004" x="10815638" y="4379913"/>
          <p14:tracePt t="73021" x="10702925" y="4405313"/>
          <p14:tracePt t="73038" x="10577513" y="4454525"/>
          <p14:tracePt t="73042" x="10514013" y="4492625"/>
          <p14:tracePt t="73054" x="10464800" y="4530725"/>
          <p14:tracePt t="73072" x="10414000" y="4543425"/>
          <p14:tracePt t="73074" x="10401300" y="4554538"/>
          <p14:tracePt t="73089" x="10390188" y="4567238"/>
          <p14:tracePt t="73091" x="10390188" y="4579938"/>
          <p14:tracePt t="73105" x="10390188" y="4592638"/>
          <p14:tracePt t="73121" x="10390188" y="4605338"/>
          <p14:tracePt t="73242" x="10439400" y="4579938"/>
          <p14:tracePt t="73250" x="10477500" y="4543425"/>
          <p14:tracePt t="73258" x="10526713" y="4492625"/>
          <p14:tracePt t="73272" x="10590213" y="4443413"/>
          <p14:tracePt t="73274" x="10626725" y="4418013"/>
          <p14:tracePt t="73289" x="10664825" y="4354513"/>
          <p14:tracePt t="73306" x="10702925" y="4318000"/>
          <p14:tracePt t="73418" x="10715625" y="4305300"/>
          <p14:tracePt t="73425" x="10726738" y="4292600"/>
          <p14:tracePt t="73439" x="10726738" y="4267200"/>
          <p14:tracePt t="73441" x="10764838" y="4241800"/>
          <p14:tracePt t="73456" x="10802938" y="4205288"/>
          <p14:tracePt t="73457" x="10864850" y="4154488"/>
          <p14:tracePt t="73473" x="11002963" y="4067175"/>
          <p14:tracePt t="73490" x="11153775" y="3979863"/>
          <p14:tracePt t="73506" x="11277600" y="3867150"/>
          <p14:tracePt t="73523" x="11341100" y="3792538"/>
          <p14:tracePt t="73539" x="11403013" y="3729038"/>
          <p14:tracePt t="73555" x="11415713" y="3667125"/>
          <p14:tracePt t="73572" x="11441113" y="3616325"/>
          <p14:tracePt t="73589" x="11441113" y="3590925"/>
          <p14:tracePt t="73866" x="11441113" y="3579813"/>
          <p14:tracePt t="110700" x="11064875" y="3541713"/>
          <p14:tracePt t="110712" x="10490200" y="3516313"/>
          <p14:tracePt t="110725" x="9875838" y="3516313"/>
          <p14:tracePt t="110737" x="9199563" y="3516313"/>
          <p14:tracePt t="110752" x="8512175" y="3554413"/>
          <p14:tracePt t="110770" x="7748588" y="3692525"/>
          <p14:tracePt t="110772" x="7146925" y="3779838"/>
          <p14:tracePt t="110786" x="6621463" y="3879850"/>
          <p14:tracePt t="110803" x="6221413" y="3929063"/>
          <p14:tracePt t="110820" x="5921375" y="4017963"/>
          <p14:tracePt t="110822" x="5619750" y="4067175"/>
          <p14:tracePt t="110837" x="5432425" y="4092575"/>
          <p14:tracePt t="110853" x="5294313" y="4141788"/>
          <p14:tracePt t="110871" x="5006975" y="4205288"/>
          <p14:tracePt t="110887" x="4894263" y="4205288"/>
          <p14:tracePt t="110903" x="4806950" y="4217988"/>
          <p14:tracePt t="110906" x="4732338" y="4217988"/>
          <p14:tracePt t="110919" x="4706938" y="4205288"/>
          <p14:tracePt t="110936" x="4694238" y="4192588"/>
          <p14:tracePt t="110953" x="4694238" y="4167188"/>
          <p14:tracePt t="110970" x="4694238" y="4141788"/>
          <p14:tracePt t="110987" x="4694238" y="4129088"/>
          <p14:tracePt t="111004" x="4706938" y="4117975"/>
          <p14:tracePt t="111020" x="4732338" y="4105275"/>
          <p14:tracePt t="111038" x="4743450" y="4092575"/>
          <p14:tracePt t="111041" x="4756150" y="4092575"/>
          <p14:tracePt t="111053" x="4781550" y="4092575"/>
          <p14:tracePt t="111070" x="4794250" y="4092575"/>
          <p14:tracePt t="111088" x="4856163" y="4092575"/>
          <p14:tracePt t="111103" x="4881563" y="4079875"/>
          <p14:tracePt t="111120" x="4906963" y="4067175"/>
          <p14:tracePt t="111138" x="4932363" y="4067175"/>
          <p14:tracePt t="111154" x="4956175" y="4054475"/>
          <p14:tracePt t="111171" x="4956175" y="4041775"/>
          <p14:tracePt t="111174" x="4968875" y="4041775"/>
          <p14:tracePt t="111187" x="4968875" y="4029075"/>
          <p14:tracePt t="111210" x="4968875" y="4005263"/>
          <p14:tracePt t="111234" x="4956175" y="4005263"/>
          <p14:tracePt t="111246" x="4932363" y="3992563"/>
          <p14:tracePt t="111259" x="4906963" y="3979863"/>
          <p14:tracePt t="111271" x="4856163" y="3979863"/>
          <p14:tracePt t="111288" x="4806950" y="3979863"/>
          <p14:tracePt t="111305" x="4743450" y="3979863"/>
          <p14:tracePt t="111308" x="4656138" y="3979863"/>
          <p14:tracePt t="111320" x="4556125" y="3979863"/>
          <p14:tracePt t="111338" x="4430713" y="3979863"/>
          <p14:tracePt t="111355" x="4256088" y="3979863"/>
          <p14:tracePt t="111371" x="4192588" y="3979863"/>
          <p14:tracePt t="111388" x="4143375" y="3992563"/>
          <p14:tracePt t="111404" x="4056063" y="4017963"/>
          <p14:tracePt t="111422" x="4043363" y="4017963"/>
          <p14:tracePt t="111439" x="4030663" y="4017963"/>
          <p14:tracePt t="111488" x="4030663" y="4005263"/>
          <p14:tracePt t="111526" x="4030663" y="3992563"/>
          <p14:tracePt t="111562" x="4030663" y="3979863"/>
          <p14:tracePt t="111598" x="4030663" y="3967163"/>
          <p14:tracePt t="111671" x="4030663" y="3954463"/>
          <p14:tracePt t="111683" x="4043363" y="3954463"/>
          <p14:tracePt t="112011" x="4056063" y="3954463"/>
          <p14:tracePt t="112022" x="4056063" y="3941763"/>
          <p14:tracePt t="112071" x="4056063" y="3929063"/>
          <p14:tracePt t="112096" x="4056063" y="3916363"/>
          <p14:tracePt t="112144" x="4068763" y="3905250"/>
          <p14:tracePt t="112229" x="4068763" y="3892550"/>
          <p14:tracePt t="112459" x="4081463" y="3892550"/>
          <p14:tracePt t="112580" x="4081463" y="3879850"/>
          <p14:tracePt t="112618" x="4081463" y="3867150"/>
          <p14:tracePt t="112642" x="4092575" y="3867150"/>
          <p14:tracePt t="112666" x="4105275" y="3854450"/>
          <p14:tracePt t="112702" x="4117975" y="3841750"/>
          <p14:tracePt t="112739" x="4130675" y="3816350"/>
          <p14:tracePt t="112751" x="4143375" y="3816350"/>
          <p14:tracePt t="112775" x="4156075" y="3803650"/>
          <p14:tracePt t="112799" x="4156075" y="3792538"/>
          <p14:tracePt t="112811" x="4168775" y="3779838"/>
          <p14:tracePt t="112836" x="4181475" y="3779838"/>
          <p14:tracePt t="112848" x="4181475" y="3767138"/>
          <p14:tracePt t="112872" x="4192588" y="3767138"/>
          <p14:tracePt t="112897" x="4205288" y="3767138"/>
          <p14:tracePt t="112908" x="4205288" y="3754438"/>
          <p14:tracePt t="112970" x="4217988" y="3754438"/>
          <p14:tracePt t="113018" x="4217988" y="3741738"/>
          <p14:tracePt t="115469" x="4217988" y="3754438"/>
          <p14:tracePt t="121170" x="4205288" y="3741738"/>
          <p14:tracePt t="121184" x="4205288" y="3729038"/>
          <p14:tracePt t="121196" x="4192588" y="3729038"/>
          <p14:tracePt t="121208" x="4192588" y="3716338"/>
          <p14:tracePt t="121219" x="4192588" y="3703638"/>
          <p14:tracePt t="121231" x="4181475" y="3703638"/>
          <p14:tracePt t="121247" x="4181475" y="3692525"/>
          <p14:tracePt t="121263" x="4168775" y="3679825"/>
          <p14:tracePt t="121281" x="4156075" y="3679825"/>
          <p14:tracePt t="121296" x="4156075" y="3667125"/>
          <p14:tracePt t="121313" x="4143375" y="3667125"/>
          <p14:tracePt t="121316" x="4130675" y="3667125"/>
          <p14:tracePt t="121330" x="4117975" y="3667125"/>
          <p14:tracePt t="121347" x="4105275" y="3667125"/>
          <p14:tracePt t="121364" x="4081463" y="3667125"/>
          <p14:tracePt t="121389" x="4068763" y="3679825"/>
          <p14:tracePt t="121401" x="4056063" y="3692525"/>
          <p14:tracePt t="121414" x="4043363" y="3692525"/>
          <p14:tracePt t="121431" x="4043363" y="3703638"/>
          <p14:tracePt t="121448" x="4030663" y="3729038"/>
          <p14:tracePt t="121451" x="4030663" y="3741738"/>
          <p14:tracePt t="121464" x="4017963" y="3767138"/>
          <p14:tracePt t="121481" x="4005263" y="3779838"/>
          <p14:tracePt t="121498" x="3992563" y="3816350"/>
          <p14:tracePt t="121514" x="3992563" y="3829050"/>
          <p14:tracePt t="121531" x="3979863" y="3841750"/>
          <p14:tracePt t="121548" x="3968750" y="3841750"/>
          <p14:tracePt t="121571" x="3956050" y="3841750"/>
          <p14:tracePt t="121583" x="3956050" y="3854450"/>
          <p14:tracePt t="121619" x="3943350" y="3854450"/>
          <p14:tracePt t="121631" x="3943350" y="3867150"/>
          <p14:tracePt t="121657" x="3930650" y="3867150"/>
          <p14:tracePt t="121680" x="3917950" y="3867150"/>
          <p14:tracePt t="121717" x="3905250" y="3879850"/>
          <p14:tracePt t="121753" x="3892550" y="3879850"/>
          <p14:tracePt t="121765" x="3892550" y="3892550"/>
          <p14:tracePt t="121778" x="3879850" y="3905250"/>
          <p14:tracePt t="121789" x="3867150" y="3905250"/>
          <p14:tracePt t="121814" x="3856038" y="3905250"/>
          <p14:tracePt t="121826" x="3856038" y="3916363"/>
          <p14:tracePt t="121850" x="3843338" y="3916363"/>
          <p14:tracePt t="121911" x="3830638" y="3916363"/>
          <p14:tracePt t="121935" x="3817938" y="3916363"/>
          <p14:tracePt t="121996" x="3805238" y="3916363"/>
          <p14:tracePt t="122056" x="3792538" y="3916363"/>
          <p14:tracePt t="122105" x="3779838" y="3916363"/>
          <p14:tracePt t="122141" x="3779838" y="3905250"/>
          <p14:tracePt t="122153" x="3767138" y="3905250"/>
          <p14:tracePt t="122166" x="3767138" y="3892550"/>
          <p14:tracePt t="122201" x="3767138" y="3879850"/>
          <p14:tracePt t="122239" x="3767138" y="3867150"/>
          <p14:tracePt t="122287" x="3767138" y="3854450"/>
          <p14:tracePt t="122311" x="3767138" y="3841750"/>
          <p14:tracePt t="122323" x="3767138" y="3829050"/>
          <p14:tracePt t="122360" x="3767138" y="3816350"/>
          <p14:tracePt t="122385" x="3767138" y="3803650"/>
          <p14:tracePt t="122408" x="3779838" y="3803650"/>
          <p14:tracePt t="122421" x="3779838" y="3792538"/>
          <p14:tracePt t="122444" x="3779838" y="3779838"/>
          <p14:tracePt t="122482" x="3779838" y="3767138"/>
          <p14:tracePt t="122542" x="3779838" y="3754438"/>
          <p14:tracePt t="122602" x="3779838" y="3741738"/>
          <p14:tracePt t="122614" x="3792538" y="3729038"/>
          <p14:tracePt t="122651" x="3792538" y="3716338"/>
          <p14:tracePt t="122675" x="3792538" y="3703638"/>
          <p14:tracePt t="122700" x="3792538" y="3692525"/>
          <p14:tracePt t="122712" x="3792538" y="3679825"/>
          <p14:tracePt t="122748" x="3805238" y="3667125"/>
          <p14:tracePt t="122797" x="3805238" y="3654425"/>
          <p14:tracePt t="123270" x="3805238" y="3641725"/>
          <p14:tracePt t="123282" x="3805238" y="3629025"/>
          <p14:tracePt t="123306" x="3817938" y="3629025"/>
          <p14:tracePt t="123319" x="3830638" y="3616325"/>
          <p14:tracePt t="123392" x="3843338" y="3616325"/>
          <p14:tracePt t="123428" x="3843338" y="3603625"/>
          <p14:tracePt t="123464" x="3856038" y="3603625"/>
          <p14:tracePt t="123500" x="3856038" y="3590925"/>
          <p14:tracePt t="123512" x="3867150" y="3579813"/>
          <p14:tracePt t="123537" x="3879850" y="3579813"/>
          <p14:tracePt t="123561" x="3879850" y="3567113"/>
          <p14:tracePt t="123574" x="3892550" y="3567113"/>
          <p14:tracePt t="123598" x="3905250" y="3554413"/>
          <p14:tracePt t="123634" x="3917950" y="3541713"/>
          <p14:tracePt t="123646" x="3930650" y="3529013"/>
          <p14:tracePt t="123707" x="3943350" y="3516313"/>
          <p14:tracePt t="123779" x="3956050" y="3503613"/>
          <p14:tracePt t="123840" x="3968750" y="3503613"/>
          <p14:tracePt t="123889" x="3979863" y="3503613"/>
          <p14:tracePt t="127092" x="3992563" y="3503613"/>
          <p14:tracePt t="127165" x="4005263" y="3503613"/>
          <p14:tracePt t="127201" x="4017963" y="3503613"/>
          <p14:tracePt t="127212" x="4030663" y="3503613"/>
          <p14:tracePt t="127261" x="4043363" y="3503613"/>
          <p14:tracePt t="127310" x="4056063" y="3503613"/>
          <p14:tracePt t="127371" x="4068763" y="3503613"/>
          <p14:tracePt t="127408" x="4081463" y="3503613"/>
          <p14:tracePt t="127420" x="4092575" y="3503613"/>
          <p14:tracePt t="127456" x="4105275" y="3503613"/>
          <p14:tracePt t="127468" x="4105275" y="3490913"/>
          <p14:tracePt t="127480" x="4117975" y="3490913"/>
          <p14:tracePt t="127492" x="4117975" y="3479800"/>
          <p14:tracePt t="127503" x="4130675" y="3479800"/>
          <p14:tracePt t="127515" x="4143375" y="3479800"/>
          <p14:tracePt t="127531" x="4143375" y="3467100"/>
          <p14:tracePt t="127546" x="4156075" y="3467100"/>
          <p14:tracePt t="127564" x="4181475" y="3454400"/>
          <p14:tracePt t="127589" x="4192588" y="3441700"/>
          <p14:tracePt t="127613" x="4205288" y="3429000"/>
          <p14:tracePt t="127637" x="4230688" y="3429000"/>
          <p14:tracePt t="127649" x="4230688" y="3416300"/>
          <p14:tracePt t="127674" x="4243388" y="3416300"/>
          <p14:tracePt t="127699" x="4256088" y="3416300"/>
          <p14:tracePt t="127734" x="4268788" y="3403600"/>
          <p14:tracePt t="127758" x="4281488" y="3403600"/>
          <p14:tracePt t="127808" x="4294188" y="3403600"/>
          <p14:tracePt t="127856" x="4305300" y="3403600"/>
          <p14:tracePt t="127893" x="4318000" y="3403600"/>
          <p14:tracePt t="127905" x="4330700" y="3390900"/>
          <p14:tracePt t="127929" x="4343400" y="3390900"/>
          <p14:tracePt t="127941" x="4343400" y="3378200"/>
          <p14:tracePt t="127953" x="4356100" y="3378200"/>
          <p14:tracePt t="127977" x="4368800" y="3378200"/>
          <p14:tracePt t="127990" x="4381500" y="3367088"/>
          <p14:tracePt t="128014" x="4394200" y="3367088"/>
          <p14:tracePt t="128026" x="4406900" y="3367088"/>
          <p14:tracePt t="128037" x="4418013" y="3367088"/>
          <p14:tracePt t="128062" x="4430713" y="3367088"/>
          <p14:tracePt t="128074" x="4443413" y="3367088"/>
          <p14:tracePt t="128087" x="4456113" y="3354388"/>
          <p14:tracePt t="128098" x="4468813" y="3354388"/>
          <p14:tracePt t="128115" x="4481513" y="3354388"/>
          <p14:tracePt t="128135" x="4494213" y="3354388"/>
          <p14:tracePt t="128148" x="4506913" y="3354388"/>
          <p14:tracePt t="128171" x="4518025" y="3354388"/>
          <p14:tracePt t="128195" x="4530725" y="3341688"/>
          <p14:tracePt t="128232" x="4543425" y="3341688"/>
          <p14:tracePt t="128244" x="4556125" y="3328988"/>
          <p14:tracePt t="128280" x="4568825" y="3328988"/>
          <p14:tracePt t="128292" x="4568825" y="3316288"/>
          <p14:tracePt t="128304" x="4581525" y="3316288"/>
          <p14:tracePt t="128330" x="4594225" y="3316288"/>
          <p14:tracePt t="128342" x="4606925" y="3303588"/>
          <p14:tracePt t="128365" x="4619625" y="3303588"/>
          <p14:tracePt t="128377" x="4630738" y="3303588"/>
          <p14:tracePt t="128389" x="4643438" y="3290888"/>
          <p14:tracePt t="128414" x="4656138" y="3278188"/>
          <p14:tracePt t="128438" x="4681538" y="3278188"/>
          <p14:tracePt t="128693" x="4681538" y="3254375"/>
          <p14:tracePt t="128717" x="4681538" y="3241675"/>
          <p14:tracePt t="128741" x="4681538" y="3228975"/>
          <p14:tracePt t="128754" x="4668838" y="3216275"/>
          <p14:tracePt t="128766" x="4668838" y="3203575"/>
          <p14:tracePt t="128778" x="4656138" y="3190875"/>
          <p14:tracePt t="128790" x="4643438" y="3178175"/>
          <p14:tracePt t="128802" x="4606925" y="3141663"/>
          <p14:tracePt t="128816" x="4581525" y="3116263"/>
          <p14:tracePt t="128833" x="4543425" y="3090863"/>
          <p14:tracePt t="128850" x="4456113" y="3041650"/>
          <p14:tracePt t="128867" x="4418013" y="3016250"/>
          <p14:tracePt t="128884" x="4381500" y="2990850"/>
          <p14:tracePt t="128889" x="4343400" y="2978150"/>
          <p14:tracePt t="128900" x="4318000" y="2952750"/>
          <p14:tracePt t="128917" x="4294188" y="2928938"/>
          <p14:tracePt t="128933" x="4243388" y="2903538"/>
          <p14:tracePt t="128935" x="4205288" y="2865438"/>
          <p14:tracePt t="128950" x="4156075" y="2840038"/>
          <p14:tracePt t="128966" x="4117975" y="2803525"/>
          <p14:tracePt t="128984" x="4043363" y="2740025"/>
          <p14:tracePt t="129001" x="4017963" y="2716213"/>
          <p14:tracePt t="129017" x="3979863" y="2703513"/>
          <p14:tracePt t="129020" x="3968750" y="2678113"/>
          <p14:tracePt t="129034" x="3956050" y="2665413"/>
          <p14:tracePt t="129051" x="3943350" y="2627313"/>
          <p14:tracePt t="129068" x="3917950" y="2616200"/>
          <p14:tracePt t="129070" x="3905250" y="2603500"/>
          <p14:tracePt t="129083" x="3892550" y="2578100"/>
          <p14:tracePt t="129100" x="3879850" y="2565400"/>
          <p14:tracePt t="129118" x="3867150" y="2540000"/>
          <p14:tracePt t="129133" x="3843338" y="2527300"/>
          <p14:tracePt t="129154" x="3830638" y="2516188"/>
          <p14:tracePt t="129178" x="3805238" y="2503488"/>
          <p14:tracePt t="129191" x="3805238" y="2490788"/>
          <p14:tracePt t="129202" x="3792538" y="2490788"/>
          <p14:tracePt t="129217" x="3767138" y="2478088"/>
          <p14:tracePt t="129234" x="3756025" y="2465388"/>
          <p14:tracePt t="129251" x="3705225" y="2439988"/>
          <p14:tracePt t="129268" x="3692525" y="2427288"/>
          <p14:tracePt t="129285" x="3667125" y="2414588"/>
          <p14:tracePt t="129288" x="3654425" y="2403475"/>
          <p14:tracePt t="129301" x="3643313" y="2390775"/>
          <p14:tracePt t="129318" x="3617913" y="2390775"/>
          <p14:tracePt t="129336" x="3605213" y="2365375"/>
          <p14:tracePt t="129351" x="3592513" y="2365375"/>
          <p14:tracePt t="129368" x="3579813" y="2365375"/>
          <p14:tracePt t="129700" x="3567113" y="2365375"/>
          <p14:tracePt t="129724" x="3554413" y="2365375"/>
          <p14:tracePt t="129735" x="3541713" y="2365375"/>
          <p14:tracePt t="129748" x="3530600" y="2365375"/>
          <p14:tracePt t="129760" x="3479800" y="2365375"/>
          <p14:tracePt t="129773" x="3454400" y="2365375"/>
          <p14:tracePt t="129786" x="3405188" y="2378075"/>
          <p14:tracePt t="129802" x="3354388" y="2378075"/>
          <p14:tracePt t="129820" x="3205163" y="2390775"/>
          <p14:tracePt t="129835" x="3116263" y="2390775"/>
          <p14:tracePt t="129852" x="3041650" y="2390775"/>
          <p14:tracePt t="129870" x="2879725" y="2390775"/>
          <p14:tracePt t="129887" x="2803525" y="2403475"/>
          <p14:tracePt t="129903" x="2741613" y="2403475"/>
          <p14:tracePt t="129906" x="2690813" y="2403475"/>
          <p14:tracePt t="129920" x="2667000" y="2403475"/>
          <p14:tracePt t="129936" x="2641600" y="2403475"/>
          <p14:tracePt t="129952" x="2628900" y="2403475"/>
          <p14:tracePt t="129968" x="2590800" y="2403475"/>
          <p14:tracePt t="129987" x="2578100" y="2403475"/>
          <p14:tracePt t="130003" x="2554288" y="2390775"/>
          <p14:tracePt t="130020" x="2541588" y="2390775"/>
          <p14:tracePt t="130040" x="2528888" y="2378075"/>
          <p14:tracePt t="130077" x="2516188" y="2378075"/>
          <p14:tracePt t="130089" x="2516188" y="2365375"/>
          <p14:tracePt t="130161" x="2516188" y="2352675"/>
          <p14:tracePt t="130343" x="2516188" y="2339975"/>
          <p14:tracePt t="130440" x="2528888" y="2339975"/>
          <p14:tracePt t="130489" x="2541588" y="2339975"/>
          <p14:tracePt t="130513" x="2541588" y="2327275"/>
          <p14:tracePt t="130525" x="2554288" y="2327275"/>
          <p14:tracePt t="130586" x="2565400" y="2327275"/>
          <p14:tracePt t="130610" x="2565400" y="2314575"/>
          <p14:tracePt t="130622" x="2578100" y="2314575"/>
          <p14:tracePt t="130647" x="2590800" y="2314575"/>
          <p14:tracePt t="130659" x="2603500" y="2314575"/>
          <p14:tracePt t="130671" x="2616200" y="2303463"/>
          <p14:tracePt t="130683" x="2628900" y="2303463"/>
          <p14:tracePt t="130694" x="2641600" y="2303463"/>
          <p14:tracePt t="130706" x="2667000" y="2290763"/>
          <p14:tracePt t="130721" x="2678113" y="2290763"/>
          <p14:tracePt t="130739" x="2690813" y="2290763"/>
          <p14:tracePt t="130755" x="2728913" y="2290763"/>
          <p14:tracePt t="130772" x="2754313" y="2290763"/>
          <p14:tracePt t="130788" x="2778125" y="2278063"/>
          <p14:tracePt t="130792" x="2816225" y="2278063"/>
          <p14:tracePt t="130806" x="2854325" y="2278063"/>
          <p14:tracePt t="130822" x="2890838" y="2265363"/>
          <p14:tracePt t="130838" x="2928938" y="2265363"/>
          <p14:tracePt t="130841" x="2967038" y="2265363"/>
          <p14:tracePt t="130855" x="3003550" y="2265363"/>
          <p14:tracePt t="130871" x="3041650" y="2265363"/>
          <p14:tracePt t="130889" x="3141663" y="2265363"/>
          <p14:tracePt t="130905" x="3179763" y="2265363"/>
          <p14:tracePt t="130922" x="3228975" y="2265363"/>
          <p14:tracePt t="130939" x="3305175" y="2290763"/>
          <p14:tracePt t="130956" x="3328988" y="2290763"/>
          <p14:tracePt t="130972" x="3392488" y="2327275"/>
          <p14:tracePt t="130989" x="3429000" y="2339975"/>
          <p14:tracePt t="131006" x="3479800" y="2365375"/>
          <p14:tracePt t="131022" x="3541713" y="2403475"/>
          <p14:tracePt t="131039" x="3567113" y="2414588"/>
          <p14:tracePt t="131055" x="3592513" y="2439988"/>
          <p14:tracePt t="131059" x="3605213" y="2452688"/>
          <p14:tracePt t="131072" x="3630613" y="2478088"/>
          <p14:tracePt t="131089" x="3643313" y="2490788"/>
          <p14:tracePt t="131106" x="3667125" y="2516188"/>
          <p14:tracePt t="131338" x="3679825" y="2516188"/>
          <p14:tracePt t="131375" x="3705225" y="2516188"/>
          <p14:tracePt t="131387" x="3717925" y="2516188"/>
          <p14:tracePt t="131399" x="3730625" y="2516188"/>
          <p14:tracePt t="131411" x="3756025" y="2516188"/>
          <p14:tracePt t="131424" x="3779838" y="2516188"/>
          <p14:tracePt t="131440" x="3805238" y="2516188"/>
          <p14:tracePt t="131457" x="3843338" y="2516188"/>
          <p14:tracePt t="131459" x="3892550" y="2516188"/>
          <p14:tracePt t="131473" x="3956050" y="2527300"/>
          <p14:tracePt t="131490" x="4030663" y="2527300"/>
          <p14:tracePt t="131508" x="4168775" y="2565400"/>
          <p14:tracePt t="131523" x="4256088" y="2578100"/>
          <p14:tracePt t="131540" x="4330700" y="2616200"/>
          <p14:tracePt t="131557" x="4481513" y="2665413"/>
          <p14:tracePt t="131573" x="4518025" y="2703513"/>
          <p14:tracePt t="131590" x="4556125" y="2716213"/>
          <p14:tracePt t="131593" x="4606925" y="2740025"/>
          <p14:tracePt t="131607" x="4630738" y="2765425"/>
          <p14:tracePt t="131624" x="4681538" y="2803525"/>
          <p14:tracePt t="131641" x="4719638" y="2840038"/>
          <p14:tracePt t="131657" x="4743450" y="2865438"/>
          <p14:tracePt t="131674" x="4743450" y="2878138"/>
          <p14:tracePt t="131678" x="4768850" y="2903538"/>
          <p14:tracePt t="131692" x="4768850" y="2916238"/>
          <p14:tracePt t="131708" x="4768850" y="2941638"/>
          <p14:tracePt t="131725" x="4768850" y="2965450"/>
          <p14:tracePt t="131727" x="4781550" y="2978150"/>
          <p14:tracePt t="131740" x="4781550" y="3003550"/>
          <p14:tracePt t="131757" x="4781550" y="3028950"/>
          <p14:tracePt t="131775" x="4781550" y="3103563"/>
          <p14:tracePt t="131791" x="4768850" y="3154363"/>
          <p14:tracePt t="131808" x="4743450" y="3203575"/>
          <p14:tracePt t="131811" x="4706938" y="3267075"/>
          <p14:tracePt t="131825" x="4668838" y="3341688"/>
          <p14:tracePt t="131841" x="4619625" y="3429000"/>
          <p14:tracePt t="131858" x="4568825" y="3516313"/>
          <p14:tracePt t="131860" x="4494213" y="3616325"/>
          <p14:tracePt t="131874" x="4381500" y="3729038"/>
          <p14:tracePt t="131891" x="4256088" y="3816350"/>
          <p14:tracePt t="131908" x="4017963" y="3967163"/>
          <p14:tracePt t="131925" x="3930650" y="4017963"/>
          <p14:tracePt t="131942" x="3867150" y="4054475"/>
          <p14:tracePt t="131944" x="3817938" y="4079875"/>
          <p14:tracePt t="131958" x="3756025" y="4105275"/>
          <p14:tracePt t="131975" x="3717925" y="4117975"/>
          <p14:tracePt t="131991" x="3679825" y="4117975"/>
          <p14:tracePt t="131993" x="3654425" y="4117975"/>
          <p14:tracePt t="132008" x="3617913" y="4117975"/>
          <p14:tracePt t="132025" x="3592513" y="4117975"/>
          <p14:tracePt t="132042" x="3530600" y="4117975"/>
          <p14:tracePt t="132058" x="3505200" y="4117975"/>
          <p14:tracePt t="132076" x="3492500" y="4117975"/>
          <p14:tracePt t="132079" x="3479800" y="4117975"/>
          <p14:tracePt t="132092" x="3454400" y="4105275"/>
          <p14:tracePt t="132114" x="3441700" y="4092575"/>
          <p14:tracePt t="132126" x="3429000" y="4092575"/>
          <p14:tracePt t="132141" x="3417888" y="4079875"/>
          <p14:tracePt t="132158" x="3405188" y="4079875"/>
          <p14:tracePt t="132175" x="3379788" y="4067175"/>
          <p14:tracePt t="132192" x="3379788" y="4054475"/>
          <p14:tracePt t="132209" x="3367088" y="4054475"/>
          <p14:tracePt t="132212" x="3354388" y="4041775"/>
          <p14:tracePt t="132225" x="3354388" y="4029075"/>
          <p14:tracePt t="132242" x="3341688" y="4017963"/>
          <p14:tracePt t="132259" x="3341688" y="4005263"/>
          <p14:tracePt t="132275" x="3328988" y="3992563"/>
          <p14:tracePt t="132292" x="3328988" y="3979863"/>
          <p14:tracePt t="132309" x="3328988" y="3967163"/>
          <p14:tracePt t="132332" x="3328988" y="3954463"/>
          <p14:tracePt t="132344" x="3328988" y="3941763"/>
          <p14:tracePt t="132369" x="3328988" y="3929063"/>
          <p14:tracePt t="132382" x="3317875" y="3916363"/>
          <p14:tracePt t="132393" x="3317875" y="3905250"/>
          <p14:tracePt t="132409" x="3317875" y="3892550"/>
          <p14:tracePt t="132426" x="3305175" y="3892550"/>
          <p14:tracePt t="132430" x="3305175" y="3867150"/>
          <p14:tracePt t="132454" x="3305175" y="3854450"/>
          <p14:tracePt t="132466" x="3292475" y="3854450"/>
          <p14:tracePt t="132477" x="3292475" y="3841750"/>
          <p14:tracePt t="132492" x="3279775" y="3829050"/>
          <p14:tracePt t="132509" x="3279775" y="3816350"/>
          <p14:tracePt t="132527" x="3267075" y="3779838"/>
          <p14:tracePt t="132543" x="3254375" y="3767138"/>
          <p14:tracePt t="132559" x="3254375" y="3741738"/>
          <p14:tracePt t="132562" x="3241675" y="3741738"/>
          <p14:tracePt t="132576" x="3241675" y="3729038"/>
          <p14:tracePt t="132599" x="3241675" y="3716338"/>
          <p14:tracePt t="132624" x="3241675" y="3703638"/>
          <p14:tracePt t="132696" x="3241675" y="3692525"/>
          <p14:tracePt t="132867" x="3241675" y="3679825"/>
          <p14:tracePt t="132903" x="3241675" y="3667125"/>
          <p14:tracePt t="132939" x="3241675" y="3654425"/>
          <p14:tracePt t="132965" x="3241675" y="3641725"/>
          <p14:tracePt t="133024" x="3241675" y="3629025"/>
          <p14:tracePt t="133073" x="3254375" y="3629025"/>
          <p14:tracePt t="133158" x="3267075" y="3629025"/>
          <p14:tracePt t="133182" x="3267075" y="3616325"/>
          <p14:tracePt t="133789" x="3279775" y="3616325"/>
          <p14:tracePt t="133886" x="3292475" y="3603625"/>
          <p14:tracePt t="133934" x="3305175" y="3603625"/>
          <p14:tracePt t="133982" x="3305175" y="3590925"/>
          <p14:tracePt t="134032" x="3317875" y="3590925"/>
          <p14:tracePt t="134225" x="3328988" y="3590925"/>
          <p14:tracePt t="134299" x="3328988" y="3579813"/>
          <p14:tracePt t="134420" x="3341688" y="3579813"/>
          <p14:tracePt t="134432" x="3354388" y="3579813"/>
          <p14:tracePt t="134444" x="3354388" y="3567113"/>
          <p14:tracePt t="134469" x="3367088" y="3567113"/>
          <p14:tracePt t="134492" x="3379788" y="3567113"/>
          <p14:tracePt t="134517" x="3392488" y="3567113"/>
          <p14:tracePt t="134529" x="3405188" y="3567113"/>
          <p14:tracePt t="134564" x="3417888" y="3567113"/>
          <p14:tracePt t="134590" x="3429000" y="3567113"/>
          <p14:tracePt t="134614" x="3441700" y="3567113"/>
          <p14:tracePt t="134626" x="3454400" y="3567113"/>
          <p14:tracePt t="134650" x="3467100" y="3567113"/>
          <p14:tracePt t="134674" x="3479800" y="3567113"/>
          <p14:tracePt t="134699" x="3492500" y="3567113"/>
          <p14:tracePt t="134723" x="3505200" y="3567113"/>
          <p14:tracePt t="134747" x="3517900" y="3567113"/>
          <p14:tracePt t="134760" x="3530600" y="3567113"/>
          <p14:tracePt t="134784" x="3554413" y="3567113"/>
          <p14:tracePt t="134808" x="3567113" y="3567113"/>
          <p14:tracePt t="134820" x="3592513" y="3567113"/>
          <p14:tracePt t="134832" x="3605213" y="3567113"/>
          <p14:tracePt t="134845" x="3617913" y="3567113"/>
          <p14:tracePt t="134857" x="3630613" y="3567113"/>
          <p14:tracePt t="134882" x="3654425" y="3567113"/>
          <p14:tracePt t="134905" x="3654425" y="3554413"/>
          <p14:tracePt t="134916" x="3667125" y="3554413"/>
          <p14:tracePt t="134941" x="3679825" y="3554413"/>
          <p14:tracePt t="134978" x="3692525" y="3554413"/>
          <p14:tracePt t="135002" x="3705225" y="3554413"/>
          <p14:tracePt t="135026" x="3717925" y="3554413"/>
          <p14:tracePt t="135050" x="3743325" y="3554413"/>
          <p14:tracePt t="135074" x="3756025" y="3554413"/>
          <p14:tracePt t="135087" x="3767138" y="3554413"/>
          <p14:tracePt t="135111" x="3792538" y="3554413"/>
          <p14:tracePt t="135124" x="3805238" y="3554413"/>
          <p14:tracePt t="135136" x="3817938" y="3554413"/>
          <p14:tracePt t="135149" x="3830638" y="3554413"/>
          <p14:tracePt t="135166" x="3843338" y="3554413"/>
          <p14:tracePt t="135184" x="3867150" y="3554413"/>
          <p14:tracePt t="135200" x="3879850" y="3554413"/>
          <p14:tracePt t="135217" x="3892550" y="3554413"/>
          <p14:tracePt t="135220" x="3905250" y="3554413"/>
          <p14:tracePt t="135233" x="3917950" y="3554413"/>
          <p14:tracePt t="135250" x="3930650" y="3554413"/>
          <p14:tracePt t="135269" x="3943350" y="3554413"/>
          <p14:tracePt t="135293" x="3956050" y="3554413"/>
          <p14:tracePt t="135317" x="3968750" y="3554413"/>
          <p14:tracePt t="135353" x="3979863" y="3554413"/>
          <p14:tracePt t="135438" x="3992563" y="3554413"/>
          <p14:tracePt t="135499" x="4005263" y="3554413"/>
          <p14:tracePt t="135523" x="4017963" y="3554413"/>
          <p14:tracePt t="135560" x="4030663" y="3554413"/>
          <p14:tracePt t="135572" x="4030663" y="3541713"/>
          <p14:tracePt t="135584" x="4043363" y="3541713"/>
          <p14:tracePt t="135621" x="4056063" y="3541713"/>
          <p14:tracePt t="135634" x="4068763" y="3541713"/>
          <p14:tracePt t="135669" x="4081463" y="3541713"/>
          <p14:tracePt t="135705" x="4092575" y="3541713"/>
          <p14:tracePt t="135754" x="4105275" y="3541713"/>
          <p14:tracePt t="136154" x="4117975" y="3529013"/>
          <p14:tracePt t="136179" x="4130675" y="3529013"/>
          <p14:tracePt t="136203" x="4130675" y="3516313"/>
          <p14:tracePt t="136227" x="4143375" y="3516313"/>
          <p14:tracePt t="136251" x="4156075" y="3503613"/>
          <p14:tracePt t="136276" x="4168775" y="3490913"/>
          <p14:tracePt t="136289" x="4181475" y="3490913"/>
          <p14:tracePt t="136302" x="4192588" y="3490913"/>
          <p14:tracePt t="136312" x="4192588" y="3479800"/>
          <p14:tracePt t="136324" x="4217988" y="3479800"/>
          <p14:tracePt t="136348" x="4230688" y="3479800"/>
          <p14:tracePt t="136360" x="4243388" y="3479800"/>
          <p14:tracePt t="136372" x="4256088" y="3479800"/>
          <p14:tracePt t="136386" x="4268788" y="3467100"/>
          <p14:tracePt t="136403" x="4281488" y="3467100"/>
          <p14:tracePt t="136421" x="4294188" y="3467100"/>
          <p14:tracePt t="136436" x="4305300" y="3467100"/>
          <p14:tracePt t="136458" x="4318000" y="3467100"/>
          <p14:tracePt t="138654" x="4305300" y="3467100"/>
          <p14:tracePt t="138678" x="4294188" y="3467100"/>
          <p14:tracePt t="138690" x="4281488" y="3467100"/>
          <p14:tracePt t="138703" x="4268788" y="3467100"/>
          <p14:tracePt t="138715" x="4256088" y="3467100"/>
          <p14:tracePt t="138726" x="4243388" y="3467100"/>
          <p14:tracePt t="138743" x="4205288" y="3467100"/>
          <p14:tracePt t="138759" x="4181475" y="3467100"/>
          <p14:tracePt t="138776" x="4068763" y="3467100"/>
          <p14:tracePt t="138793" x="3979863" y="3454400"/>
          <p14:tracePt t="138810" x="3856038" y="3416300"/>
          <p14:tracePt t="138825" x="3767138" y="3390900"/>
          <p14:tracePt t="138843" x="3692525" y="3367088"/>
          <p14:tracePt t="138860" x="3579813" y="3328988"/>
          <p14:tracePt t="138876" x="3541713" y="3303588"/>
          <p14:tracePt t="138893" x="3492500" y="3267075"/>
          <p14:tracePt t="138896" x="3479800" y="3241675"/>
          <p14:tracePt t="138910" x="3441700" y="3216275"/>
          <p14:tracePt t="138926" x="3405188" y="3178175"/>
          <p14:tracePt t="138943" x="3379788" y="3141663"/>
          <p14:tracePt t="138945" x="3341688" y="3090863"/>
          <p14:tracePt t="138960" x="3317875" y="3054350"/>
          <p14:tracePt t="138976" x="3292475" y="3016250"/>
          <p14:tracePt t="138994" x="3241675" y="2928938"/>
          <p14:tracePt t="139010" x="3228975" y="2903538"/>
          <p14:tracePt t="139027" x="3205163" y="2878138"/>
          <p14:tracePt t="139030" x="3192463" y="2852738"/>
          <p14:tracePt t="139043" x="3179763" y="2828925"/>
          <p14:tracePt t="139060" x="3167063" y="2803525"/>
          <p14:tracePt t="139077" x="3154363" y="2790825"/>
          <p14:tracePt t="139079" x="3141663" y="2765425"/>
          <p14:tracePt t="139093" x="3141663" y="2752725"/>
          <p14:tracePt t="139110" x="3128963" y="2752725"/>
          <p14:tracePt t="139127" x="3128963" y="2716213"/>
          <p14:tracePt t="139143" x="3128963" y="2703513"/>
          <p14:tracePt t="139161" x="3128963" y="2690813"/>
          <p14:tracePt t="139177" x="3116263" y="2678113"/>
          <p14:tracePt t="139194" x="3116263" y="2665413"/>
          <p14:tracePt t="139211" x="3116263" y="2640013"/>
          <p14:tracePt t="139227" x="3103563" y="2640013"/>
          <p14:tracePt t="139244" x="3103563" y="2627313"/>
          <p14:tracePt t="139262" x="3103563" y="2603500"/>
          <p14:tracePt t="139277" x="3103563" y="2590800"/>
          <p14:tracePt t="139294" x="3103563" y="2578100"/>
          <p14:tracePt t="139297" x="3092450" y="2565400"/>
          <p14:tracePt t="139321" x="3092450" y="2552700"/>
          <p14:tracePt t="139344" x="3092450" y="2540000"/>
          <p14:tracePt t="139358" x="3092450" y="2527300"/>
          <p14:tracePt t="139382" x="3092450" y="2516188"/>
          <p14:tracePt t="139394" x="3092450" y="2503488"/>
          <p14:tracePt t="139431" x="3092450" y="2490788"/>
          <p14:tracePt t="139672" x="3092450" y="2478088"/>
          <p14:tracePt t="139698" x="3092450" y="2465388"/>
          <p14:tracePt t="139722" x="3092450" y="2439988"/>
          <p14:tracePt t="139745" x="3092450" y="2427288"/>
          <p14:tracePt t="139758" x="3079750" y="2414588"/>
          <p14:tracePt t="139770" x="3079750" y="2403475"/>
          <p14:tracePt t="139782" x="3067050" y="2390775"/>
          <p14:tracePt t="139795" x="3067050" y="2378075"/>
          <p14:tracePt t="139812" x="3054350" y="2352675"/>
          <p14:tracePt t="139830" x="3041650" y="2339975"/>
          <p14:tracePt t="139845" x="3041650" y="2327275"/>
          <p14:tracePt t="139862" x="3041650" y="2314575"/>
          <p14:tracePt t="139881" x="3041650" y="2303463"/>
          <p14:tracePt t="139904" x="3041650" y="2290763"/>
          <p14:tracePt t="140280" x="3054350" y="2290763"/>
          <p14:tracePt t="140316" x="3067050" y="2290763"/>
          <p14:tracePt t="140328" x="3092450" y="2290763"/>
          <p14:tracePt t="140340" x="3103563" y="2290763"/>
          <p14:tracePt t="140352" x="3128963" y="2290763"/>
          <p14:tracePt t="140364" x="3154363" y="2290763"/>
          <p14:tracePt t="140380" x="3179763" y="2290763"/>
          <p14:tracePt t="140397" x="3216275" y="2290763"/>
          <p14:tracePt t="140414" x="3305175" y="2290763"/>
          <p14:tracePt t="140430" x="3354388" y="2290763"/>
          <p14:tracePt t="140448" x="3392488" y="2290763"/>
          <p14:tracePt t="140450" x="3429000" y="2290763"/>
          <p14:tracePt t="140463" x="3467100" y="2290763"/>
          <p14:tracePt t="140480" x="3492500" y="2290763"/>
          <p14:tracePt t="140498" x="3567113" y="2290763"/>
          <p14:tracePt t="140514" x="3592513" y="2290763"/>
          <p14:tracePt t="140531" x="3605213" y="2290763"/>
          <p14:tracePt t="140534" x="3630613" y="2290763"/>
          <p14:tracePt t="140547" x="3643313" y="2290763"/>
          <p14:tracePt t="140564" x="3667125" y="2290763"/>
          <p14:tracePt t="140582" x="3679825" y="2290763"/>
          <p14:tracePt t="140597" x="3692525" y="2290763"/>
          <p14:tracePt t="140614" x="3705225" y="2290763"/>
          <p14:tracePt t="140631" x="3717925" y="2290763"/>
          <p14:tracePt t="140680" x="3730625" y="2290763"/>
          <p14:tracePt t="140801" x="3730625" y="2278063"/>
          <p14:tracePt t="141068" x="3743325" y="2278063"/>
          <p14:tracePt t="141093" x="3756025" y="2278063"/>
          <p14:tracePt t="141129" x="3767138" y="2278063"/>
          <p14:tracePt t="141153" x="3779838" y="2278063"/>
          <p14:tracePt t="141178" x="3792538" y="2278063"/>
          <p14:tracePt t="141190" x="3805238" y="2265363"/>
          <p14:tracePt t="141201" x="3817938" y="2265363"/>
          <p14:tracePt t="141226" x="3830638" y="2252663"/>
          <p14:tracePt t="141237" x="3843338" y="2252663"/>
          <p14:tracePt t="141262" x="3856038" y="2239963"/>
          <p14:tracePt t="141311" x="3867150" y="2239963"/>
          <p14:tracePt t="141323" x="3867150" y="2227263"/>
          <p14:tracePt t="141396" x="3867150" y="2214563"/>
          <p14:tracePt t="141421" x="3879850" y="2214563"/>
          <p14:tracePt t="141468" x="3892550" y="2214563"/>
          <p14:tracePt t="141504" x="3892550" y="2201863"/>
          <p14:tracePt t="141530" x="3905250" y="2201863"/>
          <p14:tracePt t="141578" x="3917950" y="2201863"/>
          <p14:tracePt t="141602" x="3917950" y="2190750"/>
          <p14:tracePt t="141627" x="3930650" y="2190750"/>
          <p14:tracePt t="141663" x="3943350" y="2190750"/>
          <p14:tracePt t="141675" x="3956050" y="2178050"/>
          <p14:tracePt t="141711" x="3956050" y="2165350"/>
          <p14:tracePt t="141723" x="3968750" y="2165350"/>
          <p14:tracePt t="141761" x="3979863" y="2165350"/>
          <p14:tracePt t="141808" x="3992563" y="2165350"/>
          <p14:tracePt t="141832" x="4005263" y="2165350"/>
          <p14:tracePt t="141857" x="4005263" y="2152650"/>
          <p14:tracePt t="142099" x="4017963" y="2152650"/>
          <p14:tracePt t="142415" x="4030663" y="2139950"/>
          <p14:tracePt t="142561" x="4043363" y="2139950"/>
          <p14:tracePt t="142621" x="4056063" y="2139950"/>
          <p14:tracePt t="142633" x="4056063" y="2127250"/>
          <p14:tracePt t="142682" x="4068763" y="2127250"/>
          <p14:tracePt t="142731" x="4068763" y="2114550"/>
          <p14:tracePt t="142767" x="4081463" y="2114550"/>
          <p14:tracePt t="142778" x="4081463" y="2101850"/>
          <p14:tracePt t="142852" x="4081463" y="2089150"/>
          <p14:tracePt t="142864" x="4092575" y="2089150"/>
          <p14:tracePt t="142900" x="4105275" y="2089150"/>
          <p14:tracePt t="142937" x="4105275" y="2078038"/>
          <p14:tracePt t="142986" x="4117975" y="2078038"/>
          <p14:tracePt t="143022" x="4130675" y="2078038"/>
          <p14:tracePt t="143058" x="4143375" y="2078038"/>
          <p14:tracePt t="143070" x="4156075" y="2078038"/>
          <p14:tracePt t="143107" x="4168775" y="2078038"/>
          <p14:tracePt t="143131" x="4181475" y="2078038"/>
          <p14:tracePt t="143155" x="4192588" y="2078038"/>
          <p14:tracePt t="143167" x="4205288" y="2078038"/>
          <p14:tracePt t="143192" x="4217988" y="2078038"/>
          <p14:tracePt t="143216" x="4230688" y="2078038"/>
          <p14:tracePt t="143227" x="4243388" y="2078038"/>
          <p14:tracePt t="143240" x="4256088" y="2078038"/>
          <p14:tracePt t="143254" x="4268788" y="2078038"/>
          <p14:tracePt t="143507" x="4268788" y="2065338"/>
          <p14:tracePt t="143519" x="4294188" y="2065338"/>
          <p14:tracePt t="143531" x="4294188" y="2052638"/>
          <p14:tracePt t="143543" x="4318000" y="2052638"/>
          <p14:tracePt t="143555" x="4343400" y="2052638"/>
          <p14:tracePt t="143572" x="4368800" y="2052638"/>
          <p14:tracePt t="143589" x="4406900" y="2039938"/>
          <p14:tracePt t="143605" x="4494213" y="2039938"/>
          <p14:tracePt t="143622" x="4556125" y="2039938"/>
          <p14:tracePt t="143639" x="4606925" y="2039938"/>
          <p14:tracePt t="143641" x="4656138" y="2039938"/>
          <p14:tracePt t="143655" x="4694238" y="2052638"/>
          <p14:tracePt t="143672" x="4756150" y="2065338"/>
          <p14:tracePt t="143693" x="4832350" y="2114550"/>
          <p14:tracePt t="143705" x="4868863" y="2114550"/>
          <p14:tracePt t="143722" x="4919663" y="2139950"/>
          <p14:tracePt t="143725" x="4945063" y="2152650"/>
          <p14:tracePt t="143738" x="4968875" y="2165350"/>
          <p14:tracePt t="143755" x="5006975" y="2178050"/>
          <p14:tracePt t="143772" x="5032375" y="2190750"/>
          <p14:tracePt t="143790" x="5068888" y="2201863"/>
          <p14:tracePt t="143806" x="5081588" y="2214563"/>
          <p14:tracePt t="143823" x="5119688" y="2239963"/>
          <p14:tracePt t="143839" x="5145088" y="2252663"/>
          <p14:tracePt t="143856" x="5170488" y="2265363"/>
          <p14:tracePt t="143859" x="5194300" y="2290763"/>
          <p14:tracePt t="143872" x="5219700" y="2303463"/>
          <p14:tracePt t="143890" x="5257800" y="2327275"/>
          <p14:tracePt t="143906" x="5294313" y="2352675"/>
          <p14:tracePt t="143922" x="5332413" y="2378075"/>
          <p14:tracePt t="143939" x="5345113" y="2390775"/>
          <p14:tracePt t="143956" x="5383213" y="2414588"/>
          <p14:tracePt t="143972" x="5394325" y="2414588"/>
          <p14:tracePt t="143990" x="5419725" y="2427288"/>
          <p14:tracePt t="143992" x="5432425" y="2452688"/>
          <p14:tracePt t="144006" x="5445125" y="2452688"/>
          <p14:tracePt t="144022" x="5457825" y="2452688"/>
          <p14:tracePt t="144040" x="5470525" y="2465388"/>
          <p14:tracePt t="144042" x="5483225" y="2465388"/>
          <p14:tracePt t="144066" x="5495925" y="2465388"/>
          <p14:tracePt t="144078" x="5507038" y="2465388"/>
          <p14:tracePt t="144150" x="5519738" y="2465388"/>
          <p14:tracePt t="147147" x="5507038" y="2465388"/>
          <p14:tracePt t="147171" x="5495925" y="2465388"/>
          <p14:tracePt t="147232" x="5483225" y="2465388"/>
          <p14:tracePt t="147293" x="5470525" y="2465388"/>
          <p14:tracePt t="147329" x="5457825" y="2465388"/>
          <p14:tracePt t="147342" x="5445125" y="2465388"/>
          <p14:tracePt t="147366" x="5432425" y="2465388"/>
          <p14:tracePt t="147390" x="5419725" y="2465388"/>
          <p14:tracePt t="147403" x="5407025" y="2465388"/>
          <p14:tracePt t="147438" x="5394325" y="2465388"/>
          <p14:tracePt t="148215" x="5394325" y="2452688"/>
          <p14:tracePt t="151200" x="5407025" y="2439988"/>
          <p14:tracePt t="151213" x="5419725" y="2439988"/>
          <p14:tracePt t="151248" x="5432425" y="2439988"/>
          <p14:tracePt t="151296" x="5445125" y="2439988"/>
          <p14:tracePt t="151345" x="5457825" y="2439988"/>
          <p14:tracePt t="151359" x="5470525" y="2439988"/>
          <p14:tracePt t="151406" x="5483225" y="2439988"/>
          <p14:tracePt t="151442" x="5495925" y="2439988"/>
          <p14:tracePt t="151491" x="5507038" y="2439988"/>
          <p14:tracePt t="152947" x="5507038" y="2427288"/>
          <p14:tracePt t="163006" x="5495925" y="2427288"/>
          <p14:tracePt t="163067" x="5483225" y="2427288"/>
          <p14:tracePt t="163103" x="5470525" y="2427288"/>
          <p14:tracePt t="163116" x="5457825" y="2439988"/>
          <p14:tracePt t="163127" x="5445125" y="2439988"/>
          <p14:tracePt t="163139" x="5432425" y="2439988"/>
          <p14:tracePt t="163156" x="5419725" y="2439988"/>
          <p14:tracePt t="163173" x="5394325" y="2439988"/>
          <p14:tracePt t="163176" x="5370513" y="2439988"/>
          <p14:tracePt t="163190" x="5345113" y="2452688"/>
          <p14:tracePt t="163207" x="5319713" y="2452688"/>
          <p14:tracePt t="163224" x="5270500" y="2465388"/>
          <p14:tracePt t="163240" x="5232400" y="2465388"/>
          <p14:tracePt t="163256" x="5207000" y="2465388"/>
          <p14:tracePt t="163273" x="5145088" y="2478088"/>
          <p14:tracePt t="163290" x="5119688" y="2490788"/>
          <p14:tracePt t="163307" x="5094288" y="2490788"/>
          <p14:tracePt t="163310" x="5057775" y="2503488"/>
          <p14:tracePt t="163323" x="5032375" y="2503488"/>
          <p14:tracePt t="163340" x="5019675" y="2503488"/>
          <p14:tracePt t="163357" x="4981575" y="2503488"/>
          <p14:tracePt t="163374" x="4945063" y="2503488"/>
          <p14:tracePt t="163390" x="4932363" y="2503488"/>
          <p14:tracePt t="163407" x="4894263" y="2503488"/>
          <p14:tracePt t="163424" x="4868863" y="2503488"/>
          <p14:tracePt t="163441" x="4843463" y="2503488"/>
          <p14:tracePt t="163443" x="4832350" y="2503488"/>
          <p14:tracePt t="163456" x="4819650" y="2503488"/>
          <p14:tracePt t="163474" x="4794250" y="2503488"/>
          <p14:tracePt t="163491" x="4781550" y="2503488"/>
          <p14:tracePt t="163507" x="4768850" y="2503488"/>
          <p14:tracePt t="163524" x="4756150" y="2503488"/>
          <p14:tracePt t="163541" x="4743450" y="2503488"/>
          <p14:tracePt t="163564" x="4732338" y="2503488"/>
          <p14:tracePt t="163625" x="4719638" y="2503488"/>
          <p14:tracePt t="163747" x="4719638" y="2490788"/>
          <p14:tracePt t="164123" x="4706938" y="2490788"/>
          <p14:tracePt t="164705" x="4706938" y="2478088"/>
          <p14:tracePt t="164730" x="4706938" y="2465388"/>
          <p14:tracePt t="164754" x="4706938" y="2452688"/>
          <p14:tracePt t="164778" x="4706938" y="2439988"/>
          <p14:tracePt t="164801" x="4706938" y="2427288"/>
          <p14:tracePt t="164815" x="4706938" y="2414588"/>
          <p14:tracePt t="164838" x="4706938" y="2403475"/>
          <p14:tracePt t="164851" x="4706938" y="2390775"/>
          <p14:tracePt t="164862" x="4706938" y="2378075"/>
          <p14:tracePt t="164887" x="4706938" y="2365375"/>
          <p14:tracePt t="164910" x="4719638" y="2352675"/>
          <p14:tracePt t="164923" x="4719638" y="2339975"/>
          <p14:tracePt t="164948" x="4719638" y="2327275"/>
          <p14:tracePt t="164972" x="4719638" y="2314575"/>
          <p14:tracePt t="164997" x="4732338" y="2303463"/>
          <p14:tracePt t="165020" x="4732338" y="2290763"/>
          <p14:tracePt t="165057" x="4732338" y="2278063"/>
          <p14:tracePt t="165082" x="4732338" y="2265363"/>
          <p14:tracePt t="165129" x="4732338" y="2252663"/>
          <p14:tracePt t="165154" x="4743450" y="2239963"/>
          <p14:tracePt t="165215" x="4756150" y="2227263"/>
          <p14:tracePt t="165275" x="4756150" y="2214563"/>
          <p14:tracePt t="165348" x="4756150" y="2201863"/>
          <p14:tracePt t="165384" x="4756150" y="2190750"/>
          <p14:tracePt t="165421" x="4768850" y="2190750"/>
          <p14:tracePt t="165469" x="4768850" y="2178050"/>
          <p14:tracePt t="165590" x="4768850" y="2165350"/>
          <p14:tracePt t="167617" x="4768850" y="2178050"/>
          <p14:tracePt t="167666" x="4768850" y="2190750"/>
          <p14:tracePt t="167690" x="4768850" y="2201863"/>
          <p14:tracePt t="167738" x="4756150" y="2201863"/>
          <p14:tracePt t="167811" x="4756150" y="2214563"/>
          <p14:tracePt t="167860" x="4743450" y="2214563"/>
          <p14:tracePt t="167872" x="4743450" y="2227263"/>
          <p14:tracePt t="167920" x="4743450" y="2239963"/>
          <p14:tracePt t="167933" x="4743450" y="2252663"/>
          <p14:tracePt t="167969" x="4743450" y="2265363"/>
          <p14:tracePt t="168005" x="4732338" y="2278063"/>
          <p14:tracePt t="168042" x="4732338" y="2290763"/>
          <p14:tracePt t="168054" x="4732338" y="2303463"/>
          <p14:tracePt t="168078" x="4719638" y="2314575"/>
          <p14:tracePt t="168102" x="4719638" y="2327275"/>
          <p14:tracePt t="168126" x="4706938" y="2327275"/>
          <p14:tracePt t="168138" x="4706938" y="2339975"/>
          <p14:tracePt t="168152" x="4694238" y="2352675"/>
          <p14:tracePt t="168175" x="4694238" y="2365375"/>
          <p14:tracePt t="168187" x="4681538" y="2365375"/>
          <p14:tracePt t="168200" x="4681538" y="2378075"/>
          <p14:tracePt t="168224" x="4668838" y="2390775"/>
          <p14:tracePt t="168236" x="4668838" y="2403475"/>
          <p14:tracePt t="168248" x="4656138" y="2403475"/>
          <p14:tracePt t="168260" x="4656138" y="2414588"/>
          <p14:tracePt t="168273" x="4643438" y="2414588"/>
          <p14:tracePt t="168286" x="4643438" y="2427288"/>
          <p14:tracePt t="168303" x="4630738" y="2427288"/>
          <p14:tracePt t="168320" x="4630738" y="2452688"/>
          <p14:tracePt t="168337" x="4619625" y="2465388"/>
          <p14:tracePt t="168358" x="4606925" y="2478088"/>
          <p14:tracePt t="168370" x="4606925" y="2490788"/>
          <p14:tracePt t="168387" x="4594225" y="2503488"/>
          <p14:tracePt t="168405" x="4594225" y="2516188"/>
          <p14:tracePt t="168421" x="4581525" y="2516188"/>
          <p14:tracePt t="168442" x="4581525" y="2527300"/>
          <p14:tracePt t="168454" x="4568825" y="2527300"/>
          <p14:tracePt t="168470" x="4568825" y="2540000"/>
          <p14:tracePt t="168528" x="4556125" y="2552700"/>
          <p14:tracePt t="168563" x="4543425" y="2552700"/>
          <p14:tracePt t="168843" x="4543425" y="2565400"/>
          <p14:tracePt t="168916" x="4543425" y="2578100"/>
          <p14:tracePt t="168928" x="4543425" y="2590800"/>
          <p14:tracePt t="168940" x="4530725" y="2590800"/>
          <p14:tracePt t="168954" x="4530725" y="2603500"/>
          <p14:tracePt t="168976" x="4530725" y="2616200"/>
          <p14:tracePt t="168988" x="4518025" y="2616200"/>
          <p14:tracePt t="169005" x="4518025" y="2627313"/>
          <p14:tracePt t="169021" x="4518025" y="2640013"/>
          <p14:tracePt t="169024" x="4506913" y="2640013"/>
          <p14:tracePt t="169038" x="4506913" y="2652713"/>
          <p14:tracePt t="169055" x="4494213" y="2665413"/>
          <p14:tracePt t="169073" x="4494213" y="2678113"/>
          <p14:tracePt t="169088" x="4494213" y="2690813"/>
          <p14:tracePt t="169105" x="4481513" y="2690813"/>
          <p14:tracePt t="169122" x="4481513" y="2703513"/>
          <p14:tracePt t="169139" x="4468813" y="2716213"/>
          <p14:tracePt t="169655" x="4456113" y="2716213"/>
          <p14:tracePt t="169667" x="4456113" y="2728913"/>
          <p14:tracePt t="169679" x="4443413" y="2752725"/>
          <p14:tracePt t="169704" x="4430713" y="2778125"/>
          <p14:tracePt t="169716" x="4418013" y="2790825"/>
          <p14:tracePt t="169729" x="4406900" y="2803525"/>
          <p14:tracePt t="169741" x="4394200" y="2828925"/>
          <p14:tracePt t="169757" x="4381500" y="2852738"/>
          <p14:tracePt t="169774" x="4356100" y="2890838"/>
          <p14:tracePt t="169777" x="4318000" y="2941638"/>
          <p14:tracePt t="169790" x="4281488" y="3028950"/>
          <p14:tracePt t="169807" x="4256088" y="3103563"/>
          <p14:tracePt t="169824" x="4168775" y="3267075"/>
          <p14:tracePt t="169841" x="4130675" y="3354388"/>
          <p14:tracePt t="169857" x="4081463" y="3454400"/>
          <p14:tracePt t="169874" x="3979863" y="3629025"/>
          <p14:tracePt t="169890" x="3930650" y="3703638"/>
          <p14:tracePt t="169907" x="3892550" y="3754438"/>
          <p14:tracePt t="169911" x="3856038" y="3803650"/>
          <p14:tracePt t="169925" x="3830638" y="3829050"/>
          <p14:tracePt t="169940" x="3817938" y="3854450"/>
          <p14:tracePt t="169958" x="3792538" y="3879850"/>
          <p14:tracePt t="169974" x="3779838" y="3892550"/>
          <p14:tracePt t="169995" x="3767138" y="3892550"/>
          <p14:tracePt t="170092" x="3756025" y="3892550"/>
          <p14:tracePt t="170129" x="3756025" y="3879850"/>
          <p14:tracePt t="170154" x="3756025" y="3867150"/>
          <p14:tracePt t="170178" x="3756025" y="3854450"/>
          <p14:tracePt t="170191" x="3756025" y="3841750"/>
          <p14:tracePt t="170202" x="3756025" y="3829050"/>
          <p14:tracePt t="170226" x="3756025" y="3816350"/>
          <p14:tracePt t="170238" x="3756025" y="3803650"/>
          <p14:tracePt t="170250" x="3756025" y="3792538"/>
          <p14:tracePt t="170263" x="3743325" y="3792538"/>
          <p14:tracePt t="170275" x="3743325" y="3779838"/>
          <p14:tracePt t="170299" x="3743325" y="3754438"/>
          <p14:tracePt t="170324" x="3730625" y="3741738"/>
          <p14:tracePt t="170335" x="3730625" y="3716338"/>
          <p14:tracePt t="170347" x="3730625" y="3703638"/>
          <p14:tracePt t="170359" x="3717925" y="3692525"/>
          <p14:tracePt t="170375" x="3717925" y="3667125"/>
          <p14:tracePt t="170392" x="3717925" y="3654425"/>
          <p14:tracePt t="170395" x="3717925" y="3629025"/>
          <p14:tracePt t="170408" x="3717925" y="3616325"/>
          <p14:tracePt t="170425" x="3717925" y="3579813"/>
          <p14:tracePt t="170442" x="3717925" y="3567113"/>
          <p14:tracePt t="170445" x="3717925" y="3554413"/>
          <p14:tracePt t="170459" x="3717925" y="3541713"/>
          <p14:tracePt t="170475" x="3717925" y="3529013"/>
          <p14:tracePt t="170493" x="3717925" y="3516313"/>
          <p14:tracePt t="170509" x="3717925" y="3503613"/>
          <p14:tracePt t="170869" x="3705225" y="3503613"/>
          <p14:tracePt t="170881" x="3692525" y="3503613"/>
          <p14:tracePt t="170892" x="3679825" y="3516313"/>
          <p14:tracePt t="170906" x="3667125" y="3529013"/>
          <p14:tracePt t="170918" x="3643313" y="3554413"/>
          <p14:tracePt t="170930" x="3643313" y="3579813"/>
          <p14:tracePt t="170943" x="3630613" y="3616325"/>
          <p14:tracePt t="170959" x="3605213" y="3667125"/>
          <p14:tracePt t="170977" x="3592513" y="3692525"/>
          <p14:tracePt t="170979" x="3592513" y="3703638"/>
          <p14:tracePt t="170992" x="3579813" y="3729038"/>
          <p14:tracePt t="171009" x="3567113" y="3729038"/>
          <p14:tracePt t="171027" x="3554413" y="3754438"/>
          <p14:tracePt t="171043" x="3554413" y="3767138"/>
          <p14:tracePt t="171061" x="3541713" y="3767138"/>
          <p14:tracePt t="171063" x="3541713" y="3779838"/>
          <p14:tracePt t="171077" x="3530600" y="3779838"/>
          <p14:tracePt t="171094" x="3517900" y="3779838"/>
          <p14:tracePt t="171124" x="3505200" y="3779838"/>
          <p14:tracePt t="171160" x="3492500" y="3779838"/>
          <p14:tracePt t="171208" x="3479800" y="3779838"/>
          <p14:tracePt t="171233" x="3467100" y="3767138"/>
          <p14:tracePt t="171258" x="3467100" y="3754438"/>
          <p14:tracePt t="171270" x="3467100" y="3741738"/>
          <p14:tracePt t="171282" x="3454400" y="3729038"/>
          <p14:tracePt t="171294" x="3454400" y="3716338"/>
          <p14:tracePt t="171311" x="3454400" y="3692525"/>
          <p14:tracePt t="171328" x="3441700" y="3654425"/>
          <p14:tracePt t="171330" x="3441700" y="3603625"/>
          <p14:tracePt t="171344" x="3429000" y="3567113"/>
          <p14:tracePt t="171361" x="3417888" y="3529013"/>
          <p14:tracePt t="171379" x="3405188" y="3441700"/>
          <p14:tracePt t="171394" x="3405188" y="3390900"/>
          <p14:tracePt t="171411" x="3405188" y="3341688"/>
          <p14:tracePt t="171428" x="3405188" y="3241675"/>
          <p14:tracePt t="171445" x="3405188" y="3178175"/>
          <p14:tracePt t="171460" x="3405188" y="3141663"/>
          <p14:tracePt t="171477" x="3454400" y="3054350"/>
          <p14:tracePt t="171495" x="3467100" y="3003550"/>
          <p14:tracePt t="171512" x="3505200" y="2941638"/>
          <p14:tracePt t="171528" x="3530600" y="2916238"/>
          <p14:tracePt t="171545" x="3541713" y="2890838"/>
          <p14:tracePt t="171548" x="3579813" y="2865438"/>
          <p14:tracePt t="171561" x="3592513" y="2840038"/>
          <p14:tracePt t="171578" x="3617913" y="2828925"/>
          <p14:tracePt t="171596" x="3679825" y="2803525"/>
          <p14:tracePt t="171611" x="3705225" y="2803525"/>
          <p14:tracePt t="171629" x="3730625" y="2790825"/>
          <p14:tracePt t="171646" x="3792538" y="2790825"/>
          <p14:tracePt t="171661" x="3830638" y="2790825"/>
          <p14:tracePt t="171679" x="3867150" y="2790825"/>
          <p14:tracePt t="171681" x="3905250" y="2803525"/>
          <p14:tracePt t="171695" x="3943350" y="2816225"/>
          <p14:tracePt t="171712" x="3979863" y="2840038"/>
          <p14:tracePt t="171729" x="4068763" y="2916238"/>
          <p14:tracePt t="171745" x="4130675" y="2978150"/>
          <p14:tracePt t="171761" x="4168775" y="3028950"/>
          <p14:tracePt t="171780" x="4230688" y="3141663"/>
          <p14:tracePt t="171795" x="4243388" y="3203575"/>
          <p14:tracePt t="171811" x="4256088" y="3267075"/>
          <p14:tracePt t="171815" x="4268788" y="3328988"/>
          <p14:tracePt t="171828" x="4268788" y="3378200"/>
          <p14:tracePt t="171846" x="4268788" y="3429000"/>
          <p14:tracePt t="171862" x="4243388" y="3516313"/>
          <p14:tracePt t="171878" x="4217988" y="3541713"/>
          <p14:tracePt t="171896" x="4205288" y="3567113"/>
          <p14:tracePt t="171902" x="4181475" y="3579813"/>
          <p14:tracePt t="171912" x="4168775" y="3590925"/>
          <p14:tracePt t="171929" x="4143375" y="3590925"/>
          <p14:tracePt t="171946" x="4117975" y="3590925"/>
          <p14:tracePt t="171949" x="4105275" y="3590925"/>
          <p14:tracePt t="171962" x="4092575" y="3590925"/>
          <p14:tracePt t="171979" x="4068763" y="3590925"/>
          <p14:tracePt t="171997" x="4056063" y="3590925"/>
          <p14:tracePt t="172012" x="4030663" y="3579813"/>
          <p14:tracePt t="172034" x="4005263" y="3554413"/>
          <p14:tracePt t="172046" x="4005263" y="3529013"/>
          <p14:tracePt t="172063" x="3992563" y="3516313"/>
          <p14:tracePt t="172080" x="3979863" y="3490913"/>
          <p14:tracePt t="172082" x="3979863" y="3479800"/>
          <p14:tracePt t="172095" x="3968750" y="3441700"/>
          <p14:tracePt t="172113" x="3968750" y="3429000"/>
          <p14:tracePt t="172130" x="3968750" y="3403600"/>
          <p14:tracePt t="172155" x="3968750" y="3390900"/>
          <p14:tracePt t="172750" x="3956050" y="3390900"/>
          <p14:tracePt t="172762" x="3943350" y="3390900"/>
          <p14:tracePt t="172774" x="3917950" y="3390900"/>
          <p14:tracePt t="172786" x="3879850" y="3390900"/>
          <p14:tracePt t="172798" x="3843338" y="3354388"/>
          <p14:tracePt t="172815" x="3779838" y="3328988"/>
          <p14:tracePt t="172831" x="3717925" y="3290888"/>
          <p14:tracePt t="172849" x="3530600" y="3190875"/>
          <p14:tracePt t="172865" x="3454400" y="3141663"/>
          <p14:tracePt t="172882" x="3379788" y="3090863"/>
          <p14:tracePt t="172884" x="3317875" y="3054350"/>
          <p14:tracePt t="172897" x="3267075" y="3003550"/>
          <p14:tracePt t="172914" x="3205163" y="2952750"/>
          <p14:tracePt t="172932" x="3141663" y="2878138"/>
          <p14:tracePt t="172948" x="3103563" y="2852738"/>
          <p14:tracePt t="172965" x="3079750" y="2816225"/>
          <p14:tracePt t="172969" x="3067050" y="2790825"/>
          <p14:tracePt t="172982" x="3041650" y="2765425"/>
          <p14:tracePt t="172998" x="3016250" y="2740025"/>
          <p14:tracePt t="173016" x="2992438" y="2678113"/>
          <p14:tracePt t="173032" x="2967038" y="2640013"/>
          <p14:tracePt t="173049" x="2954338" y="2627313"/>
          <p14:tracePt t="173065" x="2941638" y="2578100"/>
          <p14:tracePt t="173082" x="2928938" y="2565400"/>
          <p14:tracePt t="173098" x="2928938" y="2540000"/>
          <p14:tracePt t="173115" x="2928938" y="2527300"/>
          <p14:tracePt t="173131" x="2916238" y="2516188"/>
          <p14:tracePt t="173514" x="2903538" y="2516188"/>
          <p14:tracePt t="173526" x="2890838" y="2516188"/>
          <p14:tracePt t="173551" x="2879725" y="2516188"/>
          <p14:tracePt t="173563" x="2854325" y="2527300"/>
          <p14:tracePt t="173575" x="2828925" y="2527300"/>
          <p14:tracePt t="173587" x="2790825" y="2540000"/>
          <p14:tracePt t="173601" x="2741613" y="2552700"/>
          <p14:tracePt t="173617" x="2678113" y="2552700"/>
          <p14:tracePt t="173634" x="2641600" y="2578100"/>
          <p14:tracePt t="173636" x="2603500" y="2590800"/>
          <p14:tracePt t="173650" x="2578100" y="2603500"/>
          <p14:tracePt t="173666" x="2541588" y="2603500"/>
          <p14:tracePt t="173684" x="2441575" y="2652713"/>
          <p14:tracePt t="173699" x="2403475" y="2665413"/>
          <p14:tracePt t="173716" x="2339975" y="2678113"/>
          <p14:tracePt t="173734" x="2265363" y="2716213"/>
          <p14:tracePt t="173750" x="2239963" y="2728913"/>
          <p14:tracePt t="173768" x="2152650" y="2765425"/>
          <p14:tracePt t="173784" x="2116138" y="2765425"/>
          <p14:tracePt t="173801" x="2078038" y="2778125"/>
          <p14:tracePt t="173818" x="2027238" y="2803525"/>
          <p14:tracePt t="173834" x="2003425" y="2816225"/>
          <p14:tracePt t="173851" x="1965325" y="2828925"/>
          <p14:tracePt t="173853" x="1952625" y="2840038"/>
          <p14:tracePt t="173868" x="1927225" y="2840038"/>
          <p14:tracePt t="173884" x="1903413" y="2840038"/>
          <p14:tracePt t="173902" x="1878013" y="2852738"/>
          <p14:tracePt t="173917" x="1865313" y="2852738"/>
          <p14:tracePt t="173934" x="1852613" y="2852738"/>
          <p14:tracePt t="173952" x="1827213" y="2852738"/>
          <p14:tracePt t="173968" x="1814513" y="2852738"/>
          <p14:tracePt t="173987" x="1801813" y="2852738"/>
          <p14:tracePt t="174001" x="1790700" y="2852738"/>
          <p14:tracePt t="174037" x="1778000" y="2852738"/>
          <p14:tracePt t="174061" x="1778000" y="2840038"/>
          <p14:tracePt t="174109" x="1778000" y="2828925"/>
          <p14:tracePt t="174146" x="1778000" y="2816225"/>
          <p14:tracePt t="174171" x="1778000" y="2803525"/>
          <p14:tracePt t="174218" x="1790700" y="2803525"/>
          <p14:tracePt t="174254" x="1801813" y="2803525"/>
          <p14:tracePt t="174290" x="1814513" y="2803525"/>
          <p14:tracePt t="174303" x="1827213" y="2803525"/>
          <p14:tracePt t="174327" x="1839913" y="2803525"/>
          <p14:tracePt t="174340" x="1865313" y="2803525"/>
          <p14:tracePt t="174351" x="1878013" y="2803525"/>
          <p14:tracePt t="174364" x="1890713" y="2790825"/>
          <p14:tracePt t="174376" x="1914525" y="2790825"/>
          <p14:tracePt t="174387" x="1939925" y="2790825"/>
          <p14:tracePt t="174402" x="1965325" y="2790825"/>
          <p14:tracePt t="174419" x="1978025" y="2790825"/>
          <p14:tracePt t="174436" x="2027238" y="2790825"/>
          <p14:tracePt t="174453" x="2065338" y="2790825"/>
          <p14:tracePt t="174469" x="2078038" y="2790825"/>
          <p14:tracePt t="174472" x="2103438" y="2790825"/>
          <p14:tracePt t="174486" x="2127250" y="2790825"/>
          <p14:tracePt t="174502" x="2165350" y="2790825"/>
          <p14:tracePt t="174519" x="2190750" y="2790825"/>
          <p14:tracePt t="174521" x="2216150" y="2803525"/>
          <p14:tracePt t="174535" x="2252663" y="2803525"/>
          <p14:tracePt t="174553" x="2290763" y="2803525"/>
          <p14:tracePt t="174570" x="2339975" y="2828925"/>
          <p14:tracePt t="174586" x="2378075" y="2840038"/>
          <p14:tracePt t="174603" x="2416175" y="2852738"/>
          <p14:tracePt t="174606" x="2465388" y="2878138"/>
          <p14:tracePt t="174622" x="2503488" y="2890838"/>
          <p14:tracePt t="174636" x="2541588" y="2903538"/>
          <p14:tracePt t="174654" x="2628900" y="2965450"/>
          <p14:tracePt t="174669" x="2667000" y="2990850"/>
          <p14:tracePt t="174686" x="2716213" y="3028950"/>
          <p14:tracePt t="174703" x="2828925" y="3103563"/>
          <p14:tracePt t="174720" x="2890838" y="3165475"/>
          <p14:tracePt t="174737" x="2954338" y="3216275"/>
          <p14:tracePt t="174740" x="2992438" y="3254375"/>
          <p14:tracePt t="174753" x="3041650" y="3278188"/>
          <p14:tracePt t="174770" x="3079750" y="3316288"/>
          <p14:tracePt t="174788" x="3141663" y="3341688"/>
          <p14:tracePt t="174803" x="3179763" y="3367088"/>
          <p14:tracePt t="174820" x="3205163" y="3378200"/>
          <p14:tracePt t="174837" x="3241675" y="3378200"/>
          <p14:tracePt t="174853" x="3254375" y="3378200"/>
          <p14:tracePt t="175164" x="3267075" y="3378200"/>
          <p14:tracePt t="175201" x="3279775" y="3378200"/>
          <p14:tracePt t="175214" x="3292475" y="3378200"/>
          <p14:tracePt t="175226" x="3305175" y="3390900"/>
          <p14:tracePt t="175238" x="3317875" y="3390900"/>
          <p14:tracePt t="175255" x="3328988" y="3390900"/>
          <p14:tracePt t="175270" x="3341688" y="3403600"/>
          <p14:tracePt t="175273" x="3367088" y="3403600"/>
          <p14:tracePt t="175298" x="3379788" y="3403600"/>
          <p14:tracePt t="175311" x="3392488" y="3403600"/>
          <p14:tracePt t="175323" x="3405188" y="3403600"/>
          <p14:tracePt t="175347" x="3417888" y="3403600"/>
          <p14:tracePt t="175844" x="3405188" y="3403600"/>
          <p14:tracePt t="175856" x="3392488" y="3403600"/>
          <p14:tracePt t="175868" x="3392488" y="3390900"/>
          <p14:tracePt t="175881" x="3367088" y="3390900"/>
          <p14:tracePt t="175892" x="3354388" y="3367088"/>
          <p14:tracePt t="175907" x="3341688" y="3354388"/>
          <p14:tracePt t="175923" x="3317875" y="3328988"/>
          <p14:tracePt t="175940" x="3305175" y="3290888"/>
          <p14:tracePt t="175942" x="3279775" y="3267075"/>
          <p14:tracePt t="175956" x="3254375" y="3228975"/>
          <p14:tracePt t="175973" x="3216275" y="3178175"/>
          <p14:tracePt t="175990" x="3128963" y="3065463"/>
          <p14:tracePt t="176007" x="3092450" y="3003550"/>
          <p14:tracePt t="176024" x="3054350" y="2941638"/>
          <p14:tracePt t="176026" x="3016250" y="2890838"/>
          <p14:tracePt t="176040" x="2979738" y="2828925"/>
          <p14:tracePt t="176057" x="2954338" y="2765425"/>
          <p14:tracePt t="176074" x="2928938" y="2703513"/>
          <p14:tracePt t="176090" x="2916238" y="2665413"/>
          <p14:tracePt t="176107" x="2916238" y="2640013"/>
          <p14:tracePt t="176123" x="2903538" y="2590800"/>
          <p14:tracePt t="176140" x="2903538" y="2578100"/>
          <p14:tracePt t="176157" x="2903538" y="2552700"/>
          <p14:tracePt t="176160" x="2903538" y="2540000"/>
          <p14:tracePt t="176173" x="2903538" y="2527300"/>
          <p14:tracePt t="176196" x="2903538" y="2516188"/>
          <p14:tracePt t="176232" x="2903538" y="2503488"/>
          <p14:tracePt t="176512" x="2890838" y="2503488"/>
          <p14:tracePt t="176524" x="2879725" y="2503488"/>
          <p14:tracePt t="176548" x="2854325" y="2503488"/>
          <p14:tracePt t="176560" x="2828925" y="2503488"/>
          <p14:tracePt t="176572" x="2803525" y="2503488"/>
          <p14:tracePt t="176584" x="2767013" y="2503488"/>
          <p14:tracePt t="176597" x="2703513" y="2503488"/>
          <p14:tracePt t="176608" x="2654300" y="2490788"/>
          <p14:tracePt t="176625" x="2603500" y="2478088"/>
          <p14:tracePt t="176641" x="2565400" y="2465388"/>
          <p14:tracePt t="176658" x="2503488" y="2465388"/>
          <p14:tracePt t="176676" x="2465388" y="2452688"/>
          <p14:tracePt t="176691" x="2441575" y="2452688"/>
          <p14:tracePt t="176694" x="2416175" y="2452688"/>
          <p14:tracePt t="176708" x="2403475" y="2452688"/>
          <p14:tracePt t="176725" x="2378075" y="2439988"/>
          <p14:tracePt t="176742" x="2352675" y="2427288"/>
          <p14:tracePt t="176758" x="2339975" y="2427288"/>
          <p14:tracePt t="176775" x="2328863" y="2414588"/>
          <p14:tracePt t="176802" x="2316163" y="2403475"/>
          <p14:tracePt t="176852" x="2316163" y="2390775"/>
          <p14:tracePt t="176888" x="2303463" y="2378075"/>
          <p14:tracePt t="176926" x="2303463" y="2365375"/>
          <p14:tracePt t="176948" x="2303463" y="2352675"/>
          <p14:tracePt t="176961" x="2303463" y="2339975"/>
          <p14:tracePt t="176985" x="2303463" y="2327275"/>
          <p14:tracePt t="177021" x="2303463" y="2314575"/>
          <p14:tracePt t="177046" x="2303463" y="2303463"/>
          <p14:tracePt t="177059" x="2303463" y="2290763"/>
          <p14:tracePt t="177082" x="2303463" y="2278063"/>
          <p14:tracePt t="177094" x="2303463" y="2265363"/>
          <p14:tracePt t="177118" x="2303463" y="2252663"/>
          <p14:tracePt t="177131" x="2303463" y="2239963"/>
          <p14:tracePt t="177154" x="2303463" y="2227263"/>
          <p14:tracePt t="177180" x="2303463" y="2214563"/>
          <p14:tracePt t="177204" x="2303463" y="2201863"/>
          <p14:tracePt t="177216" x="2303463" y="2190750"/>
          <p14:tracePt t="177240" x="2303463" y="2178050"/>
          <p14:tracePt t="177264" x="2303463" y="2165350"/>
          <p14:tracePt t="177313" x="2303463" y="2152650"/>
          <p14:tracePt t="177458" x="2290763" y="2152650"/>
          <p14:tracePt t="178271" x="2303463" y="2152650"/>
          <p14:tracePt t="178454" x="2316163" y="2152650"/>
          <p14:tracePt t="178502" x="2328863" y="2165350"/>
          <p14:tracePt t="178526" x="2339975" y="2165350"/>
          <p14:tracePt t="178563" x="2352675" y="2165350"/>
          <p14:tracePt t="178575" x="2352675" y="2178050"/>
          <p14:tracePt t="178600" x="2365375" y="2178050"/>
          <p14:tracePt t="178623" x="2378075" y="2190750"/>
          <p14:tracePt t="178636" x="2390775" y="2190750"/>
          <p14:tracePt t="178647" x="2390775" y="2201863"/>
          <p14:tracePt t="178663" x="2403475" y="2201863"/>
          <p14:tracePt t="178680" x="2403475" y="2214563"/>
          <p14:tracePt t="178697" x="2416175" y="2214563"/>
          <p14:tracePt t="178713" x="2416175" y="2227263"/>
          <p14:tracePt t="178731" x="2428875" y="2227263"/>
          <p14:tracePt t="178733" x="2441575" y="2227263"/>
          <p14:tracePt t="178746" x="2441575" y="2239963"/>
          <p14:tracePt t="178764" x="2452688" y="2239963"/>
          <p14:tracePt t="178781" x="2465388" y="2252663"/>
          <p14:tracePt t="178805" x="2478088" y="2265363"/>
          <p14:tracePt t="178817" x="2490788" y="2265363"/>
          <p14:tracePt t="178841" x="2503488" y="2278063"/>
          <p14:tracePt t="178866" x="2516188" y="2278063"/>
          <p14:tracePt t="178878" x="2516188" y="2290763"/>
          <p14:tracePt t="178890" x="2528888" y="2290763"/>
          <p14:tracePt t="178914" x="2541588" y="2303463"/>
          <p14:tracePt t="178926" x="2541588" y="2314575"/>
          <p14:tracePt t="178938" x="2554288" y="2314575"/>
          <p14:tracePt t="178963" x="2565400" y="2327275"/>
          <p14:tracePt t="179000" x="2565400" y="2339975"/>
          <p14:tracePt t="179012" x="2578100" y="2339975"/>
          <p14:tracePt t="179072" x="2590800" y="2352675"/>
          <p14:tracePt t="181026" x="2590800" y="2365375"/>
          <p14:tracePt t="181062" x="2590800" y="2378075"/>
          <p14:tracePt t="181074" x="2590800" y="2390775"/>
          <p14:tracePt t="181086" x="2590800" y="2403475"/>
          <p14:tracePt t="181098" x="2590800" y="2414588"/>
          <p14:tracePt t="181111" x="2590800" y="2427288"/>
          <p14:tracePt t="181123" x="2590800" y="2439988"/>
          <p14:tracePt t="181136" x="2590800" y="2452688"/>
          <p14:tracePt t="181153" x="2590800" y="2465388"/>
          <p14:tracePt t="181170" x="2590800" y="2503488"/>
          <p14:tracePt t="181187" x="2590800" y="2516188"/>
          <p14:tracePt t="181203" x="2590800" y="2540000"/>
          <p14:tracePt t="181206" x="2590800" y="2552700"/>
          <p14:tracePt t="181221" x="2590800" y="2578100"/>
          <p14:tracePt t="181236" x="2590800" y="2603500"/>
          <p14:tracePt t="181254" x="2590800" y="2616200"/>
          <p14:tracePt t="181256" x="2590800" y="2627313"/>
          <p14:tracePt t="181270" x="2590800" y="2652713"/>
          <p14:tracePt t="181287" x="2590800" y="2665413"/>
          <p14:tracePt t="181304" x="2590800" y="2678113"/>
          <p14:tracePt t="181320" x="2590800" y="2690813"/>
          <p14:tracePt t="181535" x="2603500" y="2690813"/>
          <p14:tracePt t="181572" x="2603500" y="2703513"/>
          <p14:tracePt t="181608" x="2603500" y="2716213"/>
          <p14:tracePt t="181620" x="2616200" y="2728913"/>
          <p14:tracePt t="181631" x="2616200" y="2740025"/>
          <p14:tracePt t="181644" x="2628900" y="2765425"/>
          <p14:tracePt t="181655" x="2641600" y="2790825"/>
          <p14:tracePt t="181671" x="2654300" y="2816225"/>
          <p14:tracePt t="181688" x="2667000" y="2840038"/>
          <p14:tracePt t="181705" x="2728913" y="2941638"/>
          <p14:tracePt t="181721" x="2741613" y="2990850"/>
          <p14:tracePt t="181738" x="2778125" y="3028950"/>
          <p14:tracePt t="181741" x="2803525" y="3065463"/>
          <p14:tracePt t="181755" x="2816225" y="3128963"/>
          <p14:tracePt t="181771" x="2854325" y="3190875"/>
          <p14:tracePt t="181790" x="2903538" y="3267075"/>
          <p14:tracePt t="181804" x="2941638" y="3316288"/>
          <p14:tracePt t="181821" x="2967038" y="3341688"/>
          <p14:tracePt t="181839" x="3067050" y="3429000"/>
          <p14:tracePt t="181855" x="3103563" y="3479800"/>
          <p14:tracePt t="181872" x="3141663" y="3516313"/>
          <p14:tracePt t="181874" x="3179763" y="3579813"/>
          <p14:tracePt t="181891" x="3205163" y="3654425"/>
          <p14:tracePt t="181904" x="3216275" y="3703638"/>
          <p14:tracePt t="182226" x="3216275" y="3692525"/>
          <p14:tracePt t="182263" x="3216275" y="3679825"/>
          <p14:tracePt t="182287" x="3216275" y="3667125"/>
          <p14:tracePt t="182457" x="3216275" y="3679825"/>
          <p14:tracePt t="182493" x="3216275" y="3692525"/>
          <p14:tracePt t="182506" x="3205163" y="3692525"/>
          <p14:tracePt t="182518" x="3192463" y="3692525"/>
          <p14:tracePt t="182529" x="3192463" y="3703638"/>
          <p14:tracePt t="182542" x="3179763" y="3703638"/>
          <p14:tracePt t="182567" x="3167063" y="3703638"/>
          <p14:tracePt t="182591" x="3154363" y="3716338"/>
          <p14:tracePt t="182603" x="3141663" y="3716338"/>
          <p14:tracePt t="182615" x="3128963" y="3729038"/>
          <p14:tracePt t="182640" x="3103563" y="3729038"/>
          <p14:tracePt t="182651" x="3103563" y="3741738"/>
          <p14:tracePt t="182663" x="3092450" y="3741738"/>
          <p14:tracePt t="182675" x="3079750" y="3754438"/>
          <p14:tracePt t="182690" x="3067050" y="3767138"/>
          <p14:tracePt t="182707" x="3041650" y="3767138"/>
          <p14:tracePt t="182724" x="2992438" y="3803650"/>
          <p14:tracePt t="182741" x="2979738" y="3803650"/>
          <p14:tracePt t="182758" x="2954338" y="3816350"/>
          <p14:tracePt t="182761" x="2928938" y="3829050"/>
          <p14:tracePt t="182773" x="2916238" y="3841750"/>
          <p14:tracePt t="182791" x="2903538" y="3854450"/>
          <p14:tracePt t="182808" x="2879725" y="3879850"/>
          <p14:tracePt t="182824" x="2867025" y="3879850"/>
          <p14:tracePt t="182841" x="2841625" y="3892550"/>
          <p14:tracePt t="182858" x="2816225" y="3916363"/>
          <p14:tracePt t="182874" x="2803525" y="3929063"/>
          <p14:tracePt t="182891" x="2790825" y="3954463"/>
          <p14:tracePt t="182894" x="2767013" y="3967163"/>
          <p14:tracePt t="182907" x="2754313" y="3979863"/>
          <p14:tracePt t="182925" x="2728913" y="3992563"/>
          <p14:tracePt t="182942" x="2703513" y="4017963"/>
          <p14:tracePt t="182957" x="2690813" y="4017963"/>
          <p14:tracePt t="182975" x="2678113" y="4041775"/>
          <p14:tracePt t="182991" x="2667000" y="4054475"/>
          <p14:tracePt t="183015" x="2654300" y="4054475"/>
          <p14:tracePt t="183040" x="2641600" y="4054475"/>
          <p14:tracePt t="183112" x="2641600" y="4029075"/>
          <p14:tracePt t="183137" x="2641600" y="4017963"/>
          <p14:tracePt t="183149" x="2654300" y="4017963"/>
          <p14:tracePt t="183161" x="2667000" y="4005263"/>
          <p14:tracePt t="183174" x="2678113" y="3992563"/>
          <p14:tracePt t="183197" x="2690813" y="3992563"/>
          <p14:tracePt t="183209" x="2690813" y="3979863"/>
          <p14:tracePt t="183225" x="2703513" y="3979863"/>
          <p14:tracePt t="183242" x="2728913" y="3979863"/>
          <p14:tracePt t="183245" x="2754313" y="3979863"/>
          <p14:tracePt t="183259" x="2790825" y="3979863"/>
          <p14:tracePt t="183275" x="2816225" y="3979863"/>
          <p14:tracePt t="183292" x="2841625" y="3979863"/>
          <p14:tracePt t="183295" x="2879725" y="3979863"/>
          <p14:tracePt t="183309" x="2916238" y="3979863"/>
          <p14:tracePt t="183326" x="2967038" y="3979863"/>
          <p14:tracePt t="183342" x="3079750" y="3979863"/>
          <p14:tracePt t="183359" x="3116263" y="3992563"/>
          <p14:tracePt t="183376" x="3154363" y="4005263"/>
          <p14:tracePt t="183379" x="3179763" y="4017963"/>
          <p14:tracePt t="183393" x="3216275" y="4029075"/>
          <p14:tracePt t="183409" x="3254375" y="4054475"/>
          <p14:tracePt t="183426" x="3292475" y="4054475"/>
          <p14:tracePt t="183428" x="3341688" y="4092575"/>
          <p14:tracePt t="183442" x="3379788" y="4117975"/>
          <p14:tracePt t="183459" x="3429000" y="4129088"/>
          <p14:tracePt t="183476" x="3505200" y="4192588"/>
          <p14:tracePt t="183493" x="3554413" y="4205288"/>
          <p14:tracePt t="183509" x="3592513" y="4217988"/>
          <p14:tracePt t="183526" x="3654425" y="4254500"/>
          <p14:tracePt t="183543" x="3692525" y="4267200"/>
          <p14:tracePt t="183559" x="3730625" y="4279900"/>
          <p14:tracePt t="183561" x="3756025" y="4292600"/>
          <p14:tracePt t="183575" x="3779838" y="4318000"/>
          <p14:tracePt t="183592" x="3805238" y="4330700"/>
          <p14:tracePt t="183610" x="3856038" y="4367213"/>
          <p14:tracePt t="183626" x="3867150" y="4379913"/>
          <p14:tracePt t="183643" x="3892550" y="4405313"/>
          <p14:tracePt t="183646" x="3892550" y="4418013"/>
          <p14:tracePt t="183660" x="3905250" y="4418013"/>
          <p14:tracePt t="183676" x="3917950" y="4430713"/>
          <p14:tracePt t="184508" x="3930650" y="4430713"/>
          <p14:tracePt t="184520" x="3956050" y="4430713"/>
          <p14:tracePt t="184531" x="3992563" y="4430713"/>
          <p14:tracePt t="184545" x="4030663" y="4430713"/>
          <p14:tracePt t="184562" x="4068763" y="4430713"/>
          <p14:tracePt t="184579" x="4156075" y="4430713"/>
          <p14:tracePt t="184596" x="4205288" y="4430713"/>
          <p14:tracePt t="184612" x="4243388" y="4430713"/>
          <p14:tracePt t="184629" x="4294188" y="4430713"/>
          <p14:tracePt t="184646" x="4318000" y="4430713"/>
          <p14:tracePt t="184666" x="4330700" y="4430713"/>
          <p14:tracePt t="185394" x="4330700" y="4405313"/>
          <p14:tracePt t="185455" x="4330700" y="4392613"/>
          <p14:tracePt t="185503" x="4318000" y="4392613"/>
          <p14:tracePt t="185514" x="4305300" y="4379913"/>
          <p14:tracePt t="185551" x="4305300" y="4367213"/>
          <p14:tracePt t="185564" x="4294188" y="4354513"/>
          <p14:tracePt t="185588" x="4281488" y="4341813"/>
          <p14:tracePt t="185612" x="4281488" y="4330700"/>
          <p14:tracePt t="185624" x="4268788" y="4318000"/>
          <p14:tracePt t="185636" x="4256088" y="4305300"/>
          <p14:tracePt t="185648" x="4256088" y="4292600"/>
          <p14:tracePt t="185665" x="4243388" y="4279900"/>
          <p14:tracePt t="185681" x="4230688" y="4267200"/>
          <p14:tracePt t="185699" x="4230688" y="4241800"/>
          <p14:tracePt t="185714" x="4217988" y="4230688"/>
          <p14:tracePt t="185732" x="4205288" y="4217988"/>
          <p14:tracePt t="185749" x="4205288" y="4205288"/>
          <p14:tracePt t="185765" x="4192588" y="4205288"/>
          <p14:tracePt t="185782" x="4192588" y="4192588"/>
          <p14:tracePt t="185806" x="4181475" y="4179888"/>
          <p14:tracePt t="185866" x="4181475" y="4167188"/>
          <p14:tracePt t="185904" x="4181475" y="4154488"/>
          <p14:tracePt t="186195" x="4168775" y="4154488"/>
          <p14:tracePt t="186231" x="4168775" y="4129088"/>
          <p14:tracePt t="186243" x="4130675" y="4092575"/>
          <p14:tracePt t="186255" x="4092575" y="4029075"/>
          <p14:tracePt t="186267" x="4056063" y="3979863"/>
          <p14:tracePt t="186283" x="4030663" y="3905250"/>
          <p14:tracePt t="186300" x="3992563" y="3829050"/>
          <p14:tracePt t="186316" x="3905250" y="3654425"/>
          <p14:tracePt t="186333" x="3867150" y="3567113"/>
          <p14:tracePt t="186352" x="3779838" y="3390900"/>
          <p14:tracePt t="186366" x="3730625" y="3303588"/>
          <p14:tracePt t="186383" x="3692525" y="3216275"/>
          <p14:tracePt t="186401" x="3605213" y="3041650"/>
          <p14:tracePt t="186416" x="3579813" y="2978150"/>
          <p14:tracePt t="186434" x="3554413" y="2903538"/>
          <p14:tracePt t="186437" x="3541713" y="2865438"/>
          <p14:tracePt t="186450" x="3541713" y="2828925"/>
          <p14:tracePt t="186467" x="3530600" y="2803525"/>
          <p14:tracePt t="186483" x="3517900" y="2790825"/>
          <p14:tracePt t="186486" x="3517900" y="2778125"/>
          <p14:tracePt t="186500" x="3517900" y="2765425"/>
          <p14:tracePt t="186517" x="3517900" y="2752725"/>
          <p14:tracePt t="186960" x="3517900" y="2765425"/>
          <p14:tracePt t="187189" x="3530600" y="2765425"/>
          <p14:tracePt t="187214" x="3530600" y="2778125"/>
          <p14:tracePt t="187323" x="3530600" y="2790825"/>
          <p14:tracePt t="187360" x="3541713" y="2790825"/>
          <p14:tracePt t="187371" x="3541713" y="2803525"/>
          <p14:tracePt t="187384" x="3554413" y="2803525"/>
          <p14:tracePt t="187407" x="3567113" y="2816225"/>
          <p14:tracePt t="187420" x="3567113" y="2828925"/>
          <p14:tracePt t="187433" x="3579813" y="2828925"/>
          <p14:tracePt t="187445" x="3579813" y="2840038"/>
          <p14:tracePt t="187457" x="3592513" y="2840038"/>
          <p14:tracePt t="187470" x="3605213" y="2852738"/>
          <p14:tracePt t="187492" x="3617913" y="2865438"/>
          <p14:tracePt t="187504" x="3617913" y="2878138"/>
          <p14:tracePt t="187520" x="3630613" y="2878138"/>
          <p14:tracePt t="187537" x="3643313" y="2890838"/>
          <p14:tracePt t="187554" x="3667125" y="2916238"/>
          <p14:tracePt t="187570" x="3679825" y="2928938"/>
          <p14:tracePt t="187587" x="3692525" y="2941638"/>
          <p14:tracePt t="187590" x="3705225" y="2952750"/>
          <p14:tracePt t="187603" x="3730625" y="2965450"/>
          <p14:tracePt t="187620" x="3743325" y="2990850"/>
          <p14:tracePt t="187638" x="3779838" y="3028950"/>
          <p14:tracePt t="187653" x="3805238" y="3054350"/>
          <p14:tracePt t="187670" x="3817938" y="3078163"/>
          <p14:tracePt t="187688" x="3856038" y="3141663"/>
          <p14:tracePt t="187703" x="3879850" y="3165475"/>
          <p14:tracePt t="187720" x="3917950" y="3216275"/>
          <p14:tracePt t="187723" x="3968750" y="3267075"/>
          <p14:tracePt t="187736" x="4005263" y="3316288"/>
          <p14:tracePt t="187753" x="4043363" y="3378200"/>
          <p14:tracePt t="187771" x="4156075" y="3490913"/>
          <p14:tracePt t="187787" x="4205288" y="3554413"/>
          <p14:tracePt t="187804" x="4243388" y="3603625"/>
          <p14:tracePt t="187821" x="4318000" y="3703638"/>
          <p14:tracePt t="187837" x="4356100" y="3741738"/>
          <p14:tracePt t="187854" x="4406900" y="3816350"/>
          <p14:tracePt t="187857" x="4443413" y="3892550"/>
          <p14:tracePt t="187870" x="4494213" y="3967163"/>
          <p14:tracePt t="187887" x="4543425" y="4029075"/>
          <p14:tracePt t="187905" x="4619625" y="4167188"/>
          <p14:tracePt t="187921" x="4656138" y="4230688"/>
          <p14:tracePt t="187938" x="4681538" y="4279900"/>
          <p14:tracePt t="187941" x="4706938" y="4318000"/>
          <p14:tracePt t="187954" x="4719638" y="4379913"/>
          <p14:tracePt t="187971" x="4732338" y="4430713"/>
          <p14:tracePt t="187988" x="4743450" y="4467225"/>
          <p14:tracePt t="187990" x="4743450" y="4492625"/>
          <p14:tracePt t="188004" x="4743450" y="4505325"/>
          <p14:tracePt t="188020" x="4743450" y="4518025"/>
          <p14:tracePt t="188039" x="4743450" y="4530725"/>
          <p14:tracePt t="188172" x="4719638" y="4530725"/>
          <p14:tracePt t="188185" x="4681538" y="4530725"/>
          <p14:tracePt t="188197" x="4656138" y="4530725"/>
          <p14:tracePt t="188209" x="4630738" y="4530725"/>
          <p14:tracePt t="188221" x="4594225" y="4530725"/>
          <p14:tracePt t="188239" x="4568825" y="4530725"/>
          <p14:tracePt t="188256" x="4556125" y="4530725"/>
          <p14:tracePt t="188258" x="4543425" y="4530725"/>
          <p14:tracePt t="188271" x="4518025" y="4530725"/>
          <p14:tracePt t="188288" x="4494213" y="4530725"/>
          <p14:tracePt t="188306" x="4456113" y="4518025"/>
          <p14:tracePt t="188321" x="4418013" y="4505325"/>
          <p14:tracePt t="188338" x="4381500" y="4479925"/>
          <p14:tracePt t="188341" x="4343400" y="4467225"/>
          <p14:tracePt t="188355" x="4318000" y="4454525"/>
          <p14:tracePt t="188372" x="4268788" y="4430713"/>
          <p14:tracePt t="188389" x="4192588" y="4392613"/>
          <p14:tracePt t="188391" x="4117975" y="4367213"/>
          <p14:tracePt t="188405" x="4043363" y="4341813"/>
          <p14:tracePt t="188422" x="3968750" y="4318000"/>
          <p14:tracePt t="188439" x="3817938" y="4267200"/>
          <p14:tracePt t="188455" x="3692525" y="4230688"/>
          <p14:tracePt t="188472" x="3592513" y="4205288"/>
          <p14:tracePt t="188475" x="3492500" y="4192588"/>
          <p14:tracePt t="188490" x="3405188" y="4192588"/>
          <p14:tracePt t="188506" x="3317875" y="4192588"/>
          <p14:tracePt t="188523" x="3167063" y="4230688"/>
          <p14:tracePt t="188525" x="2954338" y="4341813"/>
          <p14:tracePt t="188539" x="2716213" y="4505325"/>
          <p14:tracePt t="188556" x="2390775" y="4779963"/>
          <p14:tracePt t="188573" x="1990725" y="5156200"/>
          <p14:tracePt t="188589" x="1890713" y="5268913"/>
          <p14:tracePt t="188606" x="1790700" y="5356225"/>
          <p14:tracePt t="188609" x="1727200" y="5456238"/>
          <p14:tracePt t="188622" x="1677988" y="5494338"/>
          <p14:tracePt t="188640" x="1639888" y="5530850"/>
          <p14:tracePt t="188657" x="1577975" y="5581650"/>
          <p14:tracePt t="188673" x="1577975" y="5607050"/>
          <p14:tracePt t="188690" x="1552575" y="5619750"/>
          <p14:tracePt t="188707" x="1527175" y="5656263"/>
          <p14:tracePt t="188722" x="1527175" y="5668963"/>
          <p14:tracePt t="188743" x="1527175" y="5681663"/>
          <p14:tracePt t="188756" x="1514475" y="5681663"/>
          <p14:tracePt t="188773" x="1514475" y="5694363"/>
          <p14:tracePt t="188790" x="1501775" y="5707063"/>
          <p14:tracePt t="188807" x="1501775" y="5719763"/>
          <p14:tracePt t="188823" x="1501775" y="5732463"/>
          <p14:tracePt t="188841" x="1476375" y="5756275"/>
          <p14:tracePt t="188857" x="1476375" y="5781675"/>
          <p14:tracePt t="189142" x="1489075" y="5781675"/>
          <p14:tracePt t="189155" x="1514475" y="5781675"/>
          <p14:tracePt t="189168" x="1565275" y="5781675"/>
          <p14:tracePt t="189180" x="1627188" y="5768975"/>
          <p14:tracePt t="189191" x="1677988" y="5756275"/>
          <p14:tracePt t="189208" x="1727200" y="5756275"/>
          <p14:tracePt t="189224" x="1778000" y="5743575"/>
          <p14:tracePt t="189241" x="1939925" y="5707063"/>
          <p14:tracePt t="189258" x="2027238" y="5694363"/>
          <p14:tracePt t="189275" x="2116138" y="5694363"/>
          <p14:tracePt t="189277" x="2165350" y="5694363"/>
          <p14:tracePt t="189291" x="2228850" y="5694363"/>
          <p14:tracePt t="189308" x="2303463" y="5681663"/>
          <p14:tracePt t="189325" x="2516188" y="5668963"/>
          <p14:tracePt t="189342" x="2641600" y="5656263"/>
          <p14:tracePt t="189358" x="2754313" y="5656263"/>
          <p14:tracePt t="189361" x="2903538" y="5630863"/>
          <p14:tracePt t="189374" x="3067050" y="5630863"/>
          <p14:tracePt t="189391" x="3192463" y="5630863"/>
          <p14:tracePt t="189409" x="3292475" y="5619750"/>
          <p14:tracePt t="189411" x="3405188" y="5607050"/>
          <p14:tracePt t="189425" x="3492500" y="5594350"/>
          <p14:tracePt t="189441" x="3630613" y="5594350"/>
          <p14:tracePt t="189458" x="3817938" y="5543550"/>
          <p14:tracePt t="189475" x="3917950" y="5518150"/>
          <p14:tracePt t="189491" x="4017963" y="5481638"/>
          <p14:tracePt t="189508" x="4230688" y="5443538"/>
          <p14:tracePt t="189524" x="4330700" y="5407025"/>
          <p14:tracePt t="189543" x="4418013" y="5368925"/>
          <p14:tracePt t="189559" x="4456113" y="5356225"/>
          <p14:tracePt t="189575" x="4468813" y="5343525"/>
          <p14:tracePt t="189592" x="4481513" y="5343525"/>
          <p14:tracePt t="189981" x="4481513" y="5318125"/>
          <p14:tracePt t="189993" x="4481513" y="5294313"/>
          <p14:tracePt t="190005" x="4481513" y="5268913"/>
          <p14:tracePt t="190016" x="4481513" y="5243513"/>
          <p14:tracePt t="190029" x="4494213" y="5230813"/>
          <p14:tracePt t="190042" x="4494213" y="5205413"/>
          <p14:tracePt t="190060" x="4494213" y="5181600"/>
          <p14:tracePt t="190077" x="4506913" y="5143500"/>
          <p14:tracePt t="190093" x="4530725" y="5118100"/>
          <p14:tracePt t="190110" x="4530725" y="5092700"/>
          <p14:tracePt t="190127" x="4568825" y="5043488"/>
          <p14:tracePt t="190143" x="4581525" y="5018088"/>
          <p14:tracePt t="190161" x="4606925" y="5005388"/>
          <p14:tracePt t="190163" x="4630738" y="4992688"/>
          <p14:tracePt t="190176" x="4668838" y="4981575"/>
          <p14:tracePt t="190193" x="4706938" y="4968875"/>
          <p14:tracePt t="190211" x="4781550" y="4968875"/>
          <p14:tracePt t="190226" x="4832350" y="4968875"/>
          <p14:tracePt t="190243" x="4881563" y="4968875"/>
          <p14:tracePt t="190260" x="5006975" y="4968875"/>
          <p14:tracePt t="190276" x="5057775" y="4968875"/>
          <p14:tracePt t="190295" x="5145088" y="5043488"/>
          <p14:tracePt t="190310" x="5170488" y="5068888"/>
          <p14:tracePt t="190327" x="5207000" y="5092700"/>
          <p14:tracePt t="190344" x="5245100" y="5143500"/>
          <p14:tracePt t="190361" x="5270500" y="5156200"/>
          <p14:tracePt t="190381" x="5270500" y="5168900"/>
          <p14:tracePt t="190526" x="5257800" y="5168900"/>
          <p14:tracePt t="190538" x="5232400" y="5168900"/>
          <p14:tracePt t="190550" x="5194300" y="5168900"/>
          <p14:tracePt t="190561" x="5157788" y="5168900"/>
          <p14:tracePt t="190578" x="5081588" y="5168900"/>
          <p14:tracePt t="190595" x="5019675" y="5143500"/>
          <p14:tracePt t="190611" x="4832350" y="5056188"/>
          <p14:tracePt t="190628" x="4732338" y="5018088"/>
          <p14:tracePt t="190645" x="4606925" y="4943475"/>
          <p14:tracePt t="190648" x="4481513" y="4879975"/>
          <p14:tracePt t="190660" x="4381500" y="4805363"/>
          <p14:tracePt t="190678" x="4268788" y="4743450"/>
          <p14:tracePt t="190695" x="4081463" y="4592638"/>
          <p14:tracePt t="190712" x="4005263" y="4518025"/>
          <p14:tracePt t="190728" x="3930650" y="4454525"/>
          <p14:tracePt t="190745" x="3817938" y="4318000"/>
          <p14:tracePt t="190761" x="3779838" y="4241800"/>
          <p14:tracePt t="190779" x="3743325" y="4192588"/>
          <p14:tracePt t="190781" x="3717925" y="4129088"/>
          <p14:tracePt t="190794" x="3705225" y="4054475"/>
          <p14:tracePt t="190811" x="3679825" y="4005263"/>
          <p14:tracePt t="190830" x="3643313" y="3879850"/>
          <p14:tracePt t="190845" x="3630613" y="3816350"/>
          <p14:tracePt t="190861" x="3617913" y="3767138"/>
          <p14:tracePt t="190879" x="3579813" y="3641725"/>
          <p14:tracePt t="190895" x="3579813" y="3603625"/>
          <p14:tracePt t="190912" x="3567113" y="3579813"/>
          <p14:tracePt t="190914" x="3554413" y="3529013"/>
          <p14:tracePt t="190929" x="3554413" y="3490913"/>
          <p14:tracePt t="190945" x="3541713" y="3454400"/>
          <p14:tracePt t="190963" x="3530600" y="3378200"/>
          <p14:tracePt t="190978" x="3517900" y="3341688"/>
          <p14:tracePt t="190996" x="3517900" y="3303588"/>
          <p14:tracePt t="190999" x="3505200" y="3278188"/>
          <p14:tracePt t="191012" x="3505200" y="3254375"/>
          <p14:tracePt t="191028" x="3505200" y="3228975"/>
          <p14:tracePt t="191046" x="3505200" y="3216275"/>
          <p14:tracePt t="191048" x="3505200" y="3203575"/>
          <p14:tracePt t="191062" x="3505200" y="3190875"/>
          <p14:tracePt t="191085" x="3505200" y="3178175"/>
          <p14:tracePt t="191110" x="3505200" y="3165475"/>
          <p14:tracePt t="191460" x="3505200" y="3178175"/>
          <p14:tracePt t="191497" x="3517900" y="3178175"/>
          <p14:tracePt t="191509" x="3517900" y="3190875"/>
          <p14:tracePt t="191534" x="3530600" y="3190875"/>
          <p14:tracePt t="191547" x="3541713" y="3203575"/>
          <p14:tracePt t="191558" x="3541713" y="3216275"/>
          <p14:tracePt t="191570" x="3554413" y="3216275"/>
          <p14:tracePt t="191581" x="3567113" y="3228975"/>
          <p14:tracePt t="191598" x="3579813" y="3228975"/>
          <p14:tracePt t="191614" x="3579813" y="3254375"/>
          <p14:tracePt t="191632" x="3605213" y="3254375"/>
          <p14:tracePt t="191646" x="3617913" y="3267075"/>
          <p14:tracePt t="191664" x="3630613" y="3267075"/>
          <p14:tracePt t="191703" x="3643313" y="3267075"/>
          <p14:tracePt t="192116" x="3654425" y="3267075"/>
          <p14:tracePt t="192152" x="3667125" y="3267075"/>
          <p14:tracePt t="192165" x="3667125" y="3278188"/>
          <p14:tracePt t="192177" x="3679825" y="3290888"/>
          <p14:tracePt t="192188" x="3692525" y="3303588"/>
          <p14:tracePt t="192200" x="3717925" y="3316288"/>
          <p14:tracePt t="192215" x="3730625" y="3328988"/>
          <p14:tracePt t="192232" x="3756025" y="3354388"/>
          <p14:tracePt t="192250" x="3805238" y="3416300"/>
          <p14:tracePt t="192265" x="3843338" y="3441700"/>
          <p14:tracePt t="192281" x="3867150" y="3503613"/>
          <p14:tracePt t="192300" x="3943350" y="3590925"/>
          <p14:tracePt t="192316" x="3956050" y="3629025"/>
          <p14:tracePt t="192333" x="3979863" y="3667125"/>
          <p14:tracePt t="192335" x="3992563" y="3692525"/>
          <p14:tracePt t="192348" x="4017963" y="3716338"/>
          <p14:tracePt t="192366" x="4017963" y="3729038"/>
          <p14:tracePt t="192383" x="4043363" y="3754438"/>
          <p14:tracePt t="192399" x="4043363" y="3767138"/>
          <p14:tracePt t="192432" x="4043363" y="3779838"/>
          <p14:tracePt t="192771" x="4056063" y="3779838"/>
          <p14:tracePt t="192808" x="4068763" y="3779838"/>
          <p14:tracePt t="192820" x="4068763" y="3792538"/>
          <p14:tracePt t="192834" x="4081463" y="3792538"/>
          <p14:tracePt t="192856" x="4092575" y="3803650"/>
          <p14:tracePt t="192880" x="4105275" y="3829050"/>
          <p14:tracePt t="192905" x="4117975" y="3841750"/>
          <p14:tracePt t="192917" x="4130675" y="3841750"/>
          <p14:tracePt t="192929" x="4143375" y="3854450"/>
          <p14:tracePt t="192941" x="4143375" y="3867150"/>
          <p14:tracePt t="192953" x="4156075" y="3879850"/>
          <p14:tracePt t="192967" x="4168775" y="3879850"/>
          <p14:tracePt t="192983" x="4168775" y="3892550"/>
          <p14:tracePt t="193001" x="4181475" y="3905250"/>
          <p14:tracePt t="193018" x="4192588" y="3916363"/>
          <p14:tracePt t="193039" x="4205288" y="3916363"/>
          <p14:tracePt t="193051" x="4217988" y="3929063"/>
          <p14:tracePt t="193087" x="4230688" y="3941763"/>
          <p14:tracePt t="193123" x="4243388" y="3941763"/>
          <p14:tracePt t="193135" x="4243388" y="3954463"/>
          <p14:tracePt t="193147" x="4243388" y="3967163"/>
          <p14:tracePt t="193160" x="4256088" y="3967163"/>
          <p14:tracePt t="193172" x="4268788" y="3979863"/>
          <p14:tracePt t="193196" x="4268788" y="3992563"/>
          <p14:tracePt t="193208" x="4281488" y="3992563"/>
          <p14:tracePt t="193219" x="4294188" y="4017963"/>
          <p14:tracePt t="193235" x="4305300" y="4029075"/>
          <p14:tracePt t="193251" x="4343400" y="4054475"/>
          <p14:tracePt t="193269" x="4418013" y="4129088"/>
          <p14:tracePt t="193284" x="4456113" y="4167188"/>
          <p14:tracePt t="193301" x="4506913" y="4230688"/>
          <p14:tracePt t="193318" x="4581525" y="4330700"/>
          <p14:tracePt t="193335" x="4606925" y="4392613"/>
          <p14:tracePt t="193353" x="4681538" y="4492625"/>
          <p14:tracePt t="193369" x="4694238" y="4518025"/>
          <p14:tracePt t="193385" x="4706938" y="4530725"/>
          <p14:tracePt t="193402" x="4719638" y="4554538"/>
          <p14:tracePt t="197333" x="4732338" y="4554538"/>
          <p14:tracePt t="197369" x="4743450" y="4554538"/>
          <p14:tracePt t="197393" x="4756150" y="4554538"/>
          <p14:tracePt t="197405" x="4768850" y="4554538"/>
          <p14:tracePt t="197418" x="4781550" y="4554538"/>
          <p14:tracePt t="197430" x="4806950" y="4554538"/>
          <p14:tracePt t="197446" x="4832350" y="4554538"/>
          <p14:tracePt t="197462" x="4843463" y="4554538"/>
          <p14:tracePt t="197479" x="4868863" y="4567238"/>
          <p14:tracePt t="197495" x="4881563" y="4579938"/>
          <p14:tracePt t="197513" x="4894263" y="4579938"/>
          <p14:tracePt t="197517" x="4906963" y="4592638"/>
          <p14:tracePt t="197529" x="4919663" y="4605338"/>
          <p14:tracePt t="197552" x="4919663" y="4618038"/>
          <p14:tracePt t="197563" x="4932363" y="4630738"/>
          <p14:tracePt t="197579" x="4945063" y="4643438"/>
          <p14:tracePt t="197600" x="4956175" y="4656138"/>
          <p14:tracePt t="197624" x="4956175" y="4667250"/>
          <p14:tracePt t="198037" x="4956175" y="4679950"/>
          <p14:tracePt t="198049" x="4956175" y="4692650"/>
          <p14:tracePt t="198061" x="4956175" y="4705350"/>
          <p14:tracePt t="198085" x="4956175" y="4718050"/>
          <p14:tracePt t="198097" x="4956175" y="4730750"/>
          <p14:tracePt t="198109" x="4956175" y="4743450"/>
          <p14:tracePt t="198813" x="4945063" y="4730750"/>
          <p14:tracePt t="198825" x="4945063" y="4718050"/>
          <p14:tracePt t="198837" x="4932363" y="4718050"/>
          <p14:tracePt t="198850" x="4932363" y="4692650"/>
          <p14:tracePt t="198866" x="4906963" y="4679950"/>
          <p14:tracePt t="198882" x="4894263" y="4667250"/>
          <p14:tracePt t="198900" x="4856163" y="4643438"/>
          <p14:tracePt t="198916" x="4843463" y="4630738"/>
          <p14:tracePt t="198933" x="4819650" y="4605338"/>
          <p14:tracePt t="198949" x="4806950" y="4592638"/>
          <p14:tracePt t="198966" x="4794250" y="4592638"/>
          <p14:tracePt t="198983" x="4781550" y="4567238"/>
          <p14:tracePt t="199177" x="4794250" y="4567238"/>
          <p14:tracePt t="199238" x="4806950" y="4567238"/>
          <p14:tracePt t="199274" x="4819650" y="4567238"/>
          <p14:tracePt t="199299" x="4832350" y="4554538"/>
          <p14:tracePt t="199311" x="4843463" y="4554538"/>
          <p14:tracePt t="199323" x="4856163" y="4554538"/>
          <p14:tracePt t="199348" x="4868863" y="4554538"/>
          <p14:tracePt t="199360" x="4881563" y="4554538"/>
          <p14:tracePt t="199396" x="4894263" y="4554538"/>
          <p14:tracePt t="199420" x="4906963" y="4554538"/>
          <p14:tracePt t="199457" x="4919663" y="4554538"/>
          <p14:tracePt t="199469" x="4932363" y="4554538"/>
          <p14:tracePt t="199493" x="4945063" y="4554538"/>
          <p14:tracePt t="199530" x="4956175" y="4554538"/>
          <p14:tracePt t="199554" x="4968875" y="4554538"/>
          <p14:tracePt t="199567" x="4981575" y="4554538"/>
          <p14:tracePt t="199590" x="4994275" y="4554538"/>
          <p14:tracePt t="199614" x="5006975" y="4554538"/>
          <p14:tracePt t="199651" x="5019675" y="4567238"/>
          <p14:tracePt t="199663" x="5032375" y="4579938"/>
          <p14:tracePt t="199701" x="5045075" y="4592638"/>
          <p14:tracePt t="199736" x="5045075" y="4605338"/>
          <p14:tracePt t="199748" x="5057775" y="4605338"/>
          <p14:tracePt t="199759" x="5057775" y="4618038"/>
          <p14:tracePt t="199784" x="5057775" y="4630738"/>
          <p14:tracePt t="199990" x="5057775" y="4618038"/>
          <p14:tracePt t="200014" x="5057775" y="4605338"/>
          <p14:tracePt t="200027" x="5057775" y="4592638"/>
          <p14:tracePt t="200040" x="5057775" y="4579938"/>
          <p14:tracePt t="200053" x="5057775" y="4554538"/>
          <p14:tracePt t="200069" x="5045075" y="4543425"/>
          <p14:tracePt t="200087" x="5045075" y="4518025"/>
          <p14:tracePt t="200102" x="5045075" y="4505325"/>
          <p14:tracePt t="200119" x="5032375" y="4492625"/>
          <p14:tracePt t="200136" x="5032375" y="4479925"/>
          <p14:tracePt t="200153" x="5032375" y="4467225"/>
          <p14:tracePt t="200173" x="5032375" y="4454525"/>
          <p14:tracePt t="200186" x="5032375" y="4443413"/>
          <p14:tracePt t="200221" x="5032375" y="4430713"/>
          <p14:tracePt t="200390" x="5032375" y="4443413"/>
          <p14:tracePt t="200440" x="5032375" y="4454525"/>
          <p14:tracePt t="201119" x="5032375" y="4467225"/>
          <p14:tracePt t="201131" x="5019675" y="4467225"/>
          <p14:tracePt t="201143" x="4994275" y="4467225"/>
          <p14:tracePt t="201167" x="4968875" y="4479925"/>
          <p14:tracePt t="201178" x="4932363" y="4492625"/>
          <p14:tracePt t="201190" x="4881563" y="4505325"/>
          <p14:tracePt t="201206" x="4794250" y="4554538"/>
          <p14:tracePt t="201222" x="4630738" y="4605338"/>
          <p14:tracePt t="201240" x="4368800" y="4743450"/>
          <p14:tracePt t="201256" x="4217988" y="4818063"/>
          <p14:tracePt t="201272" x="4056063" y="4905375"/>
          <p14:tracePt t="201290" x="3817938" y="5018088"/>
          <p14:tracePt t="201306" x="3717925" y="5092700"/>
          <p14:tracePt t="201322" x="3630613" y="5143500"/>
          <p14:tracePt t="201339" x="3441700" y="5230813"/>
          <p14:tracePt t="201356" x="3367088" y="5256213"/>
          <p14:tracePt t="201373" x="3254375" y="5318125"/>
          <p14:tracePt t="201389" x="3205163" y="5330825"/>
          <p14:tracePt t="201406" x="3192463" y="5356225"/>
          <p14:tracePt t="201423" x="3141663" y="5381625"/>
          <p14:tracePt t="201439" x="3128963" y="5394325"/>
          <p14:tracePt t="201457" x="3103563" y="5407025"/>
          <p14:tracePt t="201459" x="3067050" y="5418138"/>
          <p14:tracePt t="201473" x="3028950" y="5443538"/>
          <p14:tracePt t="201489" x="2992438" y="5456238"/>
          <p14:tracePt t="201507" x="2879725" y="5507038"/>
          <p14:tracePt t="201522" x="2816225" y="5518150"/>
          <p14:tracePt t="201539" x="2790825" y="5530850"/>
          <p14:tracePt t="201557" x="2728913" y="5556250"/>
          <p14:tracePt t="201573" x="2716213" y="5556250"/>
          <p14:tracePt t="201590" x="2678113" y="5568950"/>
          <p14:tracePt t="201592" x="2654300" y="5581650"/>
          <p14:tracePt t="201606" x="2641600" y="5581650"/>
          <p14:tracePt t="201623" x="2628900" y="5581650"/>
          <p14:tracePt t="201641" x="2616200" y="5581650"/>
          <p14:tracePt t="201657" x="2603500" y="5581650"/>
          <p14:tracePt t="201673" x="2590800" y="5581650"/>
          <p14:tracePt t="201691" x="2578100" y="5581650"/>
          <p14:tracePt t="201713" x="2565400" y="5581650"/>
          <p14:tracePt t="201774" x="2554288" y="5581650"/>
          <p14:tracePt t="201798" x="2541588" y="5581650"/>
          <p14:tracePt t="201811" x="2528888" y="5556250"/>
          <p14:tracePt t="201835" x="2516188" y="5543550"/>
          <p14:tracePt t="201847" x="2503488" y="5518150"/>
          <p14:tracePt t="201859" x="2503488" y="5507038"/>
          <p14:tracePt t="201874" x="2503488" y="5494338"/>
          <p14:tracePt t="201890" x="2490788" y="5468938"/>
          <p14:tracePt t="201908" x="2478088" y="5430838"/>
          <p14:tracePt t="201924" x="2478088" y="5407025"/>
          <p14:tracePt t="201940" x="2478088" y="5368925"/>
          <p14:tracePt t="201943" x="2478088" y="5356225"/>
          <p14:tracePt t="201957" x="2478088" y="5343525"/>
          <p14:tracePt t="201975" x="2478088" y="5318125"/>
          <p14:tracePt t="201991" x="2478088" y="5281613"/>
          <p14:tracePt t="202017" x="2478088" y="5256213"/>
          <p14:tracePt t="202030" x="2478088" y="5243513"/>
          <p14:tracePt t="202053" x="2478088" y="5218113"/>
          <p14:tracePt t="202065" x="2478088" y="5205413"/>
          <p14:tracePt t="202077" x="2478088" y="5194300"/>
          <p14:tracePt t="202101" x="2478088" y="5181600"/>
          <p14:tracePt t="202113" x="2478088" y="5168900"/>
          <p14:tracePt t="202138" x="2478088" y="5156200"/>
          <p14:tracePt t="202150" x="2478088" y="5143500"/>
          <p14:tracePt t="202174" x="2478088" y="5130800"/>
          <p14:tracePt t="202186" x="2478088" y="5118100"/>
          <p14:tracePt t="202211" x="2478088" y="5092700"/>
          <p14:tracePt t="202235" x="2478088" y="5081588"/>
          <p14:tracePt t="202272" x="2478088" y="5068888"/>
          <p14:tracePt t="202308" x="2478088" y="5056188"/>
          <p14:tracePt t="202430" x="2478088" y="5043488"/>
          <p14:tracePt t="202490" x="2478088" y="5030788"/>
          <p14:tracePt t="202539" x="2490788" y="5030788"/>
          <p14:tracePt t="202600" x="2503488" y="5030788"/>
          <p14:tracePt t="202635" x="2516188" y="5030788"/>
          <p14:tracePt t="202647" x="2528888" y="5030788"/>
          <p14:tracePt t="202659" x="2541588" y="5030788"/>
          <p14:tracePt t="202671" x="2554288" y="5030788"/>
          <p14:tracePt t="202684" x="2578100" y="5030788"/>
          <p14:tracePt t="202697" x="2603500" y="5030788"/>
          <p14:tracePt t="202711" x="2628900" y="5030788"/>
          <p14:tracePt t="202726" x="2654300" y="5030788"/>
          <p14:tracePt t="202744" x="2728913" y="5030788"/>
          <p14:tracePt t="202759" x="2790825" y="5030788"/>
          <p14:tracePt t="202776" x="2854325" y="5018088"/>
          <p14:tracePt t="202793" x="2941638" y="4992688"/>
          <p14:tracePt t="202811" x="3003550" y="4992688"/>
          <p14:tracePt t="202825" x="3041650" y="4992688"/>
          <p14:tracePt t="202843" x="3116263" y="4981575"/>
          <p14:tracePt t="202860" x="3154363" y="4981575"/>
          <p14:tracePt t="202877" x="3179763" y="4981575"/>
          <p14:tracePt t="202879" x="3205163" y="4968875"/>
          <p14:tracePt t="202893" x="3216275" y="4968875"/>
          <p14:tracePt t="202951" x="3192463" y="4956175"/>
          <p14:tracePt t="202964" x="3167063" y="4956175"/>
          <p14:tracePt t="202976" x="3154363" y="4943475"/>
          <p14:tracePt t="202987" x="3116263" y="4918075"/>
          <p14:tracePt t="202999" x="3103563" y="4879975"/>
          <p14:tracePt t="203011" x="3054350" y="4779963"/>
          <p14:tracePt t="203027" x="3003550" y="4643438"/>
          <p14:tracePt t="203044" x="2954338" y="4479925"/>
          <p14:tracePt t="203061" x="2854325" y="3979863"/>
          <p14:tracePt t="203078" x="2816225" y="3754438"/>
          <p14:tracePt t="203094" x="2803525" y="3567113"/>
          <p14:tracePt t="203097" x="2803525" y="3390900"/>
          <p14:tracePt t="203111" x="2803525" y="3241675"/>
          <p14:tracePt t="203127" x="2803525" y="3128963"/>
          <p14:tracePt t="203145" x="2803525" y="2952750"/>
          <p14:tracePt t="203161" x="2816225" y="2878138"/>
          <p14:tracePt t="203177" x="2816225" y="2840038"/>
          <p14:tracePt t="203194" x="2828925" y="2778125"/>
          <p14:tracePt t="203211" x="2828925" y="2752725"/>
          <p14:tracePt t="203228" x="2828925" y="2740025"/>
          <p14:tracePt t="203231" x="2828925" y="2728913"/>
          <p14:tracePt t="203243" x="2841625" y="2728913"/>
          <p14:tracePt t="203327" x="2841625" y="2740025"/>
          <p14:tracePt t="203339" x="2854325" y="2765425"/>
          <p14:tracePt t="203351" x="2854325" y="2803525"/>
          <p14:tracePt t="203667" x="2854325" y="2816225"/>
          <p14:tracePt t="203691" x="2854325" y="2828925"/>
          <p14:tracePt t="203703" x="2854325" y="2840038"/>
          <p14:tracePt t="203715" x="2841625" y="2840038"/>
          <p14:tracePt t="203728" x="2841625" y="2852738"/>
          <p14:tracePt t="203765" x="2841625" y="2865438"/>
          <p14:tracePt t="203800" x="2841625" y="2878138"/>
          <p14:tracePt t="203812" x="2841625" y="2890838"/>
          <p14:tracePt t="203848" x="2841625" y="2903538"/>
          <p14:tracePt t="203897" x="2841625" y="2916238"/>
          <p14:tracePt t="203922" x="2841625" y="2941638"/>
          <p14:tracePt t="203946" x="2828925" y="2952750"/>
          <p14:tracePt t="203958" x="2828925" y="2965450"/>
          <p14:tracePt t="203969" x="2828925" y="2978150"/>
          <p14:tracePt t="203983" x="2828925" y="2990850"/>
          <p14:tracePt t="203996" x="2828925" y="3016250"/>
          <p14:tracePt t="204013" x="2828925" y="3041650"/>
          <p14:tracePt t="204030" x="2828925" y="3078163"/>
          <p14:tracePt t="204046" x="2816225" y="3090863"/>
          <p14:tracePt t="204063" x="2816225" y="3116263"/>
          <p14:tracePt t="204067" x="2816225" y="3128963"/>
          <p14:tracePt t="204081" x="2816225" y="3154363"/>
          <p14:tracePt t="204097" x="2803525" y="3178175"/>
          <p14:tracePt t="204113" x="2803525" y="3203575"/>
          <p14:tracePt t="204130" x="2803525" y="3267075"/>
          <p14:tracePt t="204147" x="2790825" y="3303588"/>
          <p14:tracePt t="204164" x="2790825" y="3390900"/>
          <p14:tracePt t="204180" x="2790825" y="3429000"/>
          <p14:tracePt t="204197" x="2790825" y="3467100"/>
          <p14:tracePt t="204200" x="2778125" y="3516313"/>
          <p14:tracePt t="204214" x="2778125" y="3590925"/>
          <p14:tracePt t="204230" x="2778125" y="3654425"/>
          <p14:tracePt t="204247" x="2778125" y="3741738"/>
          <p14:tracePt t="204250" x="2778125" y="3803650"/>
          <p14:tracePt t="204262" x="2778125" y="3879850"/>
          <p14:tracePt t="204280" x="2778125" y="3967163"/>
          <p14:tracePt t="204298" x="2778125" y="4117975"/>
          <p14:tracePt t="204314" x="2790825" y="4167188"/>
          <p14:tracePt t="204330" x="2790825" y="4230688"/>
          <p14:tracePt t="204333" x="2803525" y="4267200"/>
          <p14:tracePt t="204347" x="2816225" y="4292600"/>
          <p14:tracePt t="204364" x="2828925" y="4305300"/>
          <p14:tracePt t="204601" x="2828925" y="4318000"/>
          <p14:tracePt t="204625" x="2828925" y="4341813"/>
          <p14:tracePt t="204650" x="2828925" y="4354513"/>
          <p14:tracePt t="204662" x="2828925" y="4379913"/>
          <p14:tracePt t="204674" x="2828925" y="4392613"/>
          <p14:tracePt t="204686" x="2828925" y="4418013"/>
          <p14:tracePt t="204699" x="2816225" y="4454525"/>
          <p14:tracePt t="204715" x="2816225" y="4479925"/>
          <p14:tracePt t="204731" x="2803525" y="4518025"/>
          <p14:tracePt t="204734" x="2803525" y="4579938"/>
          <p14:tracePt t="204748" x="2790825" y="4618038"/>
          <p14:tracePt t="204765" x="2778125" y="4667250"/>
          <p14:tracePt t="204783" x="2767013" y="4756150"/>
          <p14:tracePt t="204798" x="2754313" y="4792663"/>
          <p14:tracePt t="204815" x="2754313" y="4818063"/>
          <p14:tracePt t="204831" x="2741613" y="4868863"/>
          <p14:tracePt t="204848" x="2728913" y="4879975"/>
          <p14:tracePt t="204864" x="2728913" y="4905375"/>
          <p14:tracePt t="204882" x="2716213" y="4943475"/>
          <p14:tracePt t="204899" x="2716213" y="4956175"/>
          <p14:tracePt t="204917" x="2703513" y="5005388"/>
          <p14:tracePt t="204931" x="2703513" y="5030788"/>
          <p14:tracePt t="204949" x="2703513" y="5056188"/>
          <p14:tracePt t="204953" x="2703513" y="5081588"/>
          <p14:tracePt t="204966" x="2703513" y="5118100"/>
          <p14:tracePt t="204982" x="2703513" y="5143500"/>
          <p14:tracePt t="204999" x="2690813" y="5194300"/>
          <p14:tracePt t="205001" x="2690813" y="5230813"/>
          <p14:tracePt t="205016" x="2690813" y="5268913"/>
          <p14:tracePt t="205032" x="2690813" y="5305425"/>
          <p14:tracePt t="205050" x="2690813" y="5394325"/>
          <p14:tracePt t="205066" x="2690813" y="5418138"/>
          <p14:tracePt t="205082" x="2690813" y="5430838"/>
          <p14:tracePt t="205085" x="2690813" y="5443538"/>
          <p14:tracePt t="205100" x="2690813" y="5456238"/>
          <p14:tracePt t="205116" x="2690813" y="5468938"/>
          <p14:tracePt t="205474" x="2678113" y="5468938"/>
          <p14:tracePt t="205487" x="2678113" y="5456238"/>
          <p14:tracePt t="205500" x="2667000" y="5456238"/>
          <p14:tracePt t="205511" x="2654300" y="5456238"/>
          <p14:tracePt t="205523" x="2641600" y="5456238"/>
          <p14:tracePt t="205535" x="2628900" y="5443538"/>
          <p14:tracePt t="205550" x="2603500" y="5443538"/>
          <p14:tracePt t="205567" x="2590800" y="5430838"/>
          <p14:tracePt t="205584" x="2516188" y="5430838"/>
          <p14:tracePt t="205600" x="2490788" y="5418138"/>
          <p14:tracePt t="205618" x="2478088" y="5407025"/>
          <p14:tracePt t="205634" x="2428875" y="5407025"/>
          <p14:tracePt t="205650" x="2416175" y="5407025"/>
          <p14:tracePt t="205668" x="2378075" y="5394325"/>
          <p14:tracePt t="205683" x="2365375" y="5394325"/>
          <p14:tracePt t="205700" x="2352675" y="5394325"/>
          <p14:tracePt t="205718" x="2303463" y="5394325"/>
          <p14:tracePt t="205734" x="2290763" y="5394325"/>
          <p14:tracePt t="205750" x="2278063" y="5394325"/>
          <p14:tracePt t="205753" x="2265363" y="5394325"/>
          <p14:tracePt t="205767" x="2239963" y="5394325"/>
          <p14:tracePt t="205784" x="2228850" y="5394325"/>
          <p14:tracePt t="205801" x="2203450" y="5381625"/>
          <p14:tracePt t="205826" x="2190750" y="5381625"/>
          <p14:tracePt t="205851" x="2165350" y="5381625"/>
          <p14:tracePt t="205875" x="2165350" y="5368925"/>
          <p14:tracePt t="205889" x="2152650" y="5368925"/>
          <p14:tracePt t="205911" x="2152650" y="5356225"/>
          <p14:tracePt t="205935" x="2152650" y="5343525"/>
          <p14:tracePt t="205948" x="2139950" y="5343525"/>
          <p14:tracePt t="205973" x="2139950" y="5330825"/>
          <p14:tracePt t="206009" x="2139950" y="5318125"/>
          <p14:tracePt t="206142" x="2139950" y="5305425"/>
          <p14:tracePt t="206700" x="2139950" y="5294313"/>
          <p14:tracePt t="206725" x="2152650" y="5294313"/>
          <p14:tracePt t="206785" x="2165350" y="5294313"/>
          <p14:tracePt t="206834" x="2178050" y="5294313"/>
          <p14:tracePt t="206846" x="2190750" y="5294313"/>
          <p14:tracePt t="206894" x="2203450" y="5294313"/>
          <p14:tracePt t="206943" x="2216150" y="5294313"/>
          <p14:tracePt t="206980" x="2228850" y="5294313"/>
          <p14:tracePt t="207003" x="2239963" y="5294313"/>
          <p14:tracePt t="207040" x="2252663" y="5294313"/>
          <p14:tracePt t="207076" x="2265363" y="5294313"/>
          <p14:tracePt t="207101" x="2278063" y="5294313"/>
          <p14:tracePt t="207125" x="2290763" y="5294313"/>
          <p14:tracePt t="207138" x="2290763" y="5281613"/>
          <p14:tracePt t="207160" x="2303463" y="5281613"/>
          <p14:tracePt t="207186" x="2316163" y="5281613"/>
          <p14:tracePt t="207210" x="2328863" y="5281613"/>
          <p14:tracePt t="207222" x="2339975" y="5281613"/>
          <p14:tracePt t="207246" x="2352675" y="5281613"/>
          <p14:tracePt t="207259" x="2365375" y="5281613"/>
          <p14:tracePt t="207282" x="2378075" y="5268913"/>
          <p14:tracePt t="207294" x="2390775" y="5268913"/>
          <p14:tracePt t="207307" x="2403475" y="5268913"/>
          <p14:tracePt t="207331" x="2428875" y="5268913"/>
          <p14:tracePt t="207355" x="2441575" y="5256213"/>
          <p14:tracePt t="207367" x="2478088" y="5256213"/>
          <p14:tracePt t="207379" x="2503488" y="5243513"/>
          <p14:tracePt t="207391" x="2528888" y="5230813"/>
          <p14:tracePt t="207406" x="2565400" y="5230813"/>
          <p14:tracePt t="207422" x="2603500" y="5230813"/>
          <p14:tracePt t="207438" x="2628900" y="5218113"/>
          <p14:tracePt t="207440" x="2667000" y="5218113"/>
          <p14:tracePt t="207454" x="2690813" y="5205413"/>
          <p14:tracePt t="207471" x="2741613" y="5205413"/>
          <p14:tracePt t="207489" x="2867025" y="5194300"/>
          <p14:tracePt t="207505" x="2916238" y="5194300"/>
          <p14:tracePt t="207522" x="2967038" y="5194300"/>
          <p14:tracePt t="207525" x="3041650" y="5194300"/>
          <p14:tracePt t="207539" x="3103563" y="5194300"/>
          <p14:tracePt t="207555" x="3228975" y="5194300"/>
          <p14:tracePt t="207573" x="3454400" y="5194300"/>
          <p14:tracePt t="207589" x="3592513" y="5194300"/>
          <p14:tracePt t="207606" x="3743325" y="5218113"/>
          <p14:tracePt t="207609" x="3905250" y="5243513"/>
          <p14:tracePt t="207623" x="4043363" y="5268913"/>
          <p14:tracePt t="207638" x="4143375" y="5281613"/>
          <p14:tracePt t="207655" x="4256088" y="5305425"/>
          <p14:tracePt t="207672" x="4430713" y="5343525"/>
          <p14:tracePt t="207688" x="4494213" y="5381625"/>
          <p14:tracePt t="207950" x="4506913" y="5381625"/>
          <p14:tracePt t="207961" x="4518025" y="5381625"/>
          <p14:tracePt t="207986" x="4530725" y="5381625"/>
          <p14:tracePt t="207998" x="4530725" y="5368925"/>
          <p14:tracePt t="208011" x="4556125" y="5368925"/>
          <p14:tracePt t="208024" x="4568825" y="5356225"/>
          <p14:tracePt t="208040" x="4594225" y="5356225"/>
          <p14:tracePt t="208058" x="4694238" y="5318125"/>
          <p14:tracePt t="208073" x="4756150" y="5305425"/>
          <p14:tracePt t="208090" x="4819650" y="5305425"/>
          <p14:tracePt t="208108" x="4945063" y="5281613"/>
          <p14:tracePt t="208124" x="4994275" y="5268913"/>
          <p14:tracePt t="208140" x="5068888" y="5256213"/>
          <p14:tracePt t="208143" x="5106988" y="5256213"/>
          <p14:tracePt t="208157" x="5145088" y="5256213"/>
          <p14:tracePt t="208173" x="5181600" y="5256213"/>
          <p14:tracePt t="208191" x="5219700" y="5256213"/>
          <p14:tracePt t="208207" x="5232400" y="5256213"/>
          <p14:tracePt t="208224" x="5257800" y="5256213"/>
          <p14:tracePt t="208241" x="5281613" y="5268913"/>
          <p14:tracePt t="208257" x="5294313" y="5268913"/>
          <p14:tracePt t="208278" x="5307013" y="5268913"/>
          <p14:tracePt t="208291" x="5319713" y="5281613"/>
          <p14:tracePt t="208313" x="5332413" y="5281613"/>
          <p14:tracePt t="208327" x="5332413" y="5294313"/>
          <p14:tracePt t="208340" x="5345113" y="5294313"/>
          <p14:tracePt t="208496" x="5345113" y="5305425"/>
          <p14:tracePt t="209904" x="5357813" y="5305425"/>
          <p14:tracePt t="209929" x="5370513" y="5305425"/>
          <p14:tracePt t="209951" x="5383213" y="5305425"/>
          <p14:tracePt t="209963" x="5383213" y="5318125"/>
          <p14:tracePt t="209988" x="5394325" y="5318125"/>
          <p14:tracePt t="210000" x="5394325" y="5343525"/>
          <p14:tracePt t="210012" x="5407025" y="5343525"/>
          <p14:tracePt t="210025" x="5419725" y="5356225"/>
          <p14:tracePt t="210049" x="5432425" y="5381625"/>
          <p14:tracePt t="210073" x="5432425" y="5394325"/>
          <p14:tracePt t="210085" x="5445125" y="5394325"/>
          <p14:tracePt t="210109" x="5445125" y="5407025"/>
          <p14:tracePt t="210158" x="5457825" y="5407025"/>
          <p14:tracePt t="210595" x="5432425" y="5368925"/>
          <p14:tracePt t="210607" x="5370513" y="5268913"/>
          <p14:tracePt t="210619" x="5281613" y="5168900"/>
          <p14:tracePt t="210632" x="5219700" y="5092700"/>
          <p14:tracePt t="210647" x="5157788" y="5018088"/>
          <p14:tracePt t="210664" x="5106988" y="4956175"/>
          <p14:tracePt t="210667" x="5045075" y="4879975"/>
          <p14:tracePt t="210680" x="4981575" y="4792663"/>
          <p14:tracePt t="210697" x="4919663" y="4705350"/>
          <p14:tracePt t="210714" x="4832350" y="4618038"/>
          <p14:tracePt t="210717" x="4768850" y="4505325"/>
          <p14:tracePt t="210731" x="4694238" y="4418013"/>
          <p14:tracePt t="210747" x="4619625" y="4330700"/>
          <p14:tracePt t="210764" x="4506913" y="4117975"/>
          <p14:tracePt t="210780" x="4456113" y="4017963"/>
          <p14:tracePt t="210797" x="4418013" y="3929063"/>
          <p14:tracePt t="210800" x="4368800" y="3854450"/>
          <p14:tracePt t="210814" x="4305300" y="3767138"/>
          <p14:tracePt t="210831" x="4256088" y="3679825"/>
          <p14:tracePt t="210847" x="4205288" y="3579813"/>
          <p14:tracePt t="210863" x="4117975" y="3390900"/>
          <p14:tracePt t="210880" x="4068763" y="3278188"/>
          <p14:tracePt t="210898" x="4005263" y="3116263"/>
          <p14:tracePt t="210914" x="3979863" y="3054350"/>
          <p14:tracePt t="210932" x="3956050" y="2978150"/>
          <p14:tracePt t="210934" x="3930650" y="2916238"/>
          <p14:tracePt t="210948" x="3917950" y="2878138"/>
          <p14:tracePt t="210964" x="3905250" y="2840038"/>
          <p14:tracePt t="210981" x="3892550" y="2816225"/>
          <p14:tracePt t="210984" x="3879850" y="2790825"/>
          <p14:tracePt t="210998" x="3879850" y="2778125"/>
          <p14:tracePt t="211014" x="3867150" y="2765425"/>
          <p14:tracePt t="211129" x="3856038" y="2765425"/>
          <p14:tracePt t="211226" x="3856038" y="2752725"/>
          <p14:tracePt t="211251" x="3856038" y="2728913"/>
          <p14:tracePt t="211262" x="3856038" y="2716213"/>
          <p14:tracePt t="211274" x="3856038" y="2703513"/>
          <p14:tracePt t="211287" x="3856038" y="2678113"/>
          <p14:tracePt t="211299" x="3856038" y="2640013"/>
          <p14:tracePt t="211315" x="3856038" y="2603500"/>
          <p14:tracePt t="211332" x="3856038" y="2565400"/>
          <p14:tracePt t="211335" x="3856038" y="2527300"/>
          <p14:tracePt t="211348" x="3856038" y="2490788"/>
          <p14:tracePt t="211365" x="3856038" y="2465388"/>
          <p14:tracePt t="211383" x="3879850" y="2403475"/>
          <p14:tracePt t="211399" x="3892550" y="2378075"/>
          <p14:tracePt t="211416" x="3892550" y="2352675"/>
          <p14:tracePt t="211433" x="3905250" y="2265363"/>
          <p14:tracePt t="211449" x="3905250" y="2239963"/>
          <p14:tracePt t="211465" x="3917950" y="2214563"/>
          <p14:tracePt t="211482" x="3930650" y="2165350"/>
          <p14:tracePt t="211498" x="3956050" y="2127250"/>
          <p14:tracePt t="211516" x="3968750" y="2065338"/>
          <p14:tracePt t="211518" x="3992563" y="1989138"/>
          <p14:tracePt t="211532" x="4017963" y="1927225"/>
          <p14:tracePt t="211549" x="4017963" y="1865313"/>
          <p14:tracePt t="211566" x="4068763" y="1789113"/>
          <p14:tracePt t="211583" x="4068763" y="1765300"/>
          <p14:tracePt t="211600" x="4092575" y="1765300"/>
          <p14:tracePt t="211602" x="4092575" y="1752600"/>
          <p14:tracePt t="212038" x="4081463" y="1752600"/>
          <p14:tracePt t="212050" x="4056063" y="1752600"/>
          <p14:tracePt t="212064" x="4043363" y="1752600"/>
          <p14:tracePt t="212075" x="4005263" y="1752600"/>
          <p14:tracePt t="212088" x="3968750" y="1752600"/>
          <p14:tracePt t="212100" x="3917950" y="1752600"/>
          <p14:tracePt t="212117" x="3817938" y="1727200"/>
          <p14:tracePt t="212135" x="3567113" y="1689100"/>
          <p14:tracePt t="212150" x="3417888" y="1676400"/>
          <p14:tracePt t="212167" x="3254375" y="1652588"/>
          <p14:tracePt t="212184" x="3016250" y="1627188"/>
          <p14:tracePt t="212201" x="2916238" y="1627188"/>
          <p14:tracePt t="212217" x="2778125" y="1627188"/>
          <p14:tracePt t="212220" x="2667000" y="1627188"/>
          <p14:tracePt t="212234" x="2578100" y="1627188"/>
          <p14:tracePt t="212251" x="2490788" y="1627188"/>
          <p14:tracePt t="212269" x="2403475" y="1652588"/>
          <p14:tracePt t="212284" x="2352675" y="1676400"/>
          <p14:tracePt t="212300" x="2316163" y="1689100"/>
          <p14:tracePt t="212318" x="2265363" y="1727200"/>
          <p14:tracePt t="212335" x="2228850" y="1765300"/>
          <p14:tracePt t="212351" x="2203450" y="1789113"/>
          <p14:tracePt t="212369" x="2152650" y="1852613"/>
          <p14:tracePt t="212385" x="2127250" y="1889125"/>
          <p14:tracePt t="212401" x="2127250" y="1914525"/>
          <p14:tracePt t="212403" x="2116138" y="1939925"/>
          <p14:tracePt t="212417" x="2103438" y="1965325"/>
          <p14:tracePt t="212434" x="2103438" y="2001838"/>
          <p14:tracePt t="212451" x="2090738" y="2039938"/>
          <p14:tracePt t="212468" x="2090738" y="2065338"/>
          <p14:tracePt t="212485" x="2078038" y="2089150"/>
          <p14:tracePt t="212489" x="2065338" y="2152650"/>
          <p14:tracePt t="212501" x="2065338" y="2190750"/>
          <p14:tracePt t="212519" x="2065338" y="2227263"/>
          <p14:tracePt t="212537" x="2052638" y="2303463"/>
          <p14:tracePt t="212552" x="2052638" y="2327275"/>
          <p14:tracePt t="212569" x="2052638" y="2365375"/>
          <p14:tracePt t="212572" x="2052638" y="2390775"/>
          <p14:tracePt t="212585" x="2052638" y="2414588"/>
          <p14:tracePt t="212602" x="2052638" y="2439988"/>
          <p14:tracePt t="212619" x="2052638" y="2465388"/>
          <p14:tracePt t="212621" x="2052638" y="2490788"/>
          <p14:tracePt t="212635" x="2052638" y="2503488"/>
          <p14:tracePt t="212652" x="2052638" y="2516188"/>
          <p14:tracePt t="212670" x="2052638" y="2552700"/>
          <p14:tracePt t="212686" x="2065338" y="2565400"/>
          <p14:tracePt t="212702" x="2090738" y="2578100"/>
          <p14:tracePt t="212705" x="2116138" y="2603500"/>
          <p14:tracePt t="212719" x="2139950" y="2616200"/>
          <p14:tracePt t="212736" x="2178050" y="2640013"/>
          <p14:tracePt t="212753" x="2252663" y="2665413"/>
          <p14:tracePt t="212769" x="2303463" y="2678113"/>
          <p14:tracePt t="212786" x="2365375" y="2690813"/>
          <p14:tracePt t="212803" x="2490788" y="2703513"/>
          <p14:tracePt t="212819" x="2565400" y="2703513"/>
          <p14:tracePt t="212836" x="2641600" y="2716213"/>
          <p14:tracePt t="212839" x="2690813" y="2716213"/>
          <p14:tracePt t="212852" x="2741613" y="2716213"/>
          <p14:tracePt t="212869" x="2816225" y="2728913"/>
          <p14:tracePt t="212887" x="2879725" y="2728913"/>
          <p14:tracePt t="212891" x="2954338" y="2728913"/>
          <p14:tracePt t="212902" x="3028950" y="2728913"/>
          <p14:tracePt t="212919" x="3079750" y="2728913"/>
          <p14:tracePt t="212937" x="3205163" y="2728913"/>
          <p14:tracePt t="212952" x="3267075" y="2728913"/>
          <p14:tracePt t="212970" x="3328988" y="2728913"/>
          <p14:tracePt t="212972" x="3379788" y="2728913"/>
          <p14:tracePt t="212985" x="3429000" y="2728913"/>
          <p14:tracePt t="213003" x="3454400" y="2728913"/>
          <p14:tracePt t="213020" x="3492500" y="2716213"/>
          <p14:tracePt t="213022" x="3517900" y="2703513"/>
          <p14:tracePt t="213036" x="3554413" y="2703513"/>
          <p14:tracePt t="213053" x="3567113" y="2690813"/>
          <p14:tracePt t="213070" x="3617913" y="2652713"/>
          <p14:tracePt t="213087" x="3643313" y="2627313"/>
          <p14:tracePt t="213104" x="3654425" y="2627313"/>
          <p14:tracePt t="213106" x="3667125" y="2603500"/>
          <p14:tracePt t="213121" x="3679825" y="2578100"/>
          <p14:tracePt t="213137" x="3679825" y="2552700"/>
          <p14:tracePt t="213154" x="3705225" y="2490788"/>
          <p14:tracePt t="213170" x="3717925" y="2439988"/>
          <p14:tracePt t="213187" x="3730625" y="2403475"/>
          <p14:tracePt t="213204" x="3743325" y="2327275"/>
          <p14:tracePt t="213220" x="3743325" y="2303463"/>
          <p14:tracePt t="213238" x="3756025" y="2265363"/>
          <p14:tracePt t="213240" x="3767138" y="2239963"/>
          <p14:tracePt t="213253" x="3767138" y="2190750"/>
          <p14:tracePt t="213270" x="3767138" y="2152650"/>
          <p14:tracePt t="213288" x="3779838" y="2078038"/>
          <p14:tracePt t="213304" x="3792538" y="2039938"/>
          <p14:tracePt t="213320" x="3792538" y="2001838"/>
          <p14:tracePt t="213338" x="3805238" y="1927225"/>
          <p14:tracePt t="213354" x="3805238" y="1901825"/>
          <p14:tracePt t="213370" x="3805238" y="1865313"/>
          <p14:tracePt t="213373" x="3805238" y="1827213"/>
          <p14:tracePt t="213387" x="3805238" y="1801813"/>
          <p14:tracePt t="213404" x="3805238" y="1776413"/>
          <p14:tracePt t="213421" x="3805238" y="1727200"/>
          <p14:tracePt t="213438" x="3792538" y="1701800"/>
          <p14:tracePt t="213454" x="3792538" y="1676400"/>
          <p14:tracePt t="213457" x="3767138" y="1663700"/>
          <p14:tracePt t="213471" x="3756025" y="1639888"/>
          <p14:tracePt t="213488" x="3730625" y="1627188"/>
          <p14:tracePt t="213505" x="3717925" y="1614488"/>
          <p14:tracePt t="213507" x="3692525" y="1601788"/>
          <p14:tracePt t="213521" x="3667125" y="1601788"/>
          <p14:tracePt t="213538" x="3643313" y="1601788"/>
          <p14:tracePt t="213555" x="3567113" y="1601788"/>
          <p14:tracePt t="213571" x="3517900" y="1601788"/>
          <p14:tracePt t="213588" x="3467100" y="1601788"/>
          <p14:tracePt t="213605" x="3317875" y="1614488"/>
          <p14:tracePt t="213621" x="3254375" y="1614488"/>
          <p14:tracePt t="213639" x="3205163" y="1627188"/>
          <p14:tracePt t="213641" x="3167063" y="1627188"/>
          <p14:tracePt t="213654" x="3116263" y="1627188"/>
          <p14:tracePt t="213671" x="3067050" y="1639888"/>
          <p14:tracePt t="213688" x="2954338" y="1663700"/>
          <p14:tracePt t="213705" x="2903538" y="1676400"/>
          <p14:tracePt t="213721" x="2854325" y="1701800"/>
          <p14:tracePt t="213739" x="2767013" y="1752600"/>
          <p14:tracePt t="213755" x="2716213" y="1801813"/>
          <p14:tracePt t="213771" x="2654300" y="1839913"/>
          <p14:tracePt t="213773" x="2590800" y="1889125"/>
          <p14:tracePt t="213788" x="2541588" y="1952625"/>
          <p14:tracePt t="213804" x="2503488" y="2001838"/>
          <p14:tracePt t="213822" x="2428875" y="2089150"/>
          <p14:tracePt t="213838" x="2416175" y="2127250"/>
          <p14:tracePt t="213855" x="2403475" y="2178050"/>
          <p14:tracePt t="213859" x="2378075" y="2227263"/>
          <p14:tracePt t="213872" x="2365375" y="2278063"/>
          <p14:tracePt t="213888" x="2352675" y="2327275"/>
          <p14:tracePt t="213906" x="2339975" y="2390775"/>
          <p14:tracePt t="213908" x="2328863" y="2439988"/>
          <p14:tracePt t="213921" x="2328863" y="2490788"/>
          <p14:tracePt t="213939" x="2316163" y="2527300"/>
          <p14:tracePt t="213956" x="2303463" y="2640013"/>
          <p14:tracePt t="213972" x="2303463" y="2690813"/>
          <p14:tracePt t="213989" x="2303463" y="2728913"/>
          <p14:tracePt t="213992" x="2303463" y="2765425"/>
          <p14:tracePt t="214006" x="2316163" y="2816225"/>
          <p14:tracePt t="214022" x="2328863" y="2852738"/>
          <p14:tracePt t="214040" x="2328863" y="2890838"/>
          <p14:tracePt t="214042" x="2365375" y="2941638"/>
          <p14:tracePt t="214055" x="2390775" y="2978150"/>
          <p14:tracePt t="214072" x="2416175" y="3028950"/>
          <p14:tracePt t="214090" x="2528888" y="3116263"/>
          <p14:tracePt t="214106" x="2603500" y="3154363"/>
          <p14:tracePt t="214122" x="2690813" y="3190875"/>
          <p14:tracePt t="214125" x="2754313" y="3203575"/>
          <p14:tracePt t="214140" x="2854325" y="3216275"/>
          <p14:tracePt t="214156" x="2992438" y="3216275"/>
          <p14:tracePt t="214174" x="3292475" y="3203575"/>
          <p14:tracePt t="214189" x="3441700" y="3141663"/>
          <p14:tracePt t="214205" x="3617913" y="3090863"/>
          <p14:tracePt t="214223" x="3917950" y="2965450"/>
          <p14:tracePt t="214240" x="4017963" y="2890838"/>
          <p14:tracePt t="214255" x="4092575" y="2840038"/>
          <p14:tracePt t="214273" x="4217988" y="2740025"/>
          <p14:tracePt t="214290" x="4268788" y="2678113"/>
          <p14:tracePt t="214307" x="4343400" y="2552700"/>
          <p14:tracePt t="214323" x="4356100" y="2503488"/>
          <p14:tracePt t="214340" x="4381500" y="2439988"/>
          <p14:tracePt t="214357" x="4418013" y="2327275"/>
          <p14:tracePt t="214373" x="4418013" y="2265363"/>
          <p14:tracePt t="214391" x="4418013" y="2165350"/>
          <p14:tracePt t="214393" x="4418013" y="2065338"/>
          <p14:tracePt t="214406" x="4418013" y="1952625"/>
          <p14:tracePt t="214423" x="4406900" y="1865313"/>
          <p14:tracePt t="214441" x="4356100" y="1701800"/>
          <p14:tracePt t="214457" x="4343400" y="1627188"/>
          <p14:tracePt t="214474" x="4318000" y="1589088"/>
          <p14:tracePt t="214491" x="4256088" y="1514475"/>
          <p14:tracePt t="214507" x="4243388" y="1476375"/>
          <p14:tracePt t="214524" x="4217988" y="1450975"/>
          <p14:tracePt t="214527" x="4168775" y="1427163"/>
          <p14:tracePt t="214540" x="4143375" y="1401763"/>
          <p14:tracePt t="214557" x="4105275" y="1376363"/>
          <p14:tracePt t="214574" x="3956050" y="1327150"/>
          <p14:tracePt t="214590" x="3879850" y="1314450"/>
          <p14:tracePt t="214607" x="3805238" y="1314450"/>
          <p14:tracePt t="214610" x="3717925" y="1314450"/>
          <p14:tracePt t="214624" x="3654425" y="1314450"/>
          <p14:tracePt t="214641" x="3579813" y="1314450"/>
          <p14:tracePt t="214658" x="3517900" y="1314450"/>
          <p14:tracePt t="214660" x="3441700" y="1339850"/>
          <p14:tracePt t="214673" x="3367088" y="1376363"/>
          <p14:tracePt t="214691" x="3317875" y="1427163"/>
          <p14:tracePt t="214708" x="3228975" y="1514475"/>
          <p14:tracePt t="214724" x="3179763" y="1552575"/>
          <p14:tracePt t="214740" x="3154363" y="1601788"/>
          <p14:tracePt t="214758" x="3092450" y="1689100"/>
          <p14:tracePt t="214773" x="3067050" y="1727200"/>
          <p14:tracePt t="214790" x="3041650" y="1789113"/>
          <p14:tracePt t="214793" x="3016250" y="1852613"/>
          <p14:tracePt t="214807" x="2979738" y="1914525"/>
          <p14:tracePt t="214824" x="2967038" y="1989138"/>
          <p14:tracePt t="214842" x="2941638" y="2101850"/>
          <p14:tracePt t="214858" x="2928938" y="2152650"/>
          <p14:tracePt t="214875" x="2928938" y="2201863"/>
          <p14:tracePt t="214878" x="2928938" y="2239963"/>
          <p14:tracePt t="214893" x="2928938" y="2290763"/>
          <p14:tracePt t="214908" x="2928938" y="2327275"/>
          <p14:tracePt t="214926" x="2928938" y="2403475"/>
          <p14:tracePt t="214941" x="2928938" y="2439988"/>
          <p14:tracePt t="214958" x="2928938" y="2465388"/>
          <p14:tracePt t="214975" x="2941638" y="2516188"/>
          <p14:tracePt t="214992" x="2954338" y="2527300"/>
          <p14:tracePt t="215008" x="2967038" y="2552700"/>
          <p14:tracePt t="215011" x="2979738" y="2565400"/>
          <p14:tracePt t="215024" x="3003550" y="2578100"/>
          <p14:tracePt t="215042" x="3028950" y="2590800"/>
          <p14:tracePt t="215060" x="3067050" y="2590800"/>
          <p14:tracePt t="215074" x="3092450" y="2590800"/>
          <p14:tracePt t="215092" x="3116263" y="2590800"/>
          <p14:tracePt t="215109" x="3192463" y="2590800"/>
          <p14:tracePt t="215125" x="3254375" y="2578100"/>
          <p14:tracePt t="215143" x="3305175" y="2552700"/>
          <p14:tracePt t="215145" x="3379788" y="2516188"/>
          <p14:tracePt t="215158" x="3429000" y="2478088"/>
          <p14:tracePt t="215175" x="3479800" y="2427288"/>
          <p14:tracePt t="215193" x="3592513" y="2352675"/>
          <p14:tracePt t="215209" x="3617913" y="2314575"/>
          <p14:tracePt t="215225" x="3654425" y="2278063"/>
          <p14:tracePt t="215243" x="3679825" y="2239963"/>
          <p14:tracePt t="215259" x="3705225" y="2201863"/>
          <p14:tracePt t="215276" x="3717925" y="2178050"/>
          <p14:tracePt t="215279" x="3717925" y="2165350"/>
          <p14:tracePt t="215292" x="3717925" y="2139950"/>
          <p14:tracePt t="215309" x="3717925" y="2114550"/>
          <p14:tracePt t="215326" x="3717925" y="2065338"/>
          <p14:tracePt t="215342" x="3705225" y="2052638"/>
          <p14:tracePt t="215359" x="3679825" y="2014538"/>
          <p14:tracePt t="215376" x="3643313" y="1989138"/>
          <p14:tracePt t="215393" x="3617913" y="1978025"/>
          <p14:tracePt t="215409" x="3579813" y="1965325"/>
          <p14:tracePt t="215412" x="3554413" y="1965325"/>
          <p14:tracePt t="215426" x="3517900" y="1965325"/>
          <p14:tracePt t="215443" x="3492500" y="1965325"/>
          <p14:tracePt t="215460" x="3379788" y="2001838"/>
          <p14:tracePt t="215477" x="3317875" y="2014538"/>
          <p14:tracePt t="215493" x="3267075" y="2065338"/>
          <p14:tracePt t="215496" x="3205163" y="2101850"/>
          <p14:tracePt t="215509" x="3154363" y="2152650"/>
          <p14:tracePt t="215526" x="3128963" y="2190750"/>
          <p14:tracePt t="215544" x="3103563" y="2227263"/>
          <p14:tracePt t="215546" x="3079750" y="2290763"/>
          <p14:tracePt t="215559" x="3054350" y="2339975"/>
          <p14:tracePt t="215577" x="3041650" y="2403475"/>
          <p14:tracePt t="215593" x="3003550" y="2516188"/>
          <p14:tracePt t="215610" x="3003550" y="2565400"/>
          <p14:tracePt t="215627" x="2992438" y="2603500"/>
          <p14:tracePt t="215630" x="2992438" y="2640013"/>
          <p14:tracePt t="215644" x="2992438" y="2678113"/>
          <p14:tracePt t="215660" x="2992438" y="2728913"/>
          <p14:tracePt t="215678" x="2992438" y="2803525"/>
          <p14:tracePt t="215693" x="3003550" y="2828925"/>
          <p14:tracePt t="215710" x="3016250" y="2865438"/>
          <p14:tracePt t="215727" x="3028950" y="2878138"/>
          <p14:tracePt t="215744" x="3054350" y="2878138"/>
          <p14:tracePt t="215760" x="3067050" y="2878138"/>
          <p14:tracePt t="215777" x="3092450" y="2878138"/>
          <p14:tracePt t="215794" x="3116263" y="2878138"/>
          <p14:tracePt t="215810" x="3141663" y="2878138"/>
          <p14:tracePt t="215812" x="3179763" y="2865438"/>
          <p14:tracePt t="215826" x="3228975" y="2840038"/>
          <p14:tracePt t="215844" x="3292475" y="2828925"/>
          <p14:tracePt t="215860" x="3392488" y="2778125"/>
          <p14:tracePt t="215877" x="3467100" y="2740025"/>
          <p14:tracePt t="215894" x="3554413" y="2703513"/>
          <p14:tracePt t="215898" x="3643313" y="2665413"/>
          <p14:tracePt t="215910" x="3730625" y="2640013"/>
          <p14:tracePt t="215927" x="3805238" y="2603500"/>
          <p14:tracePt t="215944" x="3879850" y="2578100"/>
          <p14:tracePt t="215946" x="3943350" y="2552700"/>
          <p14:tracePt t="215960" x="4030663" y="2527300"/>
          <p14:tracePt t="215977" x="4105275" y="2503488"/>
          <p14:tracePt t="215994" x="4268788" y="2452688"/>
          <p14:tracePt t="216010" x="4330700" y="2439988"/>
          <p14:tracePt t="216028" x="4368800" y="2403475"/>
          <p14:tracePt t="216031" x="4394200" y="2390775"/>
          <p14:tracePt t="216044" x="4418013" y="2352675"/>
          <p14:tracePt t="216061" x="4430713" y="2327275"/>
          <p14:tracePt t="216078" x="4443413" y="2303463"/>
          <p14:tracePt t="216080" x="4456113" y="2278063"/>
          <p14:tracePt t="216094" x="4456113" y="2252663"/>
          <p14:tracePt t="216111" x="4456113" y="2239963"/>
          <p14:tracePt t="216128" x="4443413" y="2201863"/>
          <p14:tracePt t="216145" x="4430713" y="2190750"/>
          <p14:tracePt t="216160" x="4418013" y="2165350"/>
          <p14:tracePt t="216163" x="4406900" y="2139950"/>
          <p14:tracePt t="216177" x="4381500" y="2127250"/>
          <p14:tracePt t="216195" x="4368800" y="2101850"/>
          <p14:tracePt t="216212" x="4330700" y="2089150"/>
          <p14:tracePt t="216228" x="4318000" y="2078038"/>
          <p14:tracePt t="216245" x="4305300" y="2078038"/>
          <p14:tracePt t="216261" x="4294188" y="2078038"/>
          <p14:tracePt t="216309" x="4281488" y="2065338"/>
          <p14:tracePt t="216322" x="4268788" y="2065338"/>
          <p14:tracePt t="216334" x="4256088" y="2065338"/>
          <p14:tracePt t="216358" x="4230688" y="2052638"/>
          <p14:tracePt t="216370" x="4217988" y="2052638"/>
          <p14:tracePt t="216382" x="4192588" y="2039938"/>
          <p14:tracePt t="216395" x="4181475" y="2039938"/>
          <p14:tracePt t="216412" x="4143375" y="2039938"/>
          <p14:tracePt t="216429" x="4105275" y="2039938"/>
          <p14:tracePt t="216431" x="4068763" y="2039938"/>
          <p14:tracePt t="216445" x="4030663" y="2039938"/>
          <p14:tracePt t="216462" x="3992563" y="2039938"/>
          <p14:tracePt t="216479" x="3917950" y="2039938"/>
          <p14:tracePt t="216495" x="3892550" y="2039938"/>
          <p14:tracePt t="216512" x="3867150" y="2052638"/>
          <p14:tracePt t="216515" x="3843338" y="2065338"/>
          <p14:tracePt t="216529" x="3817938" y="2078038"/>
          <p14:tracePt t="216546" x="3779838" y="2101850"/>
          <p14:tracePt t="216563" x="3767138" y="2127250"/>
          <p14:tracePt t="216565" x="3743325" y="2152650"/>
          <p14:tracePt t="216578" x="3743325" y="2178050"/>
          <p14:tracePt t="216596" x="3730625" y="2201863"/>
          <p14:tracePt t="216613" x="3717925" y="2239963"/>
          <p14:tracePt t="216628" x="3717925" y="2252663"/>
          <p14:tracePt t="216645" x="3717925" y="2278063"/>
          <p14:tracePt t="216649" x="3717925" y="2314575"/>
          <p14:tracePt t="216662" x="3717925" y="2339975"/>
          <p14:tracePt t="216679" x="3717925" y="2352675"/>
          <p14:tracePt t="216696" x="3717925" y="2378075"/>
          <p14:tracePt t="216699" x="3717925" y="2403475"/>
          <p14:tracePt t="216712" x="3730625" y="2427288"/>
          <p14:tracePt t="216729" x="3730625" y="2439988"/>
          <p14:tracePt t="216747" x="3756025" y="2478088"/>
          <p14:tracePt t="216763" x="3779838" y="2490788"/>
          <p14:tracePt t="216779" x="3792538" y="2490788"/>
          <p14:tracePt t="216784" x="3805238" y="2490788"/>
          <p14:tracePt t="216796" x="3817938" y="2503488"/>
          <p14:tracePt t="216814" x="3830638" y="2503488"/>
          <p14:tracePt t="216831" x="3879850" y="2503488"/>
          <p14:tracePt t="216845" x="3917950" y="2503488"/>
          <p14:tracePt t="216863" x="3943350" y="2503488"/>
          <p14:tracePt t="216881" x="4030663" y="2503488"/>
          <p14:tracePt t="216896" x="4068763" y="2503488"/>
          <p14:tracePt t="216913" x="4117975" y="2503488"/>
          <p14:tracePt t="216916" x="4156075" y="2503488"/>
          <p14:tracePt t="216930" x="4205288" y="2503488"/>
          <p14:tracePt t="216947" x="4256088" y="2503488"/>
          <p14:tracePt t="216964" x="4394200" y="2465388"/>
          <p14:tracePt t="216980" x="4456113" y="2439988"/>
          <p14:tracePt t="216997" x="4494213" y="2414588"/>
          <p14:tracePt t="217001" x="4543425" y="2378075"/>
          <p14:tracePt t="217014" x="4556125" y="2365375"/>
          <p14:tracePt t="217030" x="4594225" y="2327275"/>
          <p14:tracePt t="217048" x="4606925" y="2303463"/>
          <p14:tracePt t="217050" x="4619625" y="2290763"/>
          <p14:tracePt t="217063" x="4619625" y="2252663"/>
          <p14:tracePt t="217080" x="4630738" y="2227263"/>
          <p14:tracePt t="217098" x="4643438" y="2178050"/>
          <p14:tracePt t="217114" x="4656138" y="2152650"/>
          <p14:tracePt t="217130" x="4656138" y="2114550"/>
          <p14:tracePt t="217148" x="4668838" y="2001838"/>
          <p14:tracePt t="217164" x="4668838" y="1952625"/>
          <p14:tracePt t="217181" x="4668838" y="1901825"/>
          <p14:tracePt t="217183" x="4668838" y="1865313"/>
          <p14:tracePt t="217197" x="4668838" y="1827213"/>
          <p14:tracePt t="217214" x="4668838" y="1801813"/>
          <p14:tracePt t="217231" x="4668838" y="1765300"/>
          <p14:tracePt t="217247" x="4668838" y="1739900"/>
          <p14:tracePt t="217264" x="4668838" y="1727200"/>
          <p14:tracePt t="217281" x="4668838" y="1689100"/>
          <p14:tracePt t="217298" x="4668838" y="1663700"/>
          <p14:tracePt t="217314" x="4668838" y="1652588"/>
          <p14:tracePt t="217317" x="4656138" y="1627188"/>
          <p14:tracePt t="217330" x="4656138" y="1601788"/>
          <p14:tracePt t="217348" x="4643438" y="1576388"/>
          <p14:tracePt t="217365" x="4643438" y="1527175"/>
          <p14:tracePt t="217381" x="4630738" y="1514475"/>
          <p14:tracePt t="217398" x="4619625" y="1476375"/>
          <p14:tracePt t="217415" x="4619625" y="1450975"/>
          <p14:tracePt t="217431" x="4606925" y="1427163"/>
          <p14:tracePt t="217450" x="4594225" y="1427163"/>
          <p14:tracePt t="217464" x="4594225" y="1414463"/>
          <p14:tracePt t="217802" x="4581525" y="1414463"/>
          <p14:tracePt t="217827" x="4568825" y="1414463"/>
          <p14:tracePt t="217839" x="4556125" y="1414463"/>
          <p14:tracePt t="217851" x="4530725" y="1414463"/>
          <p14:tracePt t="217865" x="4506913" y="1427163"/>
          <p14:tracePt t="217882" x="4481513" y="1450975"/>
          <p14:tracePt t="217889" x="4443413" y="1450975"/>
          <p14:tracePt t="217901" x="4406900" y="1476375"/>
          <p14:tracePt t="217916" x="4343400" y="1489075"/>
          <p14:tracePt t="217932" x="4281488" y="1514475"/>
          <p14:tracePt t="217934" x="4205288" y="1539875"/>
          <p14:tracePt t="217948" x="4130675" y="1552575"/>
          <p14:tracePt t="217965" x="4043363" y="1589088"/>
          <p14:tracePt t="217983" x="3892550" y="1639888"/>
          <p14:tracePt t="217999" x="3805238" y="1663700"/>
          <p14:tracePt t="218016" x="3717925" y="1701800"/>
          <p14:tracePt t="218033" x="3541713" y="1765300"/>
          <p14:tracePt t="218049" x="3479800" y="1801813"/>
          <p14:tracePt t="218067" x="3429000" y="1827213"/>
          <p14:tracePt t="218069" x="3354388" y="1865313"/>
          <p14:tracePt t="218082" x="3279775" y="1914525"/>
          <p14:tracePt t="218100" x="3205163" y="1965325"/>
          <p14:tracePt t="218116" x="3128963" y="2039938"/>
          <p14:tracePt t="218118" x="3028950" y="2101850"/>
          <p14:tracePt t="218132" x="2954338" y="2178050"/>
          <p14:tracePt t="218149" x="2903538" y="2265363"/>
          <p14:tracePt t="218167" x="2803525" y="2439988"/>
          <p14:tracePt t="218182" x="2767013" y="2527300"/>
          <p14:tracePt t="218200" x="2716213" y="2603500"/>
          <p14:tracePt t="218202" x="2678113" y="2690813"/>
          <p14:tracePt t="218216" x="2654300" y="2740025"/>
          <p14:tracePt t="218233" x="2616200" y="2816225"/>
          <p14:tracePt t="218251" x="2578100" y="2965450"/>
          <p14:tracePt t="218267" x="2565400" y="3016250"/>
          <p14:tracePt t="218283" x="2565400" y="3078163"/>
          <p14:tracePt t="218287" x="2554288" y="3154363"/>
          <p14:tracePt t="218300" x="2554288" y="3203575"/>
          <p14:tracePt t="218317" x="2554288" y="3278188"/>
          <p14:tracePt t="218335" x="2554288" y="3378200"/>
          <p14:tracePt t="218350" x="2565400" y="3429000"/>
          <p14:tracePt t="218367" x="2590800" y="3503613"/>
          <p14:tracePt t="218384" x="2641600" y="3629025"/>
          <p14:tracePt t="218400" x="2678113" y="3692525"/>
          <p14:tracePt t="218417" x="2703513" y="3716338"/>
          <p14:tracePt t="218420" x="2728913" y="3741738"/>
          <p14:tracePt t="218434" x="2754313" y="3754438"/>
          <p14:tracePt t="218450" x="2778125" y="3779838"/>
          <p14:tracePt t="218468" x="2828925" y="3779838"/>
          <p14:tracePt t="218483" x="2854325" y="3779838"/>
          <p14:tracePt t="218501" x="2890838" y="3779838"/>
          <p14:tracePt t="218519" x="2967038" y="3779838"/>
          <p14:tracePt t="218534" x="3028950" y="3754438"/>
          <p14:tracePt t="218550" x="3079750" y="3729038"/>
          <p14:tracePt t="218568" x="3192463" y="3667125"/>
          <p14:tracePt t="218583" x="3228975" y="3629025"/>
          <p14:tracePt t="218602" x="3317875" y="3567113"/>
          <p14:tracePt t="218617" x="3341688" y="3529013"/>
          <p14:tracePt t="218634" x="3392488" y="3490913"/>
          <p14:tracePt t="218651" x="3441700" y="3429000"/>
          <p14:tracePt t="218668" x="3454400" y="3390900"/>
          <p14:tracePt t="218684" x="3479800" y="3354388"/>
          <p14:tracePt t="218688" x="3505200" y="3290888"/>
          <p14:tracePt t="218702" x="3530600" y="3241675"/>
          <p14:tracePt t="218718" x="3554413" y="3165475"/>
          <p14:tracePt t="218736" x="3579813" y="3028950"/>
          <p14:tracePt t="218751" x="3592513" y="2952750"/>
          <p14:tracePt t="218768" x="3617913" y="2878138"/>
          <p14:tracePt t="218785" x="3630613" y="2690813"/>
          <p14:tracePt t="218801" x="3630613" y="2590800"/>
          <p14:tracePt t="218818" x="3630613" y="2527300"/>
          <p14:tracePt t="218821" x="3617913" y="2452688"/>
          <p14:tracePt t="218835" x="3592513" y="2403475"/>
          <p14:tracePt t="218852" x="3579813" y="2339975"/>
          <p14:tracePt t="218869" x="3517900" y="2252663"/>
          <p14:tracePt t="218885" x="3467100" y="2214563"/>
          <p14:tracePt t="218902" x="3429000" y="2201863"/>
          <p14:tracePt t="218919" x="3328988" y="2178050"/>
          <p14:tracePt t="218935" x="3279775" y="2178050"/>
          <p14:tracePt t="218953" x="3241675" y="2178050"/>
          <p14:tracePt t="218956" x="3205163" y="2178050"/>
          <p14:tracePt t="218968" x="3167063" y="2178050"/>
          <p14:tracePt t="218985" x="3128963" y="2178050"/>
          <p14:tracePt t="219002" x="3028950" y="2227263"/>
          <p14:tracePt t="219019" x="3003550" y="2252663"/>
          <p14:tracePt t="219035" x="2954338" y="2278063"/>
          <p14:tracePt t="219052" x="2890838" y="2314575"/>
          <p14:tracePt t="219069" x="2867025" y="2339975"/>
          <p14:tracePt t="219086" x="2854325" y="2352675"/>
          <p14:tracePt t="219088" x="2828925" y="2378075"/>
          <p14:tracePt t="219102" x="2816225" y="2390775"/>
          <p14:tracePt t="219119" x="2816225" y="2414588"/>
          <p14:tracePt t="219136" x="2790825" y="2478088"/>
          <p14:tracePt t="219153" x="2778125" y="2516188"/>
          <p14:tracePt t="219169" x="2778125" y="2540000"/>
          <p14:tracePt t="219173" x="2767013" y="2578100"/>
          <p14:tracePt t="219186" x="2741613" y="2616200"/>
          <p14:tracePt t="219202" x="2741613" y="2652713"/>
          <p14:tracePt t="219220" x="2728913" y="2690813"/>
          <p14:tracePt t="219222" x="2716213" y="2740025"/>
          <p14:tracePt t="219235" x="2703513" y="2778125"/>
          <p14:tracePt t="219253" x="2690813" y="2816225"/>
          <p14:tracePt t="219270" x="2690813" y="2890838"/>
          <p14:tracePt t="219286" x="2678113" y="2941638"/>
          <p14:tracePt t="219303" x="2678113" y="2965450"/>
          <p14:tracePt t="219308" x="2678113" y="3003550"/>
          <p14:tracePt t="219320" x="2678113" y="3041650"/>
          <p14:tracePt t="219336" x="2678113" y="3065463"/>
          <p14:tracePt t="219353" x="2678113" y="3103563"/>
          <p14:tracePt t="219356" x="2678113" y="3128963"/>
          <p14:tracePt t="219369" x="2678113" y="3165475"/>
          <p14:tracePt t="219386" x="2690813" y="3203575"/>
          <p14:tracePt t="219404" x="2728913" y="3267075"/>
          <p14:tracePt t="219420" x="2754313" y="3303588"/>
          <p14:tracePt t="219436" x="2767013" y="3328988"/>
          <p14:tracePt t="219440" x="2790825" y="3354388"/>
          <p14:tracePt t="219453" x="2803525" y="3367088"/>
          <p14:tracePt t="219470" x="2816225" y="3367088"/>
          <p14:tracePt t="219488" x="2879725" y="3378200"/>
          <p14:tracePt t="219504" x="2890838" y="3390900"/>
          <p14:tracePt t="219521" x="2916238" y="3390900"/>
          <p14:tracePt t="219535" x="2941638" y="3390900"/>
          <p14:tracePt t="219537" x="2954338" y="3390900"/>
          <p14:tracePt t="219551" x="2967038" y="3390900"/>
          <p14:tracePt t="219568" x="2979738" y="3390900"/>
          <p14:tracePt t="219584" x="3003550" y="3390900"/>
          <p14:tracePt t="219601" x="3016250" y="3390900"/>
          <p14:tracePt t="219618" x="3028950" y="3390900"/>
          <p14:tracePt t="219620" x="3041650" y="3390900"/>
          <p14:tracePt t="219647" x="3054350" y="3390900"/>
          <p14:tracePt t="219731" x="3067050" y="3378200"/>
          <p14:tracePt t="219744" x="3079750" y="3367088"/>
          <p14:tracePt t="219756" x="3092450" y="3354388"/>
          <p14:tracePt t="219780" x="3116263" y="3341688"/>
          <p14:tracePt t="219792" x="3128963" y="3328988"/>
          <p14:tracePt t="219804" x="3154363" y="3316288"/>
          <p14:tracePt t="219821" x="3179763" y="3303588"/>
          <p14:tracePt t="219838" x="3192463" y="3290888"/>
          <p14:tracePt t="219840" x="3205163" y="3278188"/>
          <p14:tracePt t="219854" x="3216275" y="3278188"/>
          <p14:tracePt t="219870" x="3228975" y="3267075"/>
          <p14:tracePt t="219890" x="3241675" y="3254375"/>
          <p14:tracePt t="219938" x="3254375" y="3241675"/>
          <p14:tracePt t="220047" x="3254375" y="3228975"/>
          <p14:tracePt t="220095" x="3267075" y="3228975"/>
          <p14:tracePt t="220108" x="3267075" y="3216275"/>
          <p14:tracePt t="220120" x="3267075" y="3203575"/>
          <p14:tracePt t="220131" x="3292475" y="3203575"/>
          <p14:tracePt t="220144" x="3305175" y="3178175"/>
          <p14:tracePt t="220156" x="3328988" y="3154363"/>
          <p14:tracePt t="220171" x="3379788" y="3128963"/>
          <p14:tracePt t="220188" x="3417888" y="3103563"/>
          <p14:tracePt t="220205" x="3505200" y="3041650"/>
          <p14:tracePt t="220222" x="3567113" y="3016250"/>
          <p14:tracePt t="220239" x="3617913" y="2978150"/>
          <p14:tracePt t="220241" x="3679825" y="2952750"/>
          <p14:tracePt t="220255" x="3705225" y="2941638"/>
          <p14:tracePt t="220272" x="3730625" y="2916238"/>
          <p14:tracePt t="220289" x="3767138" y="2890838"/>
          <p14:tracePt t="220305" x="3779838" y="2878138"/>
          <p14:tracePt t="220322" x="3792538" y="2878138"/>
          <p14:tracePt t="220339" x="3805238" y="2865438"/>
          <p14:tracePt t="220399" x="3817938" y="2865438"/>
          <p14:tracePt t="223274" x="3817938" y="2878138"/>
          <p14:tracePt t="223286" x="3817938" y="2890838"/>
          <p14:tracePt t="223297" x="3817938" y="2903538"/>
          <p14:tracePt t="223313" x="3817938" y="2916238"/>
          <p14:tracePt t="223329" x="3817938" y="2941638"/>
          <p14:tracePt t="223347" x="3817938" y="2978150"/>
          <p14:tracePt t="223363" x="3805238" y="3003550"/>
          <p14:tracePt t="223380" x="3792538" y="3041650"/>
          <p14:tracePt t="223397" x="3767138" y="3154363"/>
          <p14:tracePt t="223413" x="3756025" y="3241675"/>
          <p14:tracePt t="223430" x="3717925" y="3328988"/>
          <p14:tracePt t="223433" x="3692525" y="3416300"/>
          <p14:tracePt t="223446" x="3667125" y="3503613"/>
          <p14:tracePt t="223463" x="3643313" y="3579813"/>
          <p14:tracePt t="223480" x="3579813" y="3767138"/>
          <p14:tracePt t="223496" x="3554413" y="3854450"/>
          <p14:tracePt t="223514" x="3530600" y="3929063"/>
          <p14:tracePt t="223517" x="3505200" y="4005263"/>
          <p14:tracePt t="223530" x="3479800" y="4079875"/>
          <p14:tracePt t="223547" x="3454400" y="4117975"/>
          <p14:tracePt t="223565" x="3417888" y="4230688"/>
          <p14:tracePt t="223580" x="3405188" y="4279900"/>
          <p14:tracePt t="223597" x="3379788" y="4330700"/>
          <p14:tracePt t="223614" x="3367088" y="4418013"/>
          <p14:tracePt t="223631" x="3367088" y="4443413"/>
          <p14:tracePt t="223648" x="3354388" y="4454525"/>
          <p14:tracePt t="223650" x="3354388" y="4479925"/>
          <p14:tracePt t="224050" x="3341688" y="4505325"/>
          <p14:tracePt t="224062" x="3341688" y="4518025"/>
          <p14:tracePt t="224076" x="3328988" y="4518025"/>
          <p14:tracePt t="224088" x="3317875" y="4543425"/>
          <p14:tracePt t="224112" x="3305175" y="4567238"/>
          <p14:tracePt t="224136" x="3292475" y="4579938"/>
          <p14:tracePt t="224148" x="3279775" y="4605338"/>
          <p14:tracePt t="224159" x="3267075" y="4630738"/>
          <p14:tracePt t="224172" x="3254375" y="4667250"/>
          <p14:tracePt t="224184" x="3228975" y="4705350"/>
          <p14:tracePt t="224198" x="3216275" y="4756150"/>
          <p14:tracePt t="224216" x="3192463" y="4792663"/>
          <p14:tracePt t="224233" x="3154363" y="4892675"/>
          <p14:tracePt t="224248" x="3141663" y="4930775"/>
          <p14:tracePt t="224265" x="3116263" y="4956175"/>
          <p14:tracePt t="224269" x="3116263" y="4992688"/>
          <p14:tracePt t="224282" x="3092450" y="5018088"/>
          <p14:tracePt t="224299" x="3079750" y="5043488"/>
          <p14:tracePt t="224316" x="3079750" y="5056188"/>
          <p14:tracePt t="224318" x="3067050" y="5068888"/>
          <p14:tracePt t="224332" x="3054350" y="5092700"/>
          <p14:tracePt t="224378" x="3054350" y="5105400"/>
          <p14:tracePt t="224390" x="3041650" y="5105400"/>
          <p14:tracePt t="224415" x="3041650" y="5118100"/>
          <p14:tracePt t="224487" x="3041650" y="5130800"/>
          <p14:tracePt t="224499" x="3028950" y="5130800"/>
          <p14:tracePt t="224549" x="3016250" y="5143500"/>
          <p14:tracePt t="224560" x="3003550" y="5143500"/>
          <p14:tracePt t="224572" x="3003550" y="5156200"/>
          <p14:tracePt t="224584" x="2992438" y="5168900"/>
          <p14:tracePt t="224600" x="2979738" y="5194300"/>
          <p14:tracePt t="224617" x="2967038" y="5205413"/>
          <p14:tracePt t="224620" x="2954338" y="5230813"/>
          <p14:tracePt t="224633" x="2928938" y="5256213"/>
          <p14:tracePt t="224650" x="2916238" y="5268913"/>
          <p14:tracePt t="224667" x="2903538" y="5281613"/>
          <p14:tracePt t="224670" x="2890838" y="5305425"/>
          <p14:tracePt t="224683" x="2879725" y="5305425"/>
          <p14:tracePt t="224700" x="2867025" y="5305425"/>
          <p14:tracePt t="224779" x="2867025" y="5268913"/>
          <p14:tracePt t="224791" x="2867025" y="5256213"/>
          <p14:tracePt t="224803" x="2867025" y="5230813"/>
          <p14:tracePt t="224817" x="2854325" y="5194300"/>
          <p14:tracePt t="224834" x="2854325" y="5130800"/>
          <p14:tracePt t="224852" x="2841625" y="4992688"/>
          <p14:tracePt t="224867" x="2841625" y="4918075"/>
          <p14:tracePt t="224884" x="2841625" y="4830763"/>
          <p14:tracePt t="224901" x="2841625" y="4705350"/>
          <p14:tracePt t="224918" x="2841625" y="4643438"/>
          <p14:tracePt t="224935" x="2841625" y="4605338"/>
          <p14:tracePt t="224937" x="2841625" y="4567238"/>
          <p14:tracePt t="224951" x="2841625" y="4543425"/>
          <p14:tracePt t="224968" x="2841625" y="4518025"/>
          <p14:tracePt t="224985" x="2841625" y="4492625"/>
          <p14:tracePt t="225000" x="2841625" y="4467225"/>
          <p14:tracePt t="225017" x="2841625" y="4454525"/>
          <p14:tracePt t="225774" x="2854325" y="4454525"/>
          <p14:tracePt t="225823" x="2867025" y="4454525"/>
          <p14:tracePt t="225871" x="2879725" y="4454525"/>
          <p14:tracePt t="225895" x="2890838" y="4454525"/>
          <p14:tracePt t="225932" x="2903538" y="4454525"/>
          <p14:tracePt t="225969" x="2916238" y="4454525"/>
          <p14:tracePt t="225992" x="2928938" y="4454525"/>
          <p14:tracePt t="226017" x="2941638" y="4454525"/>
          <p14:tracePt t="226041" x="2954338" y="4454525"/>
          <p14:tracePt t="226065" x="2967038" y="4467225"/>
          <p14:tracePt t="226091" x="2979738" y="4467225"/>
          <p14:tracePt t="226114" x="2992438" y="4467225"/>
          <p14:tracePt t="226138" x="3003550" y="4467225"/>
          <p14:tracePt t="226150" x="3016250" y="4467225"/>
          <p14:tracePt t="226175" x="3041650" y="4479925"/>
          <p14:tracePt t="226198" x="3067050" y="4492625"/>
          <p14:tracePt t="226211" x="3092450" y="4492625"/>
          <p14:tracePt t="226223" x="3103563" y="4505325"/>
          <p14:tracePt t="226237" x="3116263" y="4505325"/>
          <p14:tracePt t="226253" x="3141663" y="4530725"/>
          <p14:tracePt t="226271" x="3179763" y="4543425"/>
          <p14:tracePt t="226288" x="3192463" y="4543425"/>
          <p14:tracePt t="226304" x="3205163" y="4554538"/>
          <p14:tracePt t="226307" x="3228975" y="4567238"/>
          <p14:tracePt t="226321" x="3254375" y="4579938"/>
          <p14:tracePt t="226338" x="3279775" y="4592638"/>
          <p14:tracePt t="226355" x="3328988" y="4605338"/>
          <p14:tracePt t="226371" x="3367088" y="4618038"/>
          <p14:tracePt t="226388" x="3392488" y="4643438"/>
          <p14:tracePt t="226405" x="3429000" y="4656138"/>
          <p14:tracePt t="226421" x="3467100" y="4679950"/>
          <p14:tracePt t="226438" x="3479800" y="4692650"/>
          <p14:tracePt t="226441" x="3505200" y="4692650"/>
          <p14:tracePt t="226454" x="3530600" y="4718050"/>
          <p14:tracePt t="226471" x="3567113" y="4730750"/>
          <p14:tracePt t="226489" x="3630613" y="4743450"/>
          <p14:tracePt t="226505" x="3654425" y="4768850"/>
          <p14:tracePt t="226522" x="3679825" y="4768850"/>
          <p14:tracePt t="226539" x="3730625" y="4779963"/>
          <p14:tracePt t="226555" x="3730625" y="4792663"/>
          <p14:tracePt t="226572" x="3756025" y="4792663"/>
          <p14:tracePt t="226575" x="3756025" y="4805363"/>
          <p14:tracePt t="226588" x="3767138" y="4805363"/>
          <p14:tracePt t="226623" x="3779838" y="4805363"/>
          <p14:tracePt t="226635" x="3779838" y="4818063"/>
          <p14:tracePt t="226951" x="3792538" y="4818063"/>
          <p14:tracePt t="226963" x="3805238" y="4805363"/>
          <p14:tracePt t="226974" x="3805238" y="4792663"/>
          <p14:tracePt t="226989" x="3817938" y="4779963"/>
          <p14:tracePt t="227006" x="3830638" y="4768850"/>
          <p14:tracePt t="227024" x="3867150" y="4743450"/>
          <p14:tracePt t="227040" x="3892550" y="4730750"/>
          <p14:tracePt t="227056" x="3917950" y="4718050"/>
          <p14:tracePt t="227059" x="3943350" y="4705350"/>
          <p14:tracePt t="227073" x="3968750" y="4692650"/>
          <p14:tracePt t="227091" x="3992563" y="4692650"/>
          <p14:tracePt t="227107" x="4030663" y="4667250"/>
          <p14:tracePt t="227122" x="4043363" y="4667250"/>
          <p14:tracePt t="227139" x="4056063" y="4667250"/>
          <p14:tracePt t="227157" x="4105275" y="4667250"/>
          <p14:tracePt t="227172" x="4130675" y="4656138"/>
          <p14:tracePt t="227189" x="4156075" y="4656138"/>
          <p14:tracePt t="227207" x="4205288" y="4656138"/>
          <p14:tracePt t="227223" x="4243388" y="4656138"/>
          <p14:tracePt t="227240" x="4268788" y="4656138"/>
          <p14:tracePt t="227256" x="4305300" y="4656138"/>
          <p14:tracePt t="227274" x="4330700" y="4656138"/>
          <p14:tracePt t="227291" x="4394200" y="4656138"/>
          <p14:tracePt t="227307" x="4430713" y="4656138"/>
          <p14:tracePt t="227324" x="4456113" y="4656138"/>
          <p14:tracePt t="227327" x="4494213" y="4656138"/>
          <p14:tracePt t="227341" x="4518025" y="4656138"/>
          <p14:tracePt t="227357" x="4530725" y="4667250"/>
          <p14:tracePt t="227374" x="4568825" y="4679950"/>
          <p14:tracePt t="227376" x="4581525" y="4679950"/>
          <p14:tracePt t="227390" x="4606925" y="4705350"/>
          <p14:tracePt t="227407" x="4630738" y="4718050"/>
          <p14:tracePt t="227424" x="4694238" y="4756150"/>
          <p14:tracePt t="227440" x="4719638" y="4779963"/>
          <p14:tracePt t="227457" x="4768850" y="4818063"/>
          <p14:tracePt t="227460" x="4806950" y="4843463"/>
          <p14:tracePt t="227473" x="4832350" y="4868863"/>
          <p14:tracePt t="227491" x="4856163" y="4892675"/>
          <p14:tracePt t="227508" x="4906963" y="4943475"/>
          <p14:tracePt t="227523" x="4919663" y="4968875"/>
          <p14:tracePt t="227541" x="4932363" y="4981575"/>
          <p14:tracePt t="227558" x="4968875" y="5043488"/>
          <p14:tracePt t="227574" x="5006975" y="5081588"/>
          <p14:tracePt t="227591" x="5045075" y="5130800"/>
          <p14:tracePt t="227594" x="5068888" y="5181600"/>
          <p14:tracePt t="227607" x="5119688" y="5230813"/>
          <p14:tracePt t="227624" x="5132388" y="5256213"/>
          <p14:tracePt t="227641" x="5170488" y="5318125"/>
          <p14:tracePt t="227658" x="5170488" y="5330825"/>
          <p14:tracePt t="227675" x="5170488" y="5343525"/>
          <p14:tracePt t="227691" x="5181600" y="5356225"/>
          <p14:tracePt t="227708" x="5181600" y="5368925"/>
          <p14:tracePt t="227725" x="5181600" y="5381625"/>
          <p14:tracePt t="227763" x="5181600" y="5394325"/>
          <p14:tracePt t="227775" x="5181600" y="5407025"/>
          <p14:tracePt t="227788" x="5157788" y="5430838"/>
          <p14:tracePt t="227801" x="5132388" y="5456238"/>
          <p14:tracePt t="227813" x="5106988" y="5468938"/>
          <p14:tracePt t="227825" x="5057775" y="5494338"/>
          <p14:tracePt t="227842" x="5032375" y="5507038"/>
          <p14:tracePt t="227859" x="4994275" y="5530850"/>
          <p14:tracePt t="227861" x="4968875" y="5543550"/>
          <p14:tracePt t="227874" x="4945063" y="5543550"/>
          <p14:tracePt t="227892" x="4894263" y="5543550"/>
          <p14:tracePt t="227909" x="4781550" y="5543550"/>
          <p14:tracePt t="227925" x="4719638" y="5543550"/>
          <p14:tracePt t="227942" x="4668838" y="5543550"/>
          <p14:tracePt t="227959" x="4543425" y="5543550"/>
          <p14:tracePt t="227976" x="4430713" y="5543550"/>
          <p14:tracePt t="227993" x="4192588" y="5543550"/>
          <p14:tracePt t="228008" x="4030663" y="5543550"/>
          <p14:tracePt t="228025" x="3843338" y="5568950"/>
          <p14:tracePt t="228043" x="3579813" y="5568950"/>
          <p14:tracePt t="228059" x="3417888" y="5568950"/>
          <p14:tracePt t="228076" x="3228975" y="5568950"/>
          <p14:tracePt t="228079" x="3067050" y="5568950"/>
          <p14:tracePt t="228092" x="2903538" y="5568950"/>
          <p14:tracePt t="228109" x="2716213" y="5568950"/>
          <p14:tracePt t="228127" x="2565400" y="5568950"/>
          <p14:tracePt t="228129" x="2452688" y="5568950"/>
          <p14:tracePt t="228142" x="2365375" y="5568950"/>
          <p14:tracePt t="228159" x="2303463" y="5556250"/>
          <p14:tracePt t="228176" x="2127250" y="5530850"/>
          <p14:tracePt t="228193" x="2052638" y="5530850"/>
          <p14:tracePt t="228210" x="1990725" y="5518150"/>
          <p14:tracePt t="228212" x="1939925" y="5507038"/>
          <p14:tracePt t="228226" x="1878013" y="5507038"/>
          <p14:tracePt t="228243" x="1852613" y="5494338"/>
          <p14:tracePt t="228261" x="1790700" y="5456238"/>
          <p14:tracePt t="228276" x="1752600" y="5430838"/>
          <p14:tracePt t="228293" x="1714500" y="5430838"/>
          <p14:tracePt t="228310" x="1665288" y="5394325"/>
          <p14:tracePt t="228326" x="1639888" y="5368925"/>
          <p14:tracePt t="228343" x="1627188" y="5343525"/>
          <p14:tracePt t="228347" x="1614488" y="5330825"/>
          <p14:tracePt t="228360" x="1601788" y="5305425"/>
          <p14:tracePt t="228376" x="1589088" y="5305425"/>
          <p14:tracePt t="228394" x="1589088" y="5268913"/>
          <p14:tracePt t="228409" x="1589088" y="5256213"/>
          <p14:tracePt t="228426" x="1589088" y="5243513"/>
          <p14:tracePt t="228443" x="1589088" y="5230813"/>
          <p14:tracePt t="228820" x="1601788" y="5218113"/>
          <p14:tracePt t="228832" x="1614488" y="5218113"/>
          <p14:tracePt t="228844" x="1639888" y="5194300"/>
          <p14:tracePt t="228856" x="1665288" y="5168900"/>
          <p14:tracePt t="228867" x="1701800" y="5143500"/>
          <p14:tracePt t="228879" x="1765300" y="5105400"/>
          <p14:tracePt t="228893" x="1814513" y="5068888"/>
          <p14:tracePt t="228911" x="1865313" y="5030788"/>
          <p14:tracePt t="228928" x="1990725" y="4968875"/>
          <p14:tracePt t="228945" x="2039938" y="4943475"/>
          <p14:tracePt t="228961" x="2127250" y="4905375"/>
          <p14:tracePt t="228978" x="2316163" y="4830763"/>
          <p14:tracePt t="228995" x="2378075" y="4805363"/>
          <p14:tracePt t="229012" x="2490788" y="4768850"/>
          <p14:tracePt t="229028" x="2541588" y="4756150"/>
          <p14:tracePt t="229045" x="2603500" y="4743450"/>
          <p14:tracePt t="229062" x="2741613" y="4730750"/>
          <p14:tracePt t="229078" x="2803525" y="4730750"/>
          <p14:tracePt t="229095" x="2867025" y="4730750"/>
          <p14:tracePt t="229098" x="2916238" y="4730750"/>
          <p14:tracePt t="229112" x="2979738" y="4730750"/>
          <p14:tracePt t="229128" x="3054350" y="4730750"/>
          <p14:tracePt t="229144" x="3128963" y="4730750"/>
          <p14:tracePt t="229161" x="3279775" y="4730750"/>
          <p14:tracePt t="229178" x="3341688" y="4730750"/>
          <p14:tracePt t="229196" x="3467100" y="4756150"/>
          <p14:tracePt t="229212" x="3541713" y="4779963"/>
          <p14:tracePt t="229228" x="3592513" y="4818063"/>
          <p14:tracePt t="229231" x="3679825" y="4843463"/>
          <p14:tracePt t="229245" x="3743325" y="4868863"/>
          <p14:tracePt t="229262" x="3792538" y="4892675"/>
          <p14:tracePt t="229279" x="3843338" y="4905375"/>
          <p14:tracePt t="229281" x="3867150" y="4930775"/>
          <p14:tracePt t="229295" x="3879850" y="4943475"/>
          <p14:tracePt t="229312" x="3905250" y="4956175"/>
          <p14:tracePt t="229329" x="3917950" y="4968875"/>
          <p14:tracePt t="230215" x="3943350" y="4968875"/>
          <p14:tracePt t="230240" x="3956050" y="4968875"/>
          <p14:tracePt t="230251" x="3968750" y="4956175"/>
          <p14:tracePt t="230264" x="3979863" y="4956175"/>
          <p14:tracePt t="230275" x="4005263" y="4956175"/>
          <p14:tracePt t="230301" x="4030663" y="4956175"/>
          <p14:tracePt t="230313" x="4043363" y="4956175"/>
          <p14:tracePt t="230324" x="4068763" y="4956175"/>
          <p14:tracePt t="230336" x="4092575" y="4956175"/>
          <p14:tracePt t="230348" x="4105275" y="4956175"/>
          <p14:tracePt t="230365" x="4117975" y="4956175"/>
          <p14:tracePt t="230382" x="4143375" y="4956175"/>
          <p14:tracePt t="230398" x="4168775" y="4956175"/>
          <p14:tracePt t="230415" x="4181475" y="4968875"/>
          <p14:tracePt t="230432" x="4205288" y="4992688"/>
          <p14:tracePt t="230449" x="4217988" y="5005388"/>
          <p14:tracePt t="230465" x="4243388" y="5005388"/>
          <p14:tracePt t="230482" x="4294188" y="5030788"/>
          <p14:tracePt t="230499" x="4318000" y="5030788"/>
          <p14:tracePt t="230516" x="4343400" y="5056188"/>
          <p14:tracePt t="230519" x="4368800" y="5068888"/>
          <p14:tracePt t="230531" x="4381500" y="5068888"/>
          <p14:tracePt t="230549" x="4394200" y="5081588"/>
          <p14:tracePt t="230566" x="4430713" y="5092700"/>
          <p14:tracePt t="230582" x="4443413" y="5105400"/>
          <p14:tracePt t="230599" x="4468813" y="5118100"/>
          <p14:tracePt t="230616" x="4506913" y="5143500"/>
          <p14:tracePt t="230632" x="4530725" y="5156200"/>
          <p14:tracePt t="230649" x="4556125" y="5181600"/>
          <p14:tracePt t="230651" x="4581525" y="5194300"/>
          <p14:tracePt t="230665" x="4606925" y="5218113"/>
          <p14:tracePt t="230683" x="4630738" y="5218113"/>
          <p14:tracePt t="230700" x="4668838" y="5256213"/>
          <p14:tracePt t="230725" x="4681538" y="5268913"/>
          <p14:tracePt t="230750" x="4681538" y="5281613"/>
          <p14:tracePt t="230760" x="4694238" y="5281613"/>
          <p14:tracePt t="231550" x="4706938" y="5281613"/>
          <p14:tracePt t="231574" x="4732338" y="5281613"/>
          <p14:tracePt t="231586" x="4743450" y="5281613"/>
          <p14:tracePt t="231599" x="4756150" y="5268913"/>
          <p14:tracePt t="231611" x="4781550" y="5256213"/>
          <p14:tracePt t="231623" x="4794250" y="5256213"/>
          <p14:tracePt t="231636" x="4806950" y="5256213"/>
          <p14:tracePt t="231651" x="4832350" y="5256213"/>
          <p14:tracePt t="231668" x="4868863" y="5243513"/>
          <p14:tracePt t="231671" x="4881563" y="5243513"/>
          <p14:tracePt t="231684" x="4894263" y="5243513"/>
          <p14:tracePt t="231702" x="4906963" y="5243513"/>
          <p14:tracePt t="231719" x="4932363" y="5243513"/>
          <p14:tracePt t="231744" x="4945063" y="5243513"/>
          <p14:tracePt t="231768" x="4956175" y="5243513"/>
          <p14:tracePt t="231780" x="4968875" y="5243513"/>
          <p14:tracePt t="231792" x="4981575" y="5243513"/>
          <p14:tracePt t="231818" x="4994275" y="5256213"/>
          <p14:tracePt t="231830" x="5019675" y="5256213"/>
          <p14:tracePt t="231841" x="5032375" y="5256213"/>
          <p14:tracePt t="231853" x="5045075" y="5268913"/>
          <p14:tracePt t="231869" x="5057775" y="5268913"/>
          <p14:tracePt t="231888" x="5081588" y="5281613"/>
          <p14:tracePt t="231902" x="5081588" y="5294313"/>
          <p14:tracePt t="231919" x="5094288" y="5294313"/>
          <p14:tracePt t="231938" x="5106988" y="5305425"/>
          <p14:tracePt t="231952" x="5119688" y="5305425"/>
          <p14:tracePt t="231974" x="5132388" y="5305425"/>
          <p14:tracePt t="231986" x="5132388" y="5318125"/>
          <p14:tracePt t="232002" x="5145088" y="5318125"/>
          <p14:tracePt t="236148" x="5145088" y="5305425"/>
          <p14:tracePt t="236161" x="5145088" y="5294313"/>
          <p14:tracePt t="236172" x="5145088" y="5281613"/>
          <p14:tracePt t="236184" x="5145088" y="5243513"/>
          <p14:tracePt t="236197" x="5145088" y="5218113"/>
          <p14:tracePt t="236213" x="5145088" y="5194300"/>
          <p14:tracePt t="236230" x="5145088" y="5181600"/>
          <p14:tracePt t="236233" x="5145088" y="5168900"/>
          <p14:tracePt t="236247" x="5145088" y="5156200"/>
          <p14:tracePt t="236263" x="5145088" y="5143500"/>
          <p14:tracePt t="236281" x="5145088" y="5118100"/>
          <p14:tracePt t="236297" x="5145088" y="5105400"/>
          <p14:tracePt t="236314" x="5132388" y="5092700"/>
          <p14:tracePt t="236330" x="5132388" y="5081588"/>
          <p14:tracePt t="236347" x="5132388" y="5068888"/>
          <p14:tracePt t="236367" x="5132388" y="5056188"/>
          <p14:tracePt t="236380" x="5119688" y="5056188"/>
          <p14:tracePt t="236634" x="5132388" y="5056188"/>
          <p14:tracePt t="236657" x="5145088" y="5068888"/>
          <p14:tracePt t="236669" x="5157788" y="5081588"/>
          <p14:tracePt t="236681" x="5170488" y="5081588"/>
          <p14:tracePt t="236698" x="5194300" y="5092700"/>
          <p14:tracePt t="236715" x="5219700" y="5105400"/>
          <p14:tracePt t="236718" x="5245100" y="5118100"/>
          <p14:tracePt t="236731" x="5270500" y="5143500"/>
          <p14:tracePt t="236748" x="5307013" y="5143500"/>
          <p14:tracePt t="236764" x="5319713" y="5168900"/>
          <p14:tracePt t="236767" x="5332413" y="5181600"/>
          <p14:tracePt t="236781" x="5357813" y="5181600"/>
          <p14:tracePt t="236798" x="5357813" y="5194300"/>
          <p14:tracePt t="236815" x="5370513" y="5194300"/>
          <p14:tracePt t="236831" x="5383213" y="5205413"/>
          <p14:tracePt t="236852" x="5394325" y="5205413"/>
          <p14:tracePt t="242664" x="5383213" y="5205413"/>
          <p14:tracePt t="242687" x="5370513" y="5205413"/>
          <p14:tracePt t="242700" x="5357813" y="5205413"/>
          <p14:tracePt t="242713" x="5332413" y="5205413"/>
          <p14:tracePt t="242724" x="5307013" y="5205413"/>
          <p14:tracePt t="242736" x="5270500" y="5205413"/>
          <p14:tracePt t="242748" x="5232400" y="5205413"/>
          <p14:tracePt t="242764" x="5194300" y="5205413"/>
          <p14:tracePt t="242780" x="5132388" y="5181600"/>
          <p14:tracePt t="242798" x="4981575" y="5143500"/>
          <p14:tracePt t="242814" x="4894263" y="5130800"/>
          <p14:tracePt t="242830" x="4832350" y="5118100"/>
          <p14:tracePt t="242846" x="4743450" y="5092700"/>
          <p14:tracePt t="242863" x="4681538" y="5068888"/>
          <p14:tracePt t="242882" x="4606925" y="5056188"/>
          <p14:tracePt t="242898" x="4568825" y="5056188"/>
          <p14:tracePt t="242914" x="4530725" y="5056188"/>
          <p14:tracePt t="242918" x="4506913" y="5043488"/>
          <p14:tracePt t="242931" x="4481513" y="5030788"/>
          <p14:tracePt t="242948" x="4456113" y="5030788"/>
          <p14:tracePt t="242965" x="4443413" y="5030788"/>
          <p14:tracePt t="242981" x="4430713" y="5030788"/>
          <p14:tracePt t="242998" x="4418013" y="5030788"/>
          <p14:tracePt t="243173" x="4418013" y="5043488"/>
          <p14:tracePt t="243222" x="4418013" y="5056188"/>
          <p14:tracePt t="243234" x="4430713" y="5056188"/>
          <p14:tracePt t="243246" x="4430713" y="5068888"/>
          <p14:tracePt t="243282" x="4430713" y="5081588"/>
          <p14:tracePt t="243318" x="4430713" y="5092700"/>
          <p14:tracePt t="243355" x="4430713" y="5105400"/>
          <p14:tracePt t="243368" x="4430713" y="5118100"/>
          <p14:tracePt t="243391" x="4430713" y="5130800"/>
          <p14:tracePt t="243416" x="4430713" y="5143500"/>
          <p14:tracePt t="243439" x="4430713" y="5168900"/>
          <p14:tracePt t="243453" x="4430713" y="5181600"/>
          <p14:tracePt t="243466" x="4418013" y="5194300"/>
          <p14:tracePt t="243477" x="4418013" y="5205413"/>
          <p14:tracePt t="243488" x="4418013" y="5218113"/>
          <p14:tracePt t="243500" x="4406900" y="5243513"/>
          <p14:tracePt t="243516" x="4406900" y="5256213"/>
          <p14:tracePt t="243532" x="4394200" y="5268913"/>
          <p14:tracePt t="243550" x="4394200" y="5294313"/>
          <p14:tracePt t="243566" x="4381500" y="5305425"/>
          <p14:tracePt t="243586" x="4368800" y="5318125"/>
          <p14:tracePt t="243610" x="4368800" y="5330825"/>
          <p14:tracePt t="244143" x="4356100" y="5330825"/>
          <p14:tracePt t="244156" x="4330700" y="5330825"/>
          <p14:tracePt t="244167" x="4318000" y="5330825"/>
          <p14:tracePt t="244180" x="4294188" y="5330825"/>
          <p14:tracePt t="244192" x="4281488" y="5318125"/>
          <p14:tracePt t="244205" x="4268788" y="5294313"/>
          <p14:tracePt t="244218" x="4256088" y="5268913"/>
          <p14:tracePt t="244234" x="4230688" y="5243513"/>
          <p14:tracePt t="244251" x="4217988" y="5218113"/>
          <p14:tracePt t="244253" x="4192588" y="5181600"/>
          <p14:tracePt t="244268" x="4168775" y="5143500"/>
          <p14:tracePt t="244285" x="4130675" y="5105400"/>
          <p14:tracePt t="244302" x="4043363" y="4981575"/>
          <p14:tracePt t="244318" x="3992563" y="4905375"/>
          <p14:tracePt t="244334" x="3956050" y="4856163"/>
          <p14:tracePt t="244351" x="3856038" y="4679950"/>
          <p14:tracePt t="244368" x="3817938" y="4605338"/>
          <p14:tracePt t="244387" x="3692525" y="4392613"/>
          <p14:tracePt t="244401" x="3643313" y="4292600"/>
          <p14:tracePt t="244418" x="3567113" y="4179888"/>
          <p14:tracePt t="244435" x="3467100" y="4017963"/>
          <p14:tracePt t="244452" x="3417888" y="3941763"/>
          <p14:tracePt t="244469" x="3379788" y="3879850"/>
          <p14:tracePt t="244471" x="3354388" y="3829050"/>
          <p14:tracePt t="244485" x="3328988" y="3779838"/>
          <p14:tracePt t="244502" x="3305175" y="3729038"/>
          <p14:tracePt t="244519" x="3267075" y="3616325"/>
          <p14:tracePt t="244535" x="3241675" y="3554413"/>
          <p14:tracePt t="244551" x="3216275" y="3516313"/>
          <p14:tracePt t="244569" x="3192463" y="3416300"/>
          <p14:tracePt t="244586" x="3167063" y="3390900"/>
          <p14:tracePt t="244603" x="3154363" y="3354388"/>
          <p14:tracePt t="244605" x="3154363" y="3328988"/>
          <p14:tracePt t="244619" x="3141663" y="3303588"/>
          <p14:tracePt t="244635" x="3116263" y="3278188"/>
          <p14:tracePt t="244653" x="3116263" y="3241675"/>
          <p14:tracePt t="244668" x="3103563" y="3216275"/>
          <p14:tracePt t="244686" x="3103563" y="3190875"/>
          <p14:tracePt t="244702" x="3092450" y="3165475"/>
          <p14:tracePt t="244725" x="3092450" y="3154363"/>
          <p14:tracePt t="244750" x="3092450" y="3141663"/>
          <p14:tracePt t="244920" x="3092450" y="3154363"/>
          <p14:tracePt t="245308" x="3079750" y="3165475"/>
          <p14:tracePt t="245320" x="3079750" y="3178175"/>
          <p14:tracePt t="245333" x="3067050" y="3190875"/>
          <p14:tracePt t="245344" x="3067050" y="3203575"/>
          <p14:tracePt t="245358" x="3054350" y="3216275"/>
          <p14:tracePt t="245371" x="3054350" y="3228975"/>
          <p14:tracePt t="245388" x="3054350" y="3241675"/>
          <p14:tracePt t="245405" x="3054350" y="3267075"/>
          <p14:tracePt t="245420" x="3041650" y="3267075"/>
          <p14:tracePt t="245437" x="3041650" y="3278188"/>
          <p14:tracePt t="245455" x="3028950" y="3303588"/>
          <p14:tracePt t="245471" x="3016250" y="3316288"/>
          <p14:tracePt t="245488" x="3016250" y="3328988"/>
          <p14:tracePt t="245491" x="3003550" y="3341688"/>
          <p14:tracePt t="245504" x="3003550" y="3354388"/>
          <p14:tracePt t="245521" x="2992438" y="3378200"/>
          <p14:tracePt t="245537" x="2992438" y="3390900"/>
          <p14:tracePt t="245539" x="2979738" y="3429000"/>
          <p14:tracePt t="245554" x="2967038" y="3454400"/>
          <p14:tracePt t="245571" x="2967038" y="3479800"/>
          <p14:tracePt t="245589" x="2941638" y="3516313"/>
          <p14:tracePt t="245605" x="2928938" y="3541713"/>
          <p14:tracePt t="245621" x="2928938" y="3554413"/>
          <p14:tracePt t="245624" x="2903538" y="3567113"/>
          <p14:tracePt t="245638" x="2903538" y="3579813"/>
          <p14:tracePt t="245655" x="2903538" y="3603625"/>
          <p14:tracePt t="245673" x="2879725" y="3641725"/>
          <p14:tracePt t="245689" x="2879725" y="3654425"/>
          <p14:tracePt t="245705" x="2867025" y="3667125"/>
          <p14:tracePt t="245722" x="2854325" y="3692525"/>
          <p14:tracePt t="245738" x="2854325" y="3703638"/>
          <p14:tracePt t="245755" x="2841625" y="3716338"/>
          <p14:tracePt t="245758" x="2841625" y="3729038"/>
          <p14:tracePt t="245771" x="2828925" y="3729038"/>
          <p14:tracePt t="245789" x="2816225" y="3741738"/>
          <p14:tracePt t="245806" x="2803525" y="3767138"/>
          <p14:tracePt t="245830" x="2803525" y="3779838"/>
          <p14:tracePt t="245842" x="2790825" y="3792538"/>
          <p14:tracePt t="245891" x="2778125" y="3792538"/>
          <p14:tracePt t="245939" x="2767013" y="3792538"/>
          <p14:tracePt t="246230" x="2767013" y="3779838"/>
          <p14:tracePt t="246764" x="2767013" y="3767138"/>
          <p14:tracePt t="246826" x="2767013" y="3754438"/>
          <p14:tracePt t="246874" x="2767013" y="3741738"/>
          <p14:tracePt t="246886" x="2767013" y="3729038"/>
          <p14:tracePt t="246911" x="2767013" y="3716338"/>
          <p14:tracePt t="246935" x="2767013" y="3703638"/>
          <p14:tracePt t="246959" x="2767013" y="3692525"/>
          <p14:tracePt t="246971" x="2767013" y="3679825"/>
          <p14:tracePt t="246995" x="2767013" y="3667125"/>
          <p14:tracePt t="247019" x="2767013" y="3654425"/>
          <p14:tracePt t="247033" x="2767013" y="3641725"/>
          <p14:tracePt t="247044" x="2767013" y="3629025"/>
          <p14:tracePt t="247058" x="2767013" y="3616325"/>
          <p14:tracePt t="247080" x="2767013" y="3603625"/>
          <p14:tracePt t="247092" x="2767013" y="3590925"/>
          <p14:tracePt t="247116" x="2767013" y="3579813"/>
          <p14:tracePt t="247153" x="2767013" y="3567113"/>
          <p14:tracePt t="247190" x="2767013" y="3554413"/>
          <p14:tracePt t="247201" x="2767013" y="3541713"/>
          <p14:tracePt t="247250" x="2767013" y="3529013"/>
          <p14:tracePt t="247275" x="2767013" y="3516313"/>
          <p14:tracePt t="247323" x="2767013" y="3503613"/>
          <p14:tracePt t="247384" x="2778125" y="3503613"/>
          <p14:tracePt t="247480" x="2778125" y="3490913"/>
          <p14:tracePt t="247541" x="2778125" y="3479800"/>
          <p14:tracePt t="247577" x="2790825" y="3479800"/>
          <p14:tracePt t="247687" x="2790825" y="3467100"/>
          <p14:tracePt t="247699" x="2803525" y="3467100"/>
          <p14:tracePt t="247760" x="2816225" y="3467100"/>
          <p14:tracePt t="247795" x="2828925" y="3467100"/>
          <p14:tracePt t="247857" x="2841625" y="3467100"/>
          <p14:tracePt t="247917" x="2854325" y="3467100"/>
          <p14:tracePt t="247979" x="2867025" y="3467100"/>
          <p14:tracePt t="248002" x="2879725" y="3467100"/>
          <p14:tracePt t="248062" x="2890838" y="3467100"/>
          <p14:tracePt t="248148" x="2903538" y="3467100"/>
          <p14:tracePt t="248245" x="2916238" y="3467100"/>
          <p14:tracePt t="248293" x="2916238" y="3454400"/>
          <p14:tracePt t="248378" x="2916238" y="3441700"/>
          <p14:tracePt t="248414" x="2916238" y="3429000"/>
          <p14:tracePt t="248440" x="2916238" y="3416300"/>
          <p14:tracePt t="248464" x="2916238" y="3390900"/>
          <p14:tracePt t="248476" x="2928938" y="3378200"/>
          <p14:tracePt t="248487" x="2928938" y="3354388"/>
          <p14:tracePt t="248500" x="2954338" y="3303588"/>
          <p14:tracePt t="248513" x="2979738" y="3190875"/>
          <p14:tracePt t="248529" x="3003550" y="3065463"/>
          <p14:tracePt t="248545" x="3041650" y="2941638"/>
          <p14:tracePt t="248562" x="3141663" y="2716213"/>
          <p14:tracePt t="248579" x="3179763" y="2603500"/>
          <p14:tracePt t="248597" x="3228975" y="2490788"/>
          <p14:tracePt t="248612" x="3228975" y="2452688"/>
          <p14:tracePt t="248629" x="3241675" y="2439988"/>
          <p14:tracePt t="248632" x="3254375" y="2427288"/>
          <p14:tracePt t="248646" x="3254375" y="2414588"/>
          <p14:tracePt t="248663" x="3254375" y="2403475"/>
          <p14:tracePt t="248730" x="3254375" y="2414588"/>
          <p14:tracePt t="248743" x="3254375" y="2427288"/>
          <p14:tracePt t="248754" x="3254375" y="2439988"/>
          <p14:tracePt t="248766" x="3254375" y="2465388"/>
          <p14:tracePt t="248851" x="3241675" y="2465388"/>
          <p14:tracePt t="248875" x="3228975" y="2465388"/>
          <p14:tracePt t="248901" x="3216275" y="2465388"/>
          <p14:tracePt t="248913" x="3205163" y="2439988"/>
          <p14:tracePt t="248924" x="3205163" y="2427288"/>
          <p14:tracePt t="248936" x="3192463" y="2403475"/>
          <p14:tracePt t="248948" x="3179763" y="2378075"/>
          <p14:tracePt t="248963" x="3167063" y="2365375"/>
          <p14:tracePt t="248980" x="3154363" y="2327275"/>
          <p14:tracePt t="248998" x="3141663" y="2290763"/>
          <p14:tracePt t="249014" x="3128963" y="2278063"/>
          <p14:tracePt t="249030" x="3116263" y="2252663"/>
          <p14:tracePt t="249047" x="3116263" y="2239963"/>
          <p14:tracePt t="249106" x="3116263" y="2227263"/>
          <p14:tracePt t="249907" x="3116263" y="2239963"/>
          <p14:tracePt t="249920" x="3116263" y="2252663"/>
          <p14:tracePt t="249932" x="3116263" y="2265363"/>
          <p14:tracePt t="249943" x="3116263" y="2290763"/>
          <p14:tracePt t="249955" x="3116263" y="2327275"/>
          <p14:tracePt t="249967" x="3116263" y="2365375"/>
          <p14:tracePt t="249983" x="3116263" y="2414588"/>
          <p14:tracePt t="250000" x="3116263" y="2478088"/>
          <p14:tracePt t="250017" x="3116263" y="2665413"/>
          <p14:tracePt t="250033" x="3116263" y="2778125"/>
          <p14:tracePt t="250049" x="3116263" y="2903538"/>
          <p14:tracePt t="250052" x="3116263" y="3016250"/>
          <p14:tracePt t="250066" x="3116263" y="3116263"/>
          <p14:tracePt t="250083" x="3116263" y="3216275"/>
          <p14:tracePt t="250101" x="3116263" y="3416300"/>
          <p14:tracePt t="250116" x="3116263" y="3479800"/>
          <p14:tracePt t="250133" x="3116263" y="3529013"/>
          <p14:tracePt t="250151" x="3116263" y="3590925"/>
          <p14:tracePt t="250167" x="3116263" y="3616325"/>
          <p14:tracePt t="250183" x="3116263" y="3629025"/>
          <p14:tracePt t="250222" x="3116263" y="3641725"/>
          <p14:tracePt t="250478" x="3116263" y="3654425"/>
          <p14:tracePt t="250514" x="3116263" y="3667125"/>
          <p14:tracePt t="250659" x="3116263" y="3679825"/>
          <p14:tracePt t="250684" x="3116263" y="3692525"/>
          <p14:tracePt t="250696" x="3128963" y="3692525"/>
          <p14:tracePt t="250708" x="3141663" y="3692525"/>
          <p14:tracePt t="250720" x="3141663" y="3703638"/>
          <p14:tracePt t="250734" x="3154363" y="3703638"/>
          <p14:tracePt t="250751" x="3167063" y="3703638"/>
          <p14:tracePt t="250768" x="3179763" y="3716338"/>
          <p14:tracePt t="250785" x="3192463" y="3729038"/>
          <p14:tracePt t="250802" x="3205163" y="3729038"/>
          <p14:tracePt t="250819" x="3216275" y="3741738"/>
          <p14:tracePt t="250841" x="3241675" y="3754438"/>
          <p14:tracePt t="250853" x="3241675" y="3767138"/>
          <p14:tracePt t="250868" x="3254375" y="3767138"/>
          <p14:tracePt t="250885" x="3267075" y="3779838"/>
          <p14:tracePt t="250902" x="3292475" y="3803650"/>
          <p14:tracePt t="250919" x="3305175" y="3816350"/>
          <p14:tracePt t="250935" x="3317875" y="3829050"/>
          <p14:tracePt t="250952" x="3367088" y="3867150"/>
          <p14:tracePt t="250968" x="3392488" y="3905250"/>
          <p14:tracePt t="250985" x="3429000" y="3916363"/>
          <p14:tracePt t="250987" x="3467100" y="3967163"/>
          <p14:tracePt t="251001" x="3517900" y="4005263"/>
          <p14:tracePt t="251019" x="3554413" y="4067175"/>
          <p14:tracePt t="251036" x="3630613" y="4205288"/>
          <p14:tracePt t="251051" x="3667125" y="4267200"/>
          <p14:tracePt t="251069" x="3717925" y="4341813"/>
          <p14:tracePt t="251072" x="3756025" y="4405313"/>
          <p14:tracePt t="251086" x="3805238" y="4505325"/>
          <p14:tracePt t="251485" x="3817938" y="4505325"/>
          <p14:tracePt t="251533" x="3830638" y="4505325"/>
          <p14:tracePt t="251594" x="3830638" y="4492625"/>
          <p14:tracePt t="251618" x="3843338" y="4492625"/>
          <p14:tracePt t="251643" x="3843338" y="4479925"/>
          <p14:tracePt t="251666" x="3856038" y="4479925"/>
          <p14:tracePt t="251679" x="3867150" y="4479925"/>
          <p14:tracePt t="251692" x="3867150" y="4467225"/>
          <p14:tracePt t="251715" x="3879850" y="4467225"/>
          <p14:tracePt t="251752" x="3892550" y="4454525"/>
          <p14:tracePt t="251775" x="3905250" y="4454525"/>
          <p14:tracePt t="251788" x="3917950" y="4454525"/>
          <p14:tracePt t="251801" x="3917950" y="4443413"/>
          <p14:tracePt t="251825" x="3930650" y="4430713"/>
          <p14:tracePt t="251838" x="3943350" y="4430713"/>
          <p14:tracePt t="251849" x="3956050" y="4430713"/>
          <p14:tracePt t="251861" x="3968750" y="4430713"/>
          <p14:tracePt t="251885" x="3992563" y="4430713"/>
          <p14:tracePt t="251897" x="3992563" y="4418013"/>
          <p14:tracePt t="251910" x="4005263" y="4418013"/>
          <p14:tracePt t="251922" x="4030663" y="4418013"/>
          <p14:tracePt t="251946" x="4043363" y="4418013"/>
          <p14:tracePt t="251958" x="4056063" y="4418013"/>
          <p14:tracePt t="251982" x="4068763" y="4418013"/>
          <p14:tracePt t="251993" x="4081463" y="4418013"/>
          <p14:tracePt t="252031" x="4092575" y="4418013"/>
          <p14:tracePt t="252055" x="4105275" y="4418013"/>
          <p14:tracePt t="252067" x="4117975" y="4418013"/>
          <p14:tracePt t="252079" x="4130675" y="4418013"/>
          <p14:tracePt t="252104" x="4143375" y="4418013"/>
          <p14:tracePt t="252115" x="4156075" y="4418013"/>
          <p14:tracePt t="252127" x="4168775" y="4418013"/>
          <p14:tracePt t="252140" x="4181475" y="4418013"/>
          <p14:tracePt t="252154" x="4192588" y="4418013"/>
          <p14:tracePt t="252172" x="4205288" y="4418013"/>
          <p14:tracePt t="252189" x="4230688" y="4430713"/>
          <p14:tracePt t="252205" x="4230688" y="4443413"/>
          <p14:tracePt t="252223" x="4243388" y="4454525"/>
          <p14:tracePt t="252226" x="4256088" y="4454525"/>
          <p14:tracePt t="252239" x="4281488" y="4479925"/>
          <p14:tracePt t="252255" x="4294188" y="4492625"/>
          <p14:tracePt t="252613" x="4305300" y="4492625"/>
          <p14:tracePt t="252649" x="4318000" y="4492625"/>
          <p14:tracePt t="252662" x="4330700" y="4492625"/>
          <p14:tracePt t="252674" x="4343400" y="4479925"/>
          <p14:tracePt t="252686" x="4343400" y="4467225"/>
          <p14:tracePt t="252698" x="4368800" y="4467225"/>
          <p14:tracePt t="252710" x="4381500" y="4454525"/>
          <p14:tracePt t="252723" x="4394200" y="4454525"/>
          <p14:tracePt t="252740" x="4418013" y="4443413"/>
          <p14:tracePt t="252757" x="4430713" y="4443413"/>
          <p14:tracePt t="252773" x="4456113" y="4443413"/>
          <p14:tracePt t="252790" x="4468813" y="4443413"/>
          <p14:tracePt t="252807" x="4506913" y="4443413"/>
          <p14:tracePt t="252832" x="4518025" y="4443413"/>
          <p14:tracePt t="252844" x="4543425" y="4443413"/>
          <p14:tracePt t="252868" x="4556125" y="4443413"/>
          <p14:tracePt t="252880" x="4581525" y="4443413"/>
          <p14:tracePt t="252892" x="4594225" y="4443413"/>
          <p14:tracePt t="252906" x="4606925" y="4443413"/>
          <p14:tracePt t="252924" x="4619625" y="4443413"/>
          <p14:tracePt t="252940" x="4630738" y="4443413"/>
          <p14:tracePt t="252957" x="4643438" y="4454525"/>
          <p14:tracePt t="252977" x="4656138" y="4454525"/>
          <p14:tracePt t="252990" x="4656138" y="4467225"/>
          <p14:tracePt t="253008" x="4668838" y="4467225"/>
          <p14:tracePt t="253025" x="4681538" y="4479925"/>
          <p14:tracePt t="253040" x="4694238" y="4492625"/>
          <p14:tracePt t="253057" x="4694238" y="4505325"/>
          <p14:tracePt t="253074" x="4706938" y="4518025"/>
          <p14:tracePt t="253091" x="4732338" y="4518025"/>
          <p14:tracePt t="253108" x="4732338" y="4543425"/>
          <p14:tracePt t="253111" x="4756150" y="4554538"/>
          <p14:tracePt t="253124" x="4768850" y="4579938"/>
          <p14:tracePt t="253141" x="4781550" y="4592638"/>
          <p14:tracePt t="253159" x="4819650" y="4643438"/>
          <p14:tracePt t="253174" x="4843463" y="4656138"/>
          <p14:tracePt t="253191" x="4868863" y="4679950"/>
          <p14:tracePt t="253208" x="4894263" y="4705350"/>
          <p14:tracePt t="253224" x="4906963" y="4730750"/>
          <p14:tracePt t="253245" x="4919663" y="4756150"/>
          <p14:tracePt t="253259" x="4932363" y="4768850"/>
          <p14:tracePt t="253620" x="4932363" y="4779963"/>
          <p14:tracePt t="253657" x="4932363" y="4792663"/>
          <p14:tracePt t="253693" x="4932363" y="4805363"/>
          <p14:tracePt t="253705" x="4932363" y="4818063"/>
          <p14:tracePt t="253717" x="4932363" y="4830763"/>
          <p14:tracePt t="253729" x="4932363" y="4843463"/>
          <p14:tracePt t="253743" x="4932363" y="4856163"/>
          <p14:tracePt t="253760" x="4932363" y="4868863"/>
          <p14:tracePt t="253777" x="4932363" y="4879975"/>
          <p14:tracePt t="253792" x="4932363" y="4905375"/>
          <p14:tracePt t="253815" x="4932363" y="4918075"/>
          <p14:tracePt t="253839" x="4932363" y="4943475"/>
          <p14:tracePt t="253863" x="4932363" y="4956175"/>
          <p14:tracePt t="253887" x="4932363" y="4968875"/>
          <p14:tracePt t="253912" x="4919663" y="4968875"/>
          <p14:tracePt t="253936" x="4906963" y="4968875"/>
          <p14:tracePt t="253972" x="4894263" y="4968875"/>
          <p14:tracePt t="254009" x="4881563" y="4968875"/>
          <p14:tracePt t="254021" x="4843463" y="4968875"/>
          <p14:tracePt t="254032" x="4832350" y="4968875"/>
          <p14:tracePt t="254044" x="4819650" y="4968875"/>
          <p14:tracePt t="254060" x="4781550" y="4956175"/>
          <p14:tracePt t="254076" x="4743450" y="4943475"/>
          <p14:tracePt t="254094" x="4656138" y="4943475"/>
          <p14:tracePt t="254110" x="4619625" y="4930775"/>
          <p14:tracePt t="254127" x="4581525" y="4918075"/>
          <p14:tracePt t="254130" x="4530725" y="4905375"/>
          <p14:tracePt t="254144" x="4456113" y="4892675"/>
          <p14:tracePt t="254161" x="4356100" y="4879975"/>
          <p14:tracePt t="254178" x="4143375" y="4868863"/>
          <p14:tracePt t="254193" x="4017963" y="4856163"/>
          <p14:tracePt t="254210" x="3867150" y="4856163"/>
          <p14:tracePt t="254227" x="3617913" y="4856163"/>
          <p14:tracePt t="254243" x="3517900" y="4856163"/>
          <p14:tracePt t="254262" x="3392488" y="4856163"/>
          <p14:tracePt t="254265" x="3267075" y="4856163"/>
          <p14:tracePt t="254277" x="3154363" y="4868863"/>
          <p14:tracePt t="254294" x="3067050" y="4892675"/>
          <p14:tracePt t="254312" x="2879725" y="4992688"/>
          <p14:tracePt t="254328" x="2790825" y="5030788"/>
          <p14:tracePt t="254344" x="2716213" y="5081588"/>
          <p14:tracePt t="254348" x="2641600" y="5130800"/>
          <p14:tracePt t="254362" x="2578100" y="5168900"/>
          <p14:tracePt t="254378" x="2528888" y="5230813"/>
          <p14:tracePt t="254393" x="2490788" y="5281613"/>
          <p14:tracePt t="254411" x="2416175" y="5381625"/>
          <p14:tracePt t="254428" x="2390775" y="5418138"/>
          <p14:tracePt t="254445" x="2339975" y="5507038"/>
          <p14:tracePt t="254461" x="2328863" y="5543550"/>
          <p14:tracePt t="254478" x="2303463" y="5594350"/>
          <p14:tracePt t="254495" x="2265363" y="5707063"/>
          <p14:tracePt t="254512" x="2265363" y="5756275"/>
          <p14:tracePt t="254529" x="2265363" y="5807075"/>
          <p14:tracePt t="254531" x="2265363" y="5843588"/>
          <p14:tracePt t="254544" x="2252663" y="5881688"/>
          <p14:tracePt t="254561" x="2252663" y="5907088"/>
          <p14:tracePt t="254578" x="2252663" y="5956300"/>
          <p14:tracePt t="254595" x="2252663" y="5969000"/>
          <p14:tracePt t="254616" x="2252663" y="5994400"/>
          <p14:tracePt t="254628" x="2265363" y="5994400"/>
          <p14:tracePt t="254645" x="2278063" y="6007100"/>
          <p14:tracePt t="254663" x="2303463" y="6019800"/>
          <p14:tracePt t="254665" x="2316163" y="6019800"/>
          <p14:tracePt t="254678" x="2352675" y="6045200"/>
          <p14:tracePt t="254695" x="2390775" y="6045200"/>
          <p14:tracePt t="254713" x="2541588" y="6032500"/>
          <p14:tracePt t="254728" x="2654300" y="5981700"/>
          <p14:tracePt t="254745" x="2790825" y="5907088"/>
          <p14:tracePt t="254748" x="2992438" y="5794375"/>
          <p14:tracePt t="254762" x="3254375" y="5694363"/>
          <p14:tracePt t="254779" x="3441700" y="5594350"/>
          <p14:tracePt t="254797" x="3792538" y="5430838"/>
          <p14:tracePt t="254811" x="3930650" y="5381625"/>
          <p14:tracePt t="254828" x="4043363" y="5356225"/>
          <p14:tracePt t="254846" x="4243388" y="5305425"/>
          <p14:tracePt t="254862" x="4343400" y="5294313"/>
          <p14:tracePt t="254879" x="4430713" y="5281613"/>
          <p14:tracePt t="254883" x="4494213" y="5281613"/>
          <p14:tracePt t="254895" x="4556125" y="5256213"/>
          <p14:tracePt t="254912" x="4594225" y="5256213"/>
          <p14:tracePt t="254928" x="4606925" y="5243513"/>
          <p14:tracePt t="254966" x="4606925" y="5230813"/>
          <p14:tracePt t="255003" x="4606925" y="5218113"/>
          <p14:tracePt t="255016" x="4594225" y="5218113"/>
          <p14:tracePt t="255028" x="4594225" y="5205413"/>
          <p14:tracePt t="255040" x="4568825" y="5194300"/>
          <p14:tracePt t="255052" x="4543425" y="5181600"/>
          <p14:tracePt t="255064" x="4518025" y="5156200"/>
          <p14:tracePt t="255079" x="4494213" y="5130800"/>
          <p14:tracePt t="255096" x="4456113" y="5105400"/>
          <p14:tracePt t="255113" x="4406900" y="5030788"/>
          <p14:tracePt t="255130" x="4394200" y="4992688"/>
          <p14:tracePt t="255147" x="4356100" y="4943475"/>
          <p14:tracePt t="255149" x="4318000" y="4905375"/>
          <p14:tracePt t="255163" x="4305300" y="4868863"/>
          <p14:tracePt t="255180" x="4268788" y="4818063"/>
          <p14:tracePt t="255198" x="4205288" y="4743450"/>
          <p14:tracePt t="255214" x="4192588" y="4705350"/>
          <p14:tracePt t="255229" x="4156075" y="4679950"/>
          <p14:tracePt t="255247" x="4117975" y="4618038"/>
          <p14:tracePt t="255264" x="4092575" y="4592638"/>
          <p14:tracePt t="255279" x="4068763" y="4567238"/>
          <p14:tracePt t="255297" x="4030663" y="4518025"/>
          <p14:tracePt t="255314" x="4005263" y="4505325"/>
          <p14:tracePt t="255331" x="3979863" y="4467225"/>
          <p14:tracePt t="255347" x="3968750" y="4443413"/>
          <p14:tracePt t="255364" x="3956050" y="4443413"/>
          <p14:tracePt t="255368" x="3943350" y="4430713"/>
          <p14:tracePt t="255381" x="3930650" y="4430713"/>
          <p14:tracePt t="255397" x="3905250" y="4430713"/>
          <p14:tracePt t="255413" x="3905250" y="4418013"/>
          <p14:tracePt t="255416" x="3892550" y="4418013"/>
          <p14:tracePt t="255452" x="3879850" y="4418013"/>
          <p14:tracePt t="255488" x="3879850" y="4405313"/>
          <p14:tracePt t="255538" x="3879850" y="4392613"/>
          <p14:tracePt t="255562" x="3879850" y="4379913"/>
          <p14:tracePt t="255586" x="3879850" y="4367213"/>
          <p14:tracePt t="255597" x="3879850" y="4354513"/>
          <p14:tracePt t="255623" x="3879850" y="4341813"/>
          <p14:tracePt t="255647" x="3879850" y="4330700"/>
          <p14:tracePt t="255659" x="3892550" y="4330700"/>
          <p14:tracePt t="255731" x="3905250" y="4330700"/>
          <p14:tracePt t="255757" x="3917950" y="4330700"/>
          <p14:tracePt t="255780" x="3917950" y="4318000"/>
          <p14:tracePt t="255793" x="3930650" y="4305300"/>
          <p14:tracePt t="255817" x="3943350" y="4305300"/>
          <p14:tracePt t="255829" x="3943350" y="4292600"/>
          <p14:tracePt t="255853" x="3956050" y="4292600"/>
          <p14:tracePt t="255865" x="3968750" y="4279900"/>
          <p14:tracePt t="255889" x="3979863" y="4279900"/>
          <p14:tracePt t="255902" x="3979863" y="4267200"/>
          <p14:tracePt t="255926" x="3979863" y="4254500"/>
          <p14:tracePt t="255938" x="3992563" y="4254500"/>
          <p14:tracePt t="255962" x="3992563" y="4241800"/>
          <p14:tracePt t="255999" x="4005263" y="4230688"/>
          <p14:tracePt t="256023" x="4017963" y="4217988"/>
          <p14:tracePt t="256047" x="4017963" y="4205288"/>
          <p14:tracePt t="256071" x="4017963" y="4192588"/>
          <p14:tracePt t="256083" x="4030663" y="4192588"/>
          <p14:tracePt t="256095" x="4030663" y="4179888"/>
          <p14:tracePt t="256133" x="4030663" y="4167188"/>
          <p14:tracePt t="256144" x="4043363" y="4167188"/>
          <p14:tracePt t="256205" x="4043363" y="4179888"/>
          <p14:tracePt t="256217" x="4043363" y="4230688"/>
          <p14:tracePt t="256229" x="4043363" y="4267200"/>
          <p14:tracePt t="256240" x="4043363" y="4318000"/>
          <p14:tracePt t="256253" x="4043363" y="4367213"/>
          <p14:tracePt t="256269" x="4017963" y="4418013"/>
          <p14:tracePt t="256282" x="4005263" y="4467225"/>
          <p14:tracePt t="256299" x="4005263" y="4505325"/>
          <p14:tracePt t="256315" x="3992563" y="4554538"/>
          <p14:tracePt t="256333" x="3979863" y="4592638"/>
          <p14:tracePt t="256350" x="3979863" y="4630738"/>
          <p14:tracePt t="256366" x="3956050" y="4656138"/>
          <p14:tracePt t="256383" x="3943350" y="4679950"/>
          <p14:tracePt t="256400" x="3930650" y="4718050"/>
          <p14:tracePt t="256417" x="3917950" y="4730750"/>
          <p14:tracePt t="256435" x="3905250" y="4730750"/>
          <p14:tracePt t="256449" x="3892550" y="4730750"/>
          <p14:tracePt t="256466" x="3879850" y="4730750"/>
          <p14:tracePt t="256484" x="3867150" y="4730750"/>
          <p14:tracePt t="256509" x="3856038" y="4705350"/>
          <p14:tracePt t="256521" x="3843338" y="4692650"/>
          <p14:tracePt t="256533" x="3843338" y="4679950"/>
          <p14:tracePt t="256550" x="3843338" y="4667250"/>
          <p14:tracePt t="256567" x="3843338" y="4656138"/>
          <p14:tracePt t="256583" x="3843338" y="4618038"/>
          <p14:tracePt t="256606" x="3843338" y="4605338"/>
          <p14:tracePt t="256618" x="3843338" y="4592638"/>
          <p14:tracePt t="256633" x="3843338" y="4579938"/>
          <p14:tracePt t="256650" x="3843338" y="4567238"/>
          <p14:tracePt t="256668" x="3843338" y="4554538"/>
          <p14:tracePt t="256683" x="3843338" y="4543425"/>
          <p14:tracePt t="256701" x="3856038" y="4530725"/>
          <p14:tracePt t="256751" x="3856038" y="4518025"/>
          <p14:tracePt t="258292" x="3341688" y="4479925"/>
          <p14:tracePt t="258304" x="2478088" y="4379913"/>
          <p14:tracePt t="258316" x="1752600" y="4279900"/>
          <p14:tracePt t="258327" x="1027113" y="4179888"/>
          <p14:tracePt t="258339" x="363538" y="4079875"/>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SAMPLE VS. POPULATION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617280" y="2391844"/>
            <a:ext cx="10812720" cy="3256725"/>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800" dirty="0">
                <a:latin typeface="Alexandria"/>
              </a:rPr>
              <a:t>Our data are usually obtained from a </a:t>
            </a:r>
            <a:r>
              <a:rPr lang="en-US" sz="2800" b="1" dirty="0">
                <a:latin typeface="Alexandria"/>
              </a:rPr>
              <a:t>Sample </a:t>
            </a:r>
            <a:r>
              <a:rPr lang="en-US" sz="2800" dirty="0">
                <a:latin typeface="Alexandria"/>
              </a:rPr>
              <a:t>of individuals that represents the </a:t>
            </a:r>
            <a:r>
              <a:rPr lang="en-US" sz="2800" b="1" dirty="0">
                <a:latin typeface="Alexandria"/>
              </a:rPr>
              <a:t>Population </a:t>
            </a:r>
            <a:r>
              <a:rPr lang="en-US" sz="2800" dirty="0">
                <a:latin typeface="Alexandria"/>
              </a:rPr>
              <a:t>of interest.</a:t>
            </a:r>
          </a:p>
          <a:p>
            <a:pPr marL="342900" indent="-342900" algn="just">
              <a:lnSpc>
                <a:spcPct val="150000"/>
              </a:lnSpc>
              <a:buFont typeface="Arial" panose="020B0604020202020204" pitchFamily="34" charset="0"/>
              <a:buChar char="•"/>
            </a:pPr>
            <a:endParaRPr lang="en-US" sz="2800" dirty="0">
              <a:latin typeface="Alexandria"/>
            </a:endParaRPr>
          </a:p>
          <a:p>
            <a:pPr marL="342900" indent="-342900" algn="just">
              <a:lnSpc>
                <a:spcPct val="150000"/>
              </a:lnSpc>
              <a:buFont typeface="Arial" panose="020B0604020202020204" pitchFamily="34" charset="0"/>
              <a:buChar char="•"/>
            </a:pPr>
            <a:r>
              <a:rPr lang="en-US" sz="2800" dirty="0">
                <a:latin typeface="Alexandria"/>
              </a:rPr>
              <a:t>So, Our aim is to deal with these data obtained from a </a:t>
            </a:r>
            <a:r>
              <a:rPr lang="en-US" sz="2800" b="1" dirty="0">
                <a:latin typeface="Alexandria"/>
              </a:rPr>
              <a:t>Sample</a:t>
            </a:r>
            <a:r>
              <a:rPr lang="en-US" sz="2800" dirty="0">
                <a:latin typeface="Alexandria"/>
              </a:rPr>
              <a:t> in a meaningful way and extract useful information from them.</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50129648"/>
      </p:ext>
    </p:extLst>
  </p:cSld>
  <p:clrMapOvr>
    <a:masterClrMapping/>
  </p:clrMapOvr>
  <mc:AlternateContent xmlns:mc="http://schemas.openxmlformats.org/markup-compatibility/2006" xmlns:p14="http://schemas.microsoft.com/office/powerpoint/2010/main">
    <mc:Choice Requires="p14">
      <p:transition p14:dur="10" advTm="100942"/>
    </mc:Choice>
    <mc:Fallback xmlns="">
      <p:transition advTm="1009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904" x="901700" y="50800"/>
          <p14:tracePt t="2915" x="950913" y="150813"/>
          <p14:tracePt t="2932" x="1114425" y="374650"/>
          <p14:tracePt t="2949" x="1163638" y="476250"/>
          <p14:tracePt t="2965" x="1176338" y="538163"/>
          <p14:tracePt t="2968" x="1176338" y="576263"/>
          <p14:tracePt t="2982" x="1176338" y="600075"/>
          <p14:tracePt t="2984" x="1189038" y="625475"/>
          <p14:tracePt t="2998" x="1214438" y="676275"/>
          <p14:tracePt t="3001" x="1239838" y="738188"/>
          <p14:tracePt t="3016" x="1327150" y="850900"/>
          <p14:tracePt t="3032" x="1465263" y="989013"/>
          <p14:tracePt t="3049" x="1652588" y="1138238"/>
          <p14:tracePt t="3065" x="1790700" y="1238250"/>
          <p14:tracePt t="3082" x="1890713" y="1314450"/>
          <p14:tracePt t="3099" x="1978025" y="1414463"/>
          <p14:tracePt t="3116" x="2078038" y="1552575"/>
          <p14:tracePt t="3132" x="2252663" y="1776413"/>
          <p14:tracePt t="3150" x="2428875" y="2014538"/>
          <p14:tracePt t="3152" x="2490788" y="2114550"/>
          <p14:tracePt t="3166" x="2541588" y="2190750"/>
          <p14:tracePt t="3168" x="2578100" y="2239963"/>
          <p14:tracePt t="3183" x="2628900" y="2290763"/>
          <p14:tracePt t="3199" x="2641600" y="2290763"/>
          <p14:tracePt t="3216" x="2654300" y="2303463"/>
          <p14:tracePt t="3233" x="2667000" y="2303463"/>
          <p14:tracePt t="3320" x="2678113" y="2303463"/>
          <p14:tracePt t="3328" x="2690813" y="2303463"/>
          <p14:tracePt t="3336" x="2703513" y="2303463"/>
          <p14:tracePt t="3350" x="2716213" y="2303463"/>
          <p14:tracePt t="3352" x="2741613" y="2303463"/>
          <p14:tracePt t="3367" x="2778125" y="2303463"/>
          <p14:tracePt t="3369" x="2816225" y="2303463"/>
          <p14:tracePt t="3384" x="2841625" y="2303463"/>
          <p14:tracePt t="3400" x="2854325" y="2303463"/>
          <p14:tracePt t="3416" x="2890838" y="2303463"/>
          <p14:tracePt t="3433" x="2941638" y="2303463"/>
          <p14:tracePt t="3450" x="2992438" y="2303463"/>
          <p14:tracePt t="3466" x="3028950" y="2290763"/>
          <p14:tracePt t="3483" x="3079750" y="2278063"/>
          <p14:tracePt t="3499" x="3116263" y="2265363"/>
          <p14:tracePt t="3517" x="3141663" y="2265363"/>
          <p14:tracePt t="3533" x="3154363" y="2252663"/>
          <p14:tracePt t="3536" x="3167063" y="2252663"/>
          <p14:tracePt t="3551" x="3179763" y="2252663"/>
          <p14:tracePt t="3553" x="3192463" y="2252663"/>
          <p14:tracePt t="3567" x="3205163" y="2252663"/>
          <p14:tracePt t="3584" x="3216275" y="2252663"/>
          <p14:tracePt t="3600" x="3228975" y="2252663"/>
          <p14:tracePt t="3617" x="3254375" y="2252663"/>
          <p14:tracePt t="3633" x="3279775" y="2252663"/>
          <p14:tracePt t="3650" x="3292475" y="2252663"/>
          <p14:tracePt t="3667" x="3317875" y="2252663"/>
          <p14:tracePt t="3684" x="3341688" y="2252663"/>
          <p14:tracePt t="3700" x="3379788" y="2252663"/>
          <p14:tracePt t="3718" x="3429000" y="2252663"/>
          <p14:tracePt t="3720" x="3441700" y="2252663"/>
          <p14:tracePt t="3734" x="3454400" y="2252663"/>
          <p14:tracePt t="3736" x="3492500" y="2252663"/>
          <p14:tracePt t="3751" x="3505200" y="2252663"/>
          <p14:tracePt t="3753" x="3505200" y="2239963"/>
          <p14:tracePt t="3768" x="3530600" y="2239963"/>
          <p14:tracePt t="3784" x="3554413" y="2239963"/>
          <p14:tracePt t="3800" x="3567113" y="2239963"/>
          <p14:tracePt t="3920" x="3579813" y="2239963"/>
          <p14:tracePt t="4488" x="3579813" y="2227263"/>
          <p14:tracePt t="4496" x="3579813" y="2201863"/>
          <p14:tracePt t="10817" x="3579813" y="2227263"/>
          <p14:tracePt t="10824" x="3592513" y="2265363"/>
          <p14:tracePt t="10836" x="3592513" y="2314575"/>
          <p14:tracePt t="10853" x="3592513" y="2452688"/>
          <p14:tracePt t="10869" x="3530600" y="2540000"/>
          <p14:tracePt t="10872" x="3454400" y="2578100"/>
          <p14:tracePt t="10887" x="3379788" y="2616200"/>
          <p14:tracePt t="10889" x="3292475" y="2652713"/>
          <p14:tracePt t="10904" x="3167063" y="2716213"/>
          <p14:tracePt t="10921" x="3092450" y="2740025"/>
          <p14:tracePt t="10937" x="3054350" y="2765425"/>
          <p14:tracePt t="10976" x="3067050" y="2765425"/>
          <p14:tracePt t="10984" x="3079750" y="2765425"/>
          <p14:tracePt t="11144" x="3092450" y="2765425"/>
          <p14:tracePt t="11160" x="3116263" y="2752725"/>
          <p14:tracePt t="11169" x="3141663" y="2740025"/>
          <p14:tracePt t="11178" x="3179763" y="2716213"/>
          <p14:tracePt t="11186" x="3205163" y="2703513"/>
          <p14:tracePt t="11204" x="3279775" y="2678113"/>
          <p14:tracePt t="11220" x="3392488" y="2627313"/>
          <p14:tracePt t="11237" x="3479800" y="2616200"/>
          <p14:tracePt t="11253" x="3643313" y="2565400"/>
          <p14:tracePt t="11256" x="3743325" y="2540000"/>
          <p14:tracePt t="11271" x="3843338" y="2516188"/>
          <p14:tracePt t="11273" x="3956050" y="2490788"/>
          <p14:tracePt t="11288" x="4156075" y="2452688"/>
          <p14:tracePt t="11304" x="4343400" y="2427288"/>
          <p14:tracePt t="11322" x="4481513" y="2427288"/>
          <p14:tracePt t="11337" x="4581525" y="2403475"/>
          <p14:tracePt t="11354" x="4668838" y="2390775"/>
          <p14:tracePt t="11370" x="4732338" y="2378075"/>
          <p14:tracePt t="11387" x="4806950" y="2378075"/>
          <p14:tracePt t="11404" x="4881563" y="2378075"/>
          <p14:tracePt t="11420" x="4968875" y="2378075"/>
          <p14:tracePt t="11437" x="5068888" y="2378075"/>
          <p14:tracePt t="11454" x="5207000" y="2378075"/>
          <p14:tracePt t="11456" x="5281613" y="2378075"/>
          <p14:tracePt t="11471" x="5432425" y="2427288"/>
          <p14:tracePt t="11488" x="5708650" y="2516188"/>
          <p14:tracePt t="11504" x="6057900" y="2616200"/>
          <p14:tracePt t="11522" x="6383338" y="2740025"/>
          <p14:tracePt t="11538" x="6696075" y="2865438"/>
          <p14:tracePt t="11554" x="6921500" y="2952750"/>
          <p14:tracePt t="11571" x="7123113" y="3054350"/>
          <p14:tracePt t="11588" x="7235825" y="3128963"/>
          <p14:tracePt t="11605" x="7348538" y="3190875"/>
          <p14:tracePt t="11621" x="7472363" y="3267075"/>
          <p14:tracePt t="11624" x="7523163" y="3303588"/>
          <p14:tracePt t="11638" x="7561263" y="3316288"/>
          <p14:tracePt t="11641" x="7585075" y="3341688"/>
          <p14:tracePt t="11655" x="7661275" y="3403600"/>
          <p14:tracePt t="11672" x="7710488" y="3429000"/>
          <p14:tracePt t="11688" x="7723188" y="3441700"/>
          <p14:tracePt t="12000" x="7710488" y="3441700"/>
          <p14:tracePt t="12008" x="7697788" y="3441700"/>
          <p14:tracePt t="12023" x="7685088" y="3441700"/>
          <p14:tracePt t="12025" x="7661275" y="3441700"/>
          <p14:tracePt t="12040" x="7610475" y="3416300"/>
          <p14:tracePt t="12056" x="7523163" y="3390900"/>
          <p14:tracePt t="12072" x="7423150" y="3367088"/>
          <p14:tracePt t="12089" x="7348538" y="3328988"/>
          <p14:tracePt t="12106" x="7272338" y="3290888"/>
          <p14:tracePt t="12122" x="7235825" y="3267075"/>
          <p14:tracePt t="12139" x="7235825" y="3254375"/>
          <p14:tracePt t="12156" x="7223125" y="3228975"/>
          <p14:tracePt t="12184" x="7223125" y="3216275"/>
          <p14:tracePt t="12225" x="7223125" y="3203575"/>
          <p14:tracePt t="12256" x="7223125" y="3190875"/>
          <p14:tracePt t="12272" x="7235825" y="3190875"/>
          <p14:tracePt t="12280" x="7246938" y="3178175"/>
          <p14:tracePt t="12290" x="7259638" y="3178175"/>
          <p14:tracePt t="12306" x="7310438" y="3178175"/>
          <p14:tracePt t="12323" x="7397750" y="3154363"/>
          <p14:tracePt t="12340" x="7510463" y="3154363"/>
          <p14:tracePt t="12356" x="7572375" y="3154363"/>
          <p14:tracePt t="12373" x="7610475" y="3154363"/>
          <p14:tracePt t="12377" x="7623175" y="3154363"/>
          <p14:tracePt t="12768" x="7610475" y="3165475"/>
          <p14:tracePt t="12776" x="7597775" y="3178175"/>
          <p14:tracePt t="12790" x="7585075" y="3178175"/>
          <p14:tracePt t="12792" x="7561263" y="3203575"/>
          <p14:tracePt t="12808" x="7523163" y="3216275"/>
          <p14:tracePt t="12825" x="7497763" y="3228975"/>
          <p14:tracePt t="12841" x="7472363" y="3228975"/>
          <p14:tracePt t="12858" x="7448550" y="3241675"/>
          <p14:tracePt t="12874" x="7423150" y="3241675"/>
          <p14:tracePt t="12891" x="7410450" y="3241675"/>
          <p14:tracePt t="12908" x="7397750" y="3254375"/>
          <p14:tracePt t="14248" x="7397750" y="3267075"/>
          <p14:tracePt t="14256" x="7423150" y="3278188"/>
          <p14:tracePt t="14265" x="7459663" y="3303588"/>
          <p14:tracePt t="14278" x="7497763" y="3328988"/>
          <p14:tracePt t="14280" x="7535863" y="3367088"/>
          <p14:tracePt t="14296" x="7561263" y="3403600"/>
          <p14:tracePt t="14312" x="7572375" y="3429000"/>
          <p14:tracePt t="14329" x="7572375" y="3467100"/>
          <p14:tracePt t="14345" x="7572375" y="3490913"/>
          <p14:tracePt t="14362" x="7561263" y="3503613"/>
          <p14:tracePt t="14378" x="7535863" y="3516313"/>
          <p14:tracePt t="14395" x="7497763" y="3529013"/>
          <p14:tracePt t="14411" x="7459663" y="3541713"/>
          <p14:tracePt t="14429" x="7385050" y="3541713"/>
          <p14:tracePt t="14432" x="7335838" y="3541713"/>
          <p14:tracePt t="14445" x="7297738" y="3554413"/>
          <p14:tracePt t="14462" x="7285038" y="3554413"/>
          <p14:tracePt t="14672" x="7297738" y="3554413"/>
          <p14:tracePt t="14696" x="7310438" y="3554413"/>
          <p14:tracePt t="14712" x="7323138" y="3554413"/>
          <p14:tracePt t="14720" x="7335838" y="3554413"/>
          <p14:tracePt t="14729" x="7359650" y="3554413"/>
          <p14:tracePt t="14746" x="7385050" y="3554413"/>
          <p14:tracePt t="14762" x="7397750" y="3541713"/>
          <p14:tracePt t="14779" x="7423150" y="3541713"/>
          <p14:tracePt t="14796" x="7435850" y="3541713"/>
          <p14:tracePt t="14813" x="7448550" y="3529013"/>
          <p14:tracePt t="14830" x="7459663" y="3529013"/>
          <p14:tracePt t="14832" x="7472363" y="3529013"/>
          <p14:tracePt t="14848" x="7485063" y="3529013"/>
          <p14:tracePt t="14864" x="7510463" y="3503613"/>
          <p14:tracePt t="14880" x="7523163" y="3490913"/>
          <p14:tracePt t="14896" x="7548563" y="3490913"/>
          <p14:tracePt t="14913" x="7548563" y="3479800"/>
          <p14:tracePt t="14976" x="7548563" y="3467100"/>
          <p14:tracePt t="14985" x="7561263" y="3467100"/>
          <p14:tracePt t="14997" x="7561263" y="3454400"/>
          <p14:tracePt t="15013" x="7561263" y="3441700"/>
          <p14:tracePt t="15031" x="7561263" y="3429000"/>
          <p14:tracePt t="15034" x="7561263" y="3416300"/>
          <p14:tracePt t="15048" x="7561263" y="3403600"/>
          <p14:tracePt t="15064" x="7561263" y="3390900"/>
          <p14:tracePt t="16392" x="7561263" y="3378200"/>
          <p14:tracePt t="16416" x="7561263" y="3367088"/>
          <p14:tracePt t="16440" x="7561263" y="3354388"/>
          <p14:tracePt t="16456" x="7535863" y="3341688"/>
          <p14:tracePt t="16465" x="7485063" y="3328988"/>
          <p14:tracePt t="16472" x="7423150" y="3328988"/>
          <p14:tracePt t="16484" x="7335838" y="3328988"/>
          <p14:tracePt t="16500" x="7097713" y="3390900"/>
          <p14:tracePt t="16517" x="6846888" y="3454400"/>
          <p14:tracePt t="16520" x="6746875" y="3479800"/>
          <p14:tracePt t="16533" x="6646863" y="3503613"/>
          <p14:tracePt t="16551" x="6483350" y="3567113"/>
          <p14:tracePt t="16553" x="6408738" y="3590925"/>
          <p14:tracePt t="16568" x="6270625" y="3641725"/>
          <p14:tracePt t="16584" x="6108700" y="3692525"/>
          <p14:tracePt t="16600" x="5932488" y="3729038"/>
          <p14:tracePt t="16616" x="5783263" y="3754438"/>
          <p14:tracePt t="16632" x="5683250" y="3754438"/>
          <p14:tracePt t="16649" x="5657850" y="3767138"/>
          <p14:tracePt t="16666" x="5632450" y="3767138"/>
          <p14:tracePt t="16689" x="5619750" y="3767138"/>
          <p14:tracePt t="16705" x="5607050" y="3767138"/>
          <p14:tracePt t="16720" x="5595938" y="3767138"/>
          <p14:tracePt t="16800" x="5583238" y="3767138"/>
          <p14:tracePt t="16808" x="5570538" y="3767138"/>
          <p14:tracePt t="16817" x="5545138" y="3767138"/>
          <p14:tracePt t="16834" x="5419725" y="3779838"/>
          <p14:tracePt t="16852" x="5332413" y="3816350"/>
          <p14:tracePt t="16868" x="5281613" y="3816350"/>
          <p14:tracePt t="16885" x="5281613" y="3829050"/>
          <p14:tracePt t="16984" x="5294313" y="3829050"/>
          <p14:tracePt t="16992" x="5332413" y="3829050"/>
          <p14:tracePt t="17002" x="5357813" y="3829050"/>
          <p14:tracePt t="17018" x="5419725" y="3829050"/>
          <p14:tracePt t="17056" x="5383213" y="3841750"/>
          <p14:tracePt t="17064" x="5270500" y="3867150"/>
          <p14:tracePt t="17072" x="5106988" y="3892550"/>
          <p14:tracePt t="17086" x="4945063" y="3905250"/>
          <p14:tracePt t="17088" x="4768850" y="3905250"/>
          <p14:tracePt t="17103" x="4556125" y="3905250"/>
          <p14:tracePt t="17105" x="4394200" y="3905250"/>
          <p14:tracePt t="17120" x="4181475" y="3905250"/>
          <p14:tracePt t="17136" x="4117975" y="3905250"/>
          <p14:tracePt t="17152" x="4105275" y="3905250"/>
          <p14:tracePt t="17169" x="4105275" y="3892550"/>
          <p14:tracePt t="17185" x="4168775" y="3854450"/>
          <p14:tracePt t="17202" x="4318000" y="3829050"/>
          <p14:tracePt t="17219" x="4506913" y="3816350"/>
          <p14:tracePt t="17236" x="4743450" y="3816350"/>
          <p14:tracePt t="17253" x="4945063" y="3816350"/>
          <p14:tracePt t="17256" x="5006975" y="3816350"/>
          <p14:tracePt t="17269" x="5045075" y="3816350"/>
          <p14:tracePt t="17272" x="5057775" y="3816350"/>
          <p14:tracePt t="17320" x="5032375" y="3816350"/>
          <p14:tracePt t="17328" x="4956175" y="3816350"/>
          <p14:tracePt t="17336" x="4843463" y="3816350"/>
          <p14:tracePt t="17353" x="4694238" y="3803650"/>
          <p14:tracePt t="17370" x="4568825" y="3779838"/>
          <p14:tracePt t="17385" x="4506913" y="3754438"/>
          <p14:tracePt t="17403" x="4481513" y="3754438"/>
          <p14:tracePt t="17456" x="4494213" y="3741738"/>
          <p14:tracePt t="17464" x="4530725" y="3741738"/>
          <p14:tracePt t="17472" x="4556125" y="3741738"/>
          <p14:tracePt t="17488" x="4619625" y="3741738"/>
          <p14:tracePt t="17504" x="4668838" y="3716338"/>
          <p14:tracePt t="17520" x="4694238" y="3716338"/>
          <p14:tracePt t="17648" x="4706938" y="3716338"/>
          <p14:tracePt t="17656" x="4732338" y="3716338"/>
          <p14:tracePt t="17670" x="4806950" y="3716338"/>
          <p14:tracePt t="17672" x="4919663" y="3716338"/>
          <p14:tracePt t="17688" x="5219700" y="3716338"/>
          <p14:tracePt t="17704" x="5545138" y="3716338"/>
          <p14:tracePt t="17720" x="5895975" y="3716338"/>
          <p14:tracePt t="17738" x="6208713" y="3716338"/>
          <p14:tracePt t="17754" x="6483350" y="3716338"/>
          <p14:tracePt t="17770" x="6684963" y="3716338"/>
          <p14:tracePt t="17787" x="6884988" y="3692525"/>
          <p14:tracePt t="17804" x="7146925" y="3692525"/>
          <p14:tracePt t="17821" x="7397750" y="3667125"/>
          <p14:tracePt t="17823" x="7523163" y="3654425"/>
          <p14:tracePt t="17838" x="7635875" y="3641725"/>
          <p14:tracePt t="17841" x="7761288" y="3629025"/>
          <p14:tracePt t="17854" x="7848600" y="3616325"/>
          <p14:tracePt t="17856" x="7910513" y="3616325"/>
          <p14:tracePt t="17870" x="7961313" y="3603625"/>
          <p14:tracePt t="17872" x="7999413" y="3590925"/>
          <p14:tracePt t="17888" x="8048625" y="3590925"/>
          <p14:tracePt t="17960" x="8061325" y="3590925"/>
          <p14:tracePt t="17968" x="8074025" y="3590925"/>
          <p14:tracePt t="18104" x="8074025" y="3579813"/>
          <p14:tracePt t="18128" x="8074025" y="3567113"/>
          <p14:tracePt t="18137" x="8074025" y="3554413"/>
          <p14:tracePt t="18144" x="8074025" y="3541713"/>
          <p14:tracePt t="18154" x="8061325" y="3529013"/>
          <p14:tracePt t="18171" x="8048625" y="3479800"/>
          <p14:tracePt t="18188" x="8035925" y="3454400"/>
          <p14:tracePt t="18205" x="8035925" y="3416300"/>
          <p14:tracePt t="18208" x="8023225" y="3403600"/>
          <p14:tracePt t="18222" x="8010525" y="3378200"/>
          <p14:tracePt t="18224" x="8010525" y="3367088"/>
          <p14:tracePt t="18240" x="7999413" y="3328988"/>
          <p14:tracePt t="18256" x="7974013" y="3278188"/>
          <p14:tracePt t="18272" x="7948613" y="3228975"/>
          <p14:tracePt t="18289" x="7935913" y="3203575"/>
          <p14:tracePt t="18305" x="7923213" y="3165475"/>
          <p14:tracePt t="18321" x="7897813" y="3128963"/>
          <p14:tracePt t="18338" x="7861300" y="3103563"/>
          <p14:tracePt t="18356" x="7835900" y="3090863"/>
          <p14:tracePt t="18372" x="7823200" y="3078163"/>
          <p14:tracePt t="18389" x="7797800" y="3078163"/>
          <p14:tracePt t="18425" x="7785100" y="3078163"/>
          <p14:tracePt t="18440" x="7773988" y="3078163"/>
          <p14:tracePt t="18456" x="7761288" y="3078163"/>
          <p14:tracePt t="18472" x="7748588" y="3078163"/>
          <p14:tracePt t="18480" x="7735888" y="3078163"/>
          <p14:tracePt t="18489" x="7710488" y="3078163"/>
          <p14:tracePt t="18505" x="7697788" y="3078163"/>
          <p14:tracePt t="18522" x="7685088" y="3078163"/>
          <p14:tracePt t="18539" x="7661275" y="3078163"/>
          <p14:tracePt t="18784" x="7673975" y="3103563"/>
          <p14:tracePt t="18792" x="7697788" y="3116263"/>
          <p14:tracePt t="18808" x="7748588" y="3141663"/>
          <p14:tracePt t="18824" x="7785100" y="3165475"/>
          <p14:tracePt t="18840" x="7848600" y="3190875"/>
          <p14:tracePt t="18857" x="7886700" y="3203575"/>
          <p14:tracePt t="18874" x="7897813" y="3203575"/>
          <p14:tracePt t="19040" x="7886700" y="3216275"/>
          <p14:tracePt t="19048" x="7874000" y="3216275"/>
          <p14:tracePt t="19058" x="7861300" y="3216275"/>
          <p14:tracePt t="19074" x="7797800" y="3228975"/>
          <p14:tracePt t="19090" x="7773988" y="3241675"/>
          <p14:tracePt t="19107" x="7761288" y="3241675"/>
          <p14:tracePt t="19192" x="7797800" y="3241675"/>
          <p14:tracePt t="19200" x="7835900" y="3241675"/>
          <p14:tracePt t="19208" x="7886700" y="3241675"/>
          <p14:tracePt t="19224" x="7974013" y="3241675"/>
          <p14:tracePt t="19241" x="8023225" y="3241675"/>
          <p14:tracePt t="19258" x="8061325" y="3241675"/>
          <p14:tracePt t="19408" x="8048625" y="3241675"/>
          <p14:tracePt t="19424" x="8035925" y="3241675"/>
          <p14:tracePt t="19616" x="8035925" y="3254375"/>
          <p14:tracePt t="20984" x="8023225" y="3254375"/>
          <p14:tracePt t="20992" x="8023225" y="3267075"/>
          <p14:tracePt t="21008" x="8010525" y="3267075"/>
          <p14:tracePt t="21017" x="7999413" y="3267075"/>
          <p14:tracePt t="21049" x="7986713" y="3267075"/>
          <p14:tracePt t="21064" x="7974013" y="3267075"/>
          <p14:tracePt t="21072" x="7948613" y="3267075"/>
          <p14:tracePt t="21079" x="7935913" y="3267075"/>
          <p14:tracePt t="21096" x="7897813" y="3267075"/>
          <p14:tracePt t="21113" x="7886700" y="3267075"/>
          <p14:tracePt t="21129" x="7874000" y="3267075"/>
          <p14:tracePt t="21608" x="7861300" y="3267075"/>
          <p14:tracePt t="21616" x="7848600" y="3267075"/>
          <p14:tracePt t="21631" x="7810500" y="3267075"/>
          <p14:tracePt t="21664" x="7797800" y="3267075"/>
          <p14:tracePt t="21760" x="7785100" y="3267075"/>
          <p14:tracePt t="21768" x="7773988" y="3267075"/>
          <p14:tracePt t="21792" x="7761288" y="3267075"/>
          <p14:tracePt t="21808" x="7748588" y="3267075"/>
          <p14:tracePt t="21824" x="7735888" y="3267075"/>
          <p14:tracePt t="21831" x="7723188" y="3267075"/>
          <p14:tracePt t="21856" x="7710488" y="3267075"/>
          <p14:tracePt t="21872" x="7697788" y="3267075"/>
          <p14:tracePt t="21881" x="7685088" y="3267075"/>
          <p14:tracePt t="21898" x="7661275" y="3267075"/>
          <p14:tracePt t="21914" x="7635875" y="3267075"/>
          <p14:tracePt t="21931" x="7610475" y="3267075"/>
          <p14:tracePt t="21948" x="7597775" y="3267075"/>
          <p14:tracePt t="21952" x="7585075" y="3267075"/>
          <p14:tracePt t="21985" x="7572375" y="3267075"/>
          <p14:tracePt t="22040" x="7561263" y="3267075"/>
          <p14:tracePt t="22048" x="7548563" y="3267075"/>
          <p14:tracePt t="22064" x="7535863" y="3267075"/>
          <p14:tracePt t="22072" x="7523163" y="3267075"/>
          <p14:tracePt t="22081" x="7510463" y="3267075"/>
          <p14:tracePt t="22098" x="7497763" y="3278188"/>
          <p14:tracePt t="22115" x="7485063" y="3278188"/>
          <p14:tracePt t="22168" x="7485063" y="3290888"/>
          <p14:tracePt t="22184" x="7472363" y="3303588"/>
          <p14:tracePt t="22200" x="7472363" y="3316288"/>
          <p14:tracePt t="22208" x="7459663" y="3316288"/>
          <p14:tracePt t="22224" x="7459663" y="3328988"/>
          <p14:tracePt t="22232" x="7459663" y="3341688"/>
          <p14:tracePt t="22249" x="7448550" y="3354388"/>
          <p14:tracePt t="22809" x="7448550" y="3367088"/>
          <p14:tracePt t="23696" x="7448550" y="3378200"/>
          <p14:tracePt t="23720" x="7448550" y="3390900"/>
          <p14:tracePt t="23896" x="7459663" y="3378200"/>
          <p14:tracePt t="23905" x="7459663" y="3367088"/>
          <p14:tracePt t="23920" x="7459663" y="3354388"/>
          <p14:tracePt t="23937" x="7459663" y="3341688"/>
          <p14:tracePt t="23954" x="7459663" y="3328988"/>
          <p14:tracePt t="23970" x="7459663" y="3316288"/>
          <p14:tracePt t="23986" x="7459663" y="3303588"/>
          <p14:tracePt t="24680" x="7435850" y="3316288"/>
          <p14:tracePt t="24688" x="7410450" y="3341688"/>
          <p14:tracePt t="24696" x="7397750" y="3354388"/>
          <p14:tracePt t="24705" x="7385050" y="3367088"/>
          <p14:tracePt t="24721" x="7372350" y="3378200"/>
          <p14:tracePt t="24739" x="7372350" y="3390900"/>
          <p14:tracePt t="24756" x="7359650" y="3403600"/>
          <p14:tracePt t="24772" x="7359650" y="3416300"/>
          <p14:tracePt t="24880" x="7359650" y="3390900"/>
          <p14:tracePt t="24889" x="7359650" y="3367088"/>
          <p14:tracePt t="24896" x="7359650" y="3354388"/>
          <p14:tracePt t="24906" x="7359650" y="3328988"/>
          <p14:tracePt t="24922" x="7359650" y="3290888"/>
          <p14:tracePt t="24940" x="7372350" y="3278188"/>
          <p14:tracePt t="24956" x="7372350" y="3267075"/>
          <p14:tracePt t="25128" x="7385050" y="3267075"/>
          <p14:tracePt t="25144" x="7397750" y="3267075"/>
          <p14:tracePt t="25152" x="7410450" y="3267075"/>
          <p14:tracePt t="25160" x="7423150" y="3267075"/>
          <p14:tracePt t="25173" x="7459663" y="3267075"/>
          <p14:tracePt t="25176" x="7485063" y="3267075"/>
          <p14:tracePt t="25190" x="7497763" y="3267075"/>
          <p14:tracePt t="25192" x="7523163" y="3267075"/>
          <p14:tracePt t="25207" x="7572375" y="3267075"/>
          <p14:tracePt t="25224" x="7585075" y="3267075"/>
          <p14:tracePt t="25416" x="7548563" y="3278188"/>
          <p14:tracePt t="25424" x="7497763" y="3290888"/>
          <p14:tracePt t="25432" x="7435850" y="3290888"/>
          <p14:tracePt t="25441" x="7397750" y="3303588"/>
          <p14:tracePt t="25457" x="7335838" y="3303588"/>
          <p14:tracePt t="25474" x="7297738" y="3328988"/>
          <p14:tracePt t="25600" x="7323138" y="3328988"/>
          <p14:tracePt t="25608" x="7359650" y="3303588"/>
          <p14:tracePt t="25616" x="7435850" y="3278188"/>
          <p14:tracePt t="25624" x="7510463" y="3267075"/>
          <p14:tracePt t="25641" x="7661275" y="3254375"/>
          <p14:tracePt t="25658" x="7723188" y="3254375"/>
          <p14:tracePt t="25674" x="7773988" y="3254375"/>
          <p14:tracePt t="25691" x="7785100" y="3254375"/>
          <p14:tracePt t="26216" x="7773988" y="3254375"/>
          <p14:tracePt t="26720" x="7761288" y="3254375"/>
          <p14:tracePt t="26728" x="7748588" y="3254375"/>
          <p14:tracePt t="26736" x="7735888" y="3254375"/>
          <p14:tracePt t="26744" x="7710488" y="3254375"/>
          <p14:tracePt t="26760" x="7673975" y="3254375"/>
          <p14:tracePt t="26778" x="7635875" y="3254375"/>
          <p14:tracePt t="26794" x="7623175" y="3254375"/>
          <p14:tracePt t="26810" x="7610475" y="3267075"/>
          <p14:tracePt t="26856" x="7610475" y="3278188"/>
          <p14:tracePt t="27024" x="7597775" y="3278188"/>
          <p14:tracePt t="27032" x="7585075" y="3278188"/>
          <p14:tracePt t="27056" x="7572375" y="3278188"/>
          <p14:tracePt t="27072" x="7561263" y="3278188"/>
          <p14:tracePt t="27088" x="7535863" y="3290888"/>
          <p14:tracePt t="27096" x="7523163" y="3303588"/>
          <p14:tracePt t="27112" x="7485063" y="3303588"/>
          <p14:tracePt t="27129" x="7459663" y="3303588"/>
          <p14:tracePt t="27145" x="7423150" y="3303588"/>
          <p14:tracePt t="27168" x="7410450" y="3303588"/>
          <p14:tracePt t="27792" x="7397750" y="3316288"/>
          <p14:tracePt t="27800" x="7372350" y="3354388"/>
          <p14:tracePt t="27814" x="7359650" y="3378200"/>
          <p14:tracePt t="27816" x="7335838" y="3403600"/>
          <p14:tracePt t="27829" x="7323138" y="3429000"/>
          <p14:tracePt t="27848" x="7272338" y="3503613"/>
          <p14:tracePt t="27864" x="7235825" y="3567113"/>
          <p14:tracePt t="27881" x="7210425" y="3579813"/>
          <p14:tracePt t="27897" x="7185025" y="3590925"/>
          <p14:tracePt t="27913" x="7172325" y="3603625"/>
          <p14:tracePt t="27930" x="7159625" y="3603625"/>
          <p14:tracePt t="27947" x="7123113" y="3603625"/>
          <p14:tracePt t="27964" x="7072313" y="3603625"/>
          <p14:tracePt t="27981" x="6997700" y="3616325"/>
          <p14:tracePt t="27984" x="6972300" y="3616325"/>
          <p14:tracePt t="27997" x="6934200" y="3616325"/>
          <p14:tracePt t="28000" x="6897688" y="3616325"/>
          <p14:tracePt t="28014" x="6859588" y="3616325"/>
          <p14:tracePt t="28016" x="6834188" y="3616325"/>
          <p14:tracePt t="28031" x="6784975" y="3616325"/>
          <p14:tracePt t="28048" x="6684963" y="3616325"/>
          <p14:tracePt t="28064" x="6546850" y="3616325"/>
          <p14:tracePt t="28081" x="6359525" y="3616325"/>
          <p14:tracePt t="28097" x="6146800" y="3641725"/>
          <p14:tracePt t="28114" x="5970588" y="3654425"/>
          <p14:tracePt t="28130" x="5821363" y="3667125"/>
          <p14:tracePt t="28148" x="5732463" y="3667125"/>
          <p14:tracePt t="28164" x="5657850" y="3667125"/>
          <p14:tracePt t="28181" x="5583238" y="3679825"/>
          <p14:tracePt t="28184" x="5519738" y="3692525"/>
          <p14:tracePt t="28198" x="5457825" y="3703638"/>
          <p14:tracePt t="28200" x="5383213" y="3716338"/>
          <p14:tracePt t="28215" x="5194300" y="3754438"/>
          <p14:tracePt t="28232" x="4994275" y="3779838"/>
          <p14:tracePt t="28248" x="4781550" y="3816350"/>
          <p14:tracePt t="28265" x="4630738" y="3841750"/>
          <p14:tracePt t="28281" x="4518025" y="3854450"/>
          <p14:tracePt t="28298" x="4443413" y="3867150"/>
          <p14:tracePt t="28314" x="4381500" y="3867150"/>
          <p14:tracePt t="28330" x="4356100" y="3879850"/>
          <p14:tracePt t="28348" x="4343400" y="3879850"/>
          <p14:tracePt t="28365" x="4330700" y="3879850"/>
          <p14:tracePt t="28568" x="4343400" y="3879850"/>
          <p14:tracePt t="28576" x="4381500" y="3879850"/>
          <p14:tracePt t="28584" x="4418013" y="3879850"/>
          <p14:tracePt t="28599" x="4518025" y="3879850"/>
          <p14:tracePt t="28616" x="4619625" y="3879850"/>
          <p14:tracePt t="28632" x="4706938" y="3879850"/>
          <p14:tracePt t="28649" x="4806950" y="3879850"/>
          <p14:tracePt t="28665" x="4881563" y="3879850"/>
          <p14:tracePt t="28682" x="4956175" y="3879850"/>
          <p14:tracePt t="28699" x="5081588" y="3879850"/>
          <p14:tracePt t="28716" x="5232400" y="3879850"/>
          <p14:tracePt t="28733" x="5432425" y="3879850"/>
          <p14:tracePt t="28735" x="5545138" y="3867150"/>
          <p14:tracePt t="28749" x="5683250" y="3867150"/>
          <p14:tracePt t="28752" x="5821363" y="3854450"/>
          <p14:tracePt t="28766" x="5970588" y="3829050"/>
          <p14:tracePt t="28768" x="6121400" y="3816350"/>
          <p14:tracePt t="28783" x="6421438" y="3792538"/>
          <p14:tracePt t="28800" x="6721475" y="3792538"/>
          <p14:tracePt t="28816" x="6985000" y="3767138"/>
          <p14:tracePt t="28833" x="7185025" y="3741738"/>
          <p14:tracePt t="28850" x="7285038" y="3729038"/>
          <p14:tracePt t="28866" x="7323138" y="3729038"/>
          <p14:tracePt t="28882" x="7348538" y="3729038"/>
          <p14:tracePt t="28929" x="7359650" y="3729038"/>
          <p14:tracePt t="28944" x="7372350" y="3729038"/>
          <p14:tracePt t="28952" x="7385050" y="3716338"/>
          <p14:tracePt t="28967" x="7423150" y="3703638"/>
          <p14:tracePt t="28984" x="7459663" y="3679825"/>
          <p14:tracePt t="29000" x="7523163" y="3654425"/>
          <p14:tracePt t="29017" x="7572375" y="3616325"/>
          <p14:tracePt t="29033" x="7623175" y="3603625"/>
          <p14:tracePt t="29049" x="7661275" y="3567113"/>
          <p14:tracePt t="29066" x="7697788" y="3529013"/>
          <p14:tracePt t="29083" x="7735888" y="3516313"/>
          <p14:tracePt t="29100" x="7761288" y="3490913"/>
          <p14:tracePt t="29117" x="7785100" y="3479800"/>
          <p14:tracePt t="29119" x="7785100" y="3467100"/>
          <p14:tracePt t="29133" x="7797800" y="3454400"/>
          <p14:tracePt t="29151" x="7810500" y="3441700"/>
          <p14:tracePt t="29153" x="7823200" y="3441700"/>
          <p14:tracePt t="29167" x="7823200" y="3429000"/>
          <p14:tracePt t="29184" x="7835900" y="3403600"/>
          <p14:tracePt t="29201" x="7848600" y="3390900"/>
          <p14:tracePt t="29217" x="7861300" y="3378200"/>
          <p14:tracePt t="29233" x="7861300" y="3367088"/>
          <p14:tracePt t="29250" x="7874000" y="3354388"/>
          <p14:tracePt t="29267" x="7874000" y="3341688"/>
          <p14:tracePt t="29284" x="7874000" y="3316288"/>
          <p14:tracePt t="29300" x="7886700" y="3316288"/>
          <p14:tracePt t="29318" x="7886700" y="3303588"/>
          <p14:tracePt t="29335" x="7886700" y="3290888"/>
          <p14:tracePt t="29360" x="7886700" y="3278188"/>
          <p14:tracePt t="29368" x="7886700" y="3267075"/>
          <p14:tracePt t="29416" x="7886700" y="3254375"/>
          <p14:tracePt t="29424" x="7874000" y="3254375"/>
          <p14:tracePt t="29434" x="7861300" y="3254375"/>
          <p14:tracePt t="29451" x="7810500" y="3254375"/>
          <p14:tracePt t="29468" x="7735888" y="3254375"/>
          <p14:tracePt t="29485" x="7661275" y="3254375"/>
          <p14:tracePt t="29488" x="7623175" y="3254375"/>
          <p14:tracePt t="29501" x="7585075" y="3254375"/>
          <p14:tracePt t="29503" x="7548563" y="3254375"/>
          <p14:tracePt t="29518" x="7535863" y="3267075"/>
          <p14:tracePt t="29520" x="7523163" y="3267075"/>
          <p14:tracePt t="29592" x="7523163" y="3278188"/>
          <p14:tracePt t="29600" x="7561263" y="3278188"/>
          <p14:tracePt t="29608" x="7610475" y="3290888"/>
          <p14:tracePt t="29618" x="7685088" y="3303588"/>
          <p14:tracePt t="29634" x="7810500" y="3316288"/>
          <p14:tracePt t="29652" x="7897813" y="3316288"/>
          <p14:tracePt t="29668" x="7935913" y="3316288"/>
          <p14:tracePt t="29685" x="7961313" y="3316288"/>
          <p14:tracePt t="29702" x="7974013" y="3316288"/>
          <p14:tracePt t="29816" x="7961313" y="3316288"/>
          <p14:tracePt t="29824" x="7935913" y="3316288"/>
          <p14:tracePt t="29835" x="7897813" y="3316288"/>
          <p14:tracePt t="29852" x="7848600" y="3316288"/>
          <p14:tracePt t="29869" x="7835900" y="3316288"/>
          <p14:tracePt t="29904" x="7861300" y="3316288"/>
          <p14:tracePt t="29912" x="7923213" y="3316288"/>
          <p14:tracePt t="29919" x="8023225" y="3316288"/>
          <p14:tracePt t="29936" x="8223250" y="3316288"/>
          <p14:tracePt t="29953" x="8399463" y="3303588"/>
          <p14:tracePt t="29969" x="8448675" y="3303588"/>
          <p14:tracePt t="29985" x="8461375" y="3303588"/>
          <p14:tracePt t="30080" x="8435975" y="3303588"/>
          <p14:tracePt t="30088" x="8386763" y="3303588"/>
          <p14:tracePt t="30103" x="8235950" y="3303588"/>
          <p14:tracePt t="30120" x="8074025" y="3316288"/>
          <p14:tracePt t="30136" x="7961313" y="3316288"/>
          <p14:tracePt t="30153" x="7886700" y="3316288"/>
          <p14:tracePt t="30170" x="7861300" y="3316288"/>
          <p14:tracePt t="30186" x="7848600" y="3316288"/>
          <p14:tracePt t="30240" x="7874000" y="3316288"/>
          <p14:tracePt t="30248" x="7897813" y="3316288"/>
          <p14:tracePt t="30256" x="7935913" y="3316288"/>
          <p14:tracePt t="30271" x="7986713" y="3316288"/>
          <p14:tracePt t="30273" x="8023225" y="3316288"/>
          <p14:tracePt t="30287" x="8086725" y="3316288"/>
          <p14:tracePt t="30304" x="8099425" y="3316288"/>
          <p14:tracePt t="30320" x="8110538" y="3316288"/>
          <p14:tracePt t="30456" x="8099425" y="3316288"/>
          <p14:tracePt t="30464" x="8086725" y="3316288"/>
          <p14:tracePt t="30472" x="8061325" y="3316288"/>
          <p14:tracePt t="30488" x="8010525" y="3316288"/>
          <p14:tracePt t="30504" x="7999413" y="3316288"/>
          <p14:tracePt t="30528" x="7986713" y="3316288"/>
          <p14:tracePt t="30537" x="7974013" y="3316288"/>
          <p14:tracePt t="30960" x="7961313" y="3316288"/>
          <p14:tracePt t="30968" x="7935913" y="3316288"/>
          <p14:tracePt t="30976" x="7923213" y="3316288"/>
          <p14:tracePt t="30988" x="7910513" y="3328988"/>
          <p14:tracePt t="31005" x="7848600" y="3341688"/>
          <p14:tracePt t="31022" x="7835900" y="3341688"/>
          <p14:tracePt t="31024" x="7835900" y="3354388"/>
          <p14:tracePt t="31048" x="7823200" y="3354388"/>
          <p14:tracePt t="31064" x="7810500" y="3354388"/>
          <p14:tracePt t="31072" x="7797800" y="3354388"/>
          <p14:tracePt t="31088" x="7785100" y="3354388"/>
          <p14:tracePt t="31112" x="7773988" y="3354388"/>
          <p14:tracePt t="31256" x="7785100" y="3354388"/>
          <p14:tracePt t="31272" x="7797800" y="3354388"/>
          <p14:tracePt t="31280" x="7810500" y="3354388"/>
          <p14:tracePt t="31296" x="7823200" y="3354388"/>
          <p14:tracePt t="31408" x="7797800" y="3354388"/>
          <p14:tracePt t="31416" x="7773988" y="3354388"/>
          <p14:tracePt t="31424" x="7761288" y="3354388"/>
          <p14:tracePt t="31440" x="7723188" y="3354388"/>
          <p14:tracePt t="31456" x="7697788" y="3354388"/>
          <p14:tracePt t="31473" x="7685088" y="3354388"/>
          <p14:tracePt t="31600" x="7697788" y="3354388"/>
          <p14:tracePt t="31608" x="7710488" y="3354388"/>
          <p14:tracePt t="31616" x="7735888" y="3354388"/>
          <p14:tracePt t="31624" x="7773988" y="3354388"/>
          <p14:tracePt t="31640" x="7797800" y="3328988"/>
          <p14:tracePt t="31657" x="7810500" y="3328988"/>
          <p14:tracePt t="31728" x="7785100" y="3328988"/>
          <p14:tracePt t="31737" x="7735888" y="3328988"/>
          <p14:tracePt t="31744" x="7661275" y="3328988"/>
          <p14:tracePt t="31757" x="7572375" y="3328988"/>
          <p14:tracePt t="31760" x="7485063" y="3328988"/>
          <p14:tracePt t="31774" x="7385050" y="3328988"/>
          <p14:tracePt t="31776" x="7323138" y="3328988"/>
          <p14:tracePt t="31790" x="7285038" y="3328988"/>
          <p14:tracePt t="31792" x="7259638" y="3328988"/>
          <p14:tracePt t="31808" x="7235825" y="3328988"/>
          <p14:tracePt t="31888" x="7246938" y="3328988"/>
          <p14:tracePt t="31896" x="7285038" y="3328988"/>
          <p14:tracePt t="31907" x="7335838" y="3328988"/>
          <p14:tracePt t="31924" x="7472363" y="3328988"/>
          <p14:tracePt t="31940" x="7597775" y="3328988"/>
          <p14:tracePt t="31943" x="7635875" y="3328988"/>
          <p14:tracePt t="31958" x="7661275" y="3328988"/>
          <p14:tracePt t="31960" x="7673975" y="3328988"/>
          <p14:tracePt t="31975" x="7685088" y="3328988"/>
          <p14:tracePt t="32848" x="7685088" y="3341688"/>
          <p14:tracePt t="32856" x="7685088" y="3354388"/>
          <p14:tracePt t="32864" x="7673975" y="3354388"/>
          <p14:tracePt t="32880" x="7673975" y="3367088"/>
          <p14:tracePt t="32912" x="7673975" y="3378200"/>
          <p14:tracePt t="32944" x="7673975" y="3390900"/>
          <p14:tracePt t="32976" x="7673975" y="3403600"/>
          <p14:tracePt t="33000" x="7661275" y="3403600"/>
          <p14:tracePt t="33016" x="7661275" y="3416300"/>
          <p14:tracePt t="33032" x="7648575" y="3416300"/>
          <p14:tracePt t="33041" x="7648575" y="3429000"/>
          <p14:tracePt t="33056" x="7648575" y="3441700"/>
          <p14:tracePt t="33065" x="7635875" y="3454400"/>
          <p14:tracePt t="33078" x="7623175" y="3454400"/>
          <p14:tracePt t="33080" x="7623175" y="3467100"/>
          <p14:tracePt t="33094" x="7610475" y="3467100"/>
          <p14:tracePt t="33096" x="7597775" y="3490913"/>
          <p14:tracePt t="33111" x="7548563" y="3516313"/>
          <p14:tracePt t="33128" x="7485063" y="3567113"/>
          <p14:tracePt t="33144" x="7372350" y="3579813"/>
          <p14:tracePt t="33160" x="7235825" y="3616325"/>
          <p14:tracePt t="33177" x="7097713" y="3654425"/>
          <p14:tracePt t="33194" x="6985000" y="3679825"/>
          <p14:tracePt t="33210" x="6859588" y="3692525"/>
          <p14:tracePt t="33228" x="6797675" y="3692525"/>
          <p14:tracePt t="33243" x="6746875" y="3703638"/>
          <p14:tracePt t="33261" x="6696075" y="3716338"/>
          <p14:tracePt t="33264" x="6672263" y="3729038"/>
          <p14:tracePt t="33278" x="6634163" y="3729038"/>
          <p14:tracePt t="33280" x="6584950" y="3741738"/>
          <p14:tracePt t="33295" x="6459538" y="3767138"/>
          <p14:tracePt t="33311" x="6346825" y="3767138"/>
          <p14:tracePt t="33328" x="6259513" y="3792538"/>
          <p14:tracePt t="33345" x="6183313" y="3792538"/>
          <p14:tracePt t="33361" x="6134100" y="3792538"/>
          <p14:tracePt t="33377" x="6121400" y="3792538"/>
          <p14:tracePt t="33394" x="6057900" y="3792538"/>
          <p14:tracePt t="33412" x="5995988" y="3792538"/>
          <p14:tracePt t="33428" x="5857875" y="3803650"/>
          <p14:tracePt t="33445" x="5670550" y="3803650"/>
          <p14:tracePt t="33447" x="5570538" y="3816350"/>
          <p14:tracePt t="33462" x="5470525" y="3829050"/>
          <p14:tracePt t="33464" x="5370513" y="3829050"/>
          <p14:tracePt t="33479" x="5281613" y="3829050"/>
          <p14:tracePt t="33480" x="5207000" y="3829050"/>
          <p14:tracePt t="33496" x="5045075" y="3854450"/>
          <p14:tracePt t="33512" x="4956175" y="3854450"/>
          <p14:tracePt t="33528" x="4881563" y="3867150"/>
          <p14:tracePt t="33545" x="4832350" y="3879850"/>
          <p14:tracePt t="33561" x="4794250" y="3879850"/>
          <p14:tracePt t="33578" x="4781550" y="3892550"/>
          <p14:tracePt t="33672" x="4768850" y="3892550"/>
          <p14:tracePt t="33688" x="4756150" y="3892550"/>
          <p14:tracePt t="33696" x="4743450" y="3905250"/>
          <p14:tracePt t="33712" x="4706938" y="3905250"/>
          <p14:tracePt t="33729" x="4694238" y="3916363"/>
          <p14:tracePt t="33745" x="4681538" y="3916363"/>
          <p14:tracePt t="33762" x="4668838" y="3916363"/>
          <p14:tracePt t="33779" x="4656138" y="3929063"/>
          <p14:tracePt t="33796" x="4643438" y="3941763"/>
          <p14:tracePt t="33812" x="4630738" y="3941763"/>
          <p14:tracePt t="33829" x="4619625" y="3941763"/>
          <p14:tracePt t="33832" x="4619625" y="3954463"/>
          <p14:tracePt t="33968" x="4606925" y="3954463"/>
          <p14:tracePt t="34072" x="4594225" y="3954463"/>
          <p14:tracePt t="34080" x="4581525" y="3967163"/>
          <p14:tracePt t="34088" x="4556125" y="3979863"/>
          <p14:tracePt t="34096" x="4543425" y="3979863"/>
          <p14:tracePt t="34113" x="4494213" y="4005263"/>
          <p14:tracePt t="34129" x="4430713" y="4029075"/>
          <p14:tracePt t="34146" x="4394200" y="4041775"/>
          <p14:tracePt t="34163" x="4381500" y="4054475"/>
          <p14:tracePt t="34816" x="4394200" y="4054475"/>
          <p14:tracePt t="34824" x="4394200" y="4067175"/>
          <p14:tracePt t="35096" x="4406900" y="4067175"/>
          <p14:tracePt t="35104" x="4418013" y="4067175"/>
          <p14:tracePt t="35116" x="4443413" y="4067175"/>
          <p14:tracePt t="35133" x="4518025" y="4054475"/>
          <p14:tracePt t="35135" x="4556125" y="4054475"/>
          <p14:tracePt t="35149" x="4594225" y="4041775"/>
          <p14:tracePt t="35151" x="4619625" y="4029075"/>
          <p14:tracePt t="35166" x="4643438" y="4017963"/>
          <p14:tracePt t="35168" x="4656138" y="4017963"/>
          <p14:tracePt t="35183" x="4681538" y="4005263"/>
          <p14:tracePt t="35200" x="4694238" y="4005263"/>
          <p14:tracePt t="35216" x="4719638" y="4005263"/>
          <p14:tracePt t="35233" x="4732338" y="3992563"/>
          <p14:tracePt t="35249" x="4756150" y="3992563"/>
          <p14:tracePt t="35266" x="4781550" y="3979863"/>
          <p14:tracePt t="35283" x="4806950" y="3979863"/>
          <p14:tracePt t="35299" x="4843463" y="3979863"/>
          <p14:tracePt t="35316" x="4894263" y="3979863"/>
          <p14:tracePt t="35319" x="4919663" y="3979863"/>
          <p14:tracePt t="35333" x="4945063" y="3979863"/>
          <p14:tracePt t="35336" x="4981575" y="3967163"/>
          <p14:tracePt t="35349" x="5019675" y="3954463"/>
          <p14:tracePt t="35352" x="5068888" y="3954463"/>
          <p14:tracePt t="35367" x="5170488" y="3954463"/>
          <p14:tracePt t="35384" x="5270500" y="3941763"/>
          <p14:tracePt t="35400" x="5332413" y="3941763"/>
          <p14:tracePt t="35417" x="5407025" y="3941763"/>
          <p14:tracePt t="35433" x="5519738" y="3941763"/>
          <p14:tracePt t="35451" x="5595938" y="3941763"/>
          <p14:tracePt t="35467" x="5657850" y="3941763"/>
          <p14:tracePt t="35484" x="5695950" y="3941763"/>
          <p14:tracePt t="35500" x="5732463" y="3941763"/>
          <p14:tracePt t="35517" x="5745163" y="3941763"/>
          <p14:tracePt t="35534" x="5757863" y="3941763"/>
          <p14:tracePt t="35536" x="5770563" y="3941763"/>
          <p14:tracePt t="35550" x="5783263" y="3941763"/>
          <p14:tracePt t="35552" x="5808663" y="3941763"/>
          <p14:tracePt t="35568" x="5845175" y="3941763"/>
          <p14:tracePt t="35584" x="5908675" y="3941763"/>
          <p14:tracePt t="35600" x="5983288" y="3941763"/>
          <p14:tracePt t="35618" x="6021388" y="3941763"/>
          <p14:tracePt t="35633" x="6057900" y="3941763"/>
          <p14:tracePt t="35650" x="6070600" y="3941763"/>
          <p14:tracePt t="35667" x="6096000" y="3941763"/>
          <p14:tracePt t="35684" x="6108700" y="3941763"/>
          <p14:tracePt t="35701" x="6134100" y="3941763"/>
          <p14:tracePt t="35704" x="6146800" y="3941763"/>
          <p14:tracePt t="35718" x="6157913" y="3941763"/>
          <p14:tracePt t="35720" x="6183313" y="3941763"/>
          <p14:tracePt t="35735" x="6196013" y="3941763"/>
          <p14:tracePt t="35737" x="6221413" y="3941763"/>
          <p14:tracePt t="35751" x="6270625" y="3941763"/>
          <p14:tracePt t="35768" x="6334125" y="3941763"/>
          <p14:tracePt t="35784" x="6434138" y="3941763"/>
          <p14:tracePt t="35801" x="6534150" y="3941763"/>
          <p14:tracePt t="35818" x="6646863" y="3941763"/>
          <p14:tracePt t="35834" x="6734175" y="3929063"/>
          <p14:tracePt t="35851" x="6834188" y="3916363"/>
          <p14:tracePt t="35868" x="6972300" y="3916363"/>
          <p14:tracePt t="35885" x="7110413" y="3916363"/>
          <p14:tracePt t="35887" x="7172325" y="3916363"/>
          <p14:tracePt t="35901" x="7246938" y="3916363"/>
          <p14:tracePt t="35918" x="7359650" y="3916363"/>
          <p14:tracePt t="35920" x="7410450" y="3916363"/>
          <p14:tracePt t="35935" x="7535863" y="3916363"/>
          <p14:tracePt t="35952" x="7661275" y="3905250"/>
          <p14:tracePt t="35968" x="7761288" y="3879850"/>
          <p14:tracePt t="35985" x="7910513" y="3854450"/>
          <p14:tracePt t="36000" x="8023225" y="3816350"/>
          <p14:tracePt t="36018" x="8161338" y="3792538"/>
          <p14:tracePt t="36034" x="8335963" y="3767138"/>
          <p14:tracePt t="36051" x="8499475" y="3741738"/>
          <p14:tracePt t="36068" x="8650288" y="3703638"/>
          <p14:tracePt t="36071" x="8686800" y="3703638"/>
          <p14:tracePt t="36085" x="8712200" y="3692525"/>
          <p14:tracePt t="36088" x="8737600" y="3692525"/>
          <p14:tracePt t="36102" x="8750300" y="3692525"/>
          <p14:tracePt t="36104" x="8763000" y="3692525"/>
          <p14:tracePt t="36216" x="8774113" y="3692525"/>
          <p14:tracePt t="36232" x="8786813" y="3679825"/>
          <p14:tracePt t="36240" x="8786813" y="3667125"/>
          <p14:tracePt t="36256" x="8799513" y="3654425"/>
          <p14:tracePt t="36269" x="8812213" y="3641725"/>
          <p14:tracePt t="36286" x="8824913" y="3629025"/>
          <p14:tracePt t="36304" x="8824913" y="3616325"/>
          <p14:tracePt t="36328" x="8837613" y="3616325"/>
          <p14:tracePt t="36344" x="8837613" y="3603625"/>
          <p14:tracePt t="36352" x="8850313" y="3603625"/>
          <p14:tracePt t="36369" x="8850313" y="3590925"/>
          <p14:tracePt t="36386" x="8863013" y="3590925"/>
          <p14:tracePt t="36402" x="8874125" y="3579813"/>
          <p14:tracePt t="36419" x="8886825" y="3567113"/>
          <p14:tracePt t="36440" x="8886825" y="3554413"/>
          <p14:tracePt t="36452" x="8899525" y="3554413"/>
          <p14:tracePt t="36469" x="8899525" y="3541713"/>
          <p14:tracePt t="36496" x="8899525" y="3529013"/>
          <p14:tracePt t="36504" x="8899525" y="3516313"/>
          <p14:tracePt t="57952" x="8912225" y="3516313"/>
          <p14:tracePt t="57960" x="8924925" y="3529013"/>
          <p14:tracePt t="57976" x="8937625" y="3554413"/>
          <p14:tracePt t="58008" x="8950325" y="3567113"/>
          <p14:tracePt t="58040" x="8950325" y="3579813"/>
          <p14:tracePt t="58167" x="8950325" y="3590925"/>
          <p14:tracePt t="58176" x="8950325" y="3603625"/>
          <p14:tracePt t="58183" x="8950325" y="3616325"/>
          <p14:tracePt t="58200" x="8937625" y="3629025"/>
          <p14:tracePt t="58209" x="8937625" y="3641725"/>
          <p14:tracePt t="58226" x="8899525" y="3654425"/>
          <p14:tracePt t="58243" x="8824913" y="3703638"/>
          <p14:tracePt t="58260" x="8724900" y="3741738"/>
          <p14:tracePt t="58276" x="8624888" y="3779838"/>
          <p14:tracePt t="58279" x="8574088" y="3792538"/>
          <p14:tracePt t="58293" x="8499475" y="3803650"/>
          <p14:tracePt t="58296" x="8435975" y="3803650"/>
          <p14:tracePt t="58309" x="8361363" y="3803650"/>
          <p14:tracePt t="58327" x="8174038" y="3816350"/>
          <p14:tracePt t="58343" x="8135938" y="3841750"/>
          <p14:tracePt t="58360" x="8123238" y="3841750"/>
          <p14:tracePt t="58920" x="8110538" y="3841750"/>
          <p14:tracePt t="58927" x="8110538" y="3867150"/>
          <p14:tracePt t="58945" x="8099425" y="3879850"/>
          <p14:tracePt t="58968" x="8099425" y="3892550"/>
          <p14:tracePt t="58992" x="8099425" y="3905250"/>
          <p14:tracePt t="58999" x="8099425" y="3916363"/>
          <p14:tracePt t="59560" x="8099425" y="3929063"/>
          <p14:tracePt t="59568" x="8099425" y="3941763"/>
          <p14:tracePt t="59580" x="8099425" y="3954463"/>
          <p14:tracePt t="59596" x="8099425" y="3967163"/>
          <p14:tracePt t="59599" x="8099425" y="3979863"/>
          <p14:tracePt t="59896" x="8086725" y="3992563"/>
          <p14:tracePt t="59904" x="8086725" y="4005263"/>
          <p14:tracePt t="60000" x="8074025" y="4005263"/>
          <p14:tracePt t="60008" x="8061325" y="4005263"/>
          <p14:tracePt t="60016" x="8035925" y="4005263"/>
          <p14:tracePt t="60031" x="7986713" y="4005263"/>
          <p14:tracePt t="60048" x="7935913" y="3979863"/>
          <p14:tracePt t="60064" x="7897813" y="3979863"/>
          <p14:tracePt t="60096" x="7886700" y="3979863"/>
          <p14:tracePt t="60104" x="7874000" y="3979863"/>
          <p14:tracePt t="60232" x="7848600" y="3979863"/>
          <p14:tracePt t="60240" x="7823200" y="3992563"/>
          <p14:tracePt t="60248" x="7785100" y="4017963"/>
          <p14:tracePt t="60265" x="7723188" y="4067175"/>
          <p14:tracePt t="60281" x="7697788" y="4092575"/>
          <p14:tracePt t="60298" x="7697788" y="4105275"/>
          <p14:tracePt t="60832" x="7710488" y="4105275"/>
          <p14:tracePt t="60840" x="7723188" y="4092575"/>
          <p14:tracePt t="60952" x="7735888" y="4092575"/>
          <p14:tracePt t="60959" x="7735888" y="4079875"/>
          <p14:tracePt t="60976" x="7735888" y="4067175"/>
          <p14:tracePt t="60983" x="7748588" y="4067175"/>
          <p14:tracePt t="61000" x="7748588" y="4054475"/>
          <p14:tracePt t="61017" x="7773988" y="4041775"/>
          <p14:tracePt t="61033" x="7773988" y="4029075"/>
          <p14:tracePt t="61050" x="7773988" y="4017963"/>
          <p14:tracePt t="62192" x="7761288" y="4017963"/>
          <p14:tracePt t="62200" x="7723188" y="4017963"/>
          <p14:tracePt t="62207" x="7685088" y="4017963"/>
          <p14:tracePt t="62220" x="7661275" y="4029075"/>
          <p14:tracePt t="62236" x="7635875" y="4029075"/>
          <p14:tracePt t="62254" x="7623175" y="4029075"/>
          <p14:tracePt t="62472" x="7623175" y="4041775"/>
          <p14:tracePt t="62480" x="7610475" y="4041775"/>
          <p14:tracePt t="62488" x="7597775" y="4054475"/>
          <p14:tracePt t="62504" x="7572375" y="4079875"/>
          <p14:tracePt t="62521" x="7548563" y="4117975"/>
          <p14:tracePt t="62537" x="7548563" y="4129088"/>
          <p14:tracePt t="62554" x="7535863" y="4154488"/>
          <p14:tracePt t="64792" x="7535863" y="4167188"/>
          <p14:tracePt t="64808" x="7535863" y="4179888"/>
          <p14:tracePt t="64824" x="7535863" y="4192588"/>
          <p14:tracePt t="64840" x="7535863" y="4205288"/>
          <p14:tracePt t="64847" x="7535863" y="4217988"/>
          <p14:tracePt t="64872" x="7535863" y="4230688"/>
          <p14:tracePt t="64896" x="7535863" y="4241800"/>
          <p14:tracePt t="65000" x="7535863" y="4254500"/>
          <p14:tracePt t="65008" x="7535863" y="4267200"/>
          <p14:tracePt t="65040" x="7535863" y="4279900"/>
          <p14:tracePt t="65080" x="7535863" y="4292600"/>
          <p14:tracePt t="66376" x="7535863" y="4305300"/>
          <p14:tracePt t="66383" x="7535863" y="4318000"/>
          <p14:tracePt t="66399" x="7535863" y="4330700"/>
          <p14:tracePt t="66439" x="7523163" y="4341813"/>
          <p14:tracePt t="66447" x="7510463" y="4341813"/>
          <p14:tracePt t="66488" x="7510463" y="4354513"/>
          <p14:tracePt t="66519" x="7510463" y="4367213"/>
          <p14:tracePt t="66544" x="7497763" y="4367213"/>
          <p14:tracePt t="66552" x="7497763" y="4379913"/>
          <p14:tracePt t="66592" x="7497763" y="4392613"/>
          <p14:tracePt t="66616" x="7497763" y="4405313"/>
          <p14:tracePt t="66624" x="7497763" y="4418013"/>
          <p14:tracePt t="66639" x="7497763" y="4430713"/>
          <p14:tracePt t="66655" x="7497763" y="4443413"/>
          <p14:tracePt t="66665" x="7485063" y="4467225"/>
          <p14:tracePt t="66681" x="7485063" y="4492625"/>
          <p14:tracePt t="66698" x="7472363" y="4518025"/>
          <p14:tracePt t="66715" x="7472363" y="4554538"/>
          <p14:tracePt t="66732" x="7472363" y="4579938"/>
          <p14:tracePt t="66748" x="7459663" y="4605338"/>
          <p14:tracePt t="66751" x="7459663" y="4618038"/>
          <p14:tracePt t="66767" x="7459663" y="4630738"/>
          <p14:tracePt t="66783" x="7459663" y="4643438"/>
          <p14:tracePt t="66799" x="7459663" y="4656138"/>
          <p14:tracePt t="66815" x="7459663" y="4667250"/>
          <p14:tracePt t="66864" x="7459663" y="4679950"/>
          <p14:tracePt t="66880" x="7459663" y="4692650"/>
          <p14:tracePt t="66887" x="7459663" y="4705350"/>
          <p14:tracePt t="66899" x="7459663" y="4718050"/>
          <p14:tracePt t="66916" x="7459663" y="4768850"/>
          <p14:tracePt t="66932" x="7459663" y="4805363"/>
          <p14:tracePt t="66935" x="7459663" y="4830763"/>
          <p14:tracePt t="66948" x="7459663" y="4868863"/>
          <p14:tracePt t="66951" x="7459663" y="4879975"/>
          <p14:tracePt t="66968" x="7459663" y="4892675"/>
          <p14:tracePt t="66983" x="7459663" y="4930775"/>
          <p14:tracePt t="66999" x="7459663" y="4943475"/>
          <p14:tracePt t="67016" x="7459663" y="4992688"/>
          <p14:tracePt t="67033" x="7459663" y="5018088"/>
          <p14:tracePt t="67049" x="7459663" y="5081588"/>
          <p14:tracePt t="67066" x="7459663" y="5118100"/>
          <p14:tracePt t="67082" x="7459663" y="5168900"/>
          <p14:tracePt t="67099" x="7459663" y="5230813"/>
          <p14:tracePt t="67116" x="7459663" y="5294313"/>
          <p14:tracePt t="67119" x="7459663" y="5318125"/>
          <p14:tracePt t="67133" x="7459663" y="5356225"/>
          <p14:tracePt t="67136" x="7459663" y="5381625"/>
          <p14:tracePt t="67150" x="7459663" y="5394325"/>
          <p14:tracePt t="67152" x="7459663" y="5418138"/>
          <p14:tracePt t="67167" x="7459663" y="5443538"/>
          <p14:tracePt t="67183" x="7459663" y="5494338"/>
          <p14:tracePt t="67199" x="7459663" y="5507038"/>
          <p14:tracePt t="67216" x="7459663" y="5543550"/>
          <p14:tracePt t="67233" x="7459663" y="5568950"/>
          <p14:tracePt t="67249" x="7459663" y="5594350"/>
          <p14:tracePt t="67266" x="7459663" y="5619750"/>
          <p14:tracePt t="67283" x="7459663" y="5630863"/>
          <p14:tracePt t="67300" x="7459663" y="5643563"/>
          <p14:tracePt t="67320" x="7459663" y="5656263"/>
          <p14:tracePt t="67336" x="7459663" y="5668963"/>
          <p14:tracePt t="67376" x="7459663" y="5681663"/>
          <p14:tracePt t="67392" x="7459663" y="5694363"/>
          <p14:tracePt t="67399" x="7459663" y="5707063"/>
          <p14:tracePt t="67408" x="7459663" y="5719763"/>
          <p14:tracePt t="67423" x="7459663" y="5732463"/>
          <p14:tracePt t="67433" x="7459663" y="5756275"/>
          <p14:tracePt t="67450" x="7459663" y="5768975"/>
          <p14:tracePt t="67467" x="7459663" y="5781675"/>
          <p14:tracePt t="67488" x="7459663" y="5794375"/>
          <p14:tracePt t="67500" x="7459663" y="5807075"/>
          <p14:tracePt t="67679" x="7459663" y="5819775"/>
          <p14:tracePt t="67696" x="7448550" y="5843588"/>
          <p14:tracePt t="67704" x="7448550" y="5856288"/>
          <p14:tracePt t="67718" x="7448550" y="5868988"/>
          <p14:tracePt t="67735" x="7423150" y="5894388"/>
          <p14:tracePt t="67767" x="7423150" y="5907088"/>
          <p14:tracePt t="68128" x="7410450" y="5907088"/>
          <p14:tracePt t="68144" x="7385050" y="5907088"/>
          <p14:tracePt t="68152" x="7385050" y="5919788"/>
          <p14:tracePt t="68351" x="7372350" y="5919788"/>
          <p14:tracePt t="68368" x="7359650" y="5919788"/>
          <p14:tracePt t="68384" x="7348538" y="5932488"/>
          <p14:tracePt t="68391" x="7335838" y="5932488"/>
          <p14:tracePt t="68408" x="7323138" y="5945188"/>
          <p14:tracePt t="68420" x="7297738" y="5956300"/>
          <p14:tracePt t="68436" x="7259638" y="5981700"/>
          <p14:tracePt t="68439" x="7246938" y="5981700"/>
          <p14:tracePt t="68453" x="7235825" y="5994400"/>
          <p14:tracePt t="68469" x="7223125" y="6019800"/>
          <p14:tracePt t="68487" x="7210425" y="6032500"/>
          <p14:tracePt t="68704" x="7197725" y="6032500"/>
          <p14:tracePt t="68712" x="7185025" y="6032500"/>
          <p14:tracePt t="68720" x="7146925" y="6032500"/>
          <p14:tracePt t="68737" x="7034213" y="6032500"/>
          <p14:tracePt t="68753" x="6859588" y="6045200"/>
          <p14:tracePt t="68770" x="6684963" y="6056313"/>
          <p14:tracePt t="68787" x="6521450" y="6056313"/>
          <p14:tracePt t="68804" x="6396038" y="6056313"/>
          <p14:tracePt t="68821" x="6308725" y="6056313"/>
          <p14:tracePt t="68823" x="6259513" y="6056313"/>
          <p14:tracePt t="68838" x="6208713" y="6056313"/>
          <p14:tracePt t="68839" x="6157913" y="6056313"/>
          <p14:tracePt t="68854" x="6108700" y="6045200"/>
          <p14:tracePt t="68855" x="6045200" y="6045200"/>
          <p14:tracePt t="68871" x="5957888" y="6032500"/>
          <p14:tracePt t="68888" x="5895975" y="6007100"/>
          <p14:tracePt t="68904" x="5832475" y="5994400"/>
          <p14:tracePt t="68921" x="5808663" y="5994400"/>
          <p14:tracePt t="68937" x="5795963" y="5981700"/>
          <p14:tracePt t="68954" x="5757863" y="5981700"/>
          <p14:tracePt t="68970" x="5719763" y="5969000"/>
          <p14:tracePt t="68988" x="5695950" y="5956300"/>
          <p14:tracePt t="68991" x="5683250" y="5956300"/>
          <p14:tracePt t="69008" x="5670550" y="5945188"/>
          <p14:tracePt t="69020" x="5657850" y="5945188"/>
          <p14:tracePt t="69088" x="5645150" y="5945188"/>
          <p14:tracePt t="69096" x="5645150" y="5932488"/>
          <p14:tracePt t="69104" x="5632450" y="5932488"/>
          <p14:tracePt t="69121" x="5619750" y="5919788"/>
          <p14:tracePt t="69138" x="5607050" y="5919788"/>
          <p14:tracePt t="69154" x="5607050" y="5907088"/>
          <p14:tracePt t="69171" x="5595938" y="5907088"/>
          <p14:tracePt t="69199" x="5595938" y="5894388"/>
          <p14:tracePt t="69207" x="5595938" y="5881688"/>
          <p14:tracePt t="69223" x="5583238" y="5881688"/>
          <p14:tracePt t="69248" x="5570538" y="5881688"/>
          <p14:tracePt t="70056" x="5570538" y="5868988"/>
          <p14:tracePt t="70064" x="5570538" y="5856288"/>
          <p14:tracePt t="70080" x="5583238" y="5843588"/>
          <p14:tracePt t="70096" x="5583238" y="5832475"/>
          <p14:tracePt t="71304" x="5595938" y="5832475"/>
          <p14:tracePt t="71311" x="5607050" y="5832475"/>
          <p14:tracePt t="71327" x="5657850" y="5832475"/>
          <p14:tracePt t="71344" x="5708650" y="5832475"/>
          <p14:tracePt t="71361" x="5770563" y="5832475"/>
          <p14:tracePt t="71377" x="5832475" y="5832475"/>
          <p14:tracePt t="71393" x="5921375" y="5832475"/>
          <p14:tracePt t="71410" x="5995988" y="5832475"/>
          <p14:tracePt t="71427" x="6045200" y="5832475"/>
          <p14:tracePt t="71444" x="6083300" y="5832475"/>
          <p14:tracePt t="71447" x="6096000" y="5832475"/>
          <p14:tracePt t="71462" x="6108700" y="5832475"/>
          <p14:tracePt t="71478" x="6170613" y="5832475"/>
          <p14:tracePt t="71480" x="6196013" y="5832475"/>
          <p14:tracePt t="71495" x="6246813" y="5856288"/>
          <p14:tracePt t="71511" x="6308725" y="5856288"/>
          <p14:tracePt t="71528" x="6346825" y="5868988"/>
          <p14:tracePt t="71544" x="6359525" y="5868988"/>
          <p14:tracePt t="71561" x="6383338" y="5868988"/>
          <p14:tracePt t="71578" x="6396038" y="5868988"/>
          <p14:tracePt t="71595" x="6396038" y="5881688"/>
          <p14:tracePt t="72384" x="6383338" y="5894388"/>
          <p14:tracePt t="72400" x="6370638" y="5894388"/>
          <p14:tracePt t="72408" x="6346825" y="5907088"/>
          <p14:tracePt t="72415" x="6308725" y="5932488"/>
          <p14:tracePt t="72431" x="6246813" y="5969000"/>
          <p14:tracePt t="72447" x="6208713" y="5994400"/>
          <p14:tracePt t="72465" x="6196013" y="6007100"/>
          <p14:tracePt t="72480" x="6170613" y="6007100"/>
          <p14:tracePt t="72497" x="6170613" y="6019800"/>
          <p14:tracePt t="72513" x="6157913" y="6019800"/>
          <p14:tracePt t="72529" x="6157913" y="6032500"/>
          <p14:tracePt t="72547" x="6146800" y="6032500"/>
          <p14:tracePt t="74376" x="6146800" y="6019800"/>
          <p14:tracePt t="74384" x="6146800" y="5994400"/>
          <p14:tracePt t="74391" x="6146800" y="5981700"/>
          <p14:tracePt t="74407" x="6146800" y="5956300"/>
          <p14:tracePt t="74418" x="6146800" y="5932488"/>
          <p14:tracePt t="74456" x="6146800" y="5919788"/>
          <p14:tracePt t="74488" x="6146800" y="5907088"/>
          <p14:tracePt t="75024" x="6146800" y="5894388"/>
          <p14:tracePt t="75040" x="6146800" y="5881688"/>
          <p14:tracePt t="75056" x="6146800" y="5868988"/>
          <p14:tracePt t="75560" x="6146800" y="5856288"/>
          <p14:tracePt t="75648" x="6134100" y="5856288"/>
          <p14:tracePt t="75655" x="6121400" y="5856288"/>
          <p14:tracePt t="75664" x="6108700" y="5856288"/>
          <p14:tracePt t="75672" x="6083300" y="5856288"/>
          <p14:tracePt t="75688" x="6034088" y="5868988"/>
          <p14:tracePt t="75705" x="5995988" y="5881688"/>
          <p14:tracePt t="75721" x="5970588" y="5894388"/>
          <p14:tracePt t="75738" x="5945188" y="5907088"/>
          <p14:tracePt t="75755" x="5945188" y="5919788"/>
          <p14:tracePt t="76439" x="5932488" y="5919788"/>
          <p14:tracePt t="76448" x="5908675" y="5932488"/>
          <p14:tracePt t="76457" x="5857875" y="5956300"/>
          <p14:tracePt t="76473" x="5645150" y="6045200"/>
          <p14:tracePt t="76489" x="5383213" y="6145213"/>
          <p14:tracePt t="76507" x="5132388" y="6269038"/>
          <p14:tracePt t="76524" x="4868863" y="6370638"/>
          <p14:tracePt t="76540" x="4706938" y="6457950"/>
          <p14:tracePt t="76543" x="4643438" y="6483350"/>
          <p14:tracePt t="76558" x="4619625" y="6494463"/>
          <p14:tracePt t="76559" x="4606925" y="6494463"/>
          <p14:tracePt t="76575" x="4581525" y="6507163"/>
          <p14:tracePt t="76623" x="4568825" y="6507163"/>
          <p14:tracePt t="76632" x="4556125" y="6507163"/>
          <p14:tracePt t="76640" x="4530725" y="6494463"/>
          <p14:tracePt t="76657" x="4481513" y="6445250"/>
          <p14:tracePt t="76674" x="4406900" y="6394450"/>
          <p14:tracePt t="76691" x="4368800" y="6345238"/>
          <p14:tracePt t="76708" x="4318000" y="6281738"/>
          <p14:tracePt t="76724" x="4256088" y="6207125"/>
          <p14:tracePt t="76742" x="4205288" y="6169025"/>
          <p14:tracePt t="76744" x="4192588" y="6157913"/>
          <p14:tracePt t="76759" x="4156075" y="6132513"/>
          <p14:tracePt t="76776" x="4143375" y="6119813"/>
          <p14:tracePt t="76791" x="4143375" y="6107113"/>
          <p14:tracePt t="77039" x="4143375" y="6094413"/>
          <p14:tracePt t="77056" x="4143375" y="6069013"/>
          <p14:tracePt t="77072" x="4143375" y="6056313"/>
          <p14:tracePt t="77088" x="4156075" y="6056313"/>
          <p14:tracePt t="77095" x="4168775" y="6056313"/>
          <p14:tracePt t="77109" x="4168775" y="6045200"/>
          <p14:tracePt t="77111" x="4181475" y="6032500"/>
          <p14:tracePt t="77126" x="4205288" y="6007100"/>
          <p14:tracePt t="77128" x="4230688" y="6007100"/>
          <p14:tracePt t="77143" x="4305300" y="5969000"/>
          <p14:tracePt t="77159" x="4394200" y="5956300"/>
          <p14:tracePt t="77176" x="4430713" y="5932488"/>
          <p14:tracePt t="77192" x="4468813" y="5932488"/>
          <p14:tracePt t="78639" x="4468813" y="5919788"/>
          <p14:tracePt t="78647" x="4468813" y="5907088"/>
          <p14:tracePt t="78688" x="4468813" y="5894388"/>
          <p14:tracePt t="80071" x="4481513" y="5894388"/>
          <p14:tracePt t="80079" x="4494213" y="5894388"/>
          <p14:tracePt t="80088" x="4518025" y="5894388"/>
          <p14:tracePt t="80100" x="4543425" y="5894388"/>
          <p14:tracePt t="80104" x="4581525" y="5894388"/>
          <p14:tracePt t="80117" x="4606925" y="5894388"/>
          <p14:tracePt t="80119" x="4630738" y="5894388"/>
          <p14:tracePt t="80134" x="4656138" y="5894388"/>
          <p14:tracePt t="80136" x="4668838" y="5881688"/>
          <p14:tracePt t="80151" x="4681538" y="5881688"/>
          <p14:tracePt t="80615" x="4668838" y="5881688"/>
          <p14:tracePt t="80647" x="4656138" y="5881688"/>
          <p14:tracePt t="80656" x="4643438" y="5881688"/>
          <p14:tracePt t="81952" x="4656138" y="5881688"/>
          <p14:tracePt t="81976" x="4668838" y="5881688"/>
          <p14:tracePt t="82031" x="4668838" y="5868988"/>
          <p14:tracePt t="82039" x="4681538" y="5868988"/>
          <p14:tracePt t="82087" x="4694238" y="5868988"/>
          <p14:tracePt t="82104" x="4706938" y="5868988"/>
          <p14:tracePt t="82111" x="4719638" y="5868988"/>
          <p14:tracePt t="82121" x="4743450" y="5868988"/>
          <p14:tracePt t="82139" x="4819650" y="5868988"/>
          <p14:tracePt t="82155" x="4868863" y="5868988"/>
          <p14:tracePt t="82172" x="4932363" y="5868988"/>
          <p14:tracePt t="82175" x="4945063" y="5868988"/>
          <p14:tracePt t="82189" x="4956175" y="5868988"/>
          <p14:tracePt t="82192" x="4994275" y="5868988"/>
          <p14:tracePt t="82206" x="5019675" y="5868988"/>
          <p14:tracePt t="82208" x="5045075" y="5868988"/>
          <p14:tracePt t="82223" x="5094288" y="5868988"/>
          <p14:tracePt t="82240" x="5157788" y="5868988"/>
          <p14:tracePt t="82256" x="5219700" y="5894388"/>
          <p14:tracePt t="82272" x="5245100" y="5894388"/>
          <p14:tracePt t="82289" x="5281613" y="5894388"/>
          <p14:tracePt t="82305" x="5307013" y="5894388"/>
          <p14:tracePt t="82322" x="5319713" y="5894388"/>
          <p14:tracePt t="82344" x="5332413" y="5894388"/>
          <p14:tracePt t="82360" x="5345113" y="5894388"/>
          <p14:tracePt t="82591" x="5357813" y="5894388"/>
          <p14:tracePt t="82607" x="5370513" y="5894388"/>
          <p14:tracePt t="82623" x="5383213" y="5894388"/>
          <p14:tracePt t="82631" x="5394325" y="5881688"/>
          <p14:tracePt t="82640" x="5419725" y="5868988"/>
          <p14:tracePt t="82657" x="5445125" y="5868988"/>
          <p14:tracePt t="82673" x="5457825" y="5868988"/>
          <p14:tracePt t="82690" x="5470525" y="5868988"/>
          <p14:tracePt t="82847" x="5495925" y="5856288"/>
          <p14:tracePt t="82857" x="5507038" y="5843588"/>
          <p14:tracePt t="82865" x="5519738" y="5832475"/>
          <p14:tracePt t="82873" x="5545138" y="5819775"/>
          <p14:tracePt t="82890" x="5583238" y="5807075"/>
          <p14:tracePt t="82907" x="5595938" y="5794375"/>
          <p14:tracePt t="82924" x="5619750" y="5781675"/>
          <p14:tracePt t="82927" x="5632450" y="5781675"/>
          <p14:tracePt t="82944" x="5657850" y="5781675"/>
          <p14:tracePt t="82958" x="5670550" y="5768975"/>
          <p14:tracePt t="82960" x="5683250" y="5756275"/>
          <p14:tracePt t="82974" x="5695950" y="5756275"/>
          <p14:tracePt t="83096" x="5708650" y="5756275"/>
          <p14:tracePt t="83112" x="5719763" y="5756275"/>
          <p14:tracePt t="83335" x="5732463" y="5756275"/>
          <p14:tracePt t="83351" x="5745163" y="5756275"/>
          <p14:tracePt t="83359" x="5757863" y="5756275"/>
          <p14:tracePt t="83376" x="5795963" y="5768975"/>
          <p14:tracePt t="83392" x="5808663" y="5794375"/>
          <p14:tracePt t="83408" x="5808663" y="5807075"/>
          <p14:tracePt t="83425" x="5832475" y="5832475"/>
          <p14:tracePt t="83442" x="5845175" y="5843588"/>
          <p14:tracePt t="83464" x="5845175" y="5856288"/>
          <p14:tracePt t="83476" x="5857875" y="5856288"/>
          <p14:tracePt t="83492" x="5857875" y="5868988"/>
          <p14:tracePt t="83509" x="5870575" y="5868988"/>
          <p14:tracePt t="83615" x="5883275" y="5868988"/>
          <p14:tracePt t="83647" x="5895975" y="5868988"/>
          <p14:tracePt t="83664" x="5908675" y="5881688"/>
          <p14:tracePt t="83839" x="5908675" y="5894388"/>
          <p14:tracePt t="83847" x="5908675" y="5907088"/>
          <p14:tracePt t="83859" x="5870575" y="5932488"/>
          <p14:tracePt t="83877" x="5732463" y="5994400"/>
          <p14:tracePt t="83879" x="5645150" y="6019800"/>
          <p14:tracePt t="83894" x="5545138" y="6045200"/>
          <p14:tracePt t="83896" x="5432425" y="6056313"/>
          <p14:tracePt t="83910" x="5307013" y="6056313"/>
          <p14:tracePt t="83912" x="5207000" y="6056313"/>
          <p14:tracePt t="83928" x="5019675" y="6069013"/>
          <p14:tracePt t="83944" x="4919663" y="6081713"/>
          <p14:tracePt t="83960" x="4868863" y="6107113"/>
          <p14:tracePt t="84063" x="4868863" y="6094413"/>
          <p14:tracePt t="84071" x="4881563" y="6069013"/>
          <p14:tracePt t="84080" x="4906963" y="6056313"/>
          <p14:tracePt t="84094" x="4919663" y="6045200"/>
          <p14:tracePt t="84097" x="4945063" y="6019800"/>
          <p14:tracePt t="84111" x="4994275" y="5994400"/>
          <p14:tracePt t="84128" x="5045075" y="5981700"/>
          <p14:tracePt t="84144" x="5094288" y="5956300"/>
          <p14:tracePt t="84161" x="5145088" y="5945188"/>
          <p14:tracePt t="84177" x="5170488" y="5932488"/>
          <p14:tracePt t="84193" x="5207000" y="5907088"/>
          <p14:tracePt t="84211" x="5257800" y="5881688"/>
          <p14:tracePt t="84227" x="5294313" y="5868988"/>
          <p14:tracePt t="84245" x="5345113" y="5856288"/>
          <p14:tracePt t="84248" x="5370513" y="5843588"/>
          <p14:tracePt t="84261" x="5383213" y="5832475"/>
          <p14:tracePt t="84263" x="5407025" y="5832475"/>
          <p14:tracePt t="84278" x="5419725" y="5832475"/>
          <p14:tracePt t="84295" x="5445125" y="5832475"/>
          <p14:tracePt t="84311" x="5457825" y="5832475"/>
          <p14:tracePt t="84327" x="5470525" y="5832475"/>
          <p14:tracePt t="84495" x="5495925" y="5832475"/>
          <p14:tracePt t="84511" x="5507038" y="5832475"/>
          <p14:tracePt t="84519" x="5532438" y="5832475"/>
          <p14:tracePt t="84528" x="5545138" y="5832475"/>
          <p14:tracePt t="84545" x="5570538" y="5832475"/>
          <p14:tracePt t="84561" x="5595938" y="5832475"/>
          <p14:tracePt t="84578" x="5619750" y="5832475"/>
          <p14:tracePt t="84595" x="5632450" y="5843588"/>
          <p14:tracePt t="85975" x="5632450" y="5856288"/>
          <p14:tracePt t="85992" x="5632450" y="5868988"/>
          <p14:tracePt t="85998" x="5632450" y="5881688"/>
          <p14:tracePt t="86015" x="5632450" y="5894388"/>
          <p14:tracePt t="86032" x="5632450" y="5907088"/>
          <p14:tracePt t="86049" x="5632450" y="5919788"/>
          <p14:tracePt t="86065" x="5632450" y="5932488"/>
          <p14:tracePt t="86088" x="5632450" y="5945188"/>
          <p14:tracePt t="86304" x="5632450" y="5956300"/>
          <p14:tracePt t="86320" x="5645150" y="5981700"/>
          <p14:tracePt t="86327" x="5657850" y="5994400"/>
          <p14:tracePt t="86336" x="5657850" y="6007100"/>
          <p14:tracePt t="86351" x="5657850" y="6019800"/>
          <p14:tracePt t="86367" x="5670550" y="6019800"/>
          <p14:tracePt t="86383" x="5670550" y="6032500"/>
          <p14:tracePt t="88783" x="5657850" y="6032500"/>
          <p14:tracePt t="88791" x="5645150" y="6019800"/>
          <p14:tracePt t="88807" x="5607050" y="5994400"/>
          <p14:tracePt t="88823" x="5595938" y="5981700"/>
          <p14:tracePt t="88839" x="5557838" y="5956300"/>
          <p14:tracePt t="88856" x="5545138" y="5945188"/>
          <p14:tracePt t="88879" x="5532438" y="5945188"/>
          <p14:tracePt t="90191" x="5519738" y="5945188"/>
          <p14:tracePt t="90223" x="5507038" y="5956300"/>
          <p14:tracePt t="90248" x="5495925" y="5956300"/>
          <p14:tracePt t="90255" x="5495925" y="5969000"/>
          <p14:tracePt t="90264" x="5483225" y="5969000"/>
          <p14:tracePt t="90279" x="5470525" y="5969000"/>
          <p14:tracePt t="90294" x="5470525" y="5981700"/>
          <p14:tracePt t="90309" x="5457825" y="5981700"/>
          <p14:tracePt t="90311" x="5445125" y="5981700"/>
          <p14:tracePt t="90399" x="5432425" y="5981700"/>
          <p14:tracePt t="90495" x="5419725" y="5981700"/>
          <p14:tracePt t="90535" x="5407025" y="5981700"/>
          <p14:tracePt t="90599" x="5394325" y="5981700"/>
          <p14:tracePt t="90607" x="5383213" y="5994400"/>
          <p14:tracePt t="90615" x="5370513" y="6007100"/>
          <p14:tracePt t="90627" x="5357813" y="6007100"/>
          <p14:tracePt t="90648" x="5345113" y="6019800"/>
          <p14:tracePt t="90687" x="5332413" y="6019800"/>
          <p14:tracePt t="90887" x="5319713" y="6032500"/>
          <p14:tracePt t="90895" x="5307013" y="6032500"/>
          <p14:tracePt t="90904" x="5307013" y="6056313"/>
          <p14:tracePt t="90912" x="5294313" y="6069013"/>
          <p14:tracePt t="90928" x="5270500" y="6081713"/>
          <p14:tracePt t="90944" x="5257800" y="6094413"/>
          <p14:tracePt t="91239" x="5257800" y="6107113"/>
          <p14:tracePt t="91807" x="5257800" y="6094413"/>
          <p14:tracePt t="91895" x="5257800" y="6081713"/>
          <p14:tracePt t="91935" x="5257800" y="6069013"/>
          <p14:tracePt t="91952" x="5257800" y="6056313"/>
          <p14:tracePt t="91959" x="5257800" y="6045200"/>
          <p14:tracePt t="91975" x="5257800" y="6032500"/>
          <p14:tracePt t="92000" x="5257800" y="6019800"/>
          <p14:tracePt t="92007" x="5257800" y="5994400"/>
          <p14:tracePt t="92014" x="5257800" y="5969000"/>
          <p14:tracePt t="92031" x="5281613" y="5945188"/>
          <p14:tracePt t="92048" x="5307013" y="5907088"/>
          <p14:tracePt t="92064" x="5332413" y="5881688"/>
          <p14:tracePt t="92080" x="5357813" y="5868988"/>
          <p14:tracePt t="95815" x="5332413" y="5868988"/>
          <p14:tracePt t="95824" x="5270500" y="5868988"/>
          <p14:tracePt t="95831" x="5181600" y="5856288"/>
          <p14:tracePt t="95840" x="5081588" y="5832475"/>
          <p14:tracePt t="95857" x="4919663" y="5807075"/>
          <p14:tracePt t="95874" x="4781550" y="5756275"/>
          <p14:tracePt t="95891" x="4656138" y="5707063"/>
          <p14:tracePt t="95908" x="4594225" y="5668963"/>
          <p14:tracePt t="95911" x="4556125" y="5656263"/>
          <p14:tracePt t="95925" x="4518025" y="5630863"/>
          <p14:tracePt t="95942" x="4468813" y="5594350"/>
          <p14:tracePt t="95943" x="4443413" y="5581650"/>
          <p14:tracePt t="95959" x="4418013" y="5556250"/>
          <p14:tracePt t="95975" x="4368800" y="5518150"/>
          <p14:tracePt t="95991" x="4318000" y="5494338"/>
          <p14:tracePt t="96008" x="4281488" y="5481638"/>
          <p14:tracePt t="96024" x="4268788" y="5468938"/>
          <p14:tracePt t="96041" x="4256088" y="5468938"/>
          <p14:tracePt t="96336" x="4256088" y="5456238"/>
          <p14:tracePt t="96343" x="4243388" y="5456238"/>
          <p14:tracePt t="96359" x="4192588" y="5407025"/>
          <p14:tracePt t="96376" x="4168775" y="5381625"/>
          <p14:tracePt t="96392" x="4156075" y="5381625"/>
          <p14:tracePt t="96409" x="4143375" y="5368925"/>
          <p14:tracePt t="96426" x="4130675" y="5368925"/>
          <p14:tracePt t="96442" x="4117975" y="5368925"/>
          <p14:tracePt t="96551" x="4117975" y="5356225"/>
          <p14:tracePt t="96567" x="4117975" y="5343525"/>
          <p14:tracePt t="96584" x="4117975" y="5330825"/>
          <p14:tracePt t="96592" x="4130675" y="5318125"/>
          <p14:tracePt t="96600" x="4143375" y="5318125"/>
          <p14:tracePt t="96609" x="4143375" y="5305425"/>
          <p14:tracePt t="96626" x="4181475" y="5268913"/>
          <p14:tracePt t="96643" x="4217988" y="5230813"/>
          <p14:tracePt t="96659" x="4268788" y="5156200"/>
          <p14:tracePt t="96677" x="4318000" y="5105400"/>
          <p14:tracePt t="96679" x="4330700" y="5081588"/>
          <p14:tracePt t="96693" x="4368800" y="5043488"/>
          <p14:tracePt t="96695" x="4394200" y="5005388"/>
          <p14:tracePt t="96711" x="4430713" y="4943475"/>
          <p14:tracePt t="96727" x="4468813" y="4879975"/>
          <p14:tracePt t="96743" x="4506913" y="4843463"/>
          <p14:tracePt t="96760" x="4518025" y="4830763"/>
          <p14:tracePt t="97503" x="4518025" y="4843463"/>
          <p14:tracePt t="97519" x="4518025" y="4856163"/>
          <p14:tracePt t="97528" x="4518025" y="4879975"/>
          <p14:tracePt t="97535" x="4518025" y="4905375"/>
          <p14:tracePt t="97544" x="4518025" y="4930775"/>
          <p14:tracePt t="97562" x="4518025" y="4968875"/>
          <p14:tracePt t="97579" x="4530725" y="5018088"/>
          <p14:tracePt t="97596" x="4543425" y="5056188"/>
          <p14:tracePt t="97599" x="4556125" y="5068888"/>
          <p14:tracePt t="97612" x="4556125" y="5081588"/>
          <p14:tracePt t="97615" x="4568825" y="5092700"/>
          <p14:tracePt t="97631" x="4568825" y="5105400"/>
          <p14:tracePt t="97645" x="4581525" y="5118100"/>
          <p14:tracePt t="97663" x="4594225" y="5130800"/>
          <p14:tracePt t="97679" x="4606925" y="5130800"/>
          <p14:tracePt t="97696" x="4619625" y="5130800"/>
          <p14:tracePt t="97712" x="4643438" y="5143500"/>
          <p14:tracePt t="97728" x="4656138" y="5156200"/>
          <p14:tracePt t="97746" x="4694238" y="5156200"/>
          <p14:tracePt t="97763" x="4719638" y="5156200"/>
          <p14:tracePt t="97779" x="4732338" y="5156200"/>
          <p14:tracePt t="97796" x="4743450" y="5156200"/>
          <p14:tracePt t="97799" x="4756150" y="5156200"/>
          <p14:tracePt t="98231" x="4719638" y="5156200"/>
          <p14:tracePt t="98239" x="4681538" y="5156200"/>
          <p14:tracePt t="98247" x="4630738" y="5156200"/>
          <p14:tracePt t="98264" x="4543425" y="5143500"/>
          <p14:tracePt t="98280" x="4494213" y="5143500"/>
          <p14:tracePt t="98297" x="4468813" y="5143500"/>
          <p14:tracePt t="98583" x="4468813" y="5130800"/>
          <p14:tracePt t="98591" x="4468813" y="5105400"/>
          <p14:tracePt t="98599" x="4443413" y="5081588"/>
          <p14:tracePt t="98615" x="4394200" y="4992688"/>
          <p14:tracePt t="98632" x="4343400" y="4930775"/>
          <p14:tracePt t="98648" x="4268788" y="4868863"/>
          <p14:tracePt t="98665" x="4168775" y="4768850"/>
          <p14:tracePt t="98681" x="3992563" y="4643438"/>
          <p14:tracePt t="98698" x="3743325" y="4454525"/>
          <p14:tracePt t="98715" x="3541713" y="4192588"/>
          <p14:tracePt t="98732" x="3405188" y="4005263"/>
          <p14:tracePt t="98734" x="3392488" y="3941763"/>
          <p14:tracePt t="98748" x="3379788" y="3905250"/>
          <p14:tracePt t="98751" x="3379788" y="3867150"/>
          <p14:tracePt t="98766" x="3367088" y="3829050"/>
          <p14:tracePt t="98768" x="3354388" y="3792538"/>
          <p14:tracePt t="98783" x="3317875" y="3629025"/>
          <p14:tracePt t="98799" x="3241675" y="3454400"/>
          <p14:tracePt t="98815" x="3179763" y="3278188"/>
          <p14:tracePt t="98832" x="3116263" y="3128963"/>
          <p14:tracePt t="98848" x="3067050" y="3016250"/>
          <p14:tracePt t="98865" x="3028950" y="2890838"/>
          <p14:tracePt t="98882" x="2967038" y="2778125"/>
          <p14:tracePt t="98899" x="2903538" y="2640013"/>
          <p14:tracePt t="98916" x="2841625" y="2490788"/>
          <p14:tracePt t="98919" x="2816225" y="2427288"/>
          <p14:tracePt t="98932" x="2778125" y="2352675"/>
          <p14:tracePt t="98935" x="2728913" y="2290763"/>
          <p14:tracePt t="98949" x="2690813" y="2239963"/>
          <p14:tracePt t="98967" x="2616200" y="2152650"/>
          <p14:tracePt t="98983" x="2565400" y="2152650"/>
          <p14:tracePt t="98999" x="2416175" y="2152650"/>
          <p14:tracePt t="99016" x="2303463" y="2265363"/>
          <p14:tracePt t="99033" x="2303463" y="2452688"/>
          <p14:tracePt t="99049" x="2339975" y="2527300"/>
          <p14:tracePt t="99311" x="2328863" y="2527300"/>
          <p14:tracePt t="99319" x="2303463" y="2503488"/>
          <p14:tracePt t="99334" x="2252663" y="2439988"/>
          <p14:tracePt t="99350" x="2203450" y="2390775"/>
          <p14:tracePt t="99367" x="2103438" y="2303463"/>
          <p14:tracePt t="99384" x="1952625" y="2201863"/>
          <p14:tracePt t="99400" x="1765300" y="2089150"/>
          <p14:tracePt t="99417" x="1614488" y="1939925"/>
          <p14:tracePt t="99433" x="1414463" y="1752600"/>
          <p14:tracePt t="99450" x="1214438" y="1576388"/>
          <p14:tracePt t="99467" x="1050925" y="1363663"/>
          <p14:tracePt t="99484" x="914400" y="1150938"/>
          <p14:tracePt t="99487" x="863600" y="1038225"/>
          <p14:tracePt t="99500" x="825500" y="950913"/>
          <p14:tracePt t="99503" x="788988" y="876300"/>
          <p14:tracePt t="99517" x="776288" y="801688"/>
          <p14:tracePt t="99519" x="763588" y="738188"/>
          <p14:tracePt t="99535" x="712788" y="625475"/>
          <p14:tracePt t="99551" x="663575" y="476250"/>
          <p14:tracePt t="99568" x="638175" y="363538"/>
          <p14:tracePt t="99584" x="612775" y="350838"/>
          <p14:tracePt t="99600" x="612775" y="325438"/>
          <p14:tracePt t="99617" x="576263" y="238125"/>
          <p14:tracePt t="99634" x="512763" y="112713"/>
          <p14:tracePt t="99650" x="476250" y="127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2190686" y="144983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Oval 6">
            <a:extLst>
              <a:ext uri="{FF2B5EF4-FFF2-40B4-BE49-F238E27FC236}">
                <a16:creationId xmlns:a16="http://schemas.microsoft.com/office/drawing/2014/main" id="{9CED8BF7-79EB-4D9D-8507-7B95A00CBF68}"/>
              </a:ext>
            </a:extLst>
          </p:cNvPr>
          <p:cNvSpPr/>
          <p:nvPr/>
        </p:nvSpPr>
        <p:spPr>
          <a:xfrm>
            <a:off x="180432" y="1155869"/>
            <a:ext cx="4020508" cy="2461972"/>
          </a:xfrm>
          <a:prstGeom prst="ellipse">
            <a:avLst/>
          </a:prstGeom>
          <a:solidFill>
            <a:schemeClr val="accent4">
              <a:lumMod val="60000"/>
              <a:lumOff val="40000"/>
            </a:schemeClr>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3200" b="1" dirty="0">
                <a:solidFill>
                  <a:srgbClr val="FF0000"/>
                </a:solidFill>
                <a:latin typeface="Book Antiqua" panose="02040602050305030304" pitchFamily="18" charset="0"/>
              </a:rPr>
              <a:t>Population</a:t>
            </a:r>
            <a:endParaRPr lang="ar-EG" b="1" dirty="0">
              <a:solidFill>
                <a:srgbClr val="FF0000"/>
              </a:solidFill>
              <a:latin typeface="Book Antiqua" panose="02040602050305030304" pitchFamily="18" charset="0"/>
            </a:endParaRPr>
          </a:p>
        </p:txBody>
      </p:sp>
      <p:sp>
        <p:nvSpPr>
          <p:cNvPr id="8" name="Oval 7">
            <a:extLst>
              <a:ext uri="{FF2B5EF4-FFF2-40B4-BE49-F238E27FC236}">
                <a16:creationId xmlns:a16="http://schemas.microsoft.com/office/drawing/2014/main" id="{EB3F2604-CB6E-430C-909D-678A3A20BBC6}"/>
              </a:ext>
            </a:extLst>
          </p:cNvPr>
          <p:cNvSpPr/>
          <p:nvPr/>
        </p:nvSpPr>
        <p:spPr>
          <a:xfrm>
            <a:off x="5177632" y="2438398"/>
            <a:ext cx="2438111" cy="1585557"/>
          </a:xfrm>
          <a:prstGeom prst="ellipse">
            <a:avLst/>
          </a:prstGeom>
          <a:solidFill>
            <a:schemeClr val="accent4">
              <a:lumMod val="20000"/>
              <a:lumOff val="80000"/>
            </a:schemeClr>
          </a:solidFill>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accent2">
                    <a:lumMod val="75000"/>
                  </a:schemeClr>
                </a:solidFill>
                <a:latin typeface="Book Antiqua" panose="02040602050305030304" pitchFamily="18" charset="0"/>
              </a:rPr>
              <a:t>Sample</a:t>
            </a:r>
            <a:endParaRPr lang="ar-EG" sz="2400" b="1" dirty="0">
              <a:solidFill>
                <a:schemeClr val="accent2">
                  <a:lumMod val="75000"/>
                </a:schemeClr>
              </a:solidFill>
              <a:latin typeface="Book Antiqua" panose="02040602050305030304" pitchFamily="18" charset="0"/>
            </a:endParaRPr>
          </a:p>
        </p:txBody>
      </p:sp>
      <p:sp>
        <p:nvSpPr>
          <p:cNvPr id="9" name="Rectangle: Rounded Corners 5">
            <a:extLst>
              <a:ext uri="{FF2B5EF4-FFF2-40B4-BE49-F238E27FC236}">
                <a16:creationId xmlns:a16="http://schemas.microsoft.com/office/drawing/2014/main" id="{99503A99-872F-44A1-A902-A98B3A0EDE68}"/>
              </a:ext>
            </a:extLst>
          </p:cNvPr>
          <p:cNvSpPr/>
          <p:nvPr/>
        </p:nvSpPr>
        <p:spPr>
          <a:xfrm>
            <a:off x="8592435" y="2950381"/>
            <a:ext cx="2594314" cy="693280"/>
          </a:xfrm>
          <a:prstGeom prst="roundRect">
            <a:avLst/>
          </a:prstGeom>
          <a:solidFill>
            <a:schemeClr val="accent2">
              <a:lumMod val="40000"/>
              <a:lumOff val="6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solidFill>
                  <a:srgbClr val="C00000"/>
                </a:solidFill>
                <a:latin typeface="Book Antiqua" panose="02040602050305030304" pitchFamily="18" charset="0"/>
              </a:rPr>
              <a:t>Sample Data</a:t>
            </a:r>
            <a:endParaRPr lang="ar-EG" b="1" dirty="0">
              <a:solidFill>
                <a:srgbClr val="C00000"/>
              </a:solidFill>
              <a:latin typeface="Book Antiqua" panose="02040602050305030304" pitchFamily="18" charset="0"/>
            </a:endParaRPr>
          </a:p>
        </p:txBody>
      </p:sp>
      <p:sp>
        <p:nvSpPr>
          <p:cNvPr id="10" name="Rectangle: Rounded Corners 6">
            <a:extLst>
              <a:ext uri="{FF2B5EF4-FFF2-40B4-BE49-F238E27FC236}">
                <a16:creationId xmlns:a16="http://schemas.microsoft.com/office/drawing/2014/main" id="{AB3A2172-ED62-4BFE-948B-746623EF099D}"/>
              </a:ext>
            </a:extLst>
          </p:cNvPr>
          <p:cNvSpPr/>
          <p:nvPr/>
        </p:nvSpPr>
        <p:spPr>
          <a:xfrm>
            <a:off x="8592435" y="5103313"/>
            <a:ext cx="2594314" cy="928100"/>
          </a:xfrm>
          <a:prstGeom prst="roundRect">
            <a:avLst/>
          </a:prstGeom>
          <a:solidFill>
            <a:srgbClr val="92D050"/>
          </a:solidFill>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b="1" dirty="0">
                <a:solidFill>
                  <a:srgbClr val="C00000"/>
                </a:solidFill>
                <a:latin typeface="Book Antiqua" panose="02040602050305030304" pitchFamily="18" charset="0"/>
              </a:rPr>
              <a:t>Information &amp; Decisions</a:t>
            </a:r>
            <a:endParaRPr lang="ar-EG" b="1" dirty="0">
              <a:solidFill>
                <a:srgbClr val="C00000"/>
              </a:solidFill>
              <a:latin typeface="Book Antiqua" panose="02040602050305030304" pitchFamily="18" charset="0"/>
            </a:endParaRPr>
          </a:p>
        </p:txBody>
      </p:sp>
      <p:sp>
        <p:nvSpPr>
          <p:cNvPr id="11" name="Arrow: Curved Down 7">
            <a:extLst>
              <a:ext uri="{FF2B5EF4-FFF2-40B4-BE49-F238E27FC236}">
                <a16:creationId xmlns:a16="http://schemas.microsoft.com/office/drawing/2014/main" id="{2BFA3CD6-59F8-43BB-AA27-24E5E48F1404}"/>
              </a:ext>
            </a:extLst>
          </p:cNvPr>
          <p:cNvSpPr/>
          <p:nvPr/>
        </p:nvSpPr>
        <p:spPr>
          <a:xfrm>
            <a:off x="4298982" y="1317313"/>
            <a:ext cx="2295494" cy="924373"/>
          </a:xfrm>
          <a:prstGeom prst="curvedDownArrow">
            <a:avLst>
              <a:gd name="adj1" fmla="val 19531"/>
              <a:gd name="adj2" fmla="val 50000"/>
              <a:gd name="adj3" fmla="val 25000"/>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1" fromWordArt="0" anchor="ctr" anchorCtr="0" forceAA="0" compatLnSpc="1">
            <a:prstTxWarp prst="textNoShape">
              <a:avLst/>
            </a:prstTxWarp>
            <a:noAutofit/>
          </a:bodyPr>
          <a:lstStyle/>
          <a:p>
            <a:pPr algn="ctr"/>
            <a:endParaRPr lang="ar-EG" sz="1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12" name="Arrow: Curved Down 8">
            <a:extLst>
              <a:ext uri="{FF2B5EF4-FFF2-40B4-BE49-F238E27FC236}">
                <a16:creationId xmlns:a16="http://schemas.microsoft.com/office/drawing/2014/main" id="{F1C7184C-27F7-45C8-A794-73F7B985B65D}"/>
              </a:ext>
            </a:extLst>
          </p:cNvPr>
          <p:cNvSpPr/>
          <p:nvPr/>
        </p:nvSpPr>
        <p:spPr>
          <a:xfrm>
            <a:off x="7854069" y="1892572"/>
            <a:ext cx="2329449" cy="988565"/>
          </a:xfrm>
          <a:prstGeom prst="curvedDownArrow">
            <a:avLst>
              <a:gd name="adj1" fmla="val 19531"/>
              <a:gd name="adj2" fmla="val 51320"/>
              <a:gd name="adj3" fmla="val 35390"/>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400">
              <a:solidFill>
                <a:schemeClr val="tx1"/>
              </a:solidFill>
            </a:endParaRPr>
          </a:p>
        </p:txBody>
      </p:sp>
      <p:sp>
        <p:nvSpPr>
          <p:cNvPr id="13" name="Arrow: Down 9">
            <a:extLst>
              <a:ext uri="{FF2B5EF4-FFF2-40B4-BE49-F238E27FC236}">
                <a16:creationId xmlns:a16="http://schemas.microsoft.com/office/drawing/2014/main" id="{1DA05630-2321-451C-A491-B2AE29F049DA}"/>
              </a:ext>
            </a:extLst>
          </p:cNvPr>
          <p:cNvSpPr/>
          <p:nvPr/>
        </p:nvSpPr>
        <p:spPr>
          <a:xfrm>
            <a:off x="9626623" y="4023955"/>
            <a:ext cx="556895" cy="853273"/>
          </a:xfrm>
          <a:prstGeom prst="downArrow">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sz="1400"/>
          </a:p>
        </p:txBody>
      </p:sp>
    </p:spTree>
    <p:custDataLst>
      <p:tags r:id="rId1"/>
    </p:custDataLst>
    <p:extLst>
      <p:ext uri="{BB962C8B-B14F-4D97-AF65-F5344CB8AC3E}">
        <p14:creationId xmlns:p14="http://schemas.microsoft.com/office/powerpoint/2010/main" val="2489708446"/>
      </p:ext>
    </p:extLst>
  </p:cSld>
  <p:clrMapOvr>
    <a:masterClrMapping/>
  </p:clrMapOvr>
  <mc:AlternateContent xmlns:mc="http://schemas.openxmlformats.org/markup-compatibility/2006" xmlns:p14="http://schemas.microsoft.com/office/powerpoint/2010/main">
    <mc:Choice Requires="p14">
      <p:transition spd="slow" p14:dur="2000" advTm="193654"/>
    </mc:Choice>
    <mc:Fallback xmlns="">
      <p:transition spd="slow" advTm="19365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1000"/>
                                        <p:tgtEl>
                                          <p:spTgt spid="12"/>
                                        </p:tgtEl>
                                      </p:cBhvr>
                                    </p:animEffect>
                                    <p:anim calcmode="lin" valueType="num">
                                      <p:cBhvr>
                                        <p:cTn id="29" dur="1000" fill="hold"/>
                                        <p:tgtEl>
                                          <p:spTgt spid="12"/>
                                        </p:tgtEl>
                                        <p:attrNameLst>
                                          <p:attrName>ppt_x</p:attrName>
                                        </p:attrNameLst>
                                      </p:cBhvr>
                                      <p:tavLst>
                                        <p:tav tm="0">
                                          <p:val>
                                            <p:strVal val="#ppt_x"/>
                                          </p:val>
                                        </p:tav>
                                        <p:tav tm="100000">
                                          <p:val>
                                            <p:strVal val="#ppt_x"/>
                                          </p:val>
                                        </p:tav>
                                      </p:tavLst>
                                    </p:anim>
                                    <p:anim calcmode="lin" valueType="num">
                                      <p:cBhvr>
                                        <p:cTn id="30"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fade">
                                      <p:cBhvr>
                                        <p:cTn id="42" dur="1000"/>
                                        <p:tgtEl>
                                          <p:spTgt spid="13"/>
                                        </p:tgtEl>
                                      </p:cBhvr>
                                    </p:animEffect>
                                    <p:anim calcmode="lin" valueType="num">
                                      <p:cBhvr>
                                        <p:cTn id="43" dur="1000" fill="hold"/>
                                        <p:tgtEl>
                                          <p:spTgt spid="13"/>
                                        </p:tgtEl>
                                        <p:attrNameLst>
                                          <p:attrName>ppt_x</p:attrName>
                                        </p:attrNameLst>
                                      </p:cBhvr>
                                      <p:tavLst>
                                        <p:tav tm="0">
                                          <p:val>
                                            <p:strVal val="#ppt_x"/>
                                          </p:val>
                                        </p:tav>
                                        <p:tav tm="100000">
                                          <p:val>
                                            <p:strVal val="#ppt_x"/>
                                          </p:val>
                                        </p:tav>
                                      </p:tavLst>
                                    </p:anim>
                                    <p:anim calcmode="lin" valueType="num">
                                      <p:cBhvr>
                                        <p:cTn id="4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fade">
                                      <p:cBhvr>
                                        <p:cTn id="49" dur="1000"/>
                                        <p:tgtEl>
                                          <p:spTgt spid="10"/>
                                        </p:tgtEl>
                                      </p:cBhvr>
                                    </p:animEffect>
                                    <p:anim calcmode="lin" valueType="num">
                                      <p:cBhvr>
                                        <p:cTn id="50" dur="1000" fill="hold"/>
                                        <p:tgtEl>
                                          <p:spTgt spid="10"/>
                                        </p:tgtEl>
                                        <p:attrNameLst>
                                          <p:attrName>ppt_x</p:attrName>
                                        </p:attrNameLst>
                                      </p:cBhvr>
                                      <p:tavLst>
                                        <p:tav tm="0">
                                          <p:val>
                                            <p:strVal val="#ppt_x"/>
                                          </p:val>
                                        </p:tav>
                                        <p:tav tm="100000">
                                          <p:val>
                                            <p:strVal val="#ppt_x"/>
                                          </p:val>
                                        </p:tav>
                                      </p:tavLst>
                                    </p:anim>
                                    <p:anim calcmode="lin" valueType="num">
                                      <p:cBhvr>
                                        <p:cTn id="5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Lst>
  </p:timing>
  <p:extLst>
    <p:ext uri="{3A86A75C-4F4B-4683-9AE1-C65F6400EC91}">
      <p14:laserTraceLst xmlns:p14="http://schemas.microsoft.com/office/powerpoint/2010/main">
        <p14:tracePtLst>
          <p14:tracePt t="3657" x="50800" y="2465388"/>
          <p14:tracePt t="3670" x="74613" y="2516188"/>
          <p14:tracePt t="3673" x="100013" y="2552700"/>
          <p14:tracePt t="3687" x="112713" y="2578100"/>
          <p14:tracePt t="3689" x="112713" y="2603500"/>
          <p14:tracePt t="3704" x="125413" y="2640013"/>
          <p14:tracePt t="3721" x="138113" y="2690813"/>
          <p14:tracePt t="3737" x="150813" y="2728913"/>
          <p14:tracePt t="3753" x="163513" y="2752725"/>
          <p14:tracePt t="3771" x="187325" y="2803525"/>
          <p14:tracePt t="3786" x="200025" y="2840038"/>
          <p14:tracePt t="3803" x="212725" y="2865438"/>
          <p14:tracePt t="3820" x="225425" y="2865438"/>
          <p14:tracePt t="3837" x="225425" y="2878138"/>
          <p14:tracePt t="3854" x="238125" y="2878138"/>
          <p14:tracePt t="3856" x="238125" y="2890838"/>
          <p14:tracePt t="4041" x="250825" y="2903538"/>
          <p14:tracePt t="4049" x="263525" y="2916238"/>
          <p14:tracePt t="4057" x="287338" y="2941638"/>
          <p14:tracePt t="4072" x="338138" y="2978150"/>
          <p14:tracePt t="4087" x="363538" y="3003550"/>
          <p14:tracePt t="4089" x="376238" y="3028950"/>
          <p14:tracePt t="4105" x="438150" y="3065463"/>
          <p14:tracePt t="4121" x="488950" y="3128963"/>
          <p14:tracePt t="4138" x="563563" y="3190875"/>
          <p14:tracePt t="4154" x="612775" y="3228975"/>
          <p14:tracePt t="4171" x="688975" y="3341688"/>
          <p14:tracePt t="4188" x="738188" y="3441700"/>
          <p14:tracePt t="4205" x="776288" y="3503613"/>
          <p14:tracePt t="4221" x="801688" y="3567113"/>
          <p14:tracePt t="4238" x="814388" y="3629025"/>
          <p14:tracePt t="4241" x="825500" y="3654425"/>
          <p14:tracePt t="4255" x="838200" y="3667125"/>
          <p14:tracePt t="4257" x="838200" y="3679825"/>
          <p14:tracePt t="21529" x="850900" y="3679825"/>
          <p14:tracePt t="21536" x="863600" y="3679825"/>
          <p14:tracePt t="21550" x="901700" y="3679825"/>
          <p14:tracePt t="21553" x="950913" y="3692525"/>
          <p14:tracePt t="21567" x="1014413" y="3716338"/>
          <p14:tracePt t="21569" x="1089025" y="3729038"/>
          <p14:tracePt t="21584" x="1189038" y="3741738"/>
          <p14:tracePt t="21600" x="1239838" y="3767138"/>
          <p14:tracePt t="21617" x="1252538" y="3767138"/>
          <p14:tracePt t="21649" x="1263650" y="3767138"/>
          <p14:tracePt t="21665" x="1276350" y="3767138"/>
          <p14:tracePt t="21673" x="1327150" y="3741738"/>
          <p14:tracePt t="21683" x="1376363" y="3703638"/>
          <p14:tracePt t="21700" x="1514475" y="3590925"/>
          <p14:tracePt t="21717" x="1714500" y="3467100"/>
          <p14:tracePt t="21734" x="1927225" y="3328988"/>
          <p14:tracePt t="21737" x="2039938" y="3254375"/>
          <p14:tracePt t="21751" x="2165350" y="3178175"/>
          <p14:tracePt t="21753" x="2265363" y="3090863"/>
          <p14:tracePt t="21768" x="2503488" y="2965450"/>
          <p14:tracePt t="21784" x="2641600" y="2852738"/>
          <p14:tracePt t="21801" x="2716213" y="2778125"/>
          <p14:tracePt t="21817" x="2716213" y="2765425"/>
          <p14:tracePt t="21834" x="2716213" y="2740025"/>
          <p14:tracePt t="21850" x="2716213" y="2703513"/>
          <p14:tracePt t="21867" x="2716213" y="2690813"/>
          <p14:tracePt t="22049" x="2690813" y="2703513"/>
          <p14:tracePt t="22056" x="2667000" y="2740025"/>
          <p14:tracePt t="22067" x="2628900" y="2778125"/>
          <p14:tracePt t="22085" x="2590800" y="2852738"/>
          <p14:tracePt t="22088" x="2578100" y="2865438"/>
          <p14:tracePt t="22101" x="2565400" y="2890838"/>
          <p14:tracePt t="22104" x="2565400" y="2903538"/>
          <p14:tracePt t="22118" x="2565400" y="2916238"/>
          <p14:tracePt t="22134" x="2565400" y="2928938"/>
          <p14:tracePt t="22225" x="2603500" y="2928938"/>
          <p14:tracePt t="22232" x="2654300" y="2928938"/>
          <p14:tracePt t="22240" x="2716213" y="2928938"/>
          <p14:tracePt t="22251" x="2790825" y="2941638"/>
          <p14:tracePt t="22268" x="2867025" y="2941638"/>
          <p14:tracePt t="22285" x="2890838" y="2952750"/>
          <p14:tracePt t="22288" x="2903538" y="2965450"/>
          <p14:tracePt t="22302" x="2916238" y="2978150"/>
          <p14:tracePt t="22305" x="2941638" y="3003550"/>
          <p14:tracePt t="22319" x="2941638" y="3016250"/>
          <p14:tracePt t="22321" x="2954338" y="3041650"/>
          <p14:tracePt t="22337" x="2992438" y="3103563"/>
          <p14:tracePt t="22353" x="3028950" y="3190875"/>
          <p14:tracePt t="22369" x="3103563" y="3290888"/>
          <p14:tracePt t="22386" x="3167063" y="3390900"/>
          <p14:tracePt t="22402" x="3179763" y="3441700"/>
          <p14:tracePt t="22425" x="3179763" y="3454400"/>
          <p14:tracePt t="22481" x="3179763" y="3467100"/>
          <p14:tracePt t="22488" x="3154363" y="3479800"/>
          <p14:tracePt t="22503" x="3154363" y="3490913"/>
          <p14:tracePt t="22505" x="3141663" y="3503613"/>
          <p14:tracePt t="22545" x="3128963" y="3503613"/>
          <p14:tracePt t="22561" x="3116263" y="3503613"/>
          <p14:tracePt t="22569" x="3103563" y="3503613"/>
          <p14:tracePt t="22576" x="3103563" y="3516313"/>
          <p14:tracePt t="22593" x="3103563" y="3529013"/>
          <p14:tracePt t="22602" x="3128963" y="3541713"/>
          <p14:tracePt t="22619" x="3154363" y="3541713"/>
          <p14:tracePt t="22636" x="3167063" y="3541713"/>
          <p14:tracePt t="22653" x="3179763" y="3541713"/>
          <p14:tracePt t="22721" x="3205163" y="3541713"/>
          <p14:tracePt t="22729" x="3254375" y="3541713"/>
          <p14:tracePt t="22736" x="3341688" y="3541713"/>
          <p14:tracePt t="22753" x="3554413" y="3541713"/>
          <p14:tracePt t="22770" x="3805238" y="3554413"/>
          <p14:tracePt t="22787" x="4068763" y="3567113"/>
          <p14:tracePt t="22803" x="4281488" y="3567113"/>
          <p14:tracePt t="22820" x="4443413" y="3567113"/>
          <p14:tracePt t="22836" x="4643438" y="3567113"/>
          <p14:tracePt t="22854" x="4843463" y="3567113"/>
          <p14:tracePt t="22856" x="4945063" y="3567113"/>
          <p14:tracePt t="22870" x="5032375" y="3567113"/>
          <p14:tracePt t="22873" x="5106988" y="3567113"/>
          <p14:tracePt t="22888" x="5219700" y="3567113"/>
          <p14:tracePt t="22904" x="5245100" y="3567113"/>
          <p14:tracePt t="22920" x="5257800" y="3567113"/>
          <p14:tracePt t="22953" x="5270500" y="3567113"/>
          <p14:tracePt t="22960" x="5294313" y="3567113"/>
          <p14:tracePt t="22970" x="5307013" y="3567113"/>
          <p14:tracePt t="22987" x="5332413" y="3567113"/>
          <p14:tracePt t="23003" x="5357813" y="3567113"/>
          <p14:tracePt t="23025" x="5370513" y="3567113"/>
          <p14:tracePt t="23041" x="5383213" y="3579813"/>
          <p14:tracePt t="23055" x="5394325" y="3579813"/>
          <p14:tracePt t="23057" x="5419725" y="3590925"/>
          <p14:tracePt t="23071" x="5457825" y="3603625"/>
          <p14:tracePt t="23073" x="5470525" y="3629025"/>
          <p14:tracePt t="23088" x="5519738" y="3667125"/>
          <p14:tracePt t="23105" x="5557838" y="3679825"/>
          <p14:tracePt t="23121" x="5619750" y="3716338"/>
          <p14:tracePt t="23137" x="5645150" y="3741738"/>
          <p14:tracePt t="23154" x="5657850" y="3754438"/>
          <p14:tracePt t="23177" x="5670550" y="3767138"/>
          <p14:tracePt t="23393" x="5683250" y="3767138"/>
          <p14:tracePt t="23401" x="5695950" y="3767138"/>
          <p14:tracePt t="23409" x="5719763" y="3767138"/>
          <p14:tracePt t="23422" x="5757863" y="3754438"/>
          <p14:tracePt t="23425" x="5795963" y="3741738"/>
          <p14:tracePt t="23438" x="5821363" y="3741738"/>
          <p14:tracePt t="23441" x="5832475" y="3729038"/>
          <p14:tracePt t="23456" x="5845175" y="3729038"/>
          <p14:tracePt t="23472" x="5857875" y="3716338"/>
          <p14:tracePt t="23657" x="5870575" y="3716338"/>
          <p14:tracePt t="23672" x="5870575" y="3729038"/>
          <p14:tracePt t="23696" x="5870575" y="3741738"/>
          <p14:tracePt t="23729" x="5870575" y="3754438"/>
          <p14:tracePt t="23744" x="5883275" y="3767138"/>
          <p14:tracePt t="23753" x="5895975" y="3779838"/>
          <p14:tracePt t="23769" x="5895975" y="3792538"/>
          <p14:tracePt t="23897" x="5883275" y="3803650"/>
          <p14:tracePt t="23906" x="5845175" y="3816350"/>
          <p14:tracePt t="23914" x="5795963" y="3829050"/>
          <p14:tracePt t="23923" x="5719763" y="3854450"/>
          <p14:tracePt t="23939" x="5557838" y="3916363"/>
          <p14:tracePt t="23956" x="5394325" y="3954463"/>
          <p14:tracePt t="23973" x="5257800" y="3992563"/>
          <p14:tracePt t="23976" x="5194300" y="3992563"/>
          <p14:tracePt t="23990" x="5132388" y="4005263"/>
          <p14:tracePt t="23992" x="5094288" y="4017963"/>
          <p14:tracePt t="24007" x="5057775" y="4017963"/>
          <p14:tracePt t="24009" x="5019675" y="4017963"/>
          <p14:tracePt t="24024" x="4945063" y="4017963"/>
          <p14:tracePt t="24040" x="4843463" y="4017963"/>
          <p14:tracePt t="24057" x="4794250" y="4017963"/>
          <p14:tracePt t="24074" x="4743450" y="4017963"/>
          <p14:tracePt t="24097" x="4732338" y="4017963"/>
          <p14:tracePt t="24113" x="4719638" y="4017963"/>
          <p14:tracePt t="24123" x="4706938" y="4017963"/>
          <p14:tracePt t="24139" x="4694238" y="4017963"/>
          <p14:tracePt t="24157" x="4656138" y="4017963"/>
          <p14:tracePt t="24185" x="4643438" y="4017963"/>
          <p14:tracePt t="24361" x="4630738" y="4017963"/>
          <p14:tracePt t="24369" x="4619625" y="4017963"/>
          <p14:tracePt t="24377" x="4606925" y="4017963"/>
          <p14:tracePt t="24392" x="4581525" y="4017963"/>
          <p14:tracePt t="24394" x="4556125" y="4017963"/>
          <p14:tracePt t="24408" x="4518025" y="4017963"/>
          <p14:tracePt t="24424" x="4468813" y="4017963"/>
          <p14:tracePt t="24441" x="4430713" y="4017963"/>
          <p14:tracePt t="24458" x="4381500" y="4017963"/>
          <p14:tracePt t="24474" x="4356100" y="4017963"/>
          <p14:tracePt t="24491" x="4343400" y="4017963"/>
          <p14:tracePt t="24507" x="4318000" y="4005263"/>
          <p14:tracePt t="24524" x="4281488" y="3992563"/>
          <p14:tracePt t="24541" x="4256088" y="3992563"/>
          <p14:tracePt t="24705" x="4230688" y="3992563"/>
          <p14:tracePt t="24713" x="4217988" y="3992563"/>
          <p14:tracePt t="24725" x="4205288" y="3992563"/>
          <p14:tracePt t="24728" x="4192588" y="3992563"/>
          <p14:tracePt t="24741" x="4156075" y="4005263"/>
          <p14:tracePt t="24759" x="4117975" y="4005263"/>
          <p14:tracePt t="24761" x="4105275" y="4005263"/>
          <p14:tracePt t="24775" x="4092575" y="4017963"/>
          <p14:tracePt t="24792" x="4081463" y="4017963"/>
          <p14:tracePt t="24808" x="4068763" y="4017963"/>
          <p14:tracePt t="24913" x="4105275" y="4017963"/>
          <p14:tracePt t="24921" x="4205288" y="4017963"/>
          <p14:tracePt t="24929" x="4343400" y="3992563"/>
          <p14:tracePt t="24941" x="4494213" y="3967163"/>
          <p14:tracePt t="24944" x="4630738" y="3929063"/>
          <p14:tracePt t="24960" x="4945063" y="3854450"/>
          <p14:tracePt t="24976" x="5257800" y="3792538"/>
          <p14:tracePt t="24993" x="5545138" y="3741738"/>
          <p14:tracePt t="25009" x="5783263" y="3692525"/>
          <p14:tracePt t="25026" x="5870575" y="3679825"/>
          <p14:tracePt t="25042" x="5883275" y="3679825"/>
          <p14:tracePt t="25080" x="5895975" y="3679825"/>
          <p14:tracePt t="25089" x="5908675" y="3679825"/>
          <p14:tracePt t="25313" x="5908675" y="3692525"/>
          <p14:tracePt t="25481" x="5921375" y="3703638"/>
          <p14:tracePt t="25497" x="5945188" y="3716338"/>
          <p14:tracePt t="25504" x="5970588" y="3729038"/>
          <p14:tracePt t="25513" x="5995988" y="3754438"/>
          <p14:tracePt t="25527" x="6008688" y="3754438"/>
          <p14:tracePt t="25529" x="6034088" y="3767138"/>
          <p14:tracePt t="25544" x="6096000" y="3792538"/>
          <p14:tracePt t="25561" x="6121400" y="3792538"/>
          <p14:tracePt t="25577" x="6121400" y="3803650"/>
          <p14:tracePt t="25594" x="6121400" y="3816350"/>
          <p14:tracePt t="25657" x="6134100" y="3816350"/>
          <p14:tracePt t="25673" x="6146800" y="3816350"/>
          <p14:tracePt t="25681" x="6157913" y="3816350"/>
          <p14:tracePt t="25694" x="6170613" y="3816350"/>
          <p14:tracePt t="25697" x="6183313" y="3816350"/>
          <p14:tracePt t="25710" x="6196013" y="3816350"/>
          <p14:tracePt t="25728" x="6221413" y="3816350"/>
          <p14:tracePt t="25744" x="6234113" y="3803650"/>
          <p14:tracePt t="25761" x="6246813" y="3803650"/>
          <p14:tracePt t="25801" x="6259513" y="3803650"/>
          <p14:tracePt t="25817" x="6283325" y="3803650"/>
          <p14:tracePt t="25825" x="6296025" y="3792538"/>
          <p14:tracePt t="25833" x="6308725" y="3792538"/>
          <p14:tracePt t="25849" x="6321425" y="3779838"/>
          <p14:tracePt t="25865" x="6334125" y="3779838"/>
          <p14:tracePt t="26009" x="6296025" y="3779838"/>
          <p14:tracePt t="26017" x="6259513" y="3779838"/>
          <p14:tracePt t="26028" x="6208713" y="3779838"/>
          <p14:tracePt t="26044" x="6083300" y="3779838"/>
          <p14:tracePt t="26062" x="6021388" y="3779838"/>
          <p14:tracePt t="26065" x="6008688" y="3779838"/>
          <p14:tracePt t="26079" x="5983288" y="3779838"/>
          <p14:tracePt t="26096" x="5970588" y="3779838"/>
          <p14:tracePt t="26489" x="5970588" y="3792538"/>
          <p14:tracePt t="26497" x="5957888" y="3803650"/>
          <p14:tracePt t="26504" x="5945188" y="3803650"/>
          <p14:tracePt t="26513" x="5945188" y="3816350"/>
          <p14:tracePt t="26530" x="5945188" y="3841750"/>
          <p14:tracePt t="26547" x="5945188" y="3892550"/>
          <p14:tracePt t="26563" x="5932488" y="3954463"/>
          <p14:tracePt t="26579" x="5921375" y="4005263"/>
          <p14:tracePt t="26597" x="5908675" y="4054475"/>
          <p14:tracePt t="26614" x="5908675" y="4105275"/>
          <p14:tracePt t="26617" x="5908675" y="4141788"/>
          <p14:tracePt t="26630" x="5908675" y="4192588"/>
          <p14:tracePt t="26633" x="5908675" y="4230688"/>
          <p14:tracePt t="26647" x="5908675" y="4267200"/>
          <p14:tracePt t="26649" x="5921375" y="4292600"/>
          <p14:tracePt t="26664" x="5932488" y="4354513"/>
          <p14:tracePt t="26680" x="5957888" y="4405313"/>
          <p14:tracePt t="26697" x="5970588" y="4443413"/>
          <p14:tracePt t="26713" x="5970588" y="4454525"/>
          <p14:tracePt t="26881" x="5970588" y="4467225"/>
          <p14:tracePt t="26889" x="5970588" y="4492625"/>
          <p14:tracePt t="26900" x="5970588" y="4530725"/>
          <p14:tracePt t="26914" x="5970588" y="4567238"/>
          <p14:tracePt t="26930" x="5970588" y="4630738"/>
          <p14:tracePt t="26947" x="5970588" y="4730750"/>
          <p14:tracePt t="26964" x="5970588" y="4843463"/>
          <p14:tracePt t="26981" x="5970588" y="4968875"/>
          <p14:tracePt t="26984" x="5970588" y="5030788"/>
          <p14:tracePt t="26998" x="5970588" y="5105400"/>
          <p14:tracePt t="27000" x="5970588" y="5168900"/>
          <p14:tracePt t="27015" x="5970588" y="5218113"/>
          <p14:tracePt t="27017" x="5970588" y="5268913"/>
          <p14:tracePt t="27032" x="5970588" y="5394325"/>
          <p14:tracePt t="27048" x="5970588" y="5468938"/>
          <p14:tracePt t="27065" x="5970588" y="5530850"/>
          <p14:tracePt t="27081" x="5983288" y="5568950"/>
          <p14:tracePt t="27201" x="5921375" y="5568950"/>
          <p14:tracePt t="27209" x="5832475" y="5530850"/>
          <p14:tracePt t="27216" x="5719763" y="5481638"/>
          <p14:tracePt t="27232" x="5445125" y="5368925"/>
          <p14:tracePt t="27248" x="5207000" y="5268913"/>
          <p14:tracePt t="27265" x="5045075" y="5205413"/>
          <p14:tracePt t="27281" x="4981575" y="5168900"/>
          <p14:tracePt t="27298" x="4956175" y="5168900"/>
          <p14:tracePt t="27315" x="4945063" y="5168900"/>
          <p14:tracePt t="27332" x="4932363" y="5168900"/>
          <p14:tracePt t="27347" x="4919663" y="5168900"/>
          <p14:tracePt t="27365" x="4906963" y="5168900"/>
          <p14:tracePt t="27382" x="4894263" y="5168900"/>
          <p14:tracePt t="27577" x="4906963" y="5168900"/>
          <p14:tracePt t="27585" x="4919663" y="5168900"/>
          <p14:tracePt t="27600" x="4981575" y="5143500"/>
          <p14:tracePt t="27616" x="5006975" y="5130800"/>
          <p14:tracePt t="27633" x="5045075" y="5118100"/>
          <p14:tracePt t="27649" x="5068888" y="5105400"/>
          <p14:tracePt t="27666" x="5119688" y="5081588"/>
          <p14:tracePt t="27682" x="5157788" y="5056188"/>
          <p14:tracePt t="27699" x="5194300" y="5043488"/>
          <p14:tracePt t="27716" x="5245100" y="5043488"/>
          <p14:tracePt t="27733" x="5319713" y="5043488"/>
          <p14:tracePt t="27749" x="5394325" y="5105400"/>
          <p14:tracePt t="27767" x="5432425" y="5168900"/>
          <p14:tracePt t="27769" x="5445125" y="5194300"/>
          <p14:tracePt t="27783" x="5445125" y="5218113"/>
          <p14:tracePt t="27785" x="5445125" y="5230813"/>
          <p14:tracePt t="27800" x="5383213" y="5256213"/>
          <p14:tracePt t="27817" x="5245100" y="5268913"/>
          <p14:tracePt t="27833" x="5068888" y="5294313"/>
          <p14:tracePt t="27849" x="4945063" y="5318125"/>
          <p14:tracePt t="27866" x="4768850" y="5343525"/>
          <p14:tracePt t="27883" x="4643438" y="5381625"/>
          <p14:tracePt t="27900" x="4630738" y="5381625"/>
          <p14:tracePt t="27916" x="4619625" y="5381625"/>
          <p14:tracePt t="27934" x="4606925" y="5381625"/>
          <p14:tracePt t="27949" x="4594225" y="5394325"/>
          <p14:tracePt t="27967" x="4594225" y="5407025"/>
          <p14:tracePt t="27969" x="4606925" y="5407025"/>
          <p14:tracePt t="27984" x="4619625" y="5407025"/>
          <p14:tracePt t="28113" x="4630738" y="5407025"/>
          <p14:tracePt t="28129" x="4656138" y="5394325"/>
          <p14:tracePt t="28137" x="4694238" y="5368925"/>
          <p14:tracePt t="28151" x="4706938" y="5343525"/>
          <p14:tracePt t="28153" x="4732338" y="5318125"/>
          <p14:tracePt t="28168" x="4781550" y="5268913"/>
          <p14:tracePt t="28185" x="4843463" y="5230813"/>
          <p14:tracePt t="28201" x="4881563" y="5194300"/>
          <p14:tracePt t="28218" x="4919663" y="5156200"/>
          <p14:tracePt t="28234" x="4968875" y="5130800"/>
          <p14:tracePt t="28250" x="4994275" y="5118100"/>
          <p14:tracePt t="28267" x="5006975" y="5105400"/>
          <p14:tracePt t="28284" x="5006975" y="5092700"/>
          <p14:tracePt t="28745" x="4968875" y="5092700"/>
          <p14:tracePt t="28752" x="4894263" y="5081588"/>
          <p14:tracePt t="28761" x="4781550" y="5056188"/>
          <p14:tracePt t="28768" x="4656138" y="5030788"/>
          <p14:tracePt t="28785" x="4468813" y="4956175"/>
          <p14:tracePt t="28802" x="4305300" y="4879975"/>
          <p14:tracePt t="28818" x="4230688" y="4830763"/>
          <p14:tracePt t="28835" x="4217988" y="4779963"/>
          <p14:tracePt t="28852" x="4205288" y="4730750"/>
          <p14:tracePt t="28869" x="4205288" y="4679950"/>
          <p14:tracePt t="28872" x="4205288" y="4656138"/>
          <p14:tracePt t="28885" x="4205288" y="4630738"/>
          <p14:tracePt t="28888" x="4205288" y="4605338"/>
          <p14:tracePt t="28903" x="4205288" y="4579938"/>
          <p14:tracePt t="28905" x="4205288" y="4543425"/>
          <p14:tracePt t="28920" x="4205288" y="4479925"/>
          <p14:tracePt t="28937" x="4205288" y="4405313"/>
          <p14:tracePt t="28953" x="4243388" y="4341813"/>
          <p14:tracePt t="28969" x="4281488" y="4267200"/>
          <p14:tracePt t="28986" x="4318000" y="4205288"/>
          <p14:tracePt t="29002" x="4356100" y="4154488"/>
          <p14:tracePt t="29019" x="4406900" y="4105275"/>
          <p14:tracePt t="29036" x="4481513" y="4067175"/>
          <p14:tracePt t="29052" x="4530725" y="4029075"/>
          <p14:tracePt t="29070" x="4594225" y="3992563"/>
          <p14:tracePt t="29073" x="4630738" y="3967163"/>
          <p14:tracePt t="29086" x="4668838" y="3941763"/>
          <p14:tracePt t="29104" x="4843463" y="3854450"/>
          <p14:tracePt t="29120" x="4968875" y="3792538"/>
          <p14:tracePt t="29137" x="5057775" y="3754438"/>
          <p14:tracePt t="29153" x="5181600" y="3679825"/>
          <p14:tracePt t="29170" x="5232400" y="3641725"/>
          <p14:tracePt t="29186" x="5270500" y="3629025"/>
          <p14:tracePt t="29204" x="5270500" y="3616325"/>
          <p14:tracePt t="30233" x="5270500" y="3629025"/>
          <p14:tracePt t="30249" x="5270500" y="3641725"/>
          <p14:tracePt t="30289" x="5270500" y="3654425"/>
          <p14:tracePt t="30673" x="5257800" y="3667125"/>
          <p14:tracePt t="30690" x="5245100" y="3692525"/>
          <p14:tracePt t="30698" x="5232400" y="3703638"/>
          <p14:tracePt t="30706" x="5207000" y="3729038"/>
          <p14:tracePt t="30724" x="5170488" y="3779838"/>
          <p14:tracePt t="30740" x="5132388" y="3841750"/>
          <p14:tracePt t="30758" x="5094288" y="3905250"/>
          <p14:tracePt t="30760" x="5068888" y="3941763"/>
          <p14:tracePt t="30774" x="5057775" y="3992563"/>
          <p14:tracePt t="30776" x="5032375" y="4029075"/>
          <p14:tracePt t="30791" x="5019675" y="4067175"/>
          <p14:tracePt t="30793" x="5019675" y="4105275"/>
          <p14:tracePt t="30808" x="4994275" y="4154488"/>
          <p14:tracePt t="30825" x="4981575" y="4241800"/>
          <p14:tracePt t="30841" x="4981575" y="4279900"/>
          <p14:tracePt t="30858" x="4968875" y="4318000"/>
          <p14:tracePt t="30874" x="4968875" y="4341813"/>
          <p14:tracePt t="30890" x="4968875" y="4367213"/>
          <p14:tracePt t="30908" x="4968875" y="4379913"/>
          <p14:tracePt t="31081" x="4956175" y="4379913"/>
          <p14:tracePt t="31089" x="4945063" y="4379913"/>
          <p14:tracePt t="31097" x="4932363" y="4392613"/>
          <p14:tracePt t="31108" x="4906963" y="4405313"/>
          <p14:tracePt t="31125" x="4856163" y="4418013"/>
          <p14:tracePt t="31128" x="4832350" y="4418013"/>
          <p14:tracePt t="31142" x="4806950" y="4430713"/>
          <p14:tracePt t="31144" x="4781550" y="4443413"/>
          <p14:tracePt t="31159" x="4743450" y="4443413"/>
          <p14:tracePt t="31161" x="4706938" y="4454525"/>
          <p14:tracePt t="31176" x="4681538" y="4467225"/>
          <p14:tracePt t="31192" x="4656138" y="4467225"/>
          <p14:tracePt t="31209" x="4606925" y="4479925"/>
          <p14:tracePt t="31225" x="4543425" y="4492625"/>
          <p14:tracePt t="31242" x="4468813" y="4505325"/>
          <p14:tracePt t="31258" x="4418013" y="4505325"/>
          <p14:tracePt t="31275" x="4343400" y="4530725"/>
          <p14:tracePt t="31292" x="4294188" y="4530725"/>
          <p14:tracePt t="31309" x="4243388" y="4543425"/>
          <p14:tracePt t="31312" x="4217988" y="4543425"/>
          <p14:tracePt t="31329" x="4205288" y="4543425"/>
          <p14:tracePt t="31343" x="4192588" y="4543425"/>
          <p14:tracePt t="31345" x="4192588" y="4554538"/>
          <p14:tracePt t="31359" x="4192588" y="4567238"/>
          <p14:tracePt t="31752" x="4192588" y="4554538"/>
          <p14:tracePt t="31759" x="4192588" y="4530725"/>
          <p14:tracePt t="31767" x="4192588" y="4518025"/>
          <p14:tracePt t="31775" x="4192588" y="4505325"/>
          <p14:tracePt t="31791" x="4192588" y="4479925"/>
          <p14:tracePt t="32472" x="4230688" y="4479925"/>
          <p14:tracePt t="32480" x="4268788" y="4492625"/>
          <p14:tracePt t="32487" x="4305300" y="4518025"/>
          <p14:tracePt t="32496" x="4343400" y="4530725"/>
          <p14:tracePt t="32510" x="4381500" y="4543425"/>
          <p14:tracePt t="32511" x="4418013" y="4554538"/>
          <p14:tracePt t="32527" x="4494213" y="4592638"/>
          <p14:tracePt t="32543" x="4543425" y="4618038"/>
          <p14:tracePt t="32560" x="4606925" y="4630738"/>
          <p14:tracePt t="32576" x="4668838" y="4656138"/>
          <p14:tracePt t="32593" x="4781550" y="4718050"/>
          <p14:tracePt t="32610" x="4906963" y="4818063"/>
          <p14:tracePt t="32627" x="5045075" y="4968875"/>
          <p14:tracePt t="32643" x="5170488" y="5143500"/>
          <p14:tracePt t="32660" x="5245100" y="5294313"/>
          <p14:tracePt t="32676" x="5270500" y="5343525"/>
          <p14:tracePt t="32693" x="5281613" y="5394325"/>
          <p14:tracePt t="32695" x="5307013" y="5394325"/>
          <p14:tracePt t="32710" x="5332413" y="5394325"/>
          <p14:tracePt t="32711" x="5370513" y="5407025"/>
          <p14:tracePt t="32727" x="5419725" y="5418138"/>
          <p14:tracePt t="32744" x="5445125" y="5443538"/>
          <p14:tracePt t="32760" x="5457825" y="5443538"/>
          <p14:tracePt t="32873" x="5432425" y="5456238"/>
          <p14:tracePt t="32880" x="5394325" y="5468938"/>
          <p14:tracePt t="32897" x="5332413" y="5468938"/>
          <p14:tracePt t="32913" x="5281613" y="5468938"/>
          <p14:tracePt t="32930" x="5219700" y="5443538"/>
          <p14:tracePt t="32947" x="5170488" y="5418138"/>
          <p14:tracePt t="32962" x="5145088" y="5394325"/>
          <p14:tracePt t="32978" x="5119688" y="5356225"/>
          <p14:tracePt t="32996" x="5081588" y="5318125"/>
          <p14:tracePt t="33012" x="5045075" y="5230813"/>
          <p14:tracePt t="33030" x="4994275" y="5118100"/>
          <p14:tracePt t="33032" x="4968875" y="5030788"/>
          <p14:tracePt t="33047" x="4945063" y="4943475"/>
          <p14:tracePt t="33048" x="4919663" y="4843463"/>
          <p14:tracePt t="33063" x="4906963" y="4756150"/>
          <p14:tracePt t="33065" x="4894263" y="4656138"/>
          <p14:tracePt t="33080" x="4868863" y="4467225"/>
          <p14:tracePt t="33097" x="4856163" y="4305300"/>
          <p14:tracePt t="33113" x="4856163" y="4141788"/>
          <p14:tracePt t="33128" x="4856163" y="4017963"/>
          <p14:tracePt t="33145" x="4856163" y="3954463"/>
          <p14:tracePt t="33162" x="4868863" y="3905250"/>
          <p14:tracePt t="33178" x="4881563" y="3879850"/>
          <p14:tracePt t="33195" x="4894263" y="3867150"/>
          <p14:tracePt t="33311" x="4894263" y="3854450"/>
          <p14:tracePt t="33319" x="4906963" y="3854450"/>
          <p14:tracePt t="33328" x="4906963" y="3841750"/>
          <p14:tracePt t="33345" x="4919663" y="3803650"/>
          <p14:tracePt t="33362" x="4932363" y="3792538"/>
          <p14:tracePt t="33379" x="4945063" y="3767138"/>
          <p14:tracePt t="33395" x="4945063" y="3754438"/>
          <p14:tracePt t="33412" x="4945063" y="3729038"/>
          <p14:tracePt t="33428" x="4945063" y="3716338"/>
          <p14:tracePt t="33445" x="4956175" y="3703638"/>
          <p14:tracePt t="33447" x="4956175" y="3692525"/>
          <p14:tracePt t="33462" x="4956175" y="3679825"/>
          <p14:tracePt t="33479" x="4968875" y="3641725"/>
          <p14:tracePt t="33495" x="4994275" y="3590925"/>
          <p14:tracePt t="33512" x="5032375" y="3567113"/>
          <p14:tracePt t="33529" x="5068888" y="3516313"/>
          <p14:tracePt t="33546" x="5106988" y="3503613"/>
          <p14:tracePt t="33562" x="5119688" y="3490913"/>
          <p14:tracePt t="33579" x="5119688" y="3479800"/>
          <p14:tracePt t="33719" x="5119688" y="3467100"/>
          <p14:tracePt t="33799" x="5119688" y="3454400"/>
          <p14:tracePt t="33839" x="5119688" y="3441700"/>
          <p14:tracePt t="34311" x="5081588" y="3441700"/>
          <p14:tracePt t="34319" x="5019675" y="3441700"/>
          <p14:tracePt t="34331" x="4945063" y="3429000"/>
          <p14:tracePt t="34348" x="4856163" y="3416300"/>
          <p14:tracePt t="34365" x="4794250" y="3403600"/>
          <p14:tracePt t="34381" x="4756150" y="3390900"/>
          <p14:tracePt t="34398" x="4743450" y="3390900"/>
          <p14:tracePt t="34399" x="4732338" y="3390900"/>
          <p14:tracePt t="34415" x="4706938" y="3390900"/>
          <p14:tracePt t="34448" x="4694238" y="3390900"/>
          <p14:tracePt t="34465" x="4681538" y="3390900"/>
          <p14:tracePt t="34472" x="4668838" y="3390900"/>
          <p14:tracePt t="34483" x="4656138" y="3390900"/>
          <p14:tracePt t="34501" x="4619625" y="3390900"/>
          <p14:tracePt t="34517" x="4568825" y="3390900"/>
          <p14:tracePt t="34535" x="4494213" y="3390900"/>
          <p14:tracePt t="34537" x="4443413" y="3390900"/>
          <p14:tracePt t="34551" x="4406900" y="3390900"/>
          <p14:tracePt t="34553" x="4368800" y="3390900"/>
          <p14:tracePt t="34568" x="4268788" y="3390900"/>
          <p14:tracePt t="34585" x="4217988" y="3378200"/>
          <p14:tracePt t="34601" x="4192588" y="3378200"/>
          <p14:tracePt t="34617" x="4192588" y="3367088"/>
          <p14:tracePt t="34634" x="4181475" y="3367088"/>
          <p14:tracePt t="34651" x="4168775" y="3367088"/>
          <p14:tracePt t="42977" x="4168775" y="3341688"/>
          <p14:tracePt t="42985" x="4181475" y="3303588"/>
          <p14:tracePt t="42993" x="4205288" y="3254375"/>
          <p14:tracePt t="43006" x="4243388" y="3190875"/>
          <p14:tracePt t="43008" x="4281488" y="3165475"/>
          <p14:tracePt t="43024" x="4294188" y="3141663"/>
          <p14:tracePt t="43026" x="4305300" y="3128963"/>
          <p14:tracePt t="43040" x="4305300" y="3103563"/>
          <p14:tracePt t="43248" x="4305300" y="3090863"/>
          <p14:tracePt t="43256" x="4305300" y="3078163"/>
          <p14:tracePt t="43265" x="4305300" y="3041650"/>
          <p14:tracePt t="43273" x="4318000" y="2978150"/>
          <p14:tracePt t="43289" x="4330700" y="2840038"/>
          <p14:tracePt t="43306" x="4343400" y="2678113"/>
          <p14:tracePt t="43323" x="4343400" y="2503488"/>
          <p14:tracePt t="43340" x="4305300" y="2327275"/>
          <p14:tracePt t="43357" x="4243388" y="2201863"/>
          <p14:tracePt t="43360" x="4192588" y="2165350"/>
          <p14:tracePt t="43374" x="4168775" y="2127250"/>
          <p14:tracePt t="43377" x="4143375" y="2101850"/>
          <p14:tracePt t="43391" x="4143375" y="2078038"/>
          <p14:tracePt t="43393" x="4130675" y="2065338"/>
          <p14:tracePt t="43408" x="4117975" y="2039938"/>
          <p14:tracePt t="43424" x="4117975" y="2014538"/>
          <p14:tracePt t="43569" x="4105275" y="2001838"/>
          <p14:tracePt t="43576" x="4105275" y="1989138"/>
          <p14:tracePt t="43592" x="4068763" y="1939925"/>
          <p14:tracePt t="43608" x="4056063" y="1901825"/>
          <p14:tracePt t="43624" x="4043363" y="1889125"/>
          <p14:tracePt t="43641" x="4043363" y="1852613"/>
          <p14:tracePt t="43657" x="4017963" y="1827213"/>
          <p14:tracePt t="43674" x="4017963" y="1789113"/>
          <p14:tracePt t="43691" x="4005263" y="1752600"/>
          <p14:tracePt t="43708" x="4005263" y="1727200"/>
          <p14:tracePt t="43724" x="3992563" y="1701800"/>
          <p14:tracePt t="43741" x="3992563" y="1689100"/>
          <p14:tracePt t="44520" x="3979863" y="1689100"/>
          <p14:tracePt t="44529" x="3956050" y="1689100"/>
          <p14:tracePt t="44545" x="3856038" y="1652588"/>
          <p14:tracePt t="44560" x="3717925" y="1601788"/>
          <p14:tracePt t="44577" x="3605213" y="1563688"/>
          <p14:tracePt t="44594" x="3505200" y="1501775"/>
          <p14:tracePt t="44610" x="3441700" y="1450975"/>
          <p14:tracePt t="44626" x="3379788" y="1414463"/>
          <p14:tracePt t="44644" x="3328988" y="1376363"/>
          <p14:tracePt t="44660" x="3279775" y="1363663"/>
          <p14:tracePt t="44676" x="3228975" y="1339850"/>
          <p14:tracePt t="44694" x="3179763" y="1314450"/>
          <p14:tracePt t="44696" x="3167063" y="1314450"/>
          <p14:tracePt t="44711" x="3141663" y="1301750"/>
          <p14:tracePt t="44712" x="3116263" y="1301750"/>
          <p14:tracePt t="44728" x="3079750" y="1301750"/>
          <p14:tracePt t="44744" x="3016250" y="1301750"/>
          <p14:tracePt t="44761" x="2954338" y="1301750"/>
          <p14:tracePt t="44777" x="2879725" y="1301750"/>
          <p14:tracePt t="44794" x="2790825" y="1301750"/>
          <p14:tracePt t="44810" x="2728913" y="1301750"/>
          <p14:tracePt t="44827" x="2667000" y="1301750"/>
          <p14:tracePt t="44844" x="2603500" y="1301750"/>
          <p14:tracePt t="44861" x="2478088" y="1301750"/>
          <p14:tracePt t="44864" x="2416175" y="1301750"/>
          <p14:tracePt t="44878" x="2339975" y="1314450"/>
          <p14:tracePt t="44880" x="2252663" y="1327150"/>
          <p14:tracePt t="44895" x="2190750" y="1327150"/>
          <p14:tracePt t="44897" x="2139950" y="1339850"/>
          <p14:tracePt t="44912" x="2052638" y="1350963"/>
          <p14:tracePt t="44928" x="2003425" y="1350963"/>
          <p14:tracePt t="44945" x="1939925" y="1350963"/>
          <p14:tracePt t="44961" x="1878013" y="1350963"/>
          <p14:tracePt t="44977" x="1814513" y="1363663"/>
          <p14:tracePt t="44994" x="1739900" y="1401763"/>
          <p14:tracePt t="45011" x="1701800" y="1414463"/>
          <p14:tracePt t="45027" x="1665288" y="1439863"/>
          <p14:tracePt t="45045" x="1614488" y="1450975"/>
          <p14:tracePt t="45048" x="1601788" y="1463675"/>
          <p14:tracePt t="45061" x="1577975" y="1476375"/>
          <p14:tracePt t="45064" x="1565275" y="1489075"/>
          <p14:tracePt t="45078" x="1552575" y="1501775"/>
          <p14:tracePt t="45081" x="1527175" y="1527175"/>
          <p14:tracePt t="45095" x="1514475" y="1539875"/>
          <p14:tracePt t="45097" x="1489075" y="1563688"/>
          <p14:tracePt t="45112" x="1439863" y="1627188"/>
          <p14:tracePt t="45129" x="1401763" y="1676400"/>
          <p14:tracePt t="45145" x="1363663" y="1727200"/>
          <p14:tracePt t="45161" x="1339850" y="1776413"/>
          <p14:tracePt t="45178" x="1327150" y="1814513"/>
          <p14:tracePt t="45195" x="1301750" y="1865313"/>
          <p14:tracePt t="45212" x="1301750" y="1914525"/>
          <p14:tracePt t="45228" x="1276350" y="1978025"/>
          <p14:tracePt t="45245" x="1276350" y="2065338"/>
          <p14:tracePt t="45248" x="1276350" y="2101850"/>
          <p14:tracePt t="45262" x="1276350" y="2139950"/>
          <p14:tracePt t="45264" x="1276350" y="2178050"/>
          <p14:tracePt t="45279" x="1301750" y="2227263"/>
          <p14:tracePt t="45281" x="1314450" y="2265363"/>
          <p14:tracePt t="45296" x="1339850" y="2339975"/>
          <p14:tracePt t="45312" x="1376363" y="2427288"/>
          <p14:tracePt t="45328" x="1414463" y="2516188"/>
          <p14:tracePt t="45345" x="1439863" y="2590800"/>
          <p14:tracePt t="45362" x="1476375" y="2665413"/>
          <p14:tracePt t="45378" x="1527175" y="2740025"/>
          <p14:tracePt t="45395" x="1577975" y="2816225"/>
          <p14:tracePt t="45412" x="1627188" y="2865438"/>
          <p14:tracePt t="45429" x="1714500" y="2916238"/>
          <p14:tracePt t="45432" x="1739900" y="2941638"/>
          <p14:tracePt t="45446" x="1765300" y="2965450"/>
          <p14:tracePt t="45448" x="1814513" y="3003550"/>
          <p14:tracePt t="45463" x="1852613" y="3016250"/>
          <p14:tracePt t="45465" x="1890713" y="3041650"/>
          <p14:tracePt t="45480" x="1978025" y="3065463"/>
          <p14:tracePt t="45496" x="2052638" y="3065463"/>
          <p14:tracePt t="45512" x="2127250" y="3090863"/>
          <p14:tracePt t="45529" x="2216150" y="3090863"/>
          <p14:tracePt t="45546" x="2316163" y="3090863"/>
          <p14:tracePt t="45562" x="2452688" y="3090863"/>
          <p14:tracePt t="45579" x="2590800" y="3090863"/>
          <p14:tracePt t="45596" x="2778125" y="3041650"/>
          <p14:tracePt t="45613" x="2941638" y="2990850"/>
          <p14:tracePt t="45616" x="3016250" y="2965450"/>
          <p14:tracePt t="45630" x="3092450" y="2928938"/>
          <p14:tracePt t="45632" x="3141663" y="2878138"/>
          <p14:tracePt t="45646" x="3205163" y="2828925"/>
          <p14:tracePt t="45664" x="3367088" y="2665413"/>
          <p14:tracePt t="45680" x="3429000" y="2552700"/>
          <p14:tracePt t="45697" x="3492500" y="2465388"/>
          <p14:tracePt t="45713" x="3517900" y="2378075"/>
          <p14:tracePt t="45730" x="3541713" y="2278063"/>
          <p14:tracePt t="45746" x="3554413" y="2178050"/>
          <p14:tracePt t="45763" x="3554413" y="2078038"/>
          <p14:tracePt t="45780" x="3554413" y="1989138"/>
          <p14:tracePt t="45797" x="3554413" y="1914525"/>
          <p14:tracePt t="45814" x="3554413" y="1839913"/>
          <p14:tracePt t="45817" x="3554413" y="1801813"/>
          <p14:tracePt t="45830" x="3554413" y="1752600"/>
          <p14:tracePt t="45833" x="3554413" y="1701800"/>
          <p14:tracePt t="45847" x="3554413" y="1676400"/>
          <p14:tracePt t="45848" x="3554413" y="1652588"/>
          <p14:tracePt t="45864" x="3554413" y="1589088"/>
          <p14:tracePt t="45880" x="3554413" y="1576388"/>
          <p14:tracePt t="45897" x="3554413" y="1539875"/>
          <p14:tracePt t="45913" x="3554413" y="1527175"/>
          <p14:tracePt t="45930" x="3530600" y="1514475"/>
          <p14:tracePt t="45946" x="3492500" y="1489075"/>
          <p14:tracePt t="45964" x="3417888" y="1476375"/>
          <p14:tracePt t="45980" x="3267075" y="1427163"/>
          <p14:tracePt t="45997" x="3092450" y="1389063"/>
          <p14:tracePt t="46001" x="2992438" y="1376363"/>
          <p14:tracePt t="46014" x="2903538" y="1363663"/>
          <p14:tracePt t="46016" x="2816225" y="1350963"/>
          <p14:tracePt t="46031" x="2741613" y="1339850"/>
          <p14:tracePt t="46033" x="2654300" y="1339850"/>
          <p14:tracePt t="46048" x="2503488" y="1339850"/>
          <p14:tracePt t="46064" x="2365375" y="1339850"/>
          <p14:tracePt t="46081" x="2239963" y="1339850"/>
          <p14:tracePt t="46097" x="2178050" y="1339850"/>
          <p14:tracePt t="46114" x="2116138" y="1339850"/>
          <p14:tracePt t="46130" x="2078038" y="1339850"/>
          <p14:tracePt t="46147" x="2014538" y="1350963"/>
          <p14:tracePt t="46164" x="1965325" y="1363663"/>
          <p14:tracePt t="46181" x="1914525" y="1376363"/>
          <p14:tracePt t="46198" x="1878013" y="1389063"/>
          <p14:tracePt t="46200" x="1852613" y="1414463"/>
          <p14:tracePt t="46215" x="1839913" y="1414463"/>
          <p14:tracePt t="46217" x="1827213" y="1427163"/>
          <p14:tracePt t="46232" x="1790700" y="1439863"/>
          <p14:tracePt t="46248" x="1765300" y="1476375"/>
          <p14:tracePt t="46264" x="1752600" y="1489075"/>
          <p14:tracePt t="46281" x="1752600" y="1527175"/>
          <p14:tracePt t="46298" x="1752600" y="1576388"/>
          <p14:tracePt t="46314" x="1727200" y="1639888"/>
          <p14:tracePt t="46331" x="1727200" y="1701800"/>
          <p14:tracePt t="46348" x="1727200" y="1765300"/>
          <p14:tracePt t="46365" x="1727200" y="1827213"/>
          <p14:tracePt t="46382" x="1739900" y="1865313"/>
          <p14:tracePt t="46385" x="1752600" y="1889125"/>
          <p14:tracePt t="46399" x="1752600" y="1914525"/>
          <p14:tracePt t="46401" x="1765300" y="1939925"/>
          <p14:tracePt t="46416" x="1765300" y="1978025"/>
          <p14:tracePt t="46585" x="1778000" y="1978025"/>
          <p14:tracePt t="46592" x="1801813" y="1989138"/>
          <p14:tracePt t="46601" x="1839913" y="2014538"/>
          <p14:tracePt t="46616" x="2003425" y="2039938"/>
          <p14:tracePt t="46632" x="2178050" y="2078038"/>
          <p14:tracePt t="46649" x="2328863" y="2101850"/>
          <p14:tracePt t="46666" x="2478088" y="2152650"/>
          <p14:tracePt t="46682" x="2554288" y="2190750"/>
          <p14:tracePt t="46699" x="2616200" y="2214563"/>
          <p14:tracePt t="46716" x="2667000" y="2227263"/>
          <p14:tracePt t="46732" x="2703513" y="2239963"/>
          <p14:tracePt t="46749" x="2716213" y="2239963"/>
          <p14:tracePt t="46808" x="2741613" y="2239963"/>
          <p14:tracePt t="46816" x="2754313" y="2214563"/>
          <p14:tracePt t="46824" x="2767013" y="2190750"/>
          <p14:tracePt t="46832" x="2767013" y="2178050"/>
          <p14:tracePt t="46849" x="2778125" y="2152650"/>
          <p14:tracePt t="46866" x="2803525" y="2101850"/>
          <p14:tracePt t="46882" x="2828925" y="2052638"/>
          <p14:tracePt t="46899" x="2828925" y="2014538"/>
          <p14:tracePt t="46905" x="2828925" y="2001838"/>
          <p14:tracePt t="46916" x="2828925" y="1978025"/>
          <p14:tracePt t="46933" x="2828925" y="1952625"/>
          <p14:tracePt t="46936" x="2828925" y="1939925"/>
          <p14:tracePt t="46950" x="2828925" y="1914525"/>
          <p14:tracePt t="46952" x="2828925" y="1901825"/>
          <p14:tracePt t="46966" x="2828925" y="1889125"/>
          <p14:tracePt t="46968" x="2828925" y="1865313"/>
          <p14:tracePt t="46984" x="2828925" y="1827213"/>
          <p14:tracePt t="47000" x="2816225" y="1776413"/>
          <p14:tracePt t="47017" x="2803525" y="1739900"/>
          <p14:tracePt t="47033" x="2767013" y="1689100"/>
          <p14:tracePt t="47050" x="2728913" y="1652588"/>
          <p14:tracePt t="47066" x="2690813" y="1614488"/>
          <p14:tracePt t="47083" x="2641600" y="1563688"/>
          <p14:tracePt t="47100" x="2565400" y="1514475"/>
          <p14:tracePt t="47116" x="2441575" y="1427163"/>
          <p14:tracePt t="47134" x="2316163" y="1350963"/>
          <p14:tracePt t="47136" x="2252663" y="1327150"/>
          <p14:tracePt t="47151" x="2216150" y="1314450"/>
          <p14:tracePt t="47153" x="2165350" y="1289050"/>
          <p14:tracePt t="47167" x="2065338" y="1263650"/>
          <p14:tracePt t="47184" x="1952625" y="1238250"/>
          <p14:tracePt t="47200" x="1852613" y="1238250"/>
          <p14:tracePt t="47217" x="1790700" y="1238250"/>
          <p14:tracePt t="47234" x="1701800" y="1238250"/>
          <p14:tracePt t="47249" x="1601788" y="1238250"/>
          <p14:tracePt t="47267" x="1476375" y="1263650"/>
          <p14:tracePt t="47284" x="1363663" y="1327150"/>
          <p14:tracePt t="47301" x="1276350" y="1389063"/>
          <p14:tracePt t="47317" x="1189038" y="1476375"/>
          <p14:tracePt t="47335" x="1076325" y="1552575"/>
          <p14:tracePt t="47337" x="1050925" y="1576388"/>
          <p14:tracePt t="47351" x="1001713" y="1627188"/>
          <p14:tracePt t="47353" x="963613" y="1663700"/>
          <p14:tracePt t="47368" x="914400" y="1727200"/>
          <p14:tracePt t="47384" x="863600" y="1801813"/>
          <p14:tracePt t="47401" x="814388" y="1889125"/>
          <p14:tracePt t="47417" x="763588" y="1978025"/>
          <p14:tracePt t="47434" x="750888" y="2065338"/>
          <p14:tracePt t="47450" x="712788" y="2127250"/>
          <p14:tracePt t="47467" x="712788" y="2178050"/>
          <p14:tracePt t="47484" x="701675" y="2239963"/>
          <p14:tracePt t="47501" x="701675" y="2290763"/>
          <p14:tracePt t="47504" x="701675" y="2314575"/>
          <p14:tracePt t="47518" x="701675" y="2352675"/>
          <p14:tracePt t="47520" x="701675" y="2390775"/>
          <p14:tracePt t="47535" x="701675" y="2439988"/>
          <p14:tracePt t="47537" x="701675" y="2490788"/>
          <p14:tracePt t="47552" x="738188" y="2578100"/>
          <p14:tracePt t="47568" x="776288" y="2665413"/>
          <p14:tracePt t="47585" x="814388" y="2728913"/>
          <p14:tracePt t="47601" x="850900" y="2765425"/>
          <p14:tracePt t="47617" x="925513" y="2828925"/>
          <p14:tracePt t="47634" x="1014413" y="2903538"/>
          <p14:tracePt t="47651" x="1101725" y="2978150"/>
          <p14:tracePt t="47668" x="1239838" y="3065463"/>
          <p14:tracePt t="47685" x="1376363" y="3141663"/>
          <p14:tracePt t="47702" x="1501775" y="3203575"/>
          <p14:tracePt t="47704" x="1577975" y="3241675"/>
          <p14:tracePt t="47719" x="1652588" y="3278188"/>
          <p14:tracePt t="47721" x="1714500" y="3278188"/>
          <p14:tracePt t="47736" x="1814513" y="3303588"/>
          <p14:tracePt t="47752" x="1890713" y="3328988"/>
          <p14:tracePt t="47768" x="1978025" y="3328988"/>
          <p14:tracePt t="47785" x="2078038" y="3328988"/>
          <p14:tracePt t="47802" x="2228850" y="3303588"/>
          <p14:tracePt t="47818" x="2339975" y="3241675"/>
          <p14:tracePt t="47835" x="2452688" y="3154363"/>
          <p14:tracePt t="47852" x="2578100" y="3054350"/>
          <p14:tracePt t="47869" x="2678113" y="2928938"/>
          <p14:tracePt t="47885" x="2754313" y="2840038"/>
          <p14:tracePt t="47889" x="2790825" y="2778125"/>
          <p14:tracePt t="47902" x="2828925" y="2728913"/>
          <p14:tracePt t="47905" x="2854325" y="2665413"/>
          <p14:tracePt t="47920" x="2928938" y="2565400"/>
          <p14:tracePt t="47936" x="2941638" y="2503488"/>
          <p14:tracePt t="47953" x="2954338" y="2465388"/>
          <p14:tracePt t="47969" x="2954338" y="2452688"/>
          <p14:tracePt t="48073" x="2954338" y="2439988"/>
          <p14:tracePt t="48080" x="2928938" y="2439988"/>
          <p14:tracePt t="48089" x="2867025" y="2414588"/>
          <p14:tracePt t="48104" x="2741613" y="2390775"/>
          <p14:tracePt t="48120" x="2628900" y="2352675"/>
          <p14:tracePt t="48136" x="2490788" y="2327275"/>
          <p14:tracePt t="48153" x="2352675" y="2290763"/>
          <p14:tracePt t="48169" x="2228850" y="2265363"/>
          <p14:tracePt t="48186" x="2152650" y="2265363"/>
          <p14:tracePt t="48202" x="2090738" y="2265363"/>
          <p14:tracePt t="48219" x="2052638" y="2265363"/>
          <p14:tracePt t="48236" x="2014538" y="2265363"/>
          <p14:tracePt t="48253" x="1965325" y="2265363"/>
          <p14:tracePt t="48256" x="1952625" y="2265363"/>
          <p14:tracePt t="48270" x="1927225" y="2265363"/>
          <p14:tracePt t="48272" x="1903413" y="2265363"/>
          <p14:tracePt t="48286" x="1878013" y="2265363"/>
          <p14:tracePt t="48289" x="1865313" y="2265363"/>
          <p14:tracePt t="48304" x="1852613" y="2265363"/>
          <p14:tracePt t="48320" x="1814513" y="2278063"/>
          <p14:tracePt t="48337" x="1778000" y="2314575"/>
          <p14:tracePt t="48353" x="1739900" y="2352675"/>
          <p14:tracePt t="48369" x="1739900" y="2378075"/>
          <p14:tracePt t="48386" x="1727200" y="2414588"/>
          <p14:tracePt t="48403" x="1714500" y="2465388"/>
          <p14:tracePt t="48420" x="1714500" y="2527300"/>
          <p14:tracePt t="48436" x="1739900" y="2616200"/>
          <p14:tracePt t="48454" x="1778000" y="2665413"/>
          <p14:tracePt t="48457" x="1790700" y="2703513"/>
          <p14:tracePt t="48470" x="1790700" y="2740025"/>
          <p14:tracePt t="48472" x="1814513" y="2778125"/>
          <p14:tracePt t="48487" x="1827213" y="2803525"/>
          <p14:tracePt t="48489" x="1852613" y="2852738"/>
          <p14:tracePt t="48504" x="1927225" y="2941638"/>
          <p14:tracePt t="48521" x="1990725" y="3016250"/>
          <p14:tracePt t="48537" x="2052638" y="3065463"/>
          <p14:tracePt t="48554" x="2090738" y="3103563"/>
          <p14:tracePt t="48569" x="2152650" y="3128963"/>
          <p14:tracePt t="48587" x="2190750" y="3154363"/>
          <p14:tracePt t="48604" x="2290763" y="3178175"/>
          <p14:tracePt t="48621" x="2403475" y="3190875"/>
          <p14:tracePt t="48637" x="2516188" y="3203575"/>
          <p14:tracePt t="48640" x="2578100" y="3216275"/>
          <p14:tracePt t="48654" x="2641600" y="3228975"/>
          <p14:tracePt t="48656" x="2716213" y="3228975"/>
          <p14:tracePt t="48672" x="2828925" y="3228975"/>
          <p14:tracePt t="48688" x="2954338" y="3228975"/>
          <p14:tracePt t="48705" x="3092450" y="3228975"/>
          <p14:tracePt t="48721" x="3228975" y="3203575"/>
          <p14:tracePt t="48737" x="3354388" y="3178175"/>
          <p14:tracePt t="48754" x="3429000" y="3141663"/>
          <p14:tracePt t="48770" x="3554413" y="3090863"/>
          <p14:tracePt t="48787" x="3617913" y="3028950"/>
          <p14:tracePt t="48804" x="3654425" y="2978150"/>
          <p14:tracePt t="48821" x="3692525" y="2916238"/>
          <p14:tracePt t="48824" x="3717925" y="2865438"/>
          <p14:tracePt t="48837" x="3730625" y="2828925"/>
          <p14:tracePt t="48840" x="3743325" y="2778125"/>
          <p14:tracePt t="48855" x="3767138" y="2716213"/>
          <p14:tracePt t="48857" x="3779838" y="2665413"/>
          <p14:tracePt t="48872" x="3805238" y="2552700"/>
          <p14:tracePt t="48888" x="3830638" y="2427288"/>
          <p14:tracePt t="48905" x="3856038" y="2303463"/>
          <p14:tracePt t="48921" x="3867150" y="2201863"/>
          <p14:tracePt t="48938" x="3867150" y="2139950"/>
          <p14:tracePt t="48954" x="3867150" y="2078038"/>
          <p14:tracePt t="48971" x="3867150" y="2039938"/>
          <p14:tracePt t="48988" x="3867150" y="2001838"/>
          <p14:tracePt t="49005" x="3867150" y="1978025"/>
          <p14:tracePt t="49008" x="3867150" y="1965325"/>
          <p14:tracePt t="49022" x="3867150" y="1939925"/>
          <p14:tracePt t="49024" x="3867150" y="1927225"/>
          <p14:tracePt t="49039" x="3867150" y="1914525"/>
          <p14:tracePt t="49041" x="3867150" y="1889125"/>
          <p14:tracePt t="49055" x="3830638" y="1852613"/>
          <p14:tracePt t="49072" x="3767138" y="1801813"/>
          <p14:tracePt t="49089" x="3705225" y="1765300"/>
          <p14:tracePt t="49105" x="3605213" y="1714500"/>
          <p14:tracePt t="49122" x="3467100" y="1663700"/>
          <p14:tracePt t="49137" x="3279775" y="1639888"/>
          <p14:tracePt t="49155" x="3016250" y="1589088"/>
          <p14:tracePt t="49172" x="2803525" y="1563688"/>
          <p14:tracePt t="49189" x="2603500" y="1514475"/>
          <p14:tracePt t="49206" x="2416175" y="1489075"/>
          <p14:tracePt t="49208" x="2303463" y="1463675"/>
          <p14:tracePt t="49223" x="2178050" y="1450975"/>
          <p14:tracePt t="49225" x="2078038" y="1439863"/>
          <p14:tracePt t="49240" x="1890713" y="1427163"/>
          <p14:tracePt t="49256" x="1701800" y="1401763"/>
          <p14:tracePt t="49272" x="1539875" y="1401763"/>
          <p14:tracePt t="49289" x="1389063" y="1401763"/>
          <p14:tracePt t="49306" x="1263650" y="1401763"/>
          <p14:tracePt t="49322" x="1189038" y="1401763"/>
          <p14:tracePt t="49339" x="1139825" y="1401763"/>
          <p14:tracePt t="49355" x="1063625" y="1414463"/>
          <p14:tracePt t="49373" x="1014413" y="1439863"/>
          <p14:tracePt t="49377" x="989013" y="1450975"/>
          <p14:tracePt t="49389" x="950913" y="1463675"/>
          <p14:tracePt t="49392" x="914400" y="1476375"/>
          <p14:tracePt t="49406" x="901700" y="1489075"/>
          <p14:tracePt t="49408" x="889000" y="1501775"/>
          <p14:tracePt t="49424" x="850900" y="1527175"/>
          <p14:tracePt t="49440" x="825500" y="1527175"/>
          <p14:tracePt t="49456" x="814388" y="1527175"/>
          <p14:tracePt t="49656" x="814388" y="1539875"/>
          <p14:tracePt t="49664" x="814388" y="1552575"/>
          <p14:tracePt t="49673" x="825500" y="1576388"/>
          <p14:tracePt t="49690" x="876300" y="1676400"/>
          <p14:tracePt t="49706" x="950913" y="1827213"/>
          <p14:tracePt t="49723" x="1038225" y="1989138"/>
          <p14:tracePt t="49740" x="1139825" y="2201863"/>
          <p14:tracePt t="49756" x="1227138" y="2365375"/>
          <p14:tracePt t="49774" x="1301750" y="2503488"/>
          <p14:tracePt t="49776" x="1314450" y="2540000"/>
          <p14:tracePt t="49791" x="1339850" y="2603500"/>
          <p14:tracePt t="49793" x="1363663" y="2640013"/>
          <p14:tracePt t="49808" x="1376363" y="2716213"/>
          <p14:tracePt t="49825" x="1401763" y="2765425"/>
          <p14:tracePt t="49840" x="1401763" y="2778125"/>
          <p14:tracePt t="49880" x="1414463" y="2778125"/>
          <p14:tracePt t="49889" x="1427163" y="2778125"/>
          <p14:tracePt t="49905" x="1427163" y="2790825"/>
          <p14:tracePt t="49921" x="1427163" y="2803525"/>
          <p14:tracePt t="49928" x="1439863" y="2803525"/>
          <p14:tracePt t="49941" x="1439863" y="2816225"/>
          <p14:tracePt t="49944" x="1452563" y="2828925"/>
          <p14:tracePt t="49957" x="1465263" y="2840038"/>
          <p14:tracePt t="49974" x="1514475" y="2878138"/>
          <p14:tracePt t="49976" x="1552575" y="2916238"/>
          <p14:tracePt t="49992" x="1652588" y="2965450"/>
          <p14:tracePt t="50008" x="1790700" y="3028950"/>
          <p14:tracePt t="50024" x="1903413" y="3090863"/>
          <p14:tracePt t="50041" x="2014538" y="3141663"/>
          <p14:tracePt t="50057" x="2139950" y="3190875"/>
          <p14:tracePt t="50074" x="2216150" y="3216275"/>
          <p14:tracePt t="50091" x="2239963" y="3228975"/>
          <p14:tracePt t="50108" x="2265363" y="3228975"/>
          <p14:tracePt t="50512" x="2278063" y="3241675"/>
          <p14:tracePt t="50520" x="2328863" y="3254375"/>
          <p14:tracePt t="50528" x="2416175" y="3278188"/>
          <p14:tracePt t="50543" x="2528888" y="3316288"/>
          <p14:tracePt t="50545" x="2654300" y="3367088"/>
          <p14:tracePt t="50560" x="2816225" y="3429000"/>
          <p14:tracePt t="50576" x="2867025" y="3454400"/>
          <p14:tracePt t="50593" x="2916238" y="3479800"/>
          <p14:tracePt t="50609" x="2916238" y="3490913"/>
          <p14:tracePt t="50697" x="2916238" y="3503613"/>
          <p14:tracePt t="50760" x="2928938" y="3503613"/>
          <p14:tracePt t="50768" x="2941638" y="3503613"/>
          <p14:tracePt t="50784" x="2941638" y="3516313"/>
          <p14:tracePt t="50800" x="2941638" y="3529013"/>
          <p14:tracePt t="50809" x="2954338" y="3541713"/>
          <p14:tracePt t="50826" x="2979738" y="3554413"/>
          <p14:tracePt t="50843" x="3003550" y="3567113"/>
          <p14:tracePt t="50860" x="3041650" y="3590925"/>
          <p14:tracePt t="50876" x="3103563" y="3667125"/>
          <p14:tracePt t="50893" x="3116263" y="3741738"/>
          <p14:tracePt t="50896" x="3128963" y="3792538"/>
          <p14:tracePt t="50910" x="3141663" y="3867150"/>
          <p14:tracePt t="50912" x="3154363" y="3967163"/>
          <p14:tracePt t="50926" x="3154363" y="4067175"/>
          <p14:tracePt t="50928" x="3154363" y="4167188"/>
          <p14:tracePt t="50944" x="3154363" y="4354513"/>
          <p14:tracePt t="50960" x="3154363" y="4492625"/>
          <p14:tracePt t="50977" x="3179763" y="4579938"/>
          <p14:tracePt t="50994" x="3179763" y="4618038"/>
          <p14:tracePt t="51025" x="3154363" y="4618038"/>
          <p14:tracePt t="51032" x="3128963" y="4592638"/>
          <p14:tracePt t="51044" x="3116263" y="4579938"/>
          <p14:tracePt t="51060" x="3092450" y="4567238"/>
          <p14:tracePt t="51077" x="3079750" y="4554538"/>
          <p14:tracePt t="51144" x="3079750" y="4567238"/>
          <p14:tracePt t="51160" x="3079750" y="4579938"/>
          <p14:tracePt t="51184" x="3079750" y="4592638"/>
          <p14:tracePt t="51376" x="3079750" y="4567238"/>
          <p14:tracePt t="51384" x="3079750" y="4530725"/>
          <p14:tracePt t="51394" x="3079750" y="4479925"/>
          <p14:tracePt t="51411" x="3079750" y="4379913"/>
          <p14:tracePt t="51428" x="3103563" y="4267200"/>
          <p14:tracePt t="51445" x="3103563" y="4167188"/>
          <p14:tracePt t="51448" x="3116263" y="4105275"/>
          <p14:tracePt t="51461" x="3128963" y="4054475"/>
          <p14:tracePt t="51464" x="3128963" y="4005263"/>
          <p14:tracePt t="51478" x="3128963" y="3954463"/>
          <p14:tracePt t="51480" x="3128963" y="3929063"/>
          <p14:tracePt t="51495" x="3128963" y="3854450"/>
          <p14:tracePt t="51512" x="3128963" y="3816350"/>
          <p14:tracePt t="51528" x="3128963" y="3779838"/>
          <p14:tracePt t="51545" x="3128963" y="3767138"/>
          <p14:tracePt t="51562" x="3128963" y="3741738"/>
          <p14:tracePt t="51578" x="3128963" y="3729038"/>
          <p14:tracePt t="51594" x="3128963" y="3716338"/>
          <p14:tracePt t="51612" x="3116263" y="3679825"/>
          <p14:tracePt t="51628" x="3116263" y="3667125"/>
          <p14:tracePt t="51645" x="3103563" y="3667125"/>
          <p14:tracePt t="51648" x="3103563" y="3654425"/>
          <p14:tracePt t="51672" x="3103563" y="3629025"/>
          <p14:tracePt t="51680" x="3103563" y="3616325"/>
          <p14:tracePt t="51696" x="3103563" y="3567113"/>
          <p14:tracePt t="51712" x="3103563" y="3516313"/>
          <p14:tracePt t="51729" x="3103563" y="3490913"/>
          <p14:tracePt t="51745" x="3103563" y="3479800"/>
          <p14:tracePt t="51960" x="3092450" y="3479800"/>
          <p14:tracePt t="51977" x="3067050" y="3479800"/>
          <p14:tracePt t="51985" x="3054350" y="3490913"/>
          <p14:tracePt t="51996" x="3028950" y="3503613"/>
          <p14:tracePt t="52013" x="3003550" y="3529013"/>
          <p14:tracePt t="52016" x="2979738" y="3541713"/>
          <p14:tracePt t="52030" x="2979738" y="3554413"/>
          <p14:tracePt t="52032" x="2967038" y="3567113"/>
          <p14:tracePt t="53776" x="2992438" y="3554413"/>
          <p14:tracePt t="53783" x="3003550" y="3529013"/>
          <p14:tracePt t="53792" x="3028950" y="3503613"/>
          <p14:tracePt t="53801" x="3067050" y="3479800"/>
          <p14:tracePt t="53817" x="3116263" y="3441700"/>
          <p14:tracePt t="53833" x="3154363" y="3403600"/>
          <p14:tracePt t="53850" x="3192463" y="3367088"/>
          <p14:tracePt t="53868" x="3228975" y="3328988"/>
          <p14:tracePt t="53884" x="3241675" y="3303588"/>
          <p14:tracePt t="53901" x="3254375" y="3278188"/>
          <p14:tracePt t="53904" x="3267075" y="3278188"/>
          <p14:tracePt t="53917" x="3267075" y="3267075"/>
          <p14:tracePt t="53920" x="3267075" y="3254375"/>
          <p14:tracePt t="53935" x="3267075" y="3241675"/>
          <p14:tracePt t="53936" x="3279775" y="3241675"/>
          <p14:tracePt t="53952" x="3279775" y="3216275"/>
          <p14:tracePt t="53968" x="3292475" y="3203575"/>
          <p14:tracePt t="53984" x="3292475" y="3190875"/>
          <p14:tracePt t="54001" x="3292475" y="3178175"/>
          <p14:tracePt t="54024" x="3305175" y="3178175"/>
          <p14:tracePt t="54040" x="3305175" y="3165475"/>
          <p14:tracePt t="54472" x="3305175" y="3178175"/>
          <p14:tracePt t="54488" x="3305175" y="3190875"/>
          <p14:tracePt t="54496" x="3305175" y="3203575"/>
          <p14:tracePt t="54521" x="3305175" y="3216275"/>
          <p14:tracePt t="54656" x="3305175" y="3228975"/>
          <p14:tracePt t="54673" x="3305175" y="3241675"/>
          <p14:tracePt t="54680" x="3305175" y="3254375"/>
          <p14:tracePt t="54696" x="3305175" y="3267075"/>
          <p14:tracePt t="54704" x="3305175" y="3290888"/>
          <p14:tracePt t="54720" x="3292475" y="3316288"/>
          <p14:tracePt t="54737" x="3292475" y="3354388"/>
          <p14:tracePt t="54753" x="3292475" y="3403600"/>
          <p14:tracePt t="54769" x="3292475" y="3429000"/>
          <p14:tracePt t="54786" x="3292475" y="3467100"/>
          <p14:tracePt t="54803" x="3292475" y="3503613"/>
          <p14:tracePt t="54820" x="3292475" y="3529013"/>
          <p14:tracePt t="54837" x="3292475" y="3579813"/>
          <p14:tracePt t="54840" x="3292475" y="3603625"/>
          <p14:tracePt t="54854" x="3292475" y="3616325"/>
          <p14:tracePt t="54856" x="3292475" y="3641725"/>
          <p14:tracePt t="54870" x="3292475" y="3654425"/>
          <p14:tracePt t="54873" x="3292475" y="3667125"/>
          <p14:tracePt t="54888" x="3292475" y="3679825"/>
          <p14:tracePt t="54904" x="3292475" y="3703638"/>
          <p14:tracePt t="54928" x="3292475" y="3716338"/>
          <p14:tracePt t="54953" x="3279775" y="3716338"/>
          <p14:tracePt t="54968" x="3279775" y="3729038"/>
          <p14:tracePt t="55080" x="3267075" y="3729038"/>
          <p14:tracePt t="55088" x="3254375" y="3741738"/>
          <p14:tracePt t="55096" x="3254375" y="3754438"/>
          <p14:tracePt t="55104" x="3241675" y="3767138"/>
          <p14:tracePt t="55121" x="3228975" y="3816350"/>
          <p14:tracePt t="55137" x="3205163" y="3867150"/>
          <p14:tracePt t="55153" x="3192463" y="3954463"/>
          <p14:tracePt t="55170" x="3167063" y="4029075"/>
          <p14:tracePt t="55187" x="3167063" y="4079875"/>
          <p14:tracePt t="55205" x="3167063" y="4154488"/>
          <p14:tracePt t="55221" x="3167063" y="4230688"/>
          <p14:tracePt t="55224" x="3167063" y="4267200"/>
          <p14:tracePt t="55238" x="3167063" y="4292600"/>
          <p14:tracePt t="55240" x="3167063" y="4305300"/>
          <p14:tracePt t="55255" x="3167063" y="4341813"/>
          <p14:tracePt t="55272" x="3167063" y="4367213"/>
          <p14:tracePt t="55288" x="3167063" y="4379913"/>
          <p14:tracePt t="55616" x="3167063" y="4392613"/>
          <p14:tracePt t="55624" x="3141663" y="4392613"/>
          <p14:tracePt t="55639" x="3103563" y="4418013"/>
          <p14:tracePt t="55656" x="3054350" y="4443413"/>
          <p14:tracePt t="55672" x="3016250" y="4454525"/>
          <p14:tracePt t="55689" x="2992438" y="4492625"/>
          <p14:tracePt t="55706" x="2979738" y="4530725"/>
          <p14:tracePt t="55722" x="2967038" y="4554538"/>
          <p14:tracePt t="55760" x="2967038" y="4567238"/>
          <p14:tracePt t="56848" x="2967038" y="4579938"/>
          <p14:tracePt t="57544" x="2954338" y="4592638"/>
          <p14:tracePt t="57576" x="2954338" y="4605338"/>
          <p14:tracePt t="58384" x="2954338" y="4618038"/>
          <p14:tracePt t="58401" x="2954338" y="4630738"/>
          <p14:tracePt t="58424" x="2954338" y="4643438"/>
          <p14:tracePt t="58432" x="2954338" y="4656138"/>
          <p14:tracePt t="58448" x="2954338" y="4667250"/>
          <p14:tracePt t="58584" x="2941638" y="4667250"/>
          <p14:tracePt t="58592" x="2928938" y="4667250"/>
          <p14:tracePt t="58616" x="2916238" y="4667250"/>
          <p14:tracePt t="58648" x="2916238" y="4656138"/>
          <p14:tracePt t="58656" x="2916238" y="4630738"/>
          <p14:tracePt t="58663" x="2916238" y="4605338"/>
          <p14:tracePt t="58680" x="2916238" y="4543425"/>
          <p14:tracePt t="58697" x="2941638" y="4430713"/>
          <p14:tracePt t="58713" x="2954338" y="4354513"/>
          <p14:tracePt t="58730" x="2954338" y="4305300"/>
          <p14:tracePt t="58747" x="2979738" y="4230688"/>
          <p14:tracePt t="58763" x="2992438" y="4167188"/>
          <p14:tracePt t="58779" x="2992438" y="4092575"/>
          <p14:tracePt t="58797" x="3003550" y="4029075"/>
          <p14:tracePt t="58800" x="3003550" y="4005263"/>
          <p14:tracePt t="58814" x="3003550" y="3979863"/>
          <p14:tracePt t="58816" x="3003550" y="3954463"/>
          <p14:tracePt t="58832" x="3003550" y="3905250"/>
          <p14:tracePt t="58848" x="3003550" y="3892550"/>
          <p14:tracePt t="58864" x="3003550" y="3867150"/>
          <p14:tracePt t="58880" x="3003550" y="3803650"/>
          <p14:tracePt t="58897" x="3003550" y="3767138"/>
          <p14:tracePt t="58914" x="3003550" y="3741738"/>
          <p14:tracePt t="58931" x="3003550" y="3716338"/>
          <p14:tracePt t="60240" x="3003550" y="3729038"/>
          <p14:tracePt t="60248" x="3003550" y="3741738"/>
          <p14:tracePt t="60256" x="3003550" y="3767138"/>
          <p14:tracePt t="60268" x="3003550" y="3779838"/>
          <p14:tracePt t="60284" x="3003550" y="3816350"/>
          <p14:tracePt t="60301" x="3003550" y="3879850"/>
          <p14:tracePt t="60304" x="3003550" y="3916363"/>
          <p14:tracePt t="60318" x="3003550" y="3954463"/>
          <p14:tracePt t="60320" x="3003550" y="3992563"/>
          <p14:tracePt t="60335" x="3003550" y="4017963"/>
          <p14:tracePt t="60337" x="3003550" y="4029075"/>
          <p14:tracePt t="60352" x="3003550" y="4079875"/>
          <p14:tracePt t="60368" x="3003550" y="4117975"/>
          <p14:tracePt t="60384" x="3003550" y="4141788"/>
          <p14:tracePt t="60402" x="3003550" y="4179888"/>
          <p14:tracePt t="60417" x="3003550" y="4217988"/>
          <p14:tracePt t="60736" x="3016250" y="4217988"/>
          <p14:tracePt t="62608" x="3028950" y="4217988"/>
          <p14:tracePt t="62624" x="3041650" y="4217988"/>
          <p14:tracePt t="62656" x="3054350" y="4217988"/>
          <p14:tracePt t="62664" x="3054350" y="4205288"/>
          <p14:tracePt t="62674" x="3067050" y="4205288"/>
          <p14:tracePt t="62690" x="3079750" y="4205288"/>
          <p14:tracePt t="62752" x="3079750" y="4217988"/>
          <p14:tracePt t="62759" x="3079750" y="4279900"/>
          <p14:tracePt t="62774" x="3079750" y="4379913"/>
          <p14:tracePt t="62776" x="3054350" y="4492625"/>
          <p14:tracePt t="62791" x="2941638" y="4692650"/>
          <p14:tracePt t="62808" x="2816225" y="4856163"/>
          <p14:tracePt t="62824" x="2716213" y="4956175"/>
          <p14:tracePt t="62841" x="2690813" y="5030788"/>
          <p14:tracePt t="62857" x="2678113" y="5043488"/>
          <p14:tracePt t="62891" x="2667000" y="5043488"/>
          <p14:tracePt t="62898" x="2654300" y="5056188"/>
          <p14:tracePt t="62912" x="2654300" y="5068888"/>
          <p14:tracePt t="63112" x="2667000" y="5043488"/>
          <p14:tracePt t="63120" x="2667000" y="5030788"/>
          <p14:tracePt t="63128" x="2690813" y="5018088"/>
          <p14:tracePt t="63144" x="2703513" y="5005388"/>
          <p14:tracePt t="63159" x="2716213" y="4968875"/>
          <p14:tracePt t="63175" x="2728913" y="4956175"/>
          <p14:tracePt t="63193" x="2728913" y="4943475"/>
          <p14:tracePt t="63209" x="2741613" y="4918075"/>
          <p14:tracePt t="63240" x="2741613" y="4905375"/>
          <p14:tracePt t="63264" x="2754313" y="4905375"/>
          <p14:tracePt t="63272" x="2754313" y="4892675"/>
          <p14:tracePt t="63289" x="2767013" y="4879975"/>
          <p14:tracePt t="63297" x="2778125" y="4868863"/>
          <p14:tracePt t="63309" x="2790825" y="4843463"/>
          <p14:tracePt t="63312" x="2803525" y="4830763"/>
          <p14:tracePt t="63326" x="2828925" y="4805363"/>
          <p14:tracePt t="63328" x="2867025" y="4792663"/>
          <p14:tracePt t="63343" x="2928938" y="4756150"/>
          <p14:tracePt t="63345" x="2992438" y="4705350"/>
          <p14:tracePt t="63359" x="3154363" y="4579938"/>
          <p14:tracePt t="63376" x="3379788" y="4430713"/>
          <p14:tracePt t="63392" x="3592513" y="4267200"/>
          <p14:tracePt t="63409" x="3830638" y="4092575"/>
          <p14:tracePt t="63425" x="4081463" y="3892550"/>
          <p14:tracePt t="63442" x="4381500" y="3692525"/>
          <p14:tracePt t="63459" x="4781550" y="3441700"/>
          <p14:tracePt t="63477" x="5119688" y="3228975"/>
          <p14:tracePt t="63481" x="5232400" y="3154363"/>
          <p14:tracePt t="63493" x="5319713" y="3103563"/>
          <p14:tracePt t="63496" x="5383213" y="3065463"/>
          <p14:tracePt t="63510" x="5407025" y="3041650"/>
          <p14:tracePt t="63512" x="5432425" y="3028950"/>
          <p14:tracePt t="63526" x="5445125" y="3016250"/>
          <p14:tracePt t="63528" x="5457825" y="3003550"/>
          <p14:tracePt t="65041" x="5445125" y="3003550"/>
          <p14:tracePt t="65048" x="5407025" y="3003550"/>
          <p14:tracePt t="65064" x="5270500" y="2990850"/>
          <p14:tracePt t="65080" x="5157788" y="2978150"/>
          <p14:tracePt t="65097" x="5032375" y="2928938"/>
          <p14:tracePt t="65114" x="4868863" y="2852738"/>
          <p14:tracePt t="65130" x="4694238" y="2752725"/>
          <p14:tracePt t="65147" x="4456113" y="2627313"/>
          <p14:tracePt t="65164" x="4268788" y="2516188"/>
          <p14:tracePt t="65180" x="4117975" y="2465388"/>
          <p14:tracePt t="65197" x="4017963" y="2414588"/>
          <p14:tracePt t="65200" x="3979863" y="2390775"/>
          <p14:tracePt t="65214" x="3943350" y="2390775"/>
          <p14:tracePt t="65216" x="3905250" y="2378075"/>
          <p14:tracePt t="65231" x="3892550" y="2365375"/>
          <p14:tracePt t="65248" x="3867150" y="2352675"/>
          <p14:tracePt t="65328" x="3843338" y="2352675"/>
          <p14:tracePt t="65336" x="3805238" y="2352675"/>
          <p14:tracePt t="65347" x="3756025" y="2352675"/>
          <p14:tracePt t="65365" x="3667125" y="2352675"/>
          <p14:tracePt t="65367" x="3617913" y="2352675"/>
          <p14:tracePt t="65381" x="3567113" y="2352675"/>
          <p14:tracePt t="65384" x="3505200" y="2352675"/>
          <p14:tracePt t="65398" x="3454400" y="2378075"/>
          <p14:tracePt t="65415" x="3341688" y="2414588"/>
          <p14:tracePt t="65417" x="3305175" y="2414588"/>
          <p14:tracePt t="65432" x="3228975" y="2452688"/>
          <p14:tracePt t="65447" x="3205163" y="2465388"/>
          <p14:tracePt t="65465" x="3179763" y="2478088"/>
          <p14:tracePt t="65488" x="3167063" y="2478088"/>
          <p14:tracePt t="65498" x="3167063" y="2490788"/>
          <p14:tracePt t="65624" x="3167063" y="2503488"/>
          <p14:tracePt t="65632" x="3167063" y="2516188"/>
          <p14:tracePt t="65640" x="3167063" y="2527300"/>
          <p14:tracePt t="65648" x="3154363" y="2552700"/>
          <p14:tracePt t="65665" x="3141663" y="2578100"/>
          <p14:tracePt t="65681" x="3141663" y="2616200"/>
          <p14:tracePt t="65698" x="3141663" y="2652713"/>
          <p14:tracePt t="65715" x="3141663" y="2678113"/>
          <p14:tracePt t="65732" x="3141663" y="2690813"/>
          <p14:tracePt t="65748" x="3141663" y="2728913"/>
          <p14:tracePt t="65765" x="3141663" y="2740025"/>
          <p14:tracePt t="65768" x="3141663" y="2752725"/>
          <p14:tracePt t="65782" x="3141663" y="2765425"/>
          <p14:tracePt t="65784" x="3141663" y="2778125"/>
          <p14:tracePt t="65799" x="3128963" y="2790825"/>
          <p14:tracePt t="65816" x="3128963" y="2803525"/>
          <p14:tracePt t="65904" x="3128963" y="2816225"/>
          <p14:tracePt t="65920" x="3128963" y="2840038"/>
          <p14:tracePt t="65929" x="3141663" y="2878138"/>
          <p14:tracePt t="65936" x="3179763" y="2903538"/>
          <p14:tracePt t="65949" x="3216275" y="2941638"/>
          <p14:tracePt t="65951" x="3267075" y="2990850"/>
          <p14:tracePt t="65966" x="3328988" y="3054350"/>
          <p14:tracePt t="65968" x="3405188" y="3103563"/>
          <p14:tracePt t="65984" x="3554413" y="3228975"/>
          <p14:tracePt t="66000" x="3705225" y="3290888"/>
          <p14:tracePt t="66016" x="3843338" y="3341688"/>
          <p14:tracePt t="66033" x="4056063" y="3429000"/>
          <p14:tracePt t="66049" x="4368800" y="3516313"/>
          <p14:tracePt t="66066" x="4881563" y="3667125"/>
          <p14:tracePt t="66082" x="5357813" y="3779838"/>
          <p14:tracePt t="66099" x="5645150" y="3854450"/>
          <p14:tracePt t="66116" x="5745163" y="3867150"/>
          <p14:tracePt t="66133" x="5770563" y="3867150"/>
          <p14:tracePt t="66176" x="5783263" y="3867150"/>
          <p14:tracePt t="66184" x="5808663" y="3867150"/>
          <p14:tracePt t="66192" x="5857875" y="3867150"/>
          <p14:tracePt t="66200" x="5921375" y="3879850"/>
          <p14:tracePt t="66217" x="6146800" y="3892550"/>
          <p14:tracePt t="66233" x="6370638" y="3905250"/>
          <p14:tracePt t="66249" x="6559550" y="3916363"/>
          <p14:tracePt t="66266" x="6646863" y="3916363"/>
          <p14:tracePt t="66283" x="6684963" y="3916363"/>
          <p14:tracePt t="66360" x="6696075" y="3916363"/>
          <p14:tracePt t="66376" x="6708775" y="3916363"/>
          <p14:tracePt t="66383" x="6721475" y="3892550"/>
          <p14:tracePt t="66392" x="6721475" y="3879850"/>
          <p14:tracePt t="66401" x="6721475" y="3867150"/>
          <p14:tracePt t="66417" x="6721475" y="3829050"/>
          <p14:tracePt t="66434" x="6734175" y="3816350"/>
          <p14:tracePt t="66450" x="6734175" y="3779838"/>
          <p14:tracePt t="66467" x="6734175" y="3767138"/>
          <p14:tracePt t="66484" x="6734175" y="3729038"/>
          <p14:tracePt t="66501" x="6734175" y="3703638"/>
          <p14:tracePt t="66504" x="6734175" y="3692525"/>
          <p14:tracePt t="66517" x="6734175" y="3679825"/>
          <p14:tracePt t="66534" x="6734175" y="3667125"/>
          <p14:tracePt t="66550" x="6734175" y="3654425"/>
          <p14:tracePt t="66568" x="6734175" y="3641725"/>
          <p14:tracePt t="66592" x="6734175" y="3629025"/>
          <p14:tracePt t="66616" x="6721475" y="3629025"/>
          <p14:tracePt t="66624" x="6696075" y="3616325"/>
          <p14:tracePt t="66634" x="6659563" y="3603625"/>
          <p14:tracePt t="66650" x="6546850" y="3567113"/>
          <p14:tracePt t="66668" x="6421438" y="3541713"/>
          <p14:tracePt t="66684" x="6283325" y="3503613"/>
          <p14:tracePt t="66702" x="6083300" y="3479800"/>
          <p14:tracePt t="66704" x="5995988" y="3454400"/>
          <p14:tracePt t="66718" x="5932488" y="3441700"/>
          <p14:tracePt t="66720" x="5857875" y="3441700"/>
          <p14:tracePt t="66735" x="5732463" y="3416300"/>
          <p14:tracePt t="66750" x="5683250" y="3416300"/>
          <p14:tracePt t="66752" x="5645150" y="3416300"/>
          <p14:tracePt t="66768" x="5619750" y="3403600"/>
          <p14:tracePt t="66785" x="5607050" y="3403600"/>
          <p14:tracePt t="66801" x="5595938" y="3403600"/>
          <p14:tracePt t="66928" x="5595938" y="3416300"/>
          <p14:tracePt t="66936" x="5595938" y="3429000"/>
          <p14:tracePt t="66952" x="5595938" y="3479800"/>
          <p14:tracePt t="66968" x="5607050" y="3541713"/>
          <p14:tracePt t="66985" x="5645150" y="3579813"/>
          <p14:tracePt t="67002" x="5670550" y="3603625"/>
          <p14:tracePt t="67018" x="5695950" y="3654425"/>
          <p14:tracePt t="67035" x="5757863" y="3692525"/>
          <p14:tracePt t="67051" x="5783263" y="3703638"/>
          <p14:tracePt t="67069" x="5821363" y="3729038"/>
          <p14:tracePt t="67072" x="5832475" y="3729038"/>
          <p14:tracePt t="67085" x="5857875" y="3729038"/>
          <p14:tracePt t="67088" x="5870575" y="3729038"/>
          <p14:tracePt t="67103" x="5883275" y="3741738"/>
          <p14:tracePt t="67105" x="5908675" y="3741738"/>
          <p14:tracePt t="67120" x="5921375" y="3741738"/>
          <p14:tracePt t="67136" x="5945188" y="3754438"/>
          <p14:tracePt t="67152" x="5957888" y="3754438"/>
          <p14:tracePt t="67169" x="5983288" y="3754438"/>
          <p14:tracePt t="67185" x="5995988" y="3767138"/>
          <p14:tracePt t="67202" x="6008688" y="3767138"/>
          <p14:tracePt t="67219" x="6034088" y="3767138"/>
          <p14:tracePt t="67240" x="6045200" y="3767138"/>
          <p14:tracePt t="67252" x="6057900" y="3767138"/>
          <p14:tracePt t="67269" x="6083300" y="3767138"/>
          <p14:tracePt t="67272" x="6096000" y="3767138"/>
          <p14:tracePt t="67286" x="6108700" y="3767138"/>
          <p14:tracePt t="67288" x="6134100" y="3767138"/>
          <p14:tracePt t="67304" x="6196013" y="3767138"/>
          <p14:tracePt t="67320" x="6283325" y="3767138"/>
          <p14:tracePt t="67336" x="6370638" y="3767138"/>
          <p14:tracePt t="67352" x="6446838" y="3767138"/>
          <p14:tracePt t="67369" x="6483350" y="3767138"/>
          <p14:tracePt t="67385" x="6534150" y="3767138"/>
          <p14:tracePt t="67403" x="6546850" y="3767138"/>
          <p14:tracePt t="67419" x="6572250" y="3767138"/>
          <p14:tracePt t="67440" x="6584950" y="3754438"/>
          <p14:tracePt t="67453" x="6596063" y="3754438"/>
          <p14:tracePt t="67456" x="6608763" y="3741738"/>
          <p14:tracePt t="67470" x="6634163" y="3729038"/>
          <p14:tracePt t="67472" x="6646863" y="3716338"/>
          <p14:tracePt t="67486" x="6659563" y="3703638"/>
          <p14:tracePt t="67488" x="6684963" y="3692525"/>
          <p14:tracePt t="67504" x="6734175" y="3654425"/>
          <p14:tracePt t="67520" x="6784975" y="3616325"/>
          <p14:tracePt t="67536" x="6846888" y="3567113"/>
          <p14:tracePt t="67553" x="6897688" y="3490913"/>
          <p14:tracePt t="67569" x="6959600" y="3429000"/>
          <p14:tracePt t="67586" x="6997700" y="3367088"/>
          <p14:tracePt t="67604" x="7021513" y="3303588"/>
          <p14:tracePt t="67620" x="7034213" y="3241675"/>
          <p14:tracePt t="67636" x="7034213" y="3203575"/>
          <p14:tracePt t="67653" x="7034213" y="3165475"/>
          <p14:tracePt t="67656" x="7034213" y="3141663"/>
          <p14:tracePt t="67671" x="7034213" y="3128963"/>
          <p14:tracePt t="67673" x="7034213" y="3116263"/>
          <p14:tracePt t="67688" x="7034213" y="3078163"/>
          <p14:tracePt t="67704" x="7034213" y="3065463"/>
          <p14:tracePt t="67720" x="7034213" y="3041650"/>
          <p14:tracePt t="67737" x="7034213" y="3003550"/>
          <p14:tracePt t="67753" x="7021513" y="2952750"/>
          <p14:tracePt t="67770" x="7021513" y="2916238"/>
          <p14:tracePt t="67787" x="6997700" y="2852738"/>
          <p14:tracePt t="67804" x="6972300" y="2828925"/>
          <p14:tracePt t="67821" x="6959600" y="2790825"/>
          <p14:tracePt t="67824" x="6934200" y="2765425"/>
          <p14:tracePt t="67837" x="6921500" y="2728913"/>
          <p14:tracePt t="67840" x="6897688" y="2716213"/>
          <p14:tracePt t="67854" x="6884988" y="2703513"/>
          <p14:tracePt t="67856" x="6859588" y="2678113"/>
          <p14:tracePt t="67872" x="6821488" y="2640013"/>
          <p14:tracePt t="67888" x="6784975" y="2627313"/>
          <p14:tracePt t="67905" x="6734175" y="2603500"/>
          <p14:tracePt t="67921" x="6672263" y="2603500"/>
          <p14:tracePt t="67937" x="6596063" y="2578100"/>
          <p14:tracePt t="67954" x="6534150" y="2578100"/>
          <p14:tracePt t="67971" x="6472238" y="2578100"/>
          <p14:tracePt t="67987" x="6370638" y="2578100"/>
          <p14:tracePt t="68005" x="6246813" y="2578100"/>
          <p14:tracePt t="68008" x="6183313" y="2578100"/>
          <p14:tracePt t="68021" x="6108700" y="2578100"/>
          <p14:tracePt t="68024" x="6057900" y="2578100"/>
          <p14:tracePt t="68037" x="6021388" y="2578100"/>
          <p14:tracePt t="68040" x="5970588" y="2578100"/>
          <p14:tracePt t="68054" x="5921375" y="2578100"/>
          <p14:tracePt t="68056" x="5883275" y="2578100"/>
          <p14:tracePt t="68072" x="5821363" y="2578100"/>
          <p14:tracePt t="68088" x="5808663" y="2578100"/>
          <p14:tracePt t="68105" x="5795963" y="2578100"/>
          <p14:tracePt t="68208" x="5795963" y="2603500"/>
          <p14:tracePt t="68216" x="5770563" y="2627313"/>
          <p14:tracePt t="68224" x="5757863" y="2640013"/>
          <p14:tracePt t="68239" x="5757863" y="2665413"/>
          <p14:tracePt t="68241" x="5745163" y="2690813"/>
          <p14:tracePt t="68256" x="5732463" y="2728913"/>
          <p14:tracePt t="68272" x="5708650" y="2803525"/>
          <p14:tracePt t="68289" x="5695950" y="2878138"/>
          <p14:tracePt t="68306" x="5695950" y="2941638"/>
          <p14:tracePt t="68321" x="5695950" y="3016250"/>
          <p14:tracePt t="68338" x="5695950" y="3103563"/>
          <p14:tracePt t="68355" x="5708650" y="3178175"/>
          <p14:tracePt t="68372" x="5719763" y="3254375"/>
          <p14:tracePt t="68389" x="5745163" y="3316288"/>
          <p14:tracePt t="68392" x="5757863" y="3341688"/>
          <p14:tracePt t="68406" x="5770563" y="3367088"/>
          <p14:tracePt t="68408" x="5783263" y="3390900"/>
          <p14:tracePt t="68423" x="5795963" y="3416300"/>
          <p14:tracePt t="68424" x="5795963" y="3429000"/>
          <p14:tracePt t="68439" x="5821363" y="3467100"/>
          <p14:tracePt t="68456" x="5857875" y="3503613"/>
          <p14:tracePt t="68472" x="5870575" y="3529013"/>
          <p14:tracePt t="68489" x="5895975" y="3541713"/>
          <p14:tracePt t="68506" x="5932488" y="3567113"/>
          <p14:tracePt t="68522" x="5970588" y="3579813"/>
          <p14:tracePt t="68539" x="6008688" y="3603625"/>
          <p14:tracePt t="68555" x="6083300" y="3616325"/>
          <p14:tracePt t="68573" x="6183313" y="3629025"/>
          <p14:tracePt t="68576" x="6246813" y="3629025"/>
          <p14:tracePt t="68589" x="6321425" y="3629025"/>
          <p14:tracePt t="68592" x="6383338" y="3629025"/>
          <p14:tracePt t="68606" x="6459538" y="3629025"/>
          <p14:tracePt t="68608" x="6521450" y="3629025"/>
          <p14:tracePt t="68623" x="6659563" y="3629025"/>
          <p14:tracePt t="68640" x="6772275" y="3629025"/>
          <p14:tracePt t="68656" x="6859588" y="3629025"/>
          <p14:tracePt t="68673" x="6910388" y="3616325"/>
          <p14:tracePt t="68689" x="6946900" y="3603625"/>
          <p14:tracePt t="68707" x="6972300" y="3603625"/>
          <p14:tracePt t="69016" x="6985000" y="3603625"/>
          <p14:tracePt t="69023" x="6997700" y="3579813"/>
          <p14:tracePt t="69032" x="7010400" y="3567113"/>
          <p14:tracePt t="69040" x="7021513" y="3554413"/>
          <p14:tracePt t="69057" x="7034213" y="3529013"/>
          <p14:tracePt t="69073" x="7046913" y="3503613"/>
          <p14:tracePt t="69090" x="7085013" y="3467100"/>
          <p14:tracePt t="69107" x="7097713" y="3441700"/>
          <p14:tracePt t="69124" x="7110413" y="3403600"/>
          <p14:tracePt t="69141" x="7134225" y="3367088"/>
          <p14:tracePt t="69144" x="7134225" y="3354388"/>
          <p14:tracePt t="69158" x="7134225" y="3316288"/>
          <p14:tracePt t="69160" x="7146925" y="3267075"/>
          <p14:tracePt t="69175" x="7159625" y="3228975"/>
          <p14:tracePt t="69176" x="7159625" y="3178175"/>
          <p14:tracePt t="69191" x="7159625" y="3090863"/>
          <p14:tracePt t="69208" x="7159625" y="3041650"/>
          <p14:tracePt t="69224" x="7159625" y="3016250"/>
          <p14:tracePt t="69241" x="7159625" y="3003550"/>
          <p14:tracePt t="69344" x="7159625" y="2990850"/>
          <p14:tracePt t="69384" x="7146925" y="2990850"/>
          <p14:tracePt t="69400" x="7134225" y="2990850"/>
          <p14:tracePt t="69408" x="7123113" y="2978150"/>
          <p14:tracePt t="69424" x="7110413" y="2978150"/>
          <p14:tracePt t="69432" x="7110413" y="2965450"/>
          <p14:tracePt t="69441" x="7097713" y="2965450"/>
          <p14:tracePt t="69458" x="7085013" y="2941638"/>
          <p14:tracePt t="69474" x="7072313" y="2928938"/>
          <p14:tracePt t="69492" x="7059613" y="2916238"/>
          <p14:tracePt t="69513" x="7059613" y="2903538"/>
          <p14:tracePt t="69525" x="7046913" y="2903538"/>
          <p14:tracePt t="69576" x="7034213" y="2903538"/>
          <p14:tracePt t="69584" x="7021513" y="2903538"/>
          <p14:tracePt t="69600" x="7010400" y="2890838"/>
          <p14:tracePt t="69609" x="6985000" y="2890838"/>
          <p14:tracePt t="69626" x="6959600" y="2878138"/>
          <p14:tracePt t="69642" x="6934200" y="2878138"/>
          <p14:tracePt t="69658" x="6921500" y="2865438"/>
          <p14:tracePt t="69676" x="6897688" y="2852738"/>
          <p14:tracePt t="69692" x="6872288" y="2852738"/>
          <p14:tracePt t="69709" x="6846888" y="2852738"/>
          <p14:tracePt t="69726" x="6821488" y="2852738"/>
          <p14:tracePt t="69728" x="6784975" y="2852738"/>
          <p14:tracePt t="69743" x="6746875" y="2852738"/>
          <p14:tracePt t="69746" x="6696075" y="2852738"/>
          <p14:tracePt t="69759" x="6596063" y="2852738"/>
          <p14:tracePt t="69776" x="6508750" y="2852738"/>
          <p14:tracePt t="69792" x="6434138" y="2852738"/>
          <p14:tracePt t="69810" x="6396038" y="2852738"/>
          <p14:tracePt t="69825" x="6370638" y="2865438"/>
          <p14:tracePt t="69842" x="6359525" y="2865438"/>
          <p14:tracePt t="69859" x="6346825" y="2865438"/>
          <p14:tracePt t="69876" x="6334125" y="2865438"/>
          <p14:tracePt t="69976" x="6308725" y="2865438"/>
          <p14:tracePt t="69984" x="6259513" y="2878138"/>
          <p14:tracePt t="69993" x="6221413" y="2890838"/>
          <p14:tracePt t="70010" x="6121400" y="2916238"/>
          <p14:tracePt t="70026" x="6034088" y="2941638"/>
          <p14:tracePt t="70043" x="5957888" y="2965450"/>
          <p14:tracePt t="70059" x="5908675" y="2965450"/>
          <p14:tracePt t="70076" x="5870575" y="2978150"/>
          <p14:tracePt t="70093" x="5821363" y="2990850"/>
          <p14:tracePt t="70096" x="5795963" y="3003550"/>
          <p14:tracePt t="70110" x="5770563" y="3016250"/>
          <p14:tracePt t="70112" x="5757863" y="3028950"/>
          <p14:tracePt t="70126" x="5745163" y="3028950"/>
          <p14:tracePt t="70128" x="5719763" y="3041650"/>
          <p14:tracePt t="70144" x="5695950" y="3065463"/>
          <p14:tracePt t="70161" x="5657850" y="3078163"/>
          <p14:tracePt t="70176" x="5645150" y="3090863"/>
          <p14:tracePt t="70194" x="5632450" y="3103563"/>
          <p14:tracePt t="70210" x="5632450" y="3116263"/>
          <p14:tracePt t="70226" x="5619750" y="3128963"/>
          <p14:tracePt t="70243" x="5607050" y="3165475"/>
          <p14:tracePt t="70259" x="5607050" y="3203575"/>
          <p14:tracePt t="70276" x="5607050" y="3228975"/>
          <p14:tracePt t="70294" x="5583238" y="3267075"/>
          <p14:tracePt t="70296" x="5583238" y="3290888"/>
          <p14:tracePt t="70311" x="5583238" y="3328988"/>
          <p14:tracePt t="70327" x="5570538" y="3390900"/>
          <p14:tracePt t="70344" x="5570538" y="3416300"/>
          <p14:tracePt t="70360" x="5570538" y="3429000"/>
          <p14:tracePt t="70377" x="5570538" y="3441700"/>
          <p14:tracePt t="70393" x="5570538" y="3454400"/>
          <p14:tracePt t="70504" x="5570538" y="3467100"/>
          <p14:tracePt t="70536" x="5570538" y="3479800"/>
          <p14:tracePt t="70544" x="5583238" y="3490913"/>
          <p14:tracePt t="70552" x="5583238" y="3516313"/>
          <p14:tracePt t="70560" x="5595938" y="3529013"/>
          <p14:tracePt t="70577" x="5632450" y="3579813"/>
          <p14:tracePt t="70594" x="5645150" y="3641725"/>
          <p14:tracePt t="70611" x="5683250" y="3703638"/>
          <p14:tracePt t="70628" x="5719763" y="3754438"/>
          <p14:tracePt t="70645" x="5757863" y="3803650"/>
          <p14:tracePt t="70647" x="5757863" y="3829050"/>
          <p14:tracePt t="70661" x="5770563" y="3841750"/>
          <p14:tracePt t="70663" x="5783263" y="3854450"/>
          <p14:tracePt t="70679" x="5783263" y="3879850"/>
          <p14:tracePt t="70681" x="5795963" y="3879850"/>
          <p14:tracePt t="70695" x="5808663" y="3905250"/>
          <p14:tracePt t="70712" x="5821363" y="3916363"/>
          <p14:tracePt t="70728" x="5832475" y="3929063"/>
          <p14:tracePt t="70745" x="5832475" y="3941763"/>
          <p14:tracePt t="70761" x="5845175" y="3954463"/>
          <p14:tracePt t="70778" x="5857875" y="3967163"/>
          <p14:tracePt t="70794" x="5870575" y="3979863"/>
          <p14:tracePt t="70812" x="5870575" y="4005263"/>
          <p14:tracePt t="70828" x="5883275" y="4029075"/>
          <p14:tracePt t="70845" x="5883275" y="4054475"/>
          <p14:tracePt t="70848" x="5895975" y="4067175"/>
          <p14:tracePt t="70861" x="5908675" y="4079875"/>
          <p14:tracePt t="70879" x="5921375" y="4117975"/>
          <p14:tracePt t="70896" x="5932488" y="4154488"/>
          <p14:tracePt t="70913" x="5932488" y="4179888"/>
          <p14:tracePt t="70929" x="5945188" y="4205288"/>
          <p14:tracePt t="70946" x="5945188" y="4241800"/>
          <p14:tracePt t="70962" x="5945188" y="4254500"/>
          <p14:tracePt t="70978" x="5945188" y="4267200"/>
          <p14:tracePt t="70995" x="5945188" y="4292600"/>
          <p14:tracePt t="71013" x="5945188" y="4305300"/>
          <p14:tracePt t="71016" x="5945188" y="4318000"/>
          <p14:tracePt t="71029" x="5945188" y="4330700"/>
          <p14:tracePt t="71032" x="5945188" y="4354513"/>
          <p14:tracePt t="71046" x="5945188" y="4367213"/>
          <p14:tracePt t="71063" x="5945188" y="4392613"/>
          <p14:tracePt t="71080" x="5945188" y="4405313"/>
          <p14:tracePt t="71096" x="5945188" y="4418013"/>
          <p14:tracePt t="71113" x="5945188" y="4430713"/>
          <p14:tracePt t="71129" x="5945188" y="4443413"/>
          <p14:tracePt t="71240" x="5945188" y="4454525"/>
          <p14:tracePt t="71256" x="5945188" y="4467225"/>
          <p14:tracePt t="71264" x="5921375" y="4467225"/>
          <p14:tracePt t="71280" x="5908675" y="4492625"/>
          <p14:tracePt t="71296" x="5870575" y="4530725"/>
          <p14:tracePt t="71314" x="5845175" y="4567238"/>
          <p14:tracePt t="71330" x="5808663" y="4618038"/>
          <p14:tracePt t="71346" x="5770563" y="4656138"/>
          <p14:tracePt t="71363" x="5745163" y="4692650"/>
          <p14:tracePt t="71380" x="5719763" y="4730750"/>
          <p14:tracePt t="71397" x="5695950" y="4756150"/>
          <p14:tracePt t="71414" x="5683250" y="4779963"/>
          <p14:tracePt t="71416" x="5670550" y="4779963"/>
          <p14:tracePt t="71430" x="5670550" y="4792663"/>
          <p14:tracePt t="71432" x="5657850" y="4792663"/>
          <p14:tracePt t="71447" x="5645150" y="4805363"/>
          <p14:tracePt t="71464" x="5645150" y="4818063"/>
          <p14:tracePt t="71480" x="5645150" y="4830763"/>
          <p14:tracePt t="71528" x="5632450" y="4830763"/>
          <p14:tracePt t="71536" x="5632450" y="4843463"/>
          <p14:tracePt t="71547" x="5632450" y="4856163"/>
          <p14:tracePt t="71563" x="5619750" y="4879975"/>
          <p14:tracePt t="71580" x="5595938" y="4918075"/>
          <p14:tracePt t="71597" x="5583238" y="4930775"/>
          <p14:tracePt t="71600" x="5570538" y="4968875"/>
          <p14:tracePt t="71614" x="5570538" y="4981575"/>
          <p14:tracePt t="71617" x="5557838" y="4992688"/>
          <p14:tracePt t="71631" x="5545138" y="5030788"/>
          <p14:tracePt t="71648" x="5519738" y="5068888"/>
          <p14:tracePt t="71664" x="5519738" y="5092700"/>
          <p14:tracePt t="71680" x="5507038" y="5105400"/>
          <p14:tracePt t="71697" x="5507038" y="5118100"/>
          <p14:tracePt t="71714" x="5507038" y="5130800"/>
          <p14:tracePt t="71731" x="5507038" y="5143500"/>
          <p14:tracePt t="72088" x="5495925" y="5143500"/>
          <p14:tracePt t="72096" x="5483225" y="5143500"/>
          <p14:tracePt t="72112" x="5470525" y="5143500"/>
          <p14:tracePt t="72121" x="5457825" y="5143500"/>
          <p14:tracePt t="72132" x="5457825" y="5130800"/>
          <p14:tracePt t="72148" x="5432425" y="5105400"/>
          <p14:tracePt t="72165" x="5407025" y="5092700"/>
          <p14:tracePt t="72183" x="5407025" y="5081588"/>
          <p14:tracePt t="72185" x="5394325" y="5081588"/>
          <p14:tracePt t="72199" x="5394325" y="5068888"/>
          <p14:tracePt t="72216" x="5383213" y="5056188"/>
          <p14:tracePt t="72232" x="5370513" y="5056188"/>
          <p14:tracePt t="72249" x="5357813" y="5056188"/>
          <p14:tracePt t="72265" x="5345113" y="5056188"/>
          <p14:tracePt t="72281" x="5307013" y="5030788"/>
          <p14:tracePt t="72299" x="5257800" y="5030788"/>
          <p14:tracePt t="72316" x="5207000" y="5018088"/>
          <p14:tracePt t="72333" x="5170488" y="5005388"/>
          <p14:tracePt t="72336" x="5157788" y="4992688"/>
          <p14:tracePt t="72349" x="5145088" y="4981575"/>
          <p14:tracePt t="72366" x="5132388" y="4981575"/>
          <p14:tracePt t="72368" x="5106988" y="4981575"/>
          <p14:tracePt t="72383" x="5057775" y="4956175"/>
          <p14:tracePt t="72400" x="4994275" y="4918075"/>
          <p14:tracePt t="72417" x="4932363" y="4879975"/>
          <p14:tracePt t="72433" x="4856163" y="4843463"/>
          <p14:tracePt t="72450" x="4832350" y="4830763"/>
          <p14:tracePt t="72466" x="4819650" y="4818063"/>
          <p14:tracePt t="72482" x="4806950" y="4792663"/>
          <p14:tracePt t="72499" x="4794250" y="4779963"/>
          <p14:tracePt t="72520" x="4781550" y="4768850"/>
          <p14:tracePt t="72544" x="4781550" y="4756150"/>
          <p14:tracePt t="72552" x="4781550" y="4743450"/>
          <p14:tracePt t="72568" x="4768850" y="4743450"/>
          <p14:tracePt t="73888" x="4806950" y="4743450"/>
          <p14:tracePt t="73896" x="4832350" y="4743450"/>
          <p14:tracePt t="73904" x="4856163" y="4756150"/>
          <p14:tracePt t="73921" x="4906963" y="4779963"/>
          <p14:tracePt t="73937" x="4945063" y="4792663"/>
          <p14:tracePt t="73955" x="4981575" y="4830763"/>
          <p14:tracePt t="73970" x="4994275" y="4830763"/>
          <p14:tracePt t="73987" x="4994275" y="4843463"/>
          <p14:tracePt t="74040" x="5006975" y="4843463"/>
          <p14:tracePt t="74128" x="5006975" y="4856163"/>
          <p14:tracePt t="74369" x="5019675" y="4830763"/>
          <p14:tracePt t="74376" x="5032375" y="4768850"/>
          <p14:tracePt t="74388" x="5032375" y="4718050"/>
          <p14:tracePt t="74404" x="5045075" y="4618038"/>
          <p14:tracePt t="74422" x="5068888" y="4505325"/>
          <p14:tracePt t="74424" x="5068888" y="4467225"/>
          <p14:tracePt t="74438" x="5068888" y="4430713"/>
          <p14:tracePt t="74440" x="5081588" y="4392613"/>
          <p14:tracePt t="74455" x="5094288" y="4330700"/>
          <p14:tracePt t="74472" x="5106988" y="4254500"/>
          <p14:tracePt t="74488" x="5106988" y="4230688"/>
          <p14:tracePt t="74505" x="5106988" y="4192588"/>
          <p14:tracePt t="74522" x="5106988" y="4167188"/>
          <p14:tracePt t="74538" x="5106988" y="4154488"/>
          <p14:tracePt t="75096" x="5106988" y="4129088"/>
          <p14:tracePt t="75105" x="5106988" y="4117975"/>
          <p14:tracePt t="75112" x="5106988" y="4105275"/>
          <p14:tracePt t="75122" x="5106988" y="4092575"/>
          <p14:tracePt t="75140" x="5119688" y="4029075"/>
          <p14:tracePt t="75156" x="5132388" y="3967163"/>
          <p14:tracePt t="75174" x="5157788" y="3916363"/>
          <p14:tracePt t="75176" x="5170488" y="3905250"/>
          <p14:tracePt t="75190" x="5170488" y="3879850"/>
          <p14:tracePt t="75192" x="5170488" y="3854450"/>
          <p14:tracePt t="75207" x="5181600" y="3841750"/>
          <p14:tracePt t="75224" x="5181600" y="3829050"/>
          <p14:tracePt t="75240" x="5181600" y="3803650"/>
          <p14:tracePt t="75416" x="5181600" y="3792538"/>
          <p14:tracePt t="75424" x="5145088" y="3779838"/>
          <p14:tracePt t="75432" x="5119688" y="3779838"/>
          <p14:tracePt t="75440" x="5081588" y="3779838"/>
          <p14:tracePt t="75457" x="5032375" y="3779838"/>
          <p14:tracePt t="75474" x="4906963" y="3767138"/>
          <p14:tracePt t="75490" x="4806950" y="3767138"/>
          <p14:tracePt t="75506" x="4743450" y="3741738"/>
          <p14:tracePt t="75524" x="4681538" y="3741738"/>
          <p14:tracePt t="75541" x="4643438" y="3741738"/>
          <p14:tracePt t="76936" x="4643438" y="3754438"/>
          <p14:tracePt t="76952" x="4643438" y="3767138"/>
          <p14:tracePt t="77288" x="4643438" y="3779838"/>
          <p14:tracePt t="77304" x="4643438" y="3792538"/>
          <p14:tracePt t="77311" x="4630738" y="3792538"/>
          <p14:tracePt t="77320" x="4630738" y="3803650"/>
          <p14:tracePt t="77344" x="4630738" y="3816350"/>
          <p14:tracePt t="80592" x="4668838" y="3816350"/>
          <p14:tracePt t="80600" x="4719638" y="3816350"/>
          <p14:tracePt t="80608" x="4781550" y="3816350"/>
          <p14:tracePt t="80620" x="4832350" y="3816350"/>
          <p14:tracePt t="80624" x="4856163" y="3816350"/>
          <p14:tracePt t="80638" x="4881563" y="3816350"/>
          <p14:tracePt t="80640" x="4906963" y="3803650"/>
          <p14:tracePt t="80654" x="4919663" y="3792538"/>
          <p14:tracePt t="80656" x="4932363" y="3792538"/>
          <p14:tracePt t="80671" x="4956175" y="3779838"/>
          <p14:tracePt t="85568" x="5019675" y="3792538"/>
          <p14:tracePt t="85576" x="5270500" y="3854450"/>
          <p14:tracePt t="85584" x="5783263" y="4017963"/>
          <p14:tracePt t="85601" x="6997700" y="4379913"/>
          <p14:tracePt t="85617" x="7585075" y="4567238"/>
          <p14:tracePt t="85633" x="7773988" y="4618038"/>
          <p14:tracePt t="85650" x="7835900" y="4618038"/>
          <p14:tracePt t="85736" x="7810500" y="4605338"/>
          <p14:tracePt t="85744" x="7773988" y="4605338"/>
          <p14:tracePt t="85752" x="7735888" y="4592638"/>
          <p14:tracePt t="85768" x="7635875" y="4530725"/>
          <p14:tracePt t="85784" x="7585075" y="4505325"/>
          <p14:tracePt t="85801" x="7561263" y="4505325"/>
          <p14:tracePt t="85823" x="7548563" y="4505325"/>
          <p14:tracePt t="85834" x="7535863" y="4492625"/>
          <p14:tracePt t="85851" x="7472363" y="4443413"/>
          <p14:tracePt t="85868" x="7372350" y="4367213"/>
          <p14:tracePt t="85884" x="7285038" y="4318000"/>
          <p14:tracePt t="85888" x="7246938" y="4305300"/>
          <p14:tracePt t="85901" x="7210425" y="4279900"/>
          <p14:tracePt t="85904" x="7146925" y="4254500"/>
          <p14:tracePt t="85918" x="7097713" y="4230688"/>
          <p14:tracePt t="85920" x="7046913" y="4217988"/>
          <p14:tracePt t="85936" x="6985000" y="4179888"/>
          <p14:tracePt t="85952" x="6959600" y="4154488"/>
          <p14:tracePt t="85968" x="6946900" y="4154488"/>
          <p14:tracePt t="86112" x="6934200" y="4154488"/>
          <p14:tracePt t="86120" x="6910388" y="4154488"/>
          <p14:tracePt t="86136" x="6759575" y="4117975"/>
          <p14:tracePt t="86152" x="6459538" y="4092575"/>
          <p14:tracePt t="86169" x="6259513" y="4079875"/>
          <p14:tracePt t="86184" x="6170613" y="4054475"/>
          <p14:tracePt t="86200" x="6157913" y="4054475"/>
          <p14:tracePt t="86279" x="6170613" y="4054475"/>
          <p14:tracePt t="86287" x="6183313" y="4054475"/>
          <p14:tracePt t="86294" x="6196013" y="4054475"/>
          <p14:tracePt t="90162" x="6296025" y="4054475"/>
          <p14:tracePt t="90179" x="7110413" y="4105275"/>
          <p14:tracePt t="90196" x="8461375" y="4279900"/>
          <p14:tracePt t="90213" x="9750425" y="4443413"/>
          <p14:tracePt t="90215" x="10264775" y="4467225"/>
          <p14:tracePt t="90229" x="10702925" y="4467225"/>
          <p14:tracePt t="90232" x="11015663" y="4467225"/>
          <p14:tracePt t="90246" x="11253788" y="4467225"/>
          <p14:tracePt t="90248" x="11453813" y="4467225"/>
          <p14:tracePt t="90263" x="11741150" y="4467225"/>
          <p14:tracePt t="90280" x="11879263" y="4454525"/>
          <p14:tracePt t="90296" x="11928475" y="4418013"/>
          <p14:tracePt t="90312" x="11941175" y="4405313"/>
          <p14:tracePt t="90329" x="11953875" y="4379913"/>
          <p14:tracePt t="90345" x="11953875" y="4367213"/>
          <p14:tracePt t="90362" x="11953875" y="4354513"/>
          <p14:tracePt t="90380" x="11953875" y="4330700"/>
          <p14:tracePt t="90396" x="11904663" y="4279900"/>
          <p14:tracePt t="90413" x="11879263" y="4230688"/>
          <p14:tracePt t="90416" x="11879263" y="4205288"/>
          <p14:tracePt t="90430" x="11866563" y="4154488"/>
          <p14:tracePt t="90432" x="11828463" y="4105275"/>
          <p14:tracePt t="90446" x="11779250" y="4054475"/>
          <p14:tracePt t="90448" x="11728450" y="4005263"/>
          <p14:tracePt t="90464" x="11566525" y="3892550"/>
          <p14:tracePt t="90480" x="11328400" y="3816350"/>
          <p14:tracePt t="90497" x="11002963" y="3729038"/>
          <p14:tracePt t="90513" x="10590213" y="3654425"/>
          <p14:tracePt t="90529" x="10088563" y="3603625"/>
          <p14:tracePt t="90546" x="9750425" y="3590925"/>
          <p14:tracePt t="90564" x="9601200" y="3590925"/>
          <p14:tracePt t="90580" x="9550400" y="3590925"/>
          <p14:tracePt t="90696" x="9588500" y="3590925"/>
          <p14:tracePt t="90704" x="9650413" y="3603625"/>
          <p14:tracePt t="90713" x="9701213" y="3629025"/>
          <p14:tracePt t="90730" x="9775825" y="3667125"/>
          <p14:tracePt t="90747" x="9813925" y="3679825"/>
          <p14:tracePt t="90808" x="9813925" y="3703638"/>
          <p14:tracePt t="90815" x="9813925" y="3716338"/>
          <p14:tracePt t="90831" x="9750425" y="3741738"/>
          <p14:tracePt t="90848" x="9637713" y="3767138"/>
          <p14:tracePt t="90864" x="9563100" y="3792538"/>
          <p14:tracePt t="90880" x="9537700" y="3803650"/>
          <p14:tracePt t="90984" x="9563100" y="3803650"/>
          <p14:tracePt t="90992" x="9575800" y="3803650"/>
          <p14:tracePt t="91000" x="9601200" y="3792538"/>
          <p14:tracePt t="91015" x="9663113" y="3779838"/>
          <p14:tracePt t="91032" x="9739313" y="3767138"/>
          <p14:tracePt t="91048" x="9801225" y="3754438"/>
          <p14:tracePt t="91065" x="9839325" y="3741738"/>
          <p14:tracePt t="91081" x="9852025" y="3741738"/>
          <p14:tracePt t="93168" x="9852025" y="3729038"/>
          <p14:tracePt t="93176" x="9863138" y="3729038"/>
          <p14:tracePt t="93186" x="9875838" y="3703638"/>
          <p14:tracePt t="93204" x="9875838" y="3692525"/>
          <p14:tracePt t="93220" x="9888538" y="3667125"/>
          <p14:tracePt t="93236" x="9888538" y="3654425"/>
          <p14:tracePt t="93296" x="9888538" y="3641725"/>
          <p14:tracePt t="93303" x="9839325" y="3629025"/>
          <p14:tracePt t="93312" x="9788525" y="3616325"/>
          <p14:tracePt t="93320" x="9713913" y="3603625"/>
          <p14:tracePt t="93337" x="9575800" y="3603625"/>
          <p14:tracePt t="93353" x="9413875" y="3590925"/>
          <p14:tracePt t="93370" x="9237663" y="3579813"/>
          <p14:tracePt t="93387" x="9075738" y="3579813"/>
          <p14:tracePt t="93404" x="8963025" y="3579813"/>
          <p14:tracePt t="93421" x="8899525" y="3554413"/>
          <p14:tracePt t="93424" x="8886825" y="3554413"/>
          <p14:tracePt t="93438" x="8874125" y="3554413"/>
          <p14:tracePt t="93455" x="8863013" y="3554413"/>
          <p14:tracePt t="93544" x="8850313" y="3554413"/>
          <p14:tracePt t="93552" x="8837613" y="3554413"/>
          <p14:tracePt t="93560" x="8812213" y="3541713"/>
          <p14:tracePt t="93571" x="8799513" y="3541713"/>
          <p14:tracePt t="93588" x="8750300" y="3529013"/>
          <p14:tracePt t="93605" x="8712200" y="3516313"/>
          <p14:tracePt t="93607" x="8699500" y="3516313"/>
          <p14:tracePt t="93622" x="8674100" y="3516313"/>
          <p14:tracePt t="93624" x="8661400" y="3503613"/>
          <p14:tracePt t="93639" x="8650288" y="3503613"/>
          <p14:tracePt t="93641" x="8624888" y="3490913"/>
          <p14:tracePt t="93655" x="8524875" y="3479800"/>
          <p14:tracePt t="93672" x="8435975" y="3467100"/>
          <p14:tracePt t="93688" x="8335963" y="3467100"/>
          <p14:tracePt t="93705" x="8261350" y="3467100"/>
          <p14:tracePt t="93721" x="8161338" y="3467100"/>
          <p14:tracePt t="93738" x="8023225" y="3467100"/>
          <p14:tracePt t="93754" x="7874000" y="3467100"/>
          <p14:tracePt t="93772" x="7735888" y="3467100"/>
          <p14:tracePt t="93788" x="7597775" y="3479800"/>
          <p14:tracePt t="93791" x="7535863" y="3479800"/>
          <p14:tracePt t="93805" x="7497763" y="3490913"/>
          <p14:tracePt t="93807" x="7472363" y="3503613"/>
          <p14:tracePt t="93822" x="7459663" y="3516313"/>
          <p14:tracePt t="93824" x="7448550" y="3516313"/>
          <p14:tracePt t="93912" x="7435850" y="3516313"/>
          <p14:tracePt t="93929" x="7423150" y="3516313"/>
          <p14:tracePt t="93936" x="7397750" y="3516313"/>
          <p14:tracePt t="93944" x="7385050" y="3503613"/>
          <p14:tracePt t="93956" x="7372350" y="3503613"/>
          <p14:tracePt t="93972" x="7359650" y="3490913"/>
          <p14:tracePt t="93989" x="7359650" y="3479800"/>
          <p14:tracePt t="93992" x="7348538" y="3479800"/>
          <p14:tracePt t="94005" x="7335838" y="3479800"/>
          <p14:tracePt t="100440" x="7335838" y="3516313"/>
          <p14:tracePt t="100448" x="7335838" y="3567113"/>
          <p14:tracePt t="100456" x="7335838" y="3641725"/>
          <p14:tracePt t="100473" x="7335838" y="3692525"/>
          <p14:tracePt t="100489" x="7335838" y="3703638"/>
          <p14:tracePt t="100505" x="7423150" y="3792538"/>
          <p14:tracePt t="100522" x="7623175" y="3967163"/>
          <p14:tracePt t="100539" x="7874000" y="4129088"/>
          <p14:tracePt t="100556" x="8099425" y="4267200"/>
          <p14:tracePt t="100573" x="8461375" y="4418013"/>
          <p14:tracePt t="100575" x="8699500" y="4479925"/>
          <p14:tracePt t="100590" x="8912225" y="4543425"/>
          <p14:tracePt t="100592" x="9112250" y="4592638"/>
          <p14:tracePt t="100606" x="9301163" y="4618038"/>
          <p14:tracePt t="100608" x="9463088" y="4656138"/>
          <p14:tracePt t="100624" x="9788525" y="4679950"/>
          <p14:tracePt t="100640" x="10052050" y="4679950"/>
          <p14:tracePt t="100656" x="10239375" y="4679950"/>
          <p14:tracePt t="100673" x="10352088" y="4679950"/>
          <p14:tracePt t="100689" x="10414000" y="4679950"/>
          <p14:tracePt t="100706" x="10452100" y="4667250"/>
          <p14:tracePt t="100723" x="10502900" y="4643438"/>
          <p14:tracePt t="100740" x="10514013" y="4643438"/>
          <p14:tracePt t="101032" x="10514013" y="4630738"/>
          <p14:tracePt t="101040" x="10514013" y="4605338"/>
          <p14:tracePt t="101047" x="10514013" y="4567238"/>
          <p14:tracePt t="101056" x="10514013" y="4530725"/>
          <p14:tracePt t="101073" x="10514013" y="4467225"/>
          <p14:tracePt t="101090" x="10514013" y="4418013"/>
          <p14:tracePt t="101107" x="10514013" y="4367213"/>
          <p14:tracePt t="101124" x="10514013" y="4341813"/>
          <p14:tracePt t="101400" x="10514013" y="4330700"/>
          <p14:tracePt t="101408" x="10526713" y="4330700"/>
          <p14:tracePt t="101415" x="10539413" y="4318000"/>
          <p14:tracePt t="101425" x="10564813" y="4305300"/>
          <p14:tracePt t="102536" x="10577513" y="4305300"/>
          <p14:tracePt t="102672" x="10590213" y="4305300"/>
          <p14:tracePt t="102864" x="10602913" y="4305300"/>
          <p14:tracePt t="102872" x="10614025" y="4305300"/>
          <p14:tracePt t="102879" x="10626725" y="4305300"/>
          <p14:tracePt t="102896" x="10652125" y="4305300"/>
          <p14:tracePt t="102913" x="10664825" y="4305300"/>
          <p14:tracePt t="102929" x="10677525" y="4305300"/>
          <p14:tracePt t="102945" x="10690225" y="4305300"/>
          <p14:tracePt t="102962" x="10715625" y="4305300"/>
          <p14:tracePt t="102979" x="10726738" y="4305300"/>
          <p14:tracePt t="102996" x="10752138" y="4305300"/>
          <p14:tracePt t="103013" x="10790238" y="4305300"/>
          <p14:tracePt t="103015" x="10828338" y="4292600"/>
          <p14:tracePt t="103029" x="10864850" y="4292600"/>
          <p14:tracePt t="103032" x="10902950" y="4279900"/>
          <p14:tracePt t="103046" x="10952163" y="4254500"/>
          <p14:tracePt t="103048" x="10990263" y="4254500"/>
          <p14:tracePt t="103063" x="11028363" y="4230688"/>
          <p14:tracePt t="103080" x="11052175" y="4217988"/>
          <p14:tracePt t="103097" x="11064875" y="4217988"/>
          <p14:tracePt t="103114" x="11090275" y="4205288"/>
          <p14:tracePt t="105480" x="11090275" y="4192588"/>
          <p14:tracePt t="105487" x="11077575" y="4167188"/>
          <p14:tracePt t="105503" x="11064875" y="4141788"/>
          <p14:tracePt t="105520" x="11052175" y="4117975"/>
          <p14:tracePt t="105536" x="11041063" y="4092575"/>
          <p14:tracePt t="105553" x="11041063" y="4079875"/>
          <p14:tracePt t="105568" x="11041063" y="4067175"/>
          <p14:tracePt t="106848" x="11028363" y="4067175"/>
          <p14:tracePt t="106856" x="11015663" y="4067175"/>
          <p14:tracePt t="106888" x="11002963" y="4067175"/>
          <p14:tracePt t="107096" x="10990263" y="4067175"/>
          <p14:tracePt t="107112" x="10977563" y="4067175"/>
          <p14:tracePt t="107136" x="10977563" y="4079875"/>
          <p14:tracePt t="107144" x="10964863" y="4079875"/>
          <p14:tracePt t="107156" x="10952163" y="4105275"/>
          <p14:tracePt t="107176" x="10939463" y="4129088"/>
          <p14:tracePt t="107191" x="10928350" y="4167188"/>
          <p14:tracePt t="107208" x="10902950" y="4205288"/>
          <p14:tracePt t="107224" x="10890250" y="4241800"/>
          <p14:tracePt t="107240" x="10877550" y="4279900"/>
          <p14:tracePt t="107257" x="10877550" y="4292600"/>
          <p14:tracePt t="107273" x="10877550" y="4305300"/>
          <p14:tracePt t="112968" x="10864850" y="4305300"/>
          <p14:tracePt t="113544" x="10864850" y="4292600"/>
          <p14:tracePt t="113552" x="10864850" y="4279900"/>
          <p14:tracePt t="113560" x="10864850" y="4267200"/>
          <p14:tracePt t="113574" x="10864850" y="4254500"/>
          <p14:tracePt t="113576" x="10864850" y="4230688"/>
          <p14:tracePt t="113591" x="10864850" y="4217988"/>
          <p14:tracePt t="113593" x="10864850" y="4205288"/>
          <p14:tracePt t="113607" x="10864850" y="4192588"/>
          <p14:tracePt t="113623" x="10864850" y="4154488"/>
          <p14:tracePt t="113648" x="10864850" y="4141788"/>
          <p14:tracePt t="113656" x="10864850" y="4129088"/>
          <p14:tracePt t="120144" x="10852150" y="4141788"/>
          <p14:tracePt t="120151" x="10839450" y="4192588"/>
          <p14:tracePt t="120160" x="10815638" y="4279900"/>
          <p14:tracePt t="120175" x="10777538" y="4379913"/>
          <p14:tracePt t="120177" x="10715625" y="4479925"/>
          <p14:tracePt t="120191" x="10590213" y="4656138"/>
          <p14:tracePt t="120207" x="10426700" y="4843463"/>
          <p14:tracePt t="120224" x="10264775" y="5018088"/>
          <p14:tracePt t="120241" x="10177463" y="5105400"/>
          <p14:tracePt t="120257" x="10139363" y="5156200"/>
          <p14:tracePt t="120274" x="10113963" y="5168900"/>
          <p14:tracePt t="120291" x="10088563" y="5181600"/>
          <p14:tracePt t="120307" x="10064750" y="5194300"/>
          <p14:tracePt t="120324" x="10052050" y="5194300"/>
          <p14:tracePt t="120560" x="10039350" y="5194300"/>
          <p14:tracePt t="120568" x="10039350" y="5205413"/>
          <p14:tracePt t="120575" x="10013950" y="5218113"/>
          <p14:tracePt t="120592" x="9926638" y="5243513"/>
          <p14:tracePt t="120609" x="9813925" y="5294313"/>
          <p14:tracePt t="120625" x="9637713" y="5318125"/>
          <p14:tracePt t="120641" x="9388475" y="5318125"/>
          <p14:tracePt t="120658" x="9024938" y="5218113"/>
          <p14:tracePt t="120675" x="8361363" y="4981575"/>
          <p14:tracePt t="120692" x="7673975" y="4667250"/>
          <p14:tracePt t="120695" x="7310438" y="4479925"/>
          <p14:tracePt t="120709" x="6946900" y="4292600"/>
          <p14:tracePt t="120711" x="6596063" y="4117975"/>
          <p14:tracePt t="120726" x="6334125" y="3967163"/>
          <p14:tracePt t="120728" x="6096000" y="3816350"/>
          <p14:tracePt t="120743" x="5757863" y="3541713"/>
          <p14:tracePt t="120759" x="5557838" y="3290888"/>
          <p14:tracePt t="120776" x="5383213" y="3041650"/>
          <p14:tracePt t="120792" x="5194300" y="2778125"/>
          <p14:tracePt t="120809" x="4981575" y="2465388"/>
          <p14:tracePt t="120826" x="4756150" y="2089150"/>
          <p14:tracePt t="120842" x="4568825" y="1814513"/>
          <p14:tracePt t="120859" x="4418013" y="1552575"/>
          <p14:tracePt t="120875" x="4305300" y="1376363"/>
          <p14:tracePt t="120893" x="4243388" y="1238250"/>
          <p14:tracePt t="120896" x="4217988" y="1176338"/>
          <p14:tracePt t="120909" x="4192588" y="1138238"/>
          <p14:tracePt t="120911" x="4181475" y="1101725"/>
          <p14:tracePt t="120926" x="4156075" y="1050925"/>
          <p14:tracePt t="120928" x="4130675" y="1025525"/>
          <p14:tracePt t="120944" x="4081463" y="989013"/>
          <p14:tracePt t="120960" x="4068763" y="976313"/>
          <p14:tracePt t="120976" x="4056063" y="963613"/>
          <p14:tracePt t="121032" x="4056063" y="950913"/>
          <p14:tracePt t="121048" x="4056063" y="925513"/>
          <p14:tracePt t="121055" x="4056063" y="912813"/>
          <p14:tracePt t="121064" x="4030663" y="901700"/>
          <p14:tracePt t="121076" x="4017963" y="876300"/>
          <p14:tracePt t="121079" x="3992563" y="863600"/>
          <p14:tracePt t="121094" x="3956050" y="850900"/>
          <p14:tracePt t="121096" x="3892550" y="850900"/>
          <p14:tracePt t="121111" x="3830638" y="850900"/>
          <p14:tracePt t="121113" x="3779838" y="850900"/>
          <p14:tracePt t="121127" x="3654425" y="850900"/>
          <p14:tracePt t="121144" x="3517900" y="850900"/>
          <p14:tracePt t="121160" x="3379788" y="876300"/>
          <p14:tracePt t="121176" x="3241675" y="925513"/>
          <p14:tracePt t="121193" x="3041650" y="1001713"/>
          <p14:tracePt t="121209" x="2867025" y="1063625"/>
          <p14:tracePt t="121226" x="2703513" y="1125538"/>
          <p14:tracePt t="121243" x="2554288" y="1201738"/>
          <p14:tracePt t="121260" x="2378075" y="1263650"/>
          <p14:tracePt t="121263" x="2290763" y="1301750"/>
          <p14:tracePt t="121276" x="2203450" y="1339850"/>
          <p14:tracePt t="121279" x="2139950" y="1376363"/>
          <p14:tracePt t="121294" x="2078038" y="1401763"/>
          <p14:tracePt t="121296" x="2027238" y="1427163"/>
          <p14:tracePt t="121311" x="1939925" y="1489075"/>
          <p14:tracePt t="121327" x="1878013" y="1527175"/>
          <p14:tracePt t="121344" x="1827213" y="1576388"/>
          <p14:tracePt t="121360" x="1778000" y="1639888"/>
          <p14:tracePt t="121377" x="1739900" y="1714500"/>
          <p14:tracePt t="121393" x="1701800" y="1789113"/>
          <p14:tracePt t="121410" x="1689100" y="1865313"/>
          <p14:tracePt t="121427" x="1665288" y="1965325"/>
          <p14:tracePt t="121444" x="1665288" y="2065338"/>
          <p14:tracePt t="121447" x="1665288" y="2127250"/>
          <p14:tracePt t="121461" x="1665288" y="2178050"/>
          <p14:tracePt t="121463" x="1665288" y="2214563"/>
          <p14:tracePt t="121478" x="1665288" y="2252663"/>
          <p14:tracePt t="121480" x="1665288" y="2290763"/>
          <p14:tracePt t="121495" x="1689100" y="2365375"/>
          <p14:tracePt t="121511" x="1727200" y="2478088"/>
          <p14:tracePt t="121528" x="1790700" y="2590800"/>
          <p14:tracePt t="121544" x="1878013" y="2703513"/>
          <p14:tracePt t="121561" x="1990725" y="2816225"/>
          <p14:tracePt t="121577" x="2116138" y="2928938"/>
          <p14:tracePt t="121594" x="2252663" y="3041650"/>
          <p14:tracePt t="121611" x="2365375" y="3116263"/>
          <p14:tracePt t="121628" x="2490788" y="3154363"/>
          <p14:tracePt t="121644" x="2603500" y="3203575"/>
          <p14:tracePt t="121647" x="2678113" y="3216275"/>
          <p14:tracePt t="121661" x="2728913" y="3228975"/>
          <p14:tracePt t="121664" x="2790825" y="3241675"/>
          <p14:tracePt t="121678" x="2828925" y="3241675"/>
          <p14:tracePt t="121681" x="2854325" y="3241675"/>
          <p14:tracePt t="121695" x="2916238" y="3241675"/>
          <p14:tracePt t="121710" x="2967038" y="3241675"/>
          <p14:tracePt t="121726" x="3028950" y="3216275"/>
          <p14:tracePt t="121743" x="3067050" y="3190875"/>
          <p14:tracePt t="121759" x="3116263" y="3141663"/>
          <p14:tracePt t="121776" x="3154363" y="3054350"/>
          <p14:tracePt t="121795" x="3205163" y="2978150"/>
          <p14:tracePt t="121812" x="3241675" y="2840038"/>
          <p14:tracePt t="121828" x="3267075" y="2690813"/>
          <p14:tracePt t="121831" x="3279775" y="2640013"/>
          <p14:tracePt t="121845" x="3279775" y="2578100"/>
          <p14:tracePt t="121847" x="3279775" y="2527300"/>
          <p14:tracePt t="121862" x="3279775" y="2478088"/>
          <p14:tracePt t="121864" x="3279775" y="2439988"/>
          <p14:tracePt t="121879" x="3267075" y="2365375"/>
          <p14:tracePt t="121896" x="3216275" y="2278063"/>
          <p14:tracePt t="121911" x="3179763" y="2201863"/>
          <p14:tracePt t="121929" x="3141663" y="2101850"/>
          <p14:tracePt t="121945" x="3079750" y="2001838"/>
          <p14:tracePt t="121961" x="3028950" y="1927225"/>
          <p14:tracePt t="121978" x="2992438" y="1865313"/>
          <p14:tracePt t="121995" x="2928938" y="1789113"/>
          <p14:tracePt t="122012" x="2867025" y="1739900"/>
          <p14:tracePt t="122015" x="2828925" y="1714500"/>
          <p14:tracePt t="122029" x="2803525" y="1701800"/>
          <p14:tracePt t="122032" x="2767013" y="1676400"/>
          <p14:tracePt t="122045" x="2728913" y="1676400"/>
          <p14:tracePt t="122063" x="2528888" y="1639888"/>
          <p14:tracePt t="122079" x="2378075" y="1639888"/>
          <p14:tracePt t="122096" x="2252663" y="1639888"/>
          <p14:tracePt t="122112" x="2127250" y="1639888"/>
          <p14:tracePt t="122129" x="2014538" y="1639888"/>
          <p14:tracePt t="122145" x="1939925" y="1639888"/>
          <p14:tracePt t="122162" x="1903413" y="1663700"/>
          <p14:tracePt t="122179" x="1814513" y="1689100"/>
          <p14:tracePt t="122195" x="1689100" y="1765300"/>
          <p14:tracePt t="122213" x="1565275" y="1839913"/>
          <p14:tracePt t="122216" x="1501775" y="1876425"/>
          <p14:tracePt t="122230" x="1439863" y="1914525"/>
          <p14:tracePt t="122232" x="1376363" y="1965325"/>
          <p14:tracePt t="122247" x="1276350" y="2052638"/>
          <p14:tracePt t="122263" x="1201738" y="2127250"/>
          <p14:tracePt t="122280" x="1114425" y="2214563"/>
          <p14:tracePt t="122296" x="1063625" y="2265363"/>
          <p14:tracePt t="122313" x="1014413" y="2314575"/>
          <p14:tracePt t="122329" x="976313" y="2378075"/>
          <p14:tracePt t="122346" x="963613" y="2403475"/>
          <p14:tracePt t="122363" x="950913" y="2439988"/>
          <p14:tracePt t="122379" x="938213" y="2478088"/>
          <p14:tracePt t="122396" x="938213" y="2527300"/>
          <p14:tracePt t="122399" x="938213" y="2540000"/>
          <p14:tracePt t="122413" x="938213" y="2565400"/>
          <p14:tracePt t="122415" x="938213" y="2603500"/>
          <p14:tracePt t="122430" x="938213" y="2627313"/>
          <p14:tracePt t="122432" x="976313" y="2665413"/>
          <p14:tracePt t="122447" x="1027113" y="2752725"/>
          <p14:tracePt t="122464" x="1101725" y="2816225"/>
          <p14:tracePt t="122480" x="1189038" y="2903538"/>
          <p14:tracePt t="122496" x="1289050" y="2990850"/>
          <p14:tracePt t="122513" x="1439863" y="3103563"/>
          <p14:tracePt t="122530" x="1639888" y="3203575"/>
          <p14:tracePt t="122546" x="1852613" y="3303588"/>
          <p14:tracePt t="122564" x="2014538" y="3367088"/>
          <p14:tracePt t="122567" x="2090738" y="3403600"/>
          <p14:tracePt t="122580" x="2152650" y="3441700"/>
          <p14:tracePt t="122583" x="2203450" y="3467100"/>
          <p14:tracePt t="122597" x="2252663" y="3479800"/>
          <p14:tracePt t="122600" x="2316163" y="3479800"/>
          <p14:tracePt t="122614" x="2378075" y="3490913"/>
          <p14:tracePt t="122616" x="2452688" y="3503613"/>
          <p14:tracePt t="122631" x="2565400" y="3503613"/>
          <p14:tracePt t="122647" x="2678113" y="3503613"/>
          <p14:tracePt t="122664" x="2778125" y="3503613"/>
          <p14:tracePt t="122681" x="2854325" y="3503613"/>
          <p14:tracePt t="122697" x="2941638" y="3479800"/>
          <p14:tracePt t="122713" x="3041650" y="3429000"/>
          <p14:tracePt t="122730" x="3141663" y="3341688"/>
          <p14:tracePt t="122747" x="3192463" y="3241675"/>
          <p14:tracePt t="122763" x="3241675" y="3128963"/>
          <p14:tracePt t="122781" x="3267075" y="2978150"/>
          <p14:tracePt t="122783" x="3279775" y="2890838"/>
          <p14:tracePt t="122798" x="3292475" y="2803525"/>
          <p14:tracePt t="122800" x="3292475" y="2740025"/>
          <p14:tracePt t="122815" x="3292475" y="2603500"/>
          <p14:tracePt t="122831" x="3292475" y="2439988"/>
          <p14:tracePt t="122848" x="3292475" y="2303463"/>
          <p14:tracePt t="122864" x="3292475" y="2165350"/>
          <p14:tracePt t="122881" x="3292475" y="2014538"/>
          <p14:tracePt t="122897" x="3292475" y="1839913"/>
          <p14:tracePt t="122914" x="3292475" y="1689100"/>
          <p14:tracePt t="122931" x="3292475" y="1576388"/>
          <p14:tracePt t="122948" x="3267075" y="1463675"/>
          <p14:tracePt t="122964" x="3192463" y="1363663"/>
          <p14:tracePt t="122967" x="3154363" y="1327150"/>
          <p14:tracePt t="122982" x="3092450" y="1301750"/>
          <p14:tracePt t="122984" x="3028950" y="1276350"/>
          <p14:tracePt t="122999" x="2854325" y="1238250"/>
          <p14:tracePt t="123015" x="2667000" y="1227138"/>
          <p14:tracePt t="123032" x="2465388" y="1227138"/>
          <p14:tracePt t="123048" x="2278063" y="1227138"/>
          <p14:tracePt t="123064" x="2116138" y="1227138"/>
          <p14:tracePt t="123081" x="1965325" y="1250950"/>
          <p14:tracePt t="123098" x="1839913" y="1301750"/>
          <p14:tracePt t="123115" x="1627188" y="1363663"/>
          <p14:tracePt t="123132" x="1439863" y="1463675"/>
          <p14:tracePt t="123148" x="1239838" y="1589088"/>
          <p14:tracePt t="123151" x="1127125" y="1652588"/>
          <p14:tracePt t="123165" x="1038225" y="1727200"/>
          <p14:tracePt t="123167" x="963613" y="1801813"/>
          <p14:tracePt t="123183" x="838200" y="1952625"/>
          <p14:tracePt t="123199" x="712788" y="2089150"/>
          <p14:tracePt t="123215" x="650875" y="2227263"/>
          <p14:tracePt t="123232" x="563563" y="2352675"/>
          <p14:tracePt t="123248" x="525463" y="2452688"/>
          <p14:tracePt t="123265" x="512763" y="2540000"/>
          <p14:tracePt t="123282" x="500063" y="2603500"/>
          <p14:tracePt t="123299" x="488950" y="2665413"/>
          <p14:tracePt t="123315" x="488950" y="2728913"/>
          <p14:tracePt t="123332" x="488950" y="2778125"/>
          <p14:tracePt t="123335" x="488950" y="2803525"/>
          <p14:tracePt t="123349" x="500063" y="2840038"/>
          <p14:tracePt t="123351" x="525463" y="2878138"/>
          <p14:tracePt t="123366" x="550863" y="2928938"/>
          <p14:tracePt t="123368" x="576263" y="2990850"/>
          <p14:tracePt t="123383" x="638175" y="3103563"/>
          <p14:tracePt t="123399" x="712788" y="3190875"/>
          <p14:tracePt t="123416" x="814388" y="3290888"/>
          <p14:tracePt t="123432" x="914400" y="3378200"/>
          <p14:tracePt t="123448" x="1014413" y="3429000"/>
          <p14:tracePt t="123465" x="1114425" y="3479800"/>
          <p14:tracePt t="123482" x="1214438" y="3516313"/>
          <p14:tracePt t="123499" x="1301750" y="3529013"/>
          <p14:tracePt t="123516" x="1439863" y="3554413"/>
          <p14:tracePt t="123519" x="1489075" y="3554413"/>
          <p14:tracePt t="123533" x="1539875" y="3554413"/>
          <p14:tracePt t="123535" x="1614488" y="3567113"/>
          <p14:tracePt t="123550" x="1689100" y="3579813"/>
          <p14:tracePt t="123552" x="1739900" y="3579813"/>
          <p14:tracePt t="123567" x="1852613" y="3579813"/>
          <p14:tracePt t="123583" x="1952625" y="3603625"/>
          <p14:tracePt t="123600" x="2027238" y="3603625"/>
          <p14:tracePt t="123616" x="2103438" y="3603625"/>
          <p14:tracePt t="123633" x="2190750" y="3603625"/>
          <p14:tracePt t="123649" x="2339975" y="3590925"/>
          <p14:tracePt t="123666" x="2565400" y="3541713"/>
          <p14:tracePt t="123683" x="2854325" y="3490913"/>
          <p14:tracePt t="123700" x="3154363" y="3403600"/>
          <p14:tracePt t="123716" x="3505200" y="3303588"/>
          <p14:tracePt t="123734" x="3830638" y="3190875"/>
          <p14:tracePt t="123736" x="3968750" y="3128963"/>
          <p14:tracePt t="123751" x="4205288" y="2965450"/>
          <p14:tracePt t="123767" x="4418013" y="2752725"/>
          <p14:tracePt t="123784" x="4568825" y="2565400"/>
          <p14:tracePt t="123800" x="4681538" y="2390775"/>
          <p14:tracePt t="123817" x="4781550" y="2178050"/>
          <p14:tracePt t="123833" x="4832350" y="1989138"/>
          <p14:tracePt t="123850" x="4843463" y="1839913"/>
          <p14:tracePt t="123867" x="4843463" y="1689100"/>
          <p14:tracePt t="123884" x="4806950" y="1514475"/>
          <p14:tracePt t="123900" x="4668838" y="1314450"/>
          <p14:tracePt t="123904" x="4556125" y="1238250"/>
          <p14:tracePt t="123917" x="4430713" y="1150938"/>
          <p14:tracePt t="123919" x="4318000" y="1076325"/>
          <p14:tracePt t="123934" x="4192588" y="989013"/>
          <p14:tracePt t="123936" x="4043363" y="901700"/>
          <p14:tracePt t="123951" x="3743325" y="776288"/>
          <p14:tracePt t="123967" x="3429000" y="676275"/>
          <p14:tracePt t="123984" x="3116263" y="638175"/>
          <p14:tracePt t="124001" x="2828925" y="638175"/>
          <p14:tracePt t="124017" x="2554288" y="638175"/>
          <p14:tracePt t="124034" x="2265363" y="638175"/>
          <p14:tracePt t="124051" x="2039938" y="663575"/>
          <p14:tracePt t="124067" x="1852613" y="700088"/>
          <p14:tracePt t="124084" x="1714500" y="738188"/>
          <p14:tracePt t="124087" x="1639888" y="750888"/>
          <p14:tracePt t="124101" x="1577975" y="763588"/>
          <p14:tracePt t="124104" x="1514475" y="788988"/>
          <p14:tracePt t="124118" x="1476375" y="801688"/>
          <p14:tracePt t="124120" x="1439863" y="825500"/>
          <p14:tracePt t="124135" x="1352550" y="863600"/>
          <p14:tracePt t="124151" x="1263650" y="938213"/>
          <p14:tracePt t="124168" x="1176338" y="1025525"/>
          <p14:tracePt t="124184" x="1089025" y="1138238"/>
          <p14:tracePt t="124200" x="1027113" y="1263650"/>
          <p14:tracePt t="124217" x="976313" y="1376363"/>
          <p14:tracePt t="124234" x="938213" y="1501775"/>
          <p14:tracePt t="124251" x="925513" y="1627188"/>
          <p14:tracePt t="124268" x="914400" y="1739900"/>
          <p14:tracePt t="124285" x="914400" y="1852613"/>
          <p14:tracePt t="124287" x="914400" y="1901825"/>
          <p14:tracePt t="124302" x="914400" y="1965325"/>
          <p14:tracePt t="124304" x="938213" y="2039938"/>
          <p14:tracePt t="124319" x="989013" y="2190750"/>
          <p14:tracePt t="124336" x="1076325" y="2365375"/>
          <p14:tracePt t="124352" x="1176338" y="2516188"/>
          <p14:tracePt t="124368" x="1327150" y="2703513"/>
          <p14:tracePt t="124385" x="1476375" y="2878138"/>
          <p14:tracePt t="124401" x="1652588" y="2990850"/>
          <p14:tracePt t="124418" x="1814513" y="3078163"/>
          <p14:tracePt t="124435" x="1965325" y="3165475"/>
          <p14:tracePt t="124452" x="2116138" y="3241675"/>
          <p14:tracePt t="124455" x="2178050" y="3267075"/>
          <p14:tracePt t="124468" x="2252663" y="3290888"/>
          <p14:tracePt t="124471" x="2328863" y="3290888"/>
          <p14:tracePt t="124486" x="2390775" y="3303588"/>
          <p14:tracePt t="124488" x="2465388" y="3316288"/>
          <p14:tracePt t="124503" x="2603500" y="3316288"/>
          <p14:tracePt t="124519" x="2741613" y="3341688"/>
          <p14:tracePt t="124536" x="2841625" y="3341688"/>
          <p14:tracePt t="124552" x="2916238" y="3341688"/>
          <p14:tracePt t="124569" x="2928938" y="3341688"/>
          <p14:tracePt t="124585" x="2954338" y="3341688"/>
          <p14:tracePt t="124615" x="2967038" y="3341688"/>
          <p14:tracePt t="124632" x="2979738" y="3341688"/>
          <p14:tracePt t="124648" x="2992438" y="3328988"/>
          <p14:tracePt t="124656" x="2992438" y="3316288"/>
          <p14:tracePt t="124669" x="3003550" y="3316288"/>
          <p14:tracePt t="124672" x="3016250" y="3303588"/>
          <p14:tracePt t="124686" x="3016250" y="3290888"/>
          <p14:tracePt t="124688" x="3028950" y="3278188"/>
          <p14:tracePt t="124703" x="3028950" y="3267075"/>
          <p14:tracePt t="124719" x="3028950" y="3254375"/>
          <p14:tracePt t="124848" x="3041650" y="3254375"/>
          <p14:tracePt t="124863" x="3054350" y="3254375"/>
          <p14:tracePt t="124872" x="3067050" y="3254375"/>
          <p14:tracePt t="124886" x="3116263" y="3254375"/>
          <p14:tracePt t="124903" x="3179763" y="3290888"/>
          <p14:tracePt t="124920" x="3267075" y="3328988"/>
          <p14:tracePt t="124936" x="3367088" y="3367088"/>
          <p14:tracePt t="124953" x="3567113" y="3441700"/>
          <p14:tracePt t="124969" x="3792538" y="3503613"/>
          <p14:tracePt t="124986" x="4081463" y="3554413"/>
          <p14:tracePt t="125003" x="4394200" y="3616325"/>
          <p14:tracePt t="125020" x="4706938" y="3692525"/>
          <p14:tracePt t="125023" x="4832350" y="3729038"/>
          <p14:tracePt t="125037" x="4956175" y="3754438"/>
          <p14:tracePt t="125039" x="5081588" y="3792538"/>
          <p14:tracePt t="125053" x="5219700" y="3829050"/>
          <p14:tracePt t="125055" x="5370513" y="3867150"/>
          <p14:tracePt t="125071" x="5632450" y="3992563"/>
          <p14:tracePt t="125087" x="5883275" y="4117975"/>
          <p14:tracePt t="125104" x="6134100" y="4241800"/>
          <p14:tracePt t="125120" x="6396038" y="4430713"/>
          <p14:tracePt t="125136" x="6646863" y="4618038"/>
          <p14:tracePt t="125153" x="6910388" y="4805363"/>
          <p14:tracePt t="125170" x="7172325" y="4968875"/>
          <p14:tracePt t="125186" x="7472363" y="5092700"/>
          <p14:tracePt t="125204" x="7823200" y="5230813"/>
          <p14:tracePt t="125207" x="7999413" y="5281613"/>
          <p14:tracePt t="125220" x="8161338" y="5343525"/>
          <p14:tracePt t="125223" x="8312150" y="5381625"/>
          <p14:tracePt t="125238" x="8461375" y="5443538"/>
          <p14:tracePt t="125240" x="8586788" y="5481638"/>
          <p14:tracePt t="125254" x="8674100" y="5507038"/>
          <p14:tracePt t="125256" x="8750300" y="5530850"/>
          <p14:tracePt t="125271" x="8824913" y="5568950"/>
          <p14:tracePt t="125287" x="8863013" y="5581650"/>
          <p14:tracePt t="125304" x="8874125" y="5594350"/>
          <p14:tracePt t="125320" x="8886825" y="5594350"/>
          <p14:tracePt t="125560" x="8899525" y="5594350"/>
          <p14:tracePt t="125567" x="8912225" y="5594350"/>
          <p14:tracePt t="125576" x="8937625" y="5594350"/>
          <p14:tracePt t="125588" x="8975725" y="5581650"/>
          <p14:tracePt t="125605" x="9063038" y="5518150"/>
          <p14:tracePt t="125607" x="9137650" y="5481638"/>
          <p14:tracePt t="125622" x="9199563" y="5456238"/>
          <p14:tracePt t="125624" x="9237663" y="5418138"/>
          <p14:tracePt t="125639" x="9324975" y="5381625"/>
          <p14:tracePt t="125655" x="9413875" y="5330825"/>
          <p14:tracePt t="125672" x="9475788" y="5318125"/>
          <p14:tracePt t="125688" x="9525000" y="5305425"/>
          <p14:tracePt t="125705" x="9588500" y="5305425"/>
          <p14:tracePt t="125721" x="9626600" y="5305425"/>
          <p14:tracePt t="125738" x="9663113" y="5305425"/>
          <p14:tracePt t="125755" x="9701213" y="5305425"/>
          <p14:tracePt t="125772" x="9739313" y="5305425"/>
          <p14:tracePt t="125788" x="9750425" y="5330825"/>
          <p14:tracePt t="125806" x="9750425" y="5343525"/>
          <p14:tracePt t="125808" x="9763125" y="5356225"/>
          <p14:tracePt t="125823" x="9775825" y="5368925"/>
          <p14:tracePt t="125839" x="9775825" y="5381625"/>
          <p14:tracePt t="125856" x="9775825" y="5394325"/>
          <p14:tracePt t="125872" x="9775825" y="5418138"/>
          <p14:tracePt t="125889" x="9650413" y="5468938"/>
          <p14:tracePt t="125905" x="9401175" y="5518150"/>
          <p14:tracePt t="125922" x="9088438" y="5581650"/>
          <p14:tracePt t="125939" x="8774113" y="5607050"/>
          <p14:tracePt t="125956" x="8486775" y="5607050"/>
          <p14:tracePt t="125959" x="8386763" y="5607050"/>
          <p14:tracePt t="125972" x="8335963" y="5607050"/>
          <p14:tracePt t="125975" x="8312150" y="5607050"/>
          <p14:tracePt t="125989" x="8286750" y="5607050"/>
          <p14:tracePt t="126032" x="8286750" y="5581650"/>
          <p14:tracePt t="126039" x="8286750" y="5556250"/>
          <p14:tracePt t="126047" x="8286750" y="5530850"/>
          <p14:tracePt t="126056" x="8286750" y="5507038"/>
          <p14:tracePt t="126073" x="8324850" y="5456238"/>
          <p14:tracePt t="126089" x="8424863" y="5407025"/>
          <p14:tracePt t="126105" x="8537575" y="5356225"/>
          <p14:tracePt t="126123" x="8712200" y="5305425"/>
          <p14:tracePt t="126139" x="8863013" y="5281613"/>
          <p14:tracePt t="126156" x="9012238" y="5243513"/>
          <p14:tracePt t="126159" x="9088438" y="5243513"/>
          <p14:tracePt t="126173" x="9150350" y="5243513"/>
          <p14:tracePt t="126175" x="9237663" y="5243513"/>
          <p14:tracePt t="126190" x="9324975" y="5243513"/>
          <p14:tracePt t="126192" x="9401175" y="5243513"/>
          <p14:tracePt t="126207" x="9588500" y="5243513"/>
          <p14:tracePt t="126224" x="9775825" y="5243513"/>
          <p14:tracePt t="126240" x="9888538" y="5243513"/>
          <p14:tracePt t="126256" x="9975850" y="5256213"/>
          <p14:tracePt t="126273" x="10026650" y="5268913"/>
          <p14:tracePt t="126289" x="10064750" y="5268913"/>
          <p14:tracePt t="126306" x="10101263" y="5268913"/>
          <p14:tracePt t="126324" x="10152063" y="5294313"/>
          <p14:tracePt t="126340" x="10239375" y="5318125"/>
          <p14:tracePt t="126343" x="10288588" y="5330825"/>
          <p14:tracePt t="126357" x="10326688" y="5343525"/>
          <p14:tracePt t="126359" x="10364788" y="5356225"/>
          <p14:tracePt t="126374" x="10401300" y="5368925"/>
          <p14:tracePt t="126376" x="10439400" y="5381625"/>
          <p14:tracePt t="126391" x="10477500" y="5394325"/>
          <p14:tracePt t="126439" x="10490200" y="5394325"/>
          <p14:tracePt t="126448" x="10490200" y="5407025"/>
          <p14:tracePt t="126463" x="10490200" y="5430838"/>
          <p14:tracePt t="126473" x="10490200" y="5443538"/>
          <p14:tracePt t="126490" x="10490200" y="5481638"/>
          <p14:tracePt t="126507" x="10490200" y="5507038"/>
          <p14:tracePt t="126524" x="10490200" y="5530850"/>
          <p14:tracePt t="126541" x="10490200" y="5556250"/>
          <p14:tracePt t="126543" x="10490200" y="5581650"/>
          <p14:tracePt t="126558" x="10490200" y="5607050"/>
          <p14:tracePt t="126560" x="10477500" y="5619750"/>
          <p14:tracePt t="126575" x="10439400" y="5656263"/>
          <p14:tracePt t="126591" x="10401300" y="5694363"/>
          <p14:tracePt t="126607" x="10364788" y="5732463"/>
          <p14:tracePt t="126624" x="10301288" y="5756275"/>
          <p14:tracePt t="126641" x="10226675" y="5794375"/>
          <p14:tracePt t="126657" x="10152063" y="5819775"/>
          <p14:tracePt t="126674" x="10064750" y="5843588"/>
          <p14:tracePt t="126691" x="9988550" y="5843588"/>
          <p14:tracePt t="126708" x="9901238" y="5856288"/>
          <p14:tracePt t="126724" x="9788525" y="5856288"/>
          <p14:tracePt t="126727" x="9713913" y="5856288"/>
          <p14:tracePt t="126742" x="9626600" y="5856288"/>
          <p14:tracePt t="126743" x="9550400" y="5856288"/>
          <p14:tracePt t="126759" x="9363075" y="5856288"/>
          <p14:tracePt t="126775" x="9188450" y="5856288"/>
          <p14:tracePt t="126792" x="9063038" y="5856288"/>
          <p14:tracePt t="126808" x="8986838" y="5856288"/>
          <p14:tracePt t="126825" x="8963025" y="5856288"/>
          <p14:tracePt t="126841" x="8950325" y="5856288"/>
          <p14:tracePt t="127240" x="8950325" y="5868988"/>
          <p14:tracePt t="127247" x="8950325" y="5894388"/>
          <p14:tracePt t="127259" x="8950325" y="5907088"/>
          <p14:tracePt t="127275" x="8986838" y="5932488"/>
          <p14:tracePt t="127293" x="9012238" y="5969000"/>
          <p14:tracePt t="127295" x="9024938" y="5981700"/>
          <p14:tracePt t="127310" x="9037638" y="5994400"/>
          <p14:tracePt t="127312" x="9063038" y="6007100"/>
          <p14:tracePt t="127326" x="9063038" y="6019800"/>
          <p14:tracePt t="127328" x="9075738" y="6032500"/>
          <p14:tracePt t="127343" x="9088438" y="6045200"/>
          <p14:tracePt t="127359" x="9099550" y="6056313"/>
          <p14:tracePt t="127376" x="9112250" y="6069013"/>
          <p14:tracePt t="127393" x="9137650" y="6094413"/>
          <p14:tracePt t="127409" x="9150350" y="6107113"/>
          <p14:tracePt t="127426" x="9163050" y="6119813"/>
          <p14:tracePt t="127443" x="9199563" y="6157913"/>
          <p14:tracePt t="127460" x="9250363" y="6169025"/>
          <p14:tracePt t="127476" x="9288463" y="6194425"/>
          <p14:tracePt t="127479" x="9301163" y="6207125"/>
          <p14:tracePt t="127494" x="9312275" y="6207125"/>
          <p14:tracePt t="127496" x="9324975" y="6207125"/>
          <p14:tracePt t="127511" x="9337675" y="6219825"/>
          <p14:tracePt t="127526" x="9350375" y="6232525"/>
          <p14:tracePt t="127600" x="9363075" y="6232525"/>
          <p14:tracePt t="127615" x="9363075" y="6245225"/>
          <p14:tracePt t="127648" x="9363075" y="6257925"/>
          <p14:tracePt t="127664" x="9363075" y="6269038"/>
          <p14:tracePt t="127687" x="9350375" y="6269038"/>
          <p14:tracePt t="127695" x="9337675" y="6281738"/>
          <p14:tracePt t="127711" x="9312275" y="6281738"/>
          <p14:tracePt t="127727" x="9288463" y="6281738"/>
          <p14:tracePt t="127744" x="9275763" y="6281738"/>
          <p14:tracePt t="127888" x="9301163" y="6281738"/>
          <p14:tracePt t="127895" x="9337675" y="6281738"/>
          <p14:tracePt t="127911" x="9413875" y="6281738"/>
          <p14:tracePt t="127928" x="9525000" y="6281738"/>
          <p14:tracePt t="127945" x="9626600" y="6281738"/>
          <p14:tracePt t="127961" x="9713913" y="6281738"/>
          <p14:tracePt t="127976" x="9788525" y="6281738"/>
          <p14:tracePt t="127994" x="9852025" y="6281738"/>
          <p14:tracePt t="128011" x="9888538" y="6281738"/>
          <p14:tracePt t="128028" x="9901238" y="6281738"/>
          <p14:tracePt t="128044" x="9913938" y="6281738"/>
          <p14:tracePt t="128424" x="9913938" y="6269038"/>
          <p14:tracePt t="128431" x="9901238" y="6245225"/>
          <p14:tracePt t="128445" x="9863138" y="6232525"/>
          <p14:tracePt t="128447" x="9813925" y="6219825"/>
          <p14:tracePt t="128463" x="9726613" y="6207125"/>
          <p14:tracePt t="128479" x="9663113" y="6207125"/>
          <p14:tracePt t="128496" x="9637713" y="6207125"/>
          <p14:tracePt t="128519" x="9626600" y="6207125"/>
          <p14:tracePt t="128544" x="9613900" y="6207125"/>
          <p14:tracePt t="128584" x="9613900" y="6194425"/>
          <p14:tracePt t="128615" x="9637713" y="6181725"/>
          <p14:tracePt t="128623" x="9663113" y="6169025"/>
          <p14:tracePt t="128631" x="9688513" y="6169025"/>
          <p14:tracePt t="128647" x="9775825" y="6169025"/>
          <p14:tracePt t="128663" x="9901238" y="6169025"/>
          <p14:tracePt t="128680" x="10013950" y="6169025"/>
          <p14:tracePt t="128696" x="10088563" y="6169025"/>
          <p14:tracePt t="128713" x="10113963" y="6169025"/>
          <p14:tracePt t="128730" x="10126663" y="6169025"/>
          <p14:tracePt t="129047" x="10126663" y="6157913"/>
          <p14:tracePt t="129055" x="10101263" y="6157913"/>
          <p14:tracePt t="129064" x="10075863" y="6145213"/>
          <p14:tracePt t="129080" x="10013950" y="6132513"/>
          <p14:tracePt t="129097" x="9963150" y="6132513"/>
          <p14:tracePt t="129113" x="9926638" y="6107113"/>
          <p14:tracePt t="129131" x="9875838" y="6107113"/>
          <p14:tracePt t="129147" x="9852025" y="6107113"/>
          <p14:tracePt t="129164" x="9813925" y="6094413"/>
          <p14:tracePt t="129167" x="9801225" y="6094413"/>
          <p14:tracePt t="129181" x="9788525" y="6094413"/>
          <p14:tracePt t="129183" x="9763125" y="6094413"/>
          <p14:tracePt t="129198" x="9750425" y="6094413"/>
          <p14:tracePt t="129200" x="9726613" y="6094413"/>
          <p14:tracePt t="129215" x="9675813" y="6094413"/>
          <p14:tracePt t="129232" x="9626600" y="6094413"/>
          <p14:tracePt t="129248" x="9588500" y="6094413"/>
          <p14:tracePt t="129265" x="9575800" y="6094413"/>
          <p14:tracePt t="129960" x="9563100" y="6094413"/>
          <p14:tracePt t="129967" x="9550400" y="6094413"/>
          <p14:tracePt t="129983" x="9513888" y="6094413"/>
          <p14:tracePt t="130000" x="9488488" y="6094413"/>
          <p14:tracePt t="130016" x="9475788" y="6094413"/>
          <p14:tracePt t="130040" x="9463088" y="6094413"/>
          <p14:tracePt t="130279" x="9450388" y="6094413"/>
          <p14:tracePt t="130311" x="9437688" y="6094413"/>
          <p14:tracePt t="130359" x="9424988" y="6094413"/>
          <p14:tracePt t="130375" x="9413875" y="6094413"/>
          <p14:tracePt t="130391" x="9401175" y="6094413"/>
          <p14:tracePt t="130400" x="9388475" y="6094413"/>
          <p14:tracePt t="130407" x="9363075" y="6094413"/>
          <p14:tracePt t="130417" x="9350375" y="6094413"/>
          <p14:tracePt t="130433" x="9324975" y="6094413"/>
          <p14:tracePt t="130450" x="9312275" y="6094413"/>
          <p14:tracePt t="130467" x="9288463" y="6094413"/>
          <p14:tracePt t="130484" x="9275763" y="6094413"/>
          <p14:tracePt t="130501" x="9263063" y="6094413"/>
          <p14:tracePt t="130504" x="9250363" y="6094413"/>
          <p14:tracePt t="130518" x="9237663" y="6094413"/>
          <p14:tracePt t="130520" x="9212263" y="6094413"/>
          <p14:tracePt t="130535" x="9175750" y="6094413"/>
          <p14:tracePt t="130551" x="9124950" y="6094413"/>
          <p14:tracePt t="130568" x="9063038" y="6094413"/>
          <p14:tracePt t="130584" x="9050338" y="6094413"/>
          <p14:tracePt t="130601" x="9012238" y="6094413"/>
          <p14:tracePt t="130617" x="8986838" y="6094413"/>
          <p14:tracePt t="130634" x="8963025" y="6094413"/>
          <p14:tracePt t="130651" x="8937625" y="6094413"/>
          <p14:tracePt t="130668" x="8899525" y="6094413"/>
          <p14:tracePt t="130695" x="8886825" y="6094413"/>
          <p14:tracePt t="131024" x="8912225" y="6094413"/>
          <p14:tracePt t="131032" x="8937625" y="6081713"/>
          <p14:tracePt t="131040" x="8950325" y="6069013"/>
          <p14:tracePt t="131052" x="8975725" y="6069013"/>
          <p14:tracePt t="131055" x="8999538" y="6056313"/>
          <p14:tracePt t="131069" x="9024938" y="6056313"/>
          <p14:tracePt t="131071" x="9037638" y="6045200"/>
          <p14:tracePt t="131086" x="9050338" y="6032500"/>
          <p14:tracePt t="131088" x="9063038" y="6032500"/>
          <p14:tracePt t="131103" x="9075738" y="6032500"/>
          <p14:tracePt t="131191" x="9088438" y="6032500"/>
          <p14:tracePt t="131199" x="9112250" y="6032500"/>
          <p14:tracePt t="131207" x="9137650" y="6032500"/>
          <p14:tracePt t="131218" x="9163050" y="6032500"/>
          <p14:tracePt t="131236" x="9224963" y="6032500"/>
          <p14:tracePt t="131239" x="9250363" y="6032500"/>
          <p14:tracePt t="131253" x="9288463" y="6045200"/>
          <p14:tracePt t="131255" x="9312275" y="6045200"/>
          <p14:tracePt t="131270" x="9337675" y="6045200"/>
          <p14:tracePt t="131272" x="9350375" y="6045200"/>
          <p14:tracePt t="131287" x="9375775" y="6045200"/>
          <p14:tracePt t="131304" x="9401175" y="6045200"/>
          <p14:tracePt t="132463" x="9388475" y="6045200"/>
          <p14:tracePt t="132487" x="9375775" y="6056313"/>
          <p14:tracePt t="132495" x="9363075" y="6056313"/>
          <p14:tracePt t="132506" x="9350375" y="6056313"/>
          <p14:tracePt t="132523" x="9312275" y="6056313"/>
          <p14:tracePt t="132539" x="9288463" y="6056313"/>
          <p14:tracePt t="132556" x="9275763" y="6056313"/>
          <p14:tracePt t="132559" x="9263063" y="6056313"/>
          <p14:tracePt t="132573" x="9250363" y="6056313"/>
          <p14:tracePt t="132575" x="9224963" y="6056313"/>
          <p14:tracePt t="132590" x="9199563" y="6056313"/>
          <p14:tracePt t="132592" x="9163050" y="6056313"/>
          <p14:tracePt t="132607" x="9112250" y="6056313"/>
          <p14:tracePt t="132624" x="9050338" y="6056313"/>
          <p14:tracePt t="132640" x="9012238" y="6056313"/>
          <p14:tracePt t="132656" x="8986838" y="6056313"/>
          <p14:tracePt t="132673" x="8963025" y="6056313"/>
          <p14:tracePt t="132689" x="8924925" y="6056313"/>
          <p14:tracePt t="132705" x="8899525" y="6056313"/>
          <p14:tracePt t="132723" x="8863013" y="6045200"/>
          <p14:tracePt t="132740" x="8824913" y="6032500"/>
          <p14:tracePt t="132756" x="8812213" y="6032500"/>
          <p14:tracePt t="132775" x="8812213" y="6019800"/>
          <p14:tracePt t="132791" x="8799513" y="6019800"/>
          <p14:tracePt t="132847" x="8786813" y="6019800"/>
          <p14:tracePt t="132856" x="8774113" y="6019800"/>
          <p14:tracePt t="132912" x="8774113" y="6007100"/>
          <p14:tracePt t="132919" x="8763000" y="6007100"/>
          <p14:tracePt t="132928" x="8763000" y="5994400"/>
          <p14:tracePt t="132943" x="8750300" y="5994400"/>
          <p14:tracePt t="132958" x="8750300" y="5981700"/>
          <p14:tracePt t="132960" x="8737600" y="5969000"/>
          <p14:tracePt t="132974" x="8724900" y="5956300"/>
          <p14:tracePt t="132991" x="8724900" y="5945188"/>
          <p14:tracePt t="133008" x="8712200" y="5932488"/>
          <p14:tracePt t="133025" x="8699500" y="5919788"/>
          <p14:tracePt t="133191" x="8686800" y="5907088"/>
          <p14:tracePt t="133200" x="8661400" y="5894388"/>
          <p14:tracePt t="133207" x="8637588" y="5881688"/>
          <p14:tracePt t="133225" x="8524875" y="5832475"/>
          <p14:tracePt t="133241" x="8424863" y="5807075"/>
          <p14:tracePt t="133258" x="8348663" y="5768975"/>
          <p14:tracePt t="133275" x="8274050" y="5756275"/>
          <p14:tracePt t="133291" x="8186738" y="5719763"/>
          <p14:tracePt t="133308" x="8148638" y="5707063"/>
          <p14:tracePt t="133311" x="8110538" y="5694363"/>
          <p14:tracePt t="133325" x="8074025" y="5681663"/>
          <p14:tracePt t="133327" x="8035925" y="5681663"/>
          <p14:tracePt t="133343" x="7986713" y="5656263"/>
          <p14:tracePt t="133359" x="7910513" y="5630863"/>
          <p14:tracePt t="133375" x="7835900" y="5607050"/>
          <p14:tracePt t="133391" x="7785100" y="5607050"/>
          <p14:tracePt t="133408" x="7748588" y="5594350"/>
          <p14:tracePt t="133425" x="7723188" y="5594350"/>
          <p14:tracePt t="133441" x="7661275" y="5594350"/>
          <p14:tracePt t="133458" x="7585075" y="5568950"/>
          <p14:tracePt t="133475" x="7510463" y="5568950"/>
          <p14:tracePt t="133492" x="7435850" y="5568950"/>
          <p14:tracePt t="133509" x="7359650" y="5568950"/>
          <p14:tracePt t="133512" x="7323138" y="5568950"/>
          <p14:tracePt t="133526" x="7285038" y="5568950"/>
          <p14:tracePt t="133527" x="7259638" y="5568950"/>
          <p14:tracePt t="133543" x="7223125" y="5568950"/>
          <p14:tracePt t="133559" x="7197725" y="5568950"/>
          <p14:tracePt t="133576" x="7185025" y="5568950"/>
          <p14:tracePt t="133855" x="7210425" y="5568950"/>
          <p14:tracePt t="133864" x="7310438" y="5568950"/>
          <p14:tracePt t="133876" x="7548563" y="5568950"/>
          <p14:tracePt t="133879" x="7897813" y="5607050"/>
          <p14:tracePt t="133893" x="8199438" y="5656263"/>
          <p14:tracePt t="133895" x="8399463" y="5707063"/>
          <p14:tracePt t="133910" x="8624888" y="5768975"/>
          <p14:tracePt t="133927" x="8763000" y="5807075"/>
          <p14:tracePt t="133944" x="8899525" y="5832475"/>
          <p14:tracePt t="133960" x="8999538" y="5843588"/>
          <p14:tracePt t="133976" x="9050338" y="5843588"/>
          <p14:tracePt t="133993" x="9099550" y="5843588"/>
          <p14:tracePt t="134009" x="9150350" y="5843588"/>
          <p14:tracePt t="134027" x="9188450" y="5843588"/>
          <p14:tracePt t="134043" x="9237663" y="5843588"/>
          <p14:tracePt t="134060" x="9288463" y="5856288"/>
          <p14:tracePt t="134063" x="9288463" y="5868988"/>
          <p14:tracePt t="134077" x="9301163" y="5868988"/>
          <p14:tracePt t="134079" x="9312275" y="5868988"/>
          <p14:tracePt t="134093" x="9324975" y="5868988"/>
          <p14:tracePt t="134111" x="9350375" y="5868988"/>
          <p14:tracePt t="134127" x="9363075" y="5868988"/>
          <p14:tracePt t="134336" x="9363075" y="5881688"/>
          <p14:tracePt t="134352" x="9363075" y="5894388"/>
          <p14:tracePt t="134376" x="9363075" y="5907088"/>
          <p14:tracePt t="134399" x="9363075" y="5919788"/>
          <p14:tracePt t="134416" x="9363075" y="5932488"/>
          <p14:tracePt t="134424" x="9350375" y="5932488"/>
          <p14:tracePt t="134439" x="9350375" y="5945188"/>
          <p14:tracePt t="134464" x="9350375" y="5956300"/>
          <p14:tracePt t="134471" x="9350375" y="5969000"/>
          <p14:tracePt t="134527" x="9350375" y="5981700"/>
          <p14:tracePt t="134719" x="9350375" y="5994400"/>
          <p14:tracePt t="134735" x="9350375" y="6007100"/>
          <p14:tracePt t="135551" x="9350375" y="6019800"/>
          <p14:tracePt t="135559" x="9350375" y="6045200"/>
          <p14:tracePt t="135567" x="9363075" y="6081713"/>
          <p14:tracePt t="135581" x="9388475" y="6119813"/>
          <p14:tracePt t="135584" x="9388475" y="6157913"/>
          <p14:tracePt t="135597" x="9401175" y="6181725"/>
          <p14:tracePt t="135599" x="9413875" y="6194425"/>
          <p14:tracePt t="135615" x="9413875" y="6219825"/>
          <p14:tracePt t="135647" x="9413875" y="6232525"/>
          <p14:tracePt t="135807" x="9413875" y="6207125"/>
          <p14:tracePt t="135815" x="9413875" y="6181725"/>
          <p14:tracePt t="135824" x="9401175" y="6145213"/>
          <p14:tracePt t="135831" x="9401175" y="6107113"/>
          <p14:tracePt t="135848" x="9388475" y="6032500"/>
          <p14:tracePt t="135865" x="9363075" y="5981700"/>
          <p14:tracePt t="135881" x="9363075" y="5932488"/>
          <p14:tracePt t="135898" x="9350375" y="5919788"/>
          <p14:tracePt t="135915" x="9350375" y="5907088"/>
          <p14:tracePt t="136103" x="9350375" y="5894388"/>
          <p14:tracePt t="136696" x="9337675" y="5907088"/>
          <p14:tracePt t="136703" x="9337675" y="5919788"/>
          <p14:tracePt t="136719" x="9324975" y="5932488"/>
          <p14:tracePt t="136734" x="9312275" y="5956300"/>
          <p14:tracePt t="136751" x="9301163" y="5969000"/>
          <p14:tracePt t="136767" x="9275763" y="5981700"/>
          <p14:tracePt t="136784" x="9263063" y="5981700"/>
          <p14:tracePt t="136800" x="9250363" y="5981700"/>
          <p14:tracePt t="136823" x="9237663" y="5994400"/>
          <p14:tracePt t="136834" x="9237663" y="6007100"/>
          <p14:tracePt t="136851" x="9212263" y="6007100"/>
          <p14:tracePt t="136868" x="9188450" y="6007100"/>
          <p14:tracePt t="136884" x="9175750" y="6007100"/>
          <p14:tracePt t="136887" x="9163050" y="6007100"/>
          <p14:tracePt t="136900" x="9150350" y="6007100"/>
          <p14:tracePt t="136903" x="9137650" y="6007100"/>
          <p14:tracePt t="136918" x="9124950" y="5994400"/>
          <p14:tracePt t="136936" x="9099550" y="5956300"/>
          <p14:tracePt t="136951" x="9088438" y="5919788"/>
          <p14:tracePt t="136968" x="9063038" y="5881688"/>
          <p14:tracePt t="136985" x="9063038" y="5832475"/>
          <p14:tracePt t="137001" x="9050338" y="5807075"/>
          <p14:tracePt t="137017" x="9050338" y="5781675"/>
          <p14:tracePt t="137035" x="9050338" y="5756275"/>
          <p14:tracePt t="137051" x="9050338" y="5743575"/>
          <p14:tracePt t="137068" x="9050338" y="5732463"/>
          <p14:tracePt t="137087" x="9050338" y="5719763"/>
          <p14:tracePt t="137151" x="9050338" y="5707063"/>
          <p14:tracePt t="137168" x="9063038" y="5707063"/>
          <p14:tracePt t="137815" x="9063038" y="5719763"/>
          <p14:tracePt t="137967" x="9037638" y="5732463"/>
          <p14:tracePt t="137975" x="9024938" y="5743575"/>
          <p14:tracePt t="137987" x="8999538" y="5743575"/>
          <p14:tracePt t="138004" x="8874125" y="5768975"/>
          <p14:tracePt t="138006" x="8786813" y="5794375"/>
          <p14:tracePt t="138021" x="8686800" y="5819775"/>
          <p14:tracePt t="138023" x="8574088" y="5843588"/>
          <p14:tracePt t="138037" x="8474075" y="5868988"/>
          <p14:tracePt t="138039" x="8374063" y="5894388"/>
          <p14:tracePt t="138054" x="8186738" y="5945188"/>
          <p14:tracePt t="138071" x="8061325" y="5945188"/>
          <p14:tracePt t="138087" x="7986713" y="5956300"/>
          <p14:tracePt t="138104" x="7923213" y="5956300"/>
          <p14:tracePt t="138121" x="7861300" y="5956300"/>
          <p14:tracePt t="138137" x="7785100" y="5956300"/>
          <p14:tracePt t="138154" x="7710488" y="5956300"/>
          <p14:tracePt t="138171" x="7648575" y="5945188"/>
          <p14:tracePt t="138188" x="7610475" y="5932488"/>
          <p14:tracePt t="138205" x="7597775" y="5919788"/>
          <p14:tracePt t="138271" x="7597775" y="5907088"/>
          <p14:tracePt t="138279" x="7610475" y="5907088"/>
          <p14:tracePt t="138287" x="7623175" y="5907088"/>
          <p14:tracePt t="138305" x="7661275" y="5881688"/>
          <p14:tracePt t="138321" x="7697788" y="5881688"/>
          <p14:tracePt t="138338" x="7723188" y="5881688"/>
          <p14:tracePt t="138391" x="7735888" y="5881688"/>
          <p14:tracePt t="138407" x="7735888" y="5868988"/>
          <p14:tracePt t="138423" x="7748588" y="5868988"/>
          <p14:tracePt t="138527" x="7735888" y="5868988"/>
          <p14:tracePt t="138535" x="7723188" y="5868988"/>
          <p14:tracePt t="138543" x="7697788" y="5868988"/>
          <p14:tracePt t="138560" x="7685088" y="5868988"/>
          <p14:tracePt t="138576" x="7673975" y="5868988"/>
          <p14:tracePt t="138591" x="7661275" y="5868988"/>
          <p14:tracePt t="138606" x="7648575" y="5868988"/>
          <p14:tracePt t="138608" x="7623175" y="5868988"/>
          <p14:tracePt t="138623" x="7610475" y="5881688"/>
          <p14:tracePt t="138639" x="7585075" y="5894388"/>
          <p14:tracePt t="138655" x="7523163" y="5907088"/>
          <p14:tracePt t="138672" x="7472363" y="5932488"/>
          <p14:tracePt t="138688" x="7423150" y="5945188"/>
          <p14:tracePt t="138706" x="7359650" y="5945188"/>
          <p14:tracePt t="138722" x="7272338" y="5945188"/>
          <p14:tracePt t="138739" x="7172325" y="5945188"/>
          <p14:tracePt t="138755" x="7059613" y="5945188"/>
          <p14:tracePt t="138773" x="7021513" y="5919788"/>
          <p14:tracePt t="138775" x="6997700" y="5907088"/>
          <p14:tracePt t="138789" x="6997700" y="5894388"/>
          <p14:tracePt t="138792" x="6997700" y="5868988"/>
          <p14:tracePt t="138806" x="6997700" y="5794375"/>
          <p14:tracePt t="138823" x="7085013" y="5743575"/>
          <p14:tracePt t="138839" x="7197725" y="5743575"/>
          <p14:tracePt t="138856" x="7235825" y="5768975"/>
          <p14:tracePt t="139031" x="7223125" y="5768975"/>
          <p14:tracePt t="139039" x="7197725" y="5768975"/>
          <p14:tracePt t="139047" x="7172325" y="5768975"/>
          <p14:tracePt t="139056" x="7134225" y="5768975"/>
          <p14:tracePt t="139073" x="7097713" y="5768975"/>
          <p14:tracePt t="139089" x="7072313" y="5768975"/>
          <p14:tracePt t="139106" x="7059613" y="5768975"/>
          <p14:tracePt t="139124" x="7046913" y="5768975"/>
          <p14:tracePt t="139126" x="7034213" y="5756275"/>
          <p14:tracePt t="139140" x="7021513" y="5743575"/>
          <p14:tracePt t="139143" x="6997700" y="5732463"/>
          <p14:tracePt t="139156" x="6985000" y="5719763"/>
          <p14:tracePt t="139159" x="6972300" y="5694363"/>
          <p14:tracePt t="139174" x="6934200" y="5681663"/>
          <p14:tracePt t="139176" x="6910388" y="5668963"/>
          <p14:tracePt t="139191" x="6859588" y="5619750"/>
          <p14:tracePt t="139209" x="6784975" y="5581650"/>
          <p14:tracePt t="139224" x="6684963" y="5518150"/>
          <p14:tracePt t="139240" x="6534150" y="5430838"/>
          <p14:tracePt t="139257" x="6308725" y="5343525"/>
          <p14:tracePt t="139273" x="6070600" y="5256213"/>
          <p14:tracePt t="139290" x="5821363" y="5168900"/>
          <p14:tracePt t="139307" x="5683250" y="5130800"/>
          <p14:tracePt t="139324" x="5619750" y="5105400"/>
          <p14:tracePt t="139327" x="5595938" y="5092700"/>
          <p14:tracePt t="139341" x="5545138" y="5056188"/>
          <p14:tracePt t="139343" x="5470525" y="4992688"/>
          <p14:tracePt t="139358" x="5383213" y="4905375"/>
          <p14:tracePt t="139360" x="5294313" y="4792663"/>
          <p14:tracePt t="139374" x="5106988" y="4592638"/>
          <p14:tracePt t="139391" x="4945063" y="4443413"/>
          <p14:tracePt t="139407" x="4832350" y="4330700"/>
          <p14:tracePt t="139425" x="4732338" y="4241800"/>
          <p14:tracePt t="139441" x="4619625" y="4167188"/>
          <p14:tracePt t="139456" x="4468813" y="4129088"/>
          <p14:tracePt t="139474" x="4294188" y="4079875"/>
          <p14:tracePt t="139491" x="4130675" y="4029075"/>
          <p14:tracePt t="139508" x="3968750" y="4005263"/>
          <p14:tracePt t="139511" x="3892550" y="3992563"/>
          <p14:tracePt t="139525" x="3843338" y="3992563"/>
          <p14:tracePt t="139527" x="3767138" y="3979863"/>
          <p14:tracePt t="139542" x="3705225" y="3967163"/>
          <p14:tracePt t="139544" x="3643313" y="3954463"/>
          <p14:tracePt t="139559" x="3554413" y="3929063"/>
          <p14:tracePt t="139575" x="3441700" y="3916363"/>
          <p14:tracePt t="139591" x="3328988" y="3867150"/>
          <p14:tracePt t="139608" x="3228975" y="3841750"/>
          <p14:tracePt t="139625" x="3167063" y="3816350"/>
          <p14:tracePt t="139641" x="3092450" y="3803650"/>
          <p14:tracePt t="139657" x="2879725" y="3754438"/>
          <p14:tracePt t="139675" x="2641600" y="3679825"/>
          <p14:tracePt t="139692" x="2416175" y="3590925"/>
          <p14:tracePt t="139695" x="2328863" y="3567113"/>
          <p14:tracePt t="139708" x="2239963" y="3541713"/>
          <p14:tracePt t="139711" x="2152650" y="3516313"/>
          <p14:tracePt t="139725" x="2065338" y="3490913"/>
          <p14:tracePt t="139727" x="1978025" y="3467100"/>
          <p14:tracePt t="139743" x="1827213" y="3429000"/>
          <p14:tracePt t="139759" x="1689100" y="3367088"/>
          <p14:tracePt t="139775" x="1501775" y="3290888"/>
          <p14:tracePt t="139792" x="1376363" y="3278188"/>
          <p14:tracePt t="139809" x="1301750" y="3241675"/>
          <p14:tracePt t="139825" x="1276350" y="3228975"/>
          <p14:tracePt t="139842" x="1263650" y="3228975"/>
          <p14:tracePt t="139859" x="1252538" y="3228975"/>
          <p14:tracePt t="140015" x="1252538" y="3216275"/>
          <p14:tracePt t="140024" x="1239838" y="3216275"/>
          <p14:tracePt t="140031" x="1239838" y="3203575"/>
          <p14:tracePt t="140042" x="1214438" y="3203575"/>
          <p14:tracePt t="140059" x="1189038" y="3178175"/>
          <p14:tracePt t="140087" x="1176338" y="3178175"/>
          <p14:tracePt t="140096" x="1176338" y="3165475"/>
          <p14:tracePt t="140111" x="1163638" y="3165475"/>
          <p14:tracePt t="140127" x="1163638" y="3154363"/>
          <p14:tracePt t="140143" x="1150938" y="3154363"/>
          <p14:tracePt t="140159" x="1139825" y="3141663"/>
          <p14:tracePt t="140176" x="1127125" y="3128963"/>
          <p14:tracePt t="140199" x="1114425" y="3116263"/>
          <p14:tracePt t="140224" x="1101725" y="3103563"/>
          <p14:tracePt t="140231" x="1089025" y="3090863"/>
          <p14:tracePt t="140243" x="1089025" y="3065463"/>
          <p14:tracePt t="140259" x="1050925" y="3016250"/>
          <p14:tracePt t="140276" x="1038225" y="2965450"/>
          <p14:tracePt t="140279" x="1027113" y="2941638"/>
          <p14:tracePt t="140294" x="1014413" y="2928938"/>
          <p14:tracePt t="140296" x="1001713" y="2903538"/>
          <p14:tracePt t="140310" x="1001713" y="2865438"/>
          <p14:tracePt t="140326" x="989013" y="2765425"/>
          <p14:tracePt t="140343" x="976313" y="2728913"/>
          <p14:tracePt t="140360" x="963613" y="2678113"/>
          <p14:tracePt t="140376" x="963613" y="2603500"/>
          <p14:tracePt t="140393" x="963613" y="2527300"/>
          <p14:tracePt t="140410" x="963613" y="2478088"/>
          <p14:tracePt t="140427" x="963613" y="2427288"/>
          <p14:tracePt t="140443" x="989013" y="2352675"/>
          <p14:tracePt t="140460" x="1038225" y="2290763"/>
          <p14:tracePt t="140463" x="1076325" y="2239963"/>
          <p14:tracePt t="140477" x="1127125" y="2214563"/>
          <p14:tracePt t="140480" x="1176338" y="2178050"/>
          <p14:tracePt t="140494" x="1252538" y="2139950"/>
          <p14:tracePt t="140496" x="1327150" y="2114550"/>
          <p14:tracePt t="140511" x="1452563" y="2065338"/>
          <p14:tracePt t="140527" x="1527175" y="2052638"/>
          <p14:tracePt t="140544" x="1601788" y="2039938"/>
          <p14:tracePt t="140560" x="1714500" y="2014538"/>
          <p14:tracePt t="140576" x="1839913" y="1989138"/>
          <p14:tracePt t="140594" x="2014538" y="1978025"/>
          <p14:tracePt t="140611" x="2152650" y="1978025"/>
          <p14:tracePt t="140627" x="2252663" y="1952625"/>
          <p14:tracePt t="140644" x="2365375" y="1927225"/>
          <p14:tracePt t="140647" x="2416175" y="1927225"/>
          <p14:tracePt t="140660" x="2452688" y="1927225"/>
          <p14:tracePt t="140663" x="2478088" y="1927225"/>
          <p14:tracePt t="140678" x="2503488" y="1927225"/>
          <p14:tracePt t="140680" x="2528888" y="1914525"/>
          <p14:tracePt t="140695" x="2565400" y="1914525"/>
          <p14:tracePt t="140712" x="2578100" y="1914525"/>
          <p14:tracePt t="140727" x="2590800" y="1914525"/>
          <p14:tracePt t="140744" x="2616200" y="1914525"/>
          <p14:tracePt t="140760" x="2641600" y="1914525"/>
          <p14:tracePt t="140777" x="2690813" y="1914525"/>
          <p14:tracePt t="140794" x="2741613" y="1914525"/>
          <p14:tracePt t="140811" x="2816225" y="1914525"/>
          <p14:tracePt t="140828" x="2854325" y="1914525"/>
          <p14:tracePt t="140831" x="2879725" y="1914525"/>
          <p14:tracePt t="140879" x="2890838" y="1927225"/>
          <p14:tracePt t="140903" x="2903538" y="1927225"/>
          <p14:tracePt t="140911" x="2916238" y="1939925"/>
          <p14:tracePt t="140919" x="2916238" y="1952625"/>
          <p14:tracePt t="140929" x="2941638" y="1965325"/>
          <p14:tracePt t="140945" x="2954338" y="1989138"/>
          <p14:tracePt t="140961" x="2954338" y="2001838"/>
          <p14:tracePt t="140978" x="2979738" y="2027238"/>
          <p14:tracePt t="140995" x="2992438" y="2065338"/>
          <p14:tracePt t="141011" x="3003550" y="2101850"/>
          <p14:tracePt t="141028" x="3028950" y="2139950"/>
          <p14:tracePt t="141031" x="3028950" y="2152650"/>
          <p14:tracePt t="141045" x="3041650" y="2165350"/>
          <p14:tracePt t="141047" x="3054350" y="2190750"/>
          <p14:tracePt t="141062" x="3054350" y="2201863"/>
          <p14:tracePt t="141064" x="3054350" y="2214563"/>
          <p14:tracePt t="141079" x="3079750" y="2239963"/>
          <p14:tracePt t="141096" x="3079750" y="2278063"/>
          <p14:tracePt t="141112" x="3092450" y="2303463"/>
          <p14:tracePt t="141129" x="3103563" y="2339975"/>
          <p14:tracePt t="141145" x="3116263" y="2378075"/>
          <p14:tracePt t="141161" x="3128963" y="2414588"/>
          <p14:tracePt t="141179" x="3128963" y="2452688"/>
          <p14:tracePt t="141195" x="3128963" y="2503488"/>
          <p14:tracePt t="141213" x="3128963" y="2552700"/>
          <p14:tracePt t="141215" x="3128963" y="2565400"/>
          <p14:tracePt t="141229" x="3128963" y="2590800"/>
          <p14:tracePt t="141231" x="3128963" y="2603500"/>
          <p14:tracePt t="141246" x="3128963" y="2640013"/>
          <p14:tracePt t="141263" x="3128963" y="2665413"/>
          <p14:tracePt t="141279" x="3128963" y="2716213"/>
          <p14:tracePt t="141296" x="3079750" y="2740025"/>
          <p14:tracePt t="141313" x="3028950" y="2752725"/>
          <p14:tracePt t="141329" x="2928938" y="2790825"/>
          <p14:tracePt t="141345" x="2828925" y="2816225"/>
          <p14:tracePt t="141362" x="2690813" y="2828925"/>
          <p14:tracePt t="141379" x="2528888" y="2852738"/>
          <p14:tracePt t="141396" x="2378075" y="2852738"/>
          <p14:tracePt t="141398" x="2328863" y="2852738"/>
          <p14:tracePt t="141413" x="2278063" y="2852738"/>
          <p14:tracePt t="141430" x="2152650" y="2852738"/>
          <p14:tracePt t="141432" x="2116138" y="2852738"/>
          <p14:tracePt t="141447" x="2039938" y="2852738"/>
          <p14:tracePt t="141463" x="1978025" y="2852738"/>
          <p14:tracePt t="141480" x="1914525" y="2852738"/>
          <p14:tracePt t="141496" x="1865313" y="2852738"/>
          <p14:tracePt t="141513" x="1801813" y="2852738"/>
          <p14:tracePt t="141529" x="1739900" y="2828925"/>
          <p14:tracePt t="141546" x="1689100" y="2803525"/>
          <p14:tracePt t="141563" x="1627188" y="2778125"/>
          <p14:tracePt t="141579" x="1577975" y="2752725"/>
          <p14:tracePt t="141597" x="1539875" y="2716213"/>
          <p14:tracePt t="141599" x="1514475" y="2690813"/>
          <p14:tracePt t="141614" x="1501775" y="2678113"/>
          <p14:tracePt t="141631" x="1476375" y="2640013"/>
          <p14:tracePt t="141783" x="1501775" y="2640013"/>
          <p14:tracePt t="141791" x="1539875" y="2652713"/>
          <p14:tracePt t="141799" x="1577975" y="2678113"/>
          <p14:tracePt t="141815" x="1677988" y="2716213"/>
          <p14:tracePt t="141831" x="1865313" y="2778125"/>
          <p14:tracePt t="141847" x="2078038" y="2852738"/>
          <p14:tracePt t="141863" x="2290763" y="2903538"/>
          <p14:tracePt t="141881" x="2478088" y="2952750"/>
          <p14:tracePt t="141897" x="2654300" y="2978150"/>
          <p14:tracePt t="141914" x="2767013" y="2990850"/>
          <p14:tracePt t="141930" x="2879725" y="3003550"/>
          <p14:tracePt t="141947" x="2928938" y="3003550"/>
          <p14:tracePt t="141964" x="2941638" y="3003550"/>
          <p14:tracePt t="142079" x="2954338" y="3003550"/>
          <p14:tracePt t="142087" x="2967038" y="3003550"/>
          <p14:tracePt t="142207" x="2979738" y="3003550"/>
          <p14:tracePt t="142239" x="2992438" y="3003550"/>
          <p14:tracePt t="142263" x="2992438" y="3016250"/>
          <p14:tracePt t="142271" x="3003550" y="3028950"/>
          <p14:tracePt t="142281" x="3016250" y="3028950"/>
          <p14:tracePt t="142839" x="3016250" y="3041650"/>
          <p14:tracePt t="142935" x="3028950" y="3041650"/>
          <p14:tracePt t="142975" x="3028950" y="3054350"/>
          <p14:tracePt t="142983" x="3041650" y="3054350"/>
          <p14:tracePt t="143007" x="3054350" y="3054350"/>
          <p14:tracePt t="143017" x="3067050" y="3054350"/>
          <p14:tracePt t="143024" x="3079750" y="3054350"/>
          <p14:tracePt t="143033" x="3103563" y="3054350"/>
          <p14:tracePt t="143050" x="3128963" y="3054350"/>
          <p14:tracePt t="143066" x="3141663" y="3054350"/>
          <p14:tracePt t="143095" x="3154363" y="3065463"/>
          <p14:tracePt t="143104" x="3167063" y="3065463"/>
          <p14:tracePt t="143119" x="3179763" y="3065463"/>
          <p14:tracePt t="143134" x="3241675" y="3078163"/>
          <p14:tracePt t="143151" x="3305175" y="3090863"/>
          <p14:tracePt t="143167" x="3405188" y="3103563"/>
          <p14:tracePt t="143184" x="3567113" y="3116263"/>
          <p14:tracePt t="143201" x="3730625" y="3141663"/>
          <p14:tracePt t="143217" x="3905250" y="3165475"/>
          <p14:tracePt t="143234" x="4105275" y="3178175"/>
          <p14:tracePt t="143250" x="4281488" y="3190875"/>
          <p14:tracePt t="143267" x="4468813" y="3203575"/>
          <p14:tracePt t="143284" x="4606925" y="3203575"/>
          <p14:tracePt t="143287" x="4668838" y="3203575"/>
          <p14:tracePt t="143301" x="4756150" y="3203575"/>
          <p14:tracePt t="143303" x="4819650" y="3203575"/>
          <p14:tracePt t="143318" x="4868863" y="3203575"/>
          <p14:tracePt t="143320" x="4945063" y="3203575"/>
          <p14:tracePt t="143335" x="5032375" y="3203575"/>
          <p14:tracePt t="143352" x="5094288" y="3203575"/>
          <p14:tracePt t="143367" x="5145088" y="3203575"/>
          <p14:tracePt t="143384" x="5181600" y="3203575"/>
          <p14:tracePt t="143401" x="5232400" y="3203575"/>
          <p14:tracePt t="143418" x="5294313" y="3203575"/>
          <p14:tracePt t="143434" x="5383213" y="3203575"/>
          <p14:tracePt t="143451" x="5483225" y="3190875"/>
          <p14:tracePt t="143467" x="5557838" y="3165475"/>
          <p14:tracePt t="143485" x="5607050" y="3154363"/>
          <p14:tracePt t="143487" x="5632450" y="3141663"/>
          <p14:tracePt t="143503" x="5657850" y="3128963"/>
          <p14:tracePt t="143519" x="5670550" y="3128963"/>
          <p14:tracePt t="143535" x="5683250" y="3128963"/>
          <p14:tracePt t="143552" x="5683250" y="3116263"/>
          <p14:tracePt t="143568" x="5719763" y="3116263"/>
          <p14:tracePt t="143585" x="5770563" y="3090863"/>
          <p14:tracePt t="143601" x="5832475" y="3090863"/>
          <p14:tracePt t="143618" x="5883275" y="3090863"/>
          <p14:tracePt t="143635" x="5932488" y="3078163"/>
          <p14:tracePt t="143652" x="5995988" y="3078163"/>
          <p14:tracePt t="143655" x="6034088" y="3078163"/>
          <p14:tracePt t="143668" x="6057900" y="3078163"/>
          <p14:tracePt t="143671" x="6083300" y="3078163"/>
          <p14:tracePt t="143686" x="6108700" y="3078163"/>
          <p14:tracePt t="143688" x="6134100" y="3078163"/>
          <p14:tracePt t="143703" x="6183313" y="3078163"/>
          <p14:tracePt t="143720" x="6259513" y="3078163"/>
          <p14:tracePt t="143736" x="6321425" y="3078163"/>
          <p14:tracePt t="143752" x="6383338" y="3078163"/>
          <p14:tracePt t="143768" x="6408738" y="3078163"/>
          <p14:tracePt t="143785" x="6421438" y="3078163"/>
          <p14:tracePt t="143815" x="6434138" y="3078163"/>
          <p14:tracePt t="143871" x="6446838" y="3078163"/>
          <p14:tracePt t="143879" x="6459538" y="3103563"/>
          <p14:tracePt t="143887" x="6472238" y="3116263"/>
          <p14:tracePt t="143903" x="6508750" y="3128963"/>
          <p14:tracePt t="143920" x="6521450" y="3165475"/>
          <p14:tracePt t="143937" x="6546850" y="3203575"/>
          <p14:tracePt t="143952" x="6572250" y="3241675"/>
          <p14:tracePt t="143969" x="6608763" y="3278188"/>
          <p14:tracePt t="143985" x="6634163" y="3303588"/>
          <p14:tracePt t="144003" x="6646863" y="3316288"/>
          <p14:tracePt t="144020" x="6672263" y="3341688"/>
          <p14:tracePt t="144035" x="6684963" y="3367088"/>
          <p14:tracePt t="144053" x="6696075" y="3403600"/>
          <p14:tracePt t="144055" x="6708775" y="3416300"/>
          <p14:tracePt t="144068" x="6721475" y="3441700"/>
          <p14:tracePt t="144086" x="6734175" y="3490913"/>
          <p14:tracePt t="144103" x="6734175" y="3516313"/>
          <p14:tracePt t="144120" x="6734175" y="3554413"/>
          <p14:tracePt t="144136" x="6734175" y="3579813"/>
          <p14:tracePt t="144153" x="6734175" y="3603625"/>
          <p14:tracePt t="144169" x="6734175" y="3629025"/>
          <p14:tracePt t="144186" x="6734175" y="3654425"/>
          <p14:tracePt t="144203" x="6734175" y="3679825"/>
          <p14:tracePt t="144221" x="6734175" y="3703638"/>
          <p14:tracePt t="144225" x="6721475" y="3703638"/>
          <p14:tracePt t="144237" x="6708775" y="3729038"/>
          <p14:tracePt t="144239" x="6684963" y="3741738"/>
          <p14:tracePt t="144254" x="6646863" y="3754438"/>
          <p14:tracePt t="144256" x="6621463" y="3767138"/>
          <p14:tracePt t="144269" x="6596063" y="3779838"/>
          <p14:tracePt t="144271" x="6559550" y="3792538"/>
          <p14:tracePt t="144287" x="6472238" y="3816350"/>
          <p14:tracePt t="144303" x="6383338" y="3841750"/>
          <p14:tracePt t="144321" x="6259513" y="3854450"/>
          <p14:tracePt t="144337" x="6146800" y="3867150"/>
          <p14:tracePt t="144353" x="5983288" y="3879850"/>
          <p14:tracePt t="144370" x="5821363" y="3879850"/>
          <p14:tracePt t="144387" x="5632450" y="3879850"/>
          <p14:tracePt t="144404" x="5470525" y="3879850"/>
          <p14:tracePt t="144421" x="5307013" y="3879850"/>
          <p14:tracePt t="144424" x="5245100" y="3867150"/>
          <p14:tracePt t="144437" x="5181600" y="3867150"/>
          <p14:tracePt t="144454" x="5145088" y="3867150"/>
          <p14:tracePt t="144456" x="5132388" y="3867150"/>
          <p14:tracePt t="144471" x="5119688" y="3867150"/>
          <p14:tracePt t="144679" x="5145088" y="3892550"/>
          <p14:tracePt t="144687" x="5181600" y="3916363"/>
          <p14:tracePt t="144695" x="5219700" y="3929063"/>
          <p14:tracePt t="144705" x="5257800" y="3941763"/>
          <p14:tracePt t="144721" x="5370513" y="3967163"/>
          <p14:tracePt t="144738" x="5519738" y="3979863"/>
          <p14:tracePt t="144754" x="5670550" y="4005263"/>
          <p14:tracePt t="144771" x="5770563" y="4005263"/>
          <p14:tracePt t="144788" x="5845175" y="4029075"/>
          <p14:tracePt t="144791" x="5895975" y="4029075"/>
          <p14:tracePt t="144805" x="5945188" y="4029075"/>
          <p14:tracePt t="144807" x="5995988" y="4041775"/>
          <p14:tracePt t="144822" x="6057900" y="4054475"/>
          <p14:tracePt t="144824" x="6108700" y="4054475"/>
          <p14:tracePt t="144839" x="6246813" y="4054475"/>
          <p14:tracePt t="144855" x="6370638" y="4054475"/>
          <p14:tracePt t="144872" x="6508750" y="4054475"/>
          <p14:tracePt t="144888" x="6684963" y="4054475"/>
          <p14:tracePt t="144905" x="6846888" y="4054475"/>
          <p14:tracePt t="144922" x="6985000" y="4041775"/>
          <p14:tracePt t="144938" x="7085013" y="4005263"/>
          <p14:tracePt t="144955" x="7146925" y="3992563"/>
          <p14:tracePt t="144971" x="7185025" y="3967163"/>
          <p14:tracePt t="144989" x="7223125" y="3954463"/>
          <p14:tracePt t="144991" x="7235825" y="3941763"/>
          <p14:tracePt t="145005" x="7246938" y="3941763"/>
          <p14:tracePt t="145023" x="7259638" y="3929063"/>
          <p14:tracePt t="145039" x="7272338" y="3929063"/>
          <p14:tracePt t="145056" x="7285038" y="3929063"/>
          <p14:tracePt t="145072" x="7297738" y="3916363"/>
          <p14:tracePt t="145089" x="7310438" y="3905250"/>
          <p14:tracePt t="145105" x="7335838" y="3892550"/>
          <p14:tracePt t="145123" x="7348538" y="3867150"/>
          <p14:tracePt t="145139" x="7372350" y="3816350"/>
          <p14:tracePt t="145155" x="7397750" y="3754438"/>
          <p14:tracePt t="145173" x="7397750" y="3692525"/>
          <p14:tracePt t="145175" x="7397750" y="3654425"/>
          <p14:tracePt t="145188" x="7397750" y="3629025"/>
          <p14:tracePt t="145207" x="7397750" y="3529013"/>
          <p14:tracePt t="145224" x="7397750" y="3467100"/>
          <p14:tracePt t="145239" x="7397750" y="3416300"/>
          <p14:tracePt t="145256" x="7385050" y="3354388"/>
          <p14:tracePt t="145272" x="7372350" y="3303588"/>
          <p14:tracePt t="145288" x="7335838" y="3254375"/>
          <p14:tracePt t="145306" x="7310438" y="3190875"/>
          <p14:tracePt t="145323" x="7272338" y="3141663"/>
          <p14:tracePt t="145340" x="7235825" y="3090863"/>
          <p14:tracePt t="145356" x="7172325" y="3054350"/>
          <p14:tracePt t="145359" x="7123113" y="3016250"/>
          <p14:tracePt t="145373" x="7059613" y="2978150"/>
          <p14:tracePt t="145375" x="7010400" y="2965450"/>
          <p14:tracePt t="145391" x="6846888" y="2903538"/>
          <p14:tracePt t="145407" x="6608763" y="2803525"/>
          <p14:tracePt t="145424" x="6346825" y="2752725"/>
          <p14:tracePt t="145440" x="6070600" y="2678113"/>
          <p14:tracePt t="145456" x="5783263" y="2603500"/>
          <p14:tracePt t="145473" x="5545138" y="2527300"/>
          <p14:tracePt t="145489" x="5345113" y="2478088"/>
          <p14:tracePt t="145506" x="5219700" y="2465388"/>
          <p14:tracePt t="145524" x="5157788" y="2452688"/>
          <p14:tracePt t="145527" x="5132388" y="2452688"/>
          <p14:tracePt t="145540" x="5106988" y="2452688"/>
          <p14:tracePt t="145543" x="5081588" y="2452688"/>
          <p14:tracePt t="145556" x="5057775" y="2452688"/>
          <p14:tracePt t="145559" x="5032375" y="2452688"/>
          <p14:tracePt t="145574" x="5019675" y="2452688"/>
          <p14:tracePt t="145576" x="5006975" y="2452688"/>
          <p14:tracePt t="145591" x="4968875" y="2478088"/>
          <p14:tracePt t="145607" x="4932363" y="2516188"/>
          <p14:tracePt t="145624" x="4894263" y="2552700"/>
          <p14:tracePt t="145640" x="4856163" y="2590800"/>
          <p14:tracePt t="145656" x="4843463" y="2627313"/>
          <p14:tracePt t="145673" x="4832350" y="2640013"/>
          <p14:tracePt t="145690" x="4819650" y="2690813"/>
          <p14:tracePt t="145707" x="4806950" y="2728913"/>
          <p14:tracePt t="145724" x="4806950" y="2790825"/>
          <p14:tracePt t="145727" x="4806950" y="2828925"/>
          <p14:tracePt t="145741" x="4806950" y="2865438"/>
          <p14:tracePt t="145743" x="4806950" y="2903538"/>
          <p14:tracePt t="145758" x="4806950" y="2928938"/>
          <p14:tracePt t="145760" x="4806950" y="2952750"/>
          <p14:tracePt t="145774" x="4806950" y="2990850"/>
          <p14:tracePt t="145776" x="4806950" y="3028950"/>
          <p14:tracePt t="145791" x="4832350" y="3103563"/>
          <p14:tracePt t="145807" x="4881563" y="3228975"/>
          <p14:tracePt t="145825" x="4968875" y="3316288"/>
          <p14:tracePt t="145840" x="5068888" y="3390900"/>
          <p14:tracePt t="145857" x="5232400" y="3479800"/>
          <p14:tracePt t="145874" x="5407025" y="3541713"/>
          <p14:tracePt t="145891" x="5570538" y="3590925"/>
          <p14:tracePt t="145908" x="5708650" y="3616325"/>
          <p14:tracePt t="145911" x="5770563" y="3629025"/>
          <p14:tracePt t="145926" x="5821363" y="3629025"/>
          <p14:tracePt t="145928" x="5870575" y="3629025"/>
          <p14:tracePt t="145942" x="5908675" y="3629025"/>
          <p14:tracePt t="145943" x="5945188" y="3641725"/>
          <p14:tracePt t="145958" x="5957888" y="3641725"/>
          <p14:tracePt t="145975" x="6008688" y="3641725"/>
          <p14:tracePt t="145991" x="6083300" y="3641725"/>
          <p14:tracePt t="146008" x="6183313" y="3641725"/>
          <p14:tracePt t="146025" x="6283325" y="3629025"/>
          <p14:tracePt t="146040" x="6408738" y="3603625"/>
          <p14:tracePt t="146058" x="6496050" y="3567113"/>
          <p14:tracePt t="146074" x="6572250" y="3541713"/>
          <p14:tracePt t="146092" x="6621463" y="3529013"/>
          <p14:tracePt t="146095" x="6621463" y="3516313"/>
          <p14:tracePt t="146108" x="6634163" y="3516313"/>
          <p14:tracePt t="146111" x="6646863" y="3516313"/>
          <p14:tracePt t="146175" x="6659563" y="3503613"/>
          <p14:tracePt t="146191" x="6672263" y="3503613"/>
          <p14:tracePt t="146208" x="6696075" y="3503613"/>
          <p14:tracePt t="146225" x="6708775" y="3503613"/>
          <p14:tracePt t="146232" x="6746875" y="3490913"/>
          <p14:tracePt t="146242" x="6759575" y="3490913"/>
          <p14:tracePt t="146258" x="6797675" y="3479800"/>
          <p14:tracePt t="146275" x="6821488" y="3467100"/>
          <p14:tracePt t="146292" x="6859588" y="3454400"/>
          <p14:tracePt t="146295" x="6872288" y="3441700"/>
          <p14:tracePt t="146309" x="6872288" y="3429000"/>
          <p14:tracePt t="146311" x="6897688" y="3416300"/>
          <p14:tracePt t="146326" x="6910388" y="3390900"/>
          <p14:tracePt t="146328" x="6921500" y="3378200"/>
          <p14:tracePt t="146343" x="6934200" y="3316288"/>
          <p14:tracePt t="146359" x="6959600" y="3267075"/>
          <p14:tracePt t="146376" x="6972300" y="3216275"/>
          <p14:tracePt t="146392" x="6972300" y="3203575"/>
          <p14:tracePt t="146409" x="6972300" y="3190875"/>
          <p14:tracePt t="146426" x="6972300" y="3178175"/>
          <p14:tracePt t="146448" x="6972300" y="3165475"/>
          <p14:tracePt t="146472" x="6972300" y="3154363"/>
          <p14:tracePt t="146647" x="6959600" y="3154363"/>
          <p14:tracePt t="146655" x="6921500" y="3154363"/>
          <p14:tracePt t="146663" x="6910388" y="3154363"/>
          <p14:tracePt t="146676" x="6884988" y="3154363"/>
          <p14:tracePt t="146678" x="6846888" y="3154363"/>
          <p14:tracePt t="146693" x="6797675" y="3154363"/>
          <p14:tracePt t="146695" x="6734175" y="3154363"/>
          <p14:tracePt t="146710" x="6608763" y="3154363"/>
          <p14:tracePt t="146727" x="6534150" y="3154363"/>
          <p14:tracePt t="146743" x="6521450" y="3154363"/>
          <p14:tracePt t="146807" x="6508750" y="3154363"/>
          <p14:tracePt t="146815" x="6496050" y="3154363"/>
          <p14:tracePt t="146827" x="6472238" y="3165475"/>
          <p14:tracePt t="146844" x="6421438" y="3178175"/>
          <p14:tracePt t="146860" x="6396038" y="3203575"/>
          <p14:tracePt t="146999" x="6408738" y="3203575"/>
          <p14:tracePt t="147007" x="6434138" y="3203575"/>
          <p14:tracePt t="147015" x="6483350" y="3203575"/>
          <p14:tracePt t="147027" x="6559550" y="3190875"/>
          <p14:tracePt t="147044" x="6672263" y="3141663"/>
          <p14:tracePt t="147047" x="6746875" y="3116263"/>
          <p14:tracePt t="147061" x="6808788" y="3090863"/>
          <p14:tracePt t="147063" x="6872288" y="3065463"/>
          <p14:tracePt t="147077" x="6910388" y="3054350"/>
          <p14:tracePt t="147079" x="6934200" y="3041650"/>
          <p14:tracePt t="147095" x="6972300" y="3016250"/>
          <p14:tracePt t="147111" x="7034213" y="2990850"/>
          <p14:tracePt t="147128" x="7072313" y="2965450"/>
          <p14:tracePt t="147144" x="7123113" y="2941638"/>
          <p14:tracePt t="147160" x="7172325" y="2903538"/>
          <p14:tracePt t="147177" x="7246938" y="2852738"/>
          <p14:tracePt t="147194" x="7323138" y="2803525"/>
          <p14:tracePt t="147212" x="7385050" y="2740025"/>
          <p14:tracePt t="147215" x="7423150" y="2716213"/>
          <p14:tracePt t="147228" x="7448550" y="2665413"/>
          <p14:tracePt t="147231" x="7497763" y="2627313"/>
          <p14:tracePt t="147245" x="7535863" y="2590800"/>
          <p14:tracePt t="147247" x="7585075" y="2540000"/>
          <p14:tracePt t="147262" x="7648575" y="2503488"/>
          <p14:tracePt t="147264" x="7697788" y="2465388"/>
          <p14:tracePt t="147277" x="7761288" y="2414588"/>
          <p14:tracePt t="147279" x="7835900" y="2378075"/>
          <p14:tracePt t="147295" x="7986713" y="2303463"/>
          <p14:tracePt t="147312" x="8148638" y="2252663"/>
          <p14:tracePt t="147328" x="8312150" y="2190750"/>
          <p14:tracePt t="147345" x="8499475" y="2152650"/>
          <p14:tracePt t="147361" x="8661400" y="2139950"/>
          <p14:tracePt t="147377" x="8863013" y="2139950"/>
          <p14:tracePt t="147395" x="9037638" y="2139950"/>
          <p14:tracePt t="147412" x="9188450" y="2139950"/>
          <p14:tracePt t="147415" x="9263063" y="2139950"/>
          <p14:tracePt t="147429" x="9324975" y="2139950"/>
          <p14:tracePt t="147432" x="9388475" y="2139950"/>
          <p14:tracePt t="147445" x="9450388" y="2139950"/>
          <p14:tracePt t="147447" x="9488488" y="2152650"/>
          <p14:tracePt t="147462" x="9550400" y="2165350"/>
          <p14:tracePt t="147479" x="9601200" y="2178050"/>
          <p14:tracePt t="147495" x="9663113" y="2201863"/>
          <p14:tracePt t="147512" x="9701213" y="2214563"/>
          <p14:tracePt t="147528" x="9713913" y="2227263"/>
          <p14:tracePt t="147545" x="9739313" y="2227263"/>
          <p14:tracePt t="147562" x="9739313" y="2239963"/>
          <p14:tracePt t="147647" x="9750425" y="2239963"/>
          <p14:tracePt t="147663" x="9763125" y="2265363"/>
          <p14:tracePt t="147680" x="9775825" y="2278063"/>
          <p14:tracePt t="147688" x="9775825" y="2290763"/>
          <p14:tracePt t="147695" x="9788525" y="2303463"/>
          <p14:tracePt t="147712" x="9801225" y="2327275"/>
          <p14:tracePt t="147729" x="9813925" y="2339975"/>
          <p14:tracePt t="147745" x="9826625" y="2365375"/>
          <p14:tracePt t="147762" x="9826625" y="2390775"/>
          <p14:tracePt t="147779" x="9839325" y="2403475"/>
          <p14:tracePt t="147796" x="9839325" y="2427288"/>
          <p14:tracePt t="147813" x="9852025" y="2465388"/>
          <p14:tracePt t="147830" x="9852025" y="2478088"/>
          <p14:tracePt t="147832" x="9852025" y="2490788"/>
          <p14:tracePt t="147846" x="9863138" y="2503488"/>
          <p14:tracePt t="147848" x="9875838" y="2527300"/>
          <p14:tracePt t="147863" x="9875838" y="2552700"/>
          <p14:tracePt t="147880" x="9888538" y="2590800"/>
          <p14:tracePt t="147896" x="9901238" y="2640013"/>
          <p14:tracePt t="147913" x="9901238" y="2678113"/>
          <p14:tracePt t="147929" x="9901238" y="2716213"/>
          <p14:tracePt t="147946" x="9901238" y="2752725"/>
          <p14:tracePt t="147963" x="9901238" y="2778125"/>
          <p14:tracePt t="147980" x="9926638" y="2803525"/>
          <p14:tracePt t="147997" x="9926638" y="2816225"/>
          <p14:tracePt t="148014" x="9926638" y="2828925"/>
          <p14:tracePt t="148030" x="9926638" y="2840038"/>
          <p14:tracePt t="148192" x="9926638" y="2852738"/>
          <p14:tracePt t="148751" x="9926638" y="2865438"/>
          <p14:tracePt t="148759" x="9913938" y="2865438"/>
          <p14:tracePt t="148767" x="9888538" y="2878138"/>
          <p14:tracePt t="148783" x="9863138" y="2890838"/>
          <p14:tracePt t="148799" x="9826625" y="2916238"/>
          <p14:tracePt t="148816" x="9775825" y="2928938"/>
          <p14:tracePt t="148833" x="9726613" y="2965450"/>
          <p14:tracePt t="148849" x="9637713" y="3003550"/>
          <p14:tracePt t="148865" x="9563100" y="3065463"/>
          <p14:tracePt t="148881" x="9475788" y="3116263"/>
          <p14:tracePt t="148899" x="9375775" y="3154363"/>
          <p14:tracePt t="148915" x="9275763" y="3203575"/>
          <p14:tracePt t="148933" x="9212263" y="3216275"/>
          <p14:tracePt t="148936" x="9175750" y="3241675"/>
          <p14:tracePt t="148949" x="9137650" y="3267075"/>
          <p14:tracePt t="148951" x="9099550" y="3267075"/>
          <p14:tracePt t="148966" x="9024938" y="3290888"/>
          <p14:tracePt t="148983" x="8975725" y="3316288"/>
          <p14:tracePt t="149000" x="8886825" y="3354388"/>
          <p14:tracePt t="149016" x="8812213" y="3378200"/>
          <p14:tracePt t="149032" x="8737600" y="3403600"/>
          <p14:tracePt t="149048" x="8650288" y="3416300"/>
          <p14:tracePt t="149064" x="8499475" y="3441700"/>
          <p14:tracePt t="149081" x="8324850" y="3454400"/>
          <p14:tracePt t="149098" x="8135938" y="3467100"/>
          <p14:tracePt t="149114" x="7961313" y="3479800"/>
          <p14:tracePt t="149131" x="7835900" y="3479800"/>
          <p14:tracePt t="149148" x="7761288" y="3479800"/>
          <p14:tracePt t="149151" x="7723188" y="3479800"/>
          <p14:tracePt t="149167" x="7685088" y="3479800"/>
          <p14:tracePt t="149184" x="7648575" y="3479800"/>
          <p14:tracePt t="149295" x="7635875" y="3479800"/>
          <p14:tracePt t="149311" x="7623175" y="3479800"/>
          <p14:tracePt t="149320" x="7623175" y="3490913"/>
          <p14:tracePt t="149480" x="7610475" y="3490913"/>
          <p14:tracePt t="149487" x="7585075" y="3490913"/>
          <p14:tracePt t="149501" x="7535863" y="3490913"/>
          <p14:tracePt t="149503" x="7472363" y="3490913"/>
          <p14:tracePt t="149518" x="7385050" y="3467100"/>
          <p14:tracePt t="149520" x="7297738" y="3441700"/>
          <p14:tracePt t="149534" x="7110413" y="3390900"/>
          <p14:tracePt t="149551" x="6985000" y="3341688"/>
          <p14:tracePt t="149567" x="6921500" y="3303588"/>
          <p14:tracePt t="149584" x="6884988" y="3278188"/>
          <p14:tracePt t="149600" x="6859588" y="3267075"/>
          <p14:tracePt t="149711" x="6859588" y="3254375"/>
          <p14:tracePt t="149736" x="6872288" y="3254375"/>
          <p14:tracePt t="149743" x="6934200" y="3241675"/>
          <p14:tracePt t="149751" x="6997700" y="3228975"/>
          <p14:tracePt t="149768" x="7134225" y="3203575"/>
          <p14:tracePt t="149785" x="7285038" y="3178175"/>
          <p14:tracePt t="149801" x="7359650" y="3165475"/>
          <p14:tracePt t="149817" x="7397750" y="3165475"/>
          <p14:tracePt t="149887" x="7397750" y="3154363"/>
          <p14:tracePt t="149895" x="7397750" y="3128963"/>
          <p14:tracePt t="149904" x="7397750" y="3103563"/>
          <p14:tracePt t="149919" x="7359650" y="3016250"/>
          <p14:tracePt t="149936" x="7285038" y="2952750"/>
          <p14:tracePt t="149952" x="7185025" y="2852738"/>
          <p14:tracePt t="149969" x="7034213" y="2765425"/>
          <p14:tracePt t="149985" x="6884988" y="2690813"/>
          <p14:tracePt t="150001" x="6721475" y="2640013"/>
          <p14:tracePt t="150018" x="6596063" y="2603500"/>
          <p14:tracePt t="150036" x="6472238" y="2590800"/>
          <p14:tracePt t="150039" x="6421438" y="2578100"/>
          <p14:tracePt t="150052" x="6370638" y="2565400"/>
          <p14:tracePt t="150055" x="6334125" y="2565400"/>
          <p14:tracePt t="150069" x="6308725" y="2565400"/>
          <p14:tracePt t="150071" x="6283325" y="2565400"/>
          <p14:tracePt t="150086" x="6259513" y="2565400"/>
          <p14:tracePt t="150088" x="6246813" y="2565400"/>
          <p14:tracePt t="150102" x="6221413" y="2565400"/>
          <p14:tracePt t="150119" x="6196013" y="2565400"/>
          <p14:tracePt t="150135" x="6157913" y="2565400"/>
          <p14:tracePt t="150152" x="6108700" y="2578100"/>
          <p14:tracePt t="150169" x="6008688" y="2640013"/>
          <p14:tracePt t="150186" x="5908675" y="2703513"/>
          <p14:tracePt t="150202" x="5832475" y="2728913"/>
          <p14:tracePt t="150218" x="5757863" y="2790825"/>
          <p14:tracePt t="150236" x="5708650" y="2828925"/>
          <p14:tracePt t="150239" x="5683250" y="2852738"/>
          <p14:tracePt t="150253" x="5670550" y="2890838"/>
          <p14:tracePt t="150255" x="5657850" y="2890838"/>
          <p14:tracePt t="150269" x="5657850" y="2903538"/>
          <p14:tracePt t="150271" x="5645150" y="2903538"/>
          <p14:tracePt t="150287" x="5645150" y="2916238"/>
          <p14:tracePt t="150303" x="5645150" y="2952750"/>
          <p14:tracePt t="150319" x="5645150" y="3003550"/>
          <p14:tracePt t="150336" x="5645150" y="3054350"/>
          <p14:tracePt t="150353" x="5645150" y="3116263"/>
          <p14:tracePt t="150369" x="5645150" y="3190875"/>
          <p14:tracePt t="150386" x="5657850" y="3267075"/>
          <p14:tracePt t="150403" x="5708650" y="3354388"/>
          <p14:tracePt t="150419" x="5745163" y="3416300"/>
          <p14:tracePt t="150436" x="5795963" y="3490913"/>
          <p14:tracePt t="150439" x="5821363" y="3541713"/>
          <p14:tracePt t="150453" x="5845175" y="3567113"/>
          <p14:tracePt t="150455" x="5870575" y="3579813"/>
          <p14:tracePt t="150470" x="5908675" y="3616325"/>
          <p14:tracePt t="150472" x="5970588" y="3654425"/>
          <p14:tracePt t="150487" x="6070600" y="3692525"/>
          <p14:tracePt t="150503" x="6196013" y="3741738"/>
          <p14:tracePt t="150520" x="6370638" y="3779838"/>
          <p14:tracePt t="150536" x="6521450" y="3803650"/>
          <p14:tracePt t="150552" x="6734175" y="3829050"/>
          <p14:tracePt t="150569" x="6959600" y="3829050"/>
          <p14:tracePt t="150586" x="7210425" y="3829050"/>
          <p14:tracePt t="150603" x="7485063" y="3829050"/>
          <p14:tracePt t="150620" x="7748588" y="3816350"/>
          <p14:tracePt t="150623" x="7886700" y="3792538"/>
          <p14:tracePt t="150637" x="7999413" y="3767138"/>
          <p14:tracePt t="150639" x="8123238" y="3754438"/>
          <p14:tracePt t="150654" x="8223250" y="3741738"/>
          <p14:tracePt t="150656" x="8299450" y="3716338"/>
          <p14:tracePt t="150671" x="8424863" y="3692525"/>
          <p14:tracePt t="150687" x="8499475" y="3667125"/>
          <p14:tracePt t="150703" x="8599488" y="3629025"/>
          <p14:tracePt t="150720" x="8637588" y="3603625"/>
          <p14:tracePt t="150736" x="8686800" y="3567113"/>
          <p14:tracePt t="150753" x="8737600" y="3529013"/>
          <p14:tracePt t="150770" x="8786813" y="3479800"/>
          <p14:tracePt t="150787" x="8837613" y="3429000"/>
          <p14:tracePt t="150804" x="8874125" y="3390900"/>
          <p14:tracePt t="150807" x="8886825" y="3378200"/>
          <p14:tracePt t="150821" x="8899525" y="3367088"/>
          <p14:tracePt t="150838" x="8912225" y="3354388"/>
          <p14:tracePt t="150840" x="8924925" y="3354388"/>
          <p14:tracePt t="150854" x="8937625" y="3341688"/>
          <p14:tracePt t="150879" x="8937625" y="3328988"/>
          <p14:tracePt t="150889" x="8950325" y="3328988"/>
          <p14:tracePt t="151975" x="8912225" y="3328988"/>
          <p14:tracePt t="151983" x="8874125" y="3328988"/>
          <p14:tracePt t="151990" x="8837613" y="3328988"/>
          <p14:tracePt t="152007" x="8786813" y="3328988"/>
          <p14:tracePt t="152024" x="8750300" y="3354388"/>
          <p14:tracePt t="152041" x="8699500" y="3354388"/>
          <p14:tracePt t="152056" x="8674100" y="3367088"/>
          <p14:tracePt t="152073" x="8650288" y="3378200"/>
          <p14:tracePt t="152091" x="8624888" y="3390900"/>
          <p14:tracePt t="152107" x="8599488" y="3403600"/>
          <p14:tracePt t="152124" x="8574088" y="3441700"/>
          <p14:tracePt t="152127" x="8561388" y="3467100"/>
          <p14:tracePt t="152141" x="8548688" y="3490913"/>
          <p14:tracePt t="152144" x="8548688" y="3516313"/>
          <p14:tracePt t="152158" x="8537575" y="3541713"/>
          <p14:tracePt t="152175" x="8537575" y="3567113"/>
          <p14:tracePt t="152335" x="8537575" y="3579813"/>
          <p14:tracePt t="152367" x="8548688" y="3579813"/>
          <p14:tracePt t="152391" x="8561388" y="3579813"/>
          <p14:tracePt t="152519" x="8574088" y="3579813"/>
          <p14:tracePt t="152535" x="8586788" y="3579813"/>
          <p14:tracePt t="152543" x="8599488" y="3579813"/>
          <p14:tracePt t="152559" x="8612188" y="3579813"/>
          <p14:tracePt t="152575" x="8661400" y="3579813"/>
          <p14:tracePt t="152592" x="8712200" y="3579813"/>
          <p14:tracePt t="152608" x="8799513" y="3579813"/>
          <p14:tracePt t="152625" x="8937625" y="3616325"/>
          <p14:tracePt t="152642" x="9099550" y="3667125"/>
          <p14:tracePt t="152659" x="9263063" y="3716338"/>
          <p14:tracePt t="152675" x="9363075" y="3779838"/>
          <p14:tracePt t="152693" x="9424988" y="3829050"/>
          <p14:tracePt t="152695" x="9424988" y="3841750"/>
          <p14:tracePt t="152709" x="9450388" y="3854450"/>
          <p14:tracePt t="152711" x="9450388" y="3867150"/>
          <p14:tracePt t="152735" x="9450388" y="3879850"/>
          <p14:tracePt t="152951" x="9437688" y="3879850"/>
          <p14:tracePt t="152959" x="9401175" y="3879850"/>
          <p14:tracePt t="152967" x="9350375" y="3879850"/>
          <p14:tracePt t="152976" x="9275763" y="3892550"/>
          <p14:tracePt t="152993" x="9175750" y="3905250"/>
          <p14:tracePt t="153009" x="9088438" y="3916363"/>
          <p14:tracePt t="153025" x="8975725" y="3916363"/>
          <p14:tracePt t="153043" x="8886825" y="3916363"/>
          <p14:tracePt t="153060" x="8824913" y="3929063"/>
          <p14:tracePt t="153063" x="8786813" y="3941763"/>
          <p14:tracePt t="153076" x="8763000" y="3941763"/>
          <p14:tracePt t="153079" x="8750300" y="3941763"/>
          <p14:tracePt t="153199" x="8737600" y="3941763"/>
          <p14:tracePt t="153208" x="8712200" y="3941763"/>
          <p14:tracePt t="153216" x="8699500" y="3941763"/>
          <p14:tracePt t="153227" x="8674100" y="3941763"/>
          <p14:tracePt t="153243" x="8624888" y="3941763"/>
          <p14:tracePt t="153260" x="8574088" y="3929063"/>
          <p14:tracePt t="153263" x="8561388" y="3916363"/>
          <p14:tracePt t="153277" x="8537575" y="3905250"/>
          <p14:tracePt t="153279" x="8524875" y="3905250"/>
          <p14:tracePt t="153295" x="8512175" y="3905250"/>
          <p14:tracePt t="153310" x="8499475" y="3892550"/>
          <p14:tracePt t="153327" x="8486775" y="3892550"/>
          <p14:tracePt t="153343" x="8474075" y="3892550"/>
          <p14:tracePt t="153361" x="8461375" y="3892550"/>
          <p14:tracePt t="153376" x="8435975" y="3892550"/>
          <p14:tracePt t="153394" x="8412163" y="3892550"/>
          <p14:tracePt t="153410" x="8399463" y="3892550"/>
          <p14:tracePt t="153427" x="8386763" y="3892550"/>
          <p14:tracePt t="153519" x="8374063" y="3892550"/>
          <p14:tracePt t="153527" x="8374063" y="3905250"/>
          <p14:tracePt t="153544" x="8361363" y="3905250"/>
          <p14:tracePt t="153552" x="8348663" y="3916363"/>
          <p14:tracePt t="153560" x="8335963" y="3916363"/>
          <p14:tracePt t="153577" x="8324850" y="3916363"/>
          <p14:tracePt t="153594" x="8299450" y="3916363"/>
          <p14:tracePt t="153611" x="8274050" y="3929063"/>
          <p14:tracePt t="153628" x="8223250" y="3929063"/>
          <p14:tracePt t="153631" x="8199438" y="3929063"/>
          <p14:tracePt t="153645" x="8186738" y="3929063"/>
          <p14:tracePt t="153648" x="8174038" y="3929063"/>
          <p14:tracePt t="153662" x="8148638" y="3941763"/>
          <p14:tracePt t="153664" x="8135938" y="3954463"/>
          <p14:tracePt t="153679" x="8086725" y="3967163"/>
          <p14:tracePt t="153695" x="8010525" y="3992563"/>
          <p14:tracePt t="153712" x="7974013" y="4017963"/>
          <p14:tracePt t="153728" x="7935913" y="4041775"/>
          <p14:tracePt t="153744" x="7897813" y="4079875"/>
          <p14:tracePt t="153760" x="7886700" y="4105275"/>
          <p14:tracePt t="153778" x="7874000" y="4117975"/>
          <p14:tracePt t="153795" x="7861300" y="4117975"/>
          <p14:tracePt t="153903" x="7861300" y="4092575"/>
          <p14:tracePt t="153911" x="7848600" y="4054475"/>
          <p14:tracePt t="153919" x="7848600" y="4029075"/>
          <p14:tracePt t="153929" x="7848600" y="3992563"/>
          <p14:tracePt t="153945" x="7848600" y="3916363"/>
          <p14:tracePt t="153962" x="7848600" y="3816350"/>
          <p14:tracePt t="153979" x="7848600" y="3741738"/>
          <p14:tracePt t="153995" x="7848600" y="3667125"/>
          <p14:tracePt t="154012" x="7848600" y="3590925"/>
          <p14:tracePt t="154015" x="7848600" y="3554413"/>
          <p14:tracePt t="154029" x="7848600" y="3516313"/>
          <p14:tracePt t="154031" x="7848600" y="3467100"/>
          <p14:tracePt t="154046" x="7848600" y="3429000"/>
          <p14:tracePt t="154048" x="7848600" y="3416300"/>
          <p14:tracePt t="154063" x="7848600" y="3390900"/>
          <p14:tracePt t="154231" x="7835900" y="3390900"/>
          <p14:tracePt t="154239" x="7823200" y="3390900"/>
          <p14:tracePt t="154246" x="7797800" y="3416300"/>
          <p14:tracePt t="154264" x="7748588" y="3479800"/>
          <p14:tracePt t="154279" x="7673975" y="3554413"/>
          <p14:tracePt t="154296" x="7623175" y="3629025"/>
          <p14:tracePt t="154312" x="7561263" y="3692525"/>
          <p14:tracePt t="154329" x="7523163" y="3729038"/>
          <p14:tracePt t="154346" x="7497763" y="3767138"/>
          <p14:tracePt t="154363" x="7472363" y="3792538"/>
          <p14:tracePt t="154380" x="7435850" y="3816350"/>
          <p14:tracePt t="154397" x="7423150" y="3829050"/>
          <p14:tracePt t="154399" x="7410450" y="3829050"/>
          <p14:tracePt t="154414" x="7397750" y="3829050"/>
          <p14:tracePt t="154416" x="7385050" y="3829050"/>
          <p14:tracePt t="154430" x="7348538" y="3829050"/>
          <p14:tracePt t="154447" x="7297738" y="3829050"/>
          <p14:tracePt t="154463" x="7259638" y="3829050"/>
          <p14:tracePt t="154480" x="7223125" y="3829050"/>
          <p14:tracePt t="154496" x="7197725" y="3829050"/>
          <p14:tracePt t="154512" x="7185025" y="3829050"/>
          <p14:tracePt t="154535" x="7172325" y="3829050"/>
          <p14:tracePt t="154546" x="7159625" y="3829050"/>
          <p14:tracePt t="154564" x="7123113" y="3829050"/>
          <p14:tracePt t="154567" x="7097713" y="3841750"/>
          <p14:tracePt t="154580" x="7097713" y="3867150"/>
          <p14:tracePt t="154583" x="7085013" y="3867150"/>
          <p14:tracePt t="154597" x="7072313" y="3867150"/>
          <p14:tracePt t="154600" x="7072313" y="3879850"/>
          <p14:tracePt t="154613" x="7059613" y="3879850"/>
          <p14:tracePt t="154783" x="7059613" y="3867150"/>
          <p14:tracePt t="154799" x="7059613" y="3854450"/>
          <p14:tracePt t="154839" x="7046913" y="3854450"/>
          <p14:tracePt t="154879" x="7046913" y="3841750"/>
          <p14:tracePt t="154895" x="7046913" y="3829050"/>
          <p14:tracePt t="154903" x="7021513" y="3816350"/>
          <p14:tracePt t="154919" x="7010400" y="3816350"/>
          <p14:tracePt t="154931" x="6997700" y="3803650"/>
          <p14:tracePt t="154947" x="6985000" y="3792538"/>
          <p14:tracePt t="154965" x="6972300" y="3792538"/>
          <p14:tracePt t="154982" x="6959600" y="3779838"/>
          <p14:tracePt t="154999" x="6946900" y="3754438"/>
          <p14:tracePt t="155015" x="6934200" y="3729038"/>
          <p14:tracePt t="155032" x="6934200" y="3703638"/>
          <p14:tracePt t="155049" x="6934200" y="3679825"/>
          <p14:tracePt t="155065" x="6910388" y="3667125"/>
          <p14:tracePt t="155081" x="6910388" y="3629025"/>
          <p14:tracePt t="155098" x="6910388" y="3603625"/>
          <p14:tracePt t="155115" x="6910388" y="3590925"/>
          <p14:tracePt t="155143" x="6910388" y="3579813"/>
          <p14:tracePt t="155343" x="6910388" y="3554413"/>
          <p14:tracePt t="155351" x="6910388" y="3541713"/>
          <p14:tracePt t="155365" x="6910388" y="3529013"/>
          <p14:tracePt t="155368" x="6921500" y="3503613"/>
          <p14:tracePt t="155382" x="6946900" y="3441700"/>
          <p14:tracePt t="155399" x="6985000" y="3367088"/>
          <p14:tracePt t="155416" x="6997700" y="3267075"/>
          <p14:tracePt t="155433" x="7021513" y="3128963"/>
          <p14:tracePt t="155448" x="7021513" y="2990850"/>
          <p14:tracePt t="155466" x="7021513" y="2890838"/>
          <p14:tracePt t="155483" x="7021513" y="2828925"/>
          <p14:tracePt t="155500" x="7021513" y="2778125"/>
          <p14:tracePt t="155503" x="7010400" y="2778125"/>
          <p14:tracePt t="155516" x="6997700" y="2765425"/>
          <p14:tracePt t="155519" x="6997700" y="2752725"/>
          <p14:tracePt t="155533" x="6985000" y="2752725"/>
          <p14:tracePt t="155535" x="6959600" y="2752725"/>
          <p14:tracePt t="155550" x="6910388" y="2752725"/>
          <p14:tracePt t="155567" x="6821488" y="2752725"/>
          <p14:tracePt t="155583" x="6746875" y="2752725"/>
          <p14:tracePt t="155600" x="6696075" y="2752725"/>
          <p14:tracePt t="155616" x="6621463" y="2765425"/>
          <p14:tracePt t="155633" x="6559550" y="2790825"/>
          <p14:tracePt t="155649" x="6483350" y="2803525"/>
          <p14:tracePt t="155666" x="6383338" y="2828925"/>
          <p14:tracePt t="155683" x="6296025" y="2828925"/>
          <p14:tracePt t="155700" x="6157913" y="2840038"/>
          <p14:tracePt t="155703" x="6096000" y="2852738"/>
          <p14:tracePt t="155716" x="6070600" y="2865438"/>
          <p14:tracePt t="155719" x="6045200" y="2878138"/>
          <p14:tracePt t="155733" x="6008688" y="2890838"/>
          <p14:tracePt t="155735" x="5983288" y="2890838"/>
          <p14:tracePt t="155751" x="5932488" y="2903538"/>
          <p14:tracePt t="155766" x="5921375" y="2903538"/>
          <p14:tracePt t="155783" x="5908675" y="2916238"/>
          <p14:tracePt t="155800" x="5895975" y="2916238"/>
          <p14:tracePt t="155831" x="5895975" y="2928938"/>
          <p14:tracePt t="155839" x="5883275" y="2928938"/>
          <p14:tracePt t="155850" x="5883275" y="2941638"/>
          <p14:tracePt t="155888" x="5883275" y="2952750"/>
          <p14:tracePt t="156031" x="5870575" y="2941638"/>
          <p14:tracePt t="156039" x="5857875" y="2916238"/>
          <p14:tracePt t="156051" x="5845175" y="2890838"/>
          <p14:tracePt t="156068" x="5832475" y="2865438"/>
          <p14:tracePt t="156070" x="5821363" y="2840038"/>
          <p14:tracePt t="156084" x="5821363" y="2828925"/>
          <p14:tracePt t="156087" x="5808663" y="2816225"/>
          <p14:tracePt t="156103" x="5783263" y="2816225"/>
          <p14:tracePt t="156119" x="5757863" y="2803525"/>
          <p14:tracePt t="156135" x="5732463" y="2803525"/>
          <p14:tracePt t="156151" x="5708650" y="2803525"/>
          <p14:tracePt t="156168" x="5695950" y="2803525"/>
          <p14:tracePt t="156185" x="5683250" y="2803525"/>
          <p14:tracePt t="156201" x="5670550" y="2803525"/>
          <p14:tracePt t="156217" x="5657850" y="2816225"/>
          <p14:tracePt t="156234" x="5645150" y="2840038"/>
          <p14:tracePt t="156252" x="5632450" y="2852738"/>
          <p14:tracePt t="156255" x="5632450" y="2878138"/>
          <p14:tracePt t="156268" x="5632450" y="2890838"/>
          <p14:tracePt t="156271" x="5632450" y="2916238"/>
          <p14:tracePt t="156284" x="5619750" y="2941638"/>
          <p14:tracePt t="156303" x="5607050" y="3041650"/>
          <p14:tracePt t="156319" x="5607050" y="3065463"/>
          <p14:tracePt t="156335" x="5607050" y="3103563"/>
          <p14:tracePt t="156351" x="5607050" y="3128963"/>
          <p14:tracePt t="156368" x="5607050" y="3165475"/>
          <p14:tracePt t="156385" x="5607050" y="3178175"/>
          <p14:tracePt t="156402" x="5607050" y="3203575"/>
          <p14:tracePt t="156423" x="5607050" y="3216275"/>
          <p14:tracePt t="156439" x="5619750" y="3216275"/>
          <p14:tracePt t="156452" x="5632450" y="3216275"/>
          <p14:tracePt t="156456" x="5632450" y="3228975"/>
          <p14:tracePt t="156479" x="5632450" y="3241675"/>
          <p14:tracePt t="156559" x="5645150" y="3241675"/>
          <p14:tracePt t="156568" x="5645150" y="3254375"/>
          <p14:tracePt t="156591" x="5657850" y="3254375"/>
          <p14:tracePt t="156607" x="5657850" y="3267075"/>
          <p14:tracePt t="156615" x="5670550" y="3267075"/>
          <p14:tracePt t="156623" x="5683250" y="3278188"/>
          <p14:tracePt t="156636" x="5695950" y="3290888"/>
          <p14:tracePt t="156652" x="5708650" y="3290888"/>
          <p14:tracePt t="156655" x="5708650" y="3303588"/>
          <p14:tracePt t="156670" x="5719763" y="3303588"/>
          <p14:tracePt t="156672" x="5745163" y="3328988"/>
          <p14:tracePt t="156685" x="5770563" y="3341688"/>
          <p14:tracePt t="156687" x="5795963" y="3354388"/>
          <p14:tracePt t="156704" x="5883275" y="3378200"/>
          <p14:tracePt t="156719" x="5957888" y="3429000"/>
          <p14:tracePt t="156736" x="6083300" y="3479800"/>
          <p14:tracePt t="156753" x="6208713" y="3516313"/>
          <p14:tracePt t="156768" x="6334125" y="3554413"/>
          <p14:tracePt t="156785" x="6459538" y="3590925"/>
          <p14:tracePt t="156803" x="6584950" y="3629025"/>
          <p14:tracePt t="156820" x="6696075" y="3667125"/>
          <p14:tracePt t="156836" x="6772275" y="3692525"/>
          <p14:tracePt t="156839" x="6834188" y="3703638"/>
          <p14:tracePt t="156853" x="6884988" y="3716338"/>
          <p14:tracePt t="156855" x="6934200" y="3729038"/>
          <p14:tracePt t="156871" x="7072313" y="3729038"/>
          <p14:tracePt t="156887" x="7185025" y="3754438"/>
          <p14:tracePt t="156903" x="7272338" y="3754438"/>
          <p14:tracePt t="156920" x="7323138" y="3754438"/>
          <p14:tracePt t="156937" x="7348538" y="3754438"/>
          <p14:tracePt t="156952" x="7359650" y="3754438"/>
          <p14:tracePt t="156969" x="7372350" y="3703638"/>
          <p14:tracePt t="156987" x="7372350" y="3654425"/>
          <p14:tracePt t="157003" x="7372350" y="3590925"/>
          <p14:tracePt t="157006" x="7372350" y="3554413"/>
          <p14:tracePt t="157020" x="7372350" y="3516313"/>
          <p14:tracePt t="157023" x="7372350" y="3490913"/>
          <p14:tracePt t="157036" x="7372350" y="3454400"/>
          <p14:tracePt t="157054" x="7359650" y="3416300"/>
          <p14:tracePt t="157056" x="7348538" y="3403600"/>
          <p14:tracePt t="157071" x="7335838" y="3378200"/>
          <p14:tracePt t="157087" x="7323138" y="3354388"/>
          <p14:tracePt t="157119" x="7310438" y="3341688"/>
          <p14:tracePt t="157136" x="7310438" y="3328988"/>
          <p14:tracePt t="157144" x="7297738" y="3328988"/>
          <p14:tracePt t="157160" x="7285038" y="3316288"/>
          <p14:tracePt t="157170" x="7272338" y="3303588"/>
          <p14:tracePt t="157186" x="7246938" y="3278188"/>
          <p14:tracePt t="157204" x="7223125" y="3267075"/>
          <p14:tracePt t="157207" x="7197725" y="3254375"/>
          <p14:tracePt t="157223" x="7197725" y="3241675"/>
          <p14:tracePt t="157238" x="7185025" y="3228975"/>
          <p14:tracePt t="157254" x="7159625" y="3203575"/>
          <p14:tracePt t="157271" x="7134225" y="3165475"/>
          <p14:tracePt t="157287" x="7110413" y="3116263"/>
          <p14:tracePt t="157304" x="7085013" y="3078163"/>
          <p14:tracePt t="157320" x="7046913" y="3016250"/>
          <p14:tracePt t="157337" x="6997700" y="2978150"/>
          <p14:tracePt t="157353" x="6921500" y="2965450"/>
          <p14:tracePt t="157371" x="6872288" y="2952750"/>
          <p14:tracePt t="157388" x="6797675" y="2952750"/>
          <p14:tracePt t="157391" x="6759575" y="2952750"/>
          <p14:tracePt t="157404" x="6721475" y="2952750"/>
          <p14:tracePt t="157407" x="6684963" y="2952750"/>
          <p14:tracePt t="157422" x="6646863" y="2952750"/>
          <p14:tracePt t="157424" x="6621463" y="2952750"/>
          <p14:tracePt t="157439" x="6559550" y="2952750"/>
          <p14:tracePt t="157455" x="6496050" y="2965450"/>
          <p14:tracePt t="157471" x="6434138" y="2990850"/>
          <p14:tracePt t="157488" x="6370638" y="3028950"/>
          <p14:tracePt t="157505" x="6283325" y="3065463"/>
          <p14:tracePt t="157521" x="6221413" y="3128963"/>
          <p14:tracePt t="157537" x="6170613" y="3190875"/>
          <p14:tracePt t="157555" x="6134100" y="3241675"/>
          <p14:tracePt t="157572" x="6096000" y="3290888"/>
          <p14:tracePt t="157575" x="6096000" y="3328988"/>
          <p14:tracePt t="157588" x="6096000" y="3354388"/>
          <p14:tracePt t="157591" x="6083300" y="3367088"/>
          <p14:tracePt t="157605" x="6070600" y="3390900"/>
          <p14:tracePt t="157607" x="6070600" y="3416300"/>
          <p14:tracePt t="157623" x="6070600" y="3454400"/>
          <p14:tracePt t="157639" x="6070600" y="3503613"/>
          <p14:tracePt t="157655" x="6070600" y="3554413"/>
          <p14:tracePt t="157672" x="6096000" y="3603625"/>
          <p14:tracePt t="157689" x="6108700" y="3667125"/>
          <p14:tracePt t="157705" x="6146800" y="3729038"/>
          <p14:tracePt t="157722" x="6196013" y="3779838"/>
          <p14:tracePt t="157738" x="6246813" y="3816350"/>
          <p14:tracePt t="157755" x="6334125" y="3854450"/>
          <p14:tracePt t="157772" x="6408738" y="3879850"/>
          <p14:tracePt t="157775" x="6459538" y="3892550"/>
          <p14:tracePt t="157789" x="6508750" y="3892550"/>
          <p14:tracePt t="157791" x="6572250" y="3892550"/>
          <p14:tracePt t="157806" x="6634163" y="3905250"/>
          <p14:tracePt t="157808" x="6708775" y="3916363"/>
          <p14:tracePt t="157822" x="6859588" y="3916363"/>
          <p14:tracePt t="157839" x="7021513" y="3916363"/>
          <p14:tracePt t="157856" x="7197725" y="3916363"/>
          <p14:tracePt t="157873" x="7372350" y="3879850"/>
          <p14:tracePt t="157888" x="7535863" y="3841750"/>
          <p14:tracePt t="157905" x="7623175" y="3816350"/>
          <p14:tracePt t="157922" x="7697788" y="3779838"/>
          <p14:tracePt t="157939" x="7723188" y="3754438"/>
          <p14:tracePt t="157956" x="7735888" y="3692525"/>
          <p14:tracePt t="157958" x="7748588" y="3667125"/>
          <p14:tracePt t="157973" x="7761288" y="3641725"/>
          <p14:tracePt t="157975" x="7761288" y="3616325"/>
          <p14:tracePt t="157990" x="7761288" y="3579813"/>
          <p14:tracePt t="157992" x="7761288" y="3554413"/>
          <p14:tracePt t="158007" x="7761288" y="3479800"/>
          <p14:tracePt t="158023" x="7761288" y="3378200"/>
          <p14:tracePt t="158039" x="7723188" y="3278188"/>
          <p14:tracePt t="158056" x="7610475" y="3178175"/>
          <p14:tracePt t="158072" x="7497763" y="3078163"/>
          <p14:tracePt t="158089" x="7310438" y="2978150"/>
          <p14:tracePt t="158106" x="7123113" y="2916238"/>
          <p14:tracePt t="158123" x="6921500" y="2865438"/>
          <p14:tracePt t="158140" x="6746875" y="2852738"/>
          <p14:tracePt t="158143" x="6646863" y="2852738"/>
          <p14:tracePt t="158156" x="6559550" y="2852738"/>
          <p14:tracePt t="158159" x="6472238" y="2852738"/>
          <p14:tracePt t="158173" x="6383338" y="2852738"/>
          <p14:tracePt t="158175" x="6321425" y="2852738"/>
          <p14:tracePt t="158191" x="6196013" y="2852738"/>
          <p14:tracePt t="158207" x="6134100" y="2890838"/>
          <p14:tracePt t="158223" x="6057900" y="2928938"/>
          <p14:tracePt t="158240" x="6021388" y="2965450"/>
          <p14:tracePt t="158256" x="5970588" y="3003550"/>
          <p14:tracePt t="158273" x="5945188" y="3028950"/>
          <p14:tracePt t="158290" x="5921375" y="3078163"/>
          <p14:tracePt t="158306" x="5895975" y="3128963"/>
          <p14:tracePt t="158323" x="5895975" y="3178175"/>
          <p14:tracePt t="158340" x="5895975" y="3216275"/>
          <p14:tracePt t="158343" x="5895975" y="3254375"/>
          <p14:tracePt t="158356" x="5895975" y="3290888"/>
          <p14:tracePt t="158359" x="5895975" y="3316288"/>
          <p14:tracePt t="158374" x="5895975" y="3378200"/>
          <p14:tracePt t="158391" x="5908675" y="3416300"/>
          <p14:tracePt t="158408" x="5932488" y="3467100"/>
          <p14:tracePt t="158424" x="5970588" y="3490913"/>
          <p14:tracePt t="158440" x="6008688" y="3516313"/>
          <p14:tracePt t="158456" x="6083300" y="3541713"/>
          <p14:tracePt t="158473" x="6208713" y="3554413"/>
          <p14:tracePt t="158491" x="6383338" y="3554413"/>
          <p14:tracePt t="158508" x="6559550" y="3554413"/>
          <p14:tracePt t="158511" x="6659563" y="3554413"/>
          <p14:tracePt t="158524" x="6746875" y="3554413"/>
          <p14:tracePt t="158526" x="6834188" y="3554413"/>
          <p14:tracePt t="158541" x="6921500" y="3554413"/>
          <p14:tracePt t="158543" x="6985000" y="3554413"/>
          <p14:tracePt t="158557" x="7046913" y="3554413"/>
          <p14:tracePt t="158560" x="7110413" y="3554413"/>
          <p14:tracePt t="158574" x="7172325" y="3529013"/>
          <p14:tracePt t="158591" x="7210425" y="3516313"/>
          <p14:tracePt t="158608" x="7235825" y="3503613"/>
          <p14:tracePt t="158624" x="7272338" y="3467100"/>
          <p14:tracePt t="158641" x="7310438" y="3416300"/>
          <p14:tracePt t="158657" x="7359650" y="3354388"/>
          <p14:tracePt t="158674" x="7410450" y="3278188"/>
          <p14:tracePt t="158691" x="7435850" y="3228975"/>
          <p14:tracePt t="158708" x="7435850" y="3154363"/>
          <p14:tracePt t="158711" x="7435850" y="3128963"/>
          <p14:tracePt t="158724" x="7435850" y="3103563"/>
          <p14:tracePt t="158727" x="7435850" y="3078163"/>
          <p14:tracePt t="158742" x="7435850" y="3054350"/>
          <p14:tracePt t="158744" x="7435850" y="3041650"/>
          <p14:tracePt t="158758" x="7423150" y="3003550"/>
          <p14:tracePt t="158775" x="7348538" y="2941638"/>
          <p14:tracePt t="158792" x="7259638" y="2890838"/>
          <p14:tracePt t="158809" x="7110413" y="2878138"/>
          <p14:tracePt t="158825" x="6972300" y="2865438"/>
          <p14:tracePt t="158841" x="6846888" y="2840038"/>
          <p14:tracePt t="158858" x="6784975" y="2840038"/>
          <p14:tracePt t="158874" x="6734175" y="2840038"/>
          <p14:tracePt t="158892" x="6684963" y="2828925"/>
          <p14:tracePt t="158895" x="6659563" y="2816225"/>
          <p14:tracePt t="158909" x="6621463" y="2816225"/>
          <p14:tracePt t="158911" x="6572250" y="2816225"/>
          <p14:tracePt t="158925" x="6508750" y="2816225"/>
          <p14:tracePt t="158927" x="6459538" y="2816225"/>
          <p14:tracePt t="158943" x="6370638" y="2803525"/>
          <p14:tracePt t="158959" x="6321425" y="2803525"/>
          <p14:tracePt t="158975" x="6283325" y="2803525"/>
          <p14:tracePt t="158992" x="6246813" y="2803525"/>
          <p14:tracePt t="159015" x="6234113" y="2803525"/>
          <p14:tracePt t="159031" x="6221413" y="2803525"/>
          <p14:tracePt t="159042" x="6196013" y="2803525"/>
          <p14:tracePt t="159058" x="6157913" y="2803525"/>
          <p14:tracePt t="159075" x="6134100" y="2816225"/>
          <p14:tracePt t="159092" x="6096000" y="2828925"/>
          <p14:tracePt t="159095" x="6083300" y="2840038"/>
          <p14:tracePt t="159110" x="6057900" y="2852738"/>
          <p14:tracePt t="159112" x="6021388" y="2852738"/>
          <p14:tracePt t="159126" x="5945188" y="2890838"/>
          <p14:tracePt t="159143" x="5783263" y="2941638"/>
          <p14:tracePt t="159159" x="5583238" y="2990850"/>
          <p14:tracePt t="159175" x="5370513" y="3016250"/>
          <p14:tracePt t="159192" x="5232400" y="3054350"/>
          <p14:tracePt t="159209" x="5170488" y="3054350"/>
          <p14:tracePt t="159225" x="5132388" y="3065463"/>
          <p14:tracePt t="159242" x="5106988" y="3078163"/>
          <p14:tracePt t="159259" x="5094288" y="3078163"/>
          <p14:tracePt t="159276" x="5081588" y="3090863"/>
          <p14:tracePt t="159293" x="5068888" y="3090863"/>
          <p14:tracePt t="159311" x="5057775" y="3090863"/>
          <p14:tracePt t="159327" x="5057775" y="3103563"/>
          <p14:tracePt t="159343" x="5032375" y="3141663"/>
          <p14:tracePt t="159359" x="5032375" y="3178175"/>
          <p14:tracePt t="159376" x="5019675" y="3228975"/>
          <p14:tracePt t="159392" x="5019675" y="3278188"/>
          <p14:tracePt t="159409" x="4994275" y="3328988"/>
          <p14:tracePt t="159426" x="4994275" y="3367088"/>
          <p14:tracePt t="159443" x="4994275" y="3416300"/>
          <p14:tracePt t="159459" x="4994275" y="3454400"/>
          <p14:tracePt t="159477" x="4994275" y="3479800"/>
          <p14:tracePt t="159479" x="4994275" y="3503613"/>
          <p14:tracePt t="159493" x="4994275" y="3516313"/>
          <p14:tracePt t="159495" x="5006975" y="3516313"/>
          <p14:tracePt t="159511" x="5006975" y="3541713"/>
          <p14:tracePt t="159527" x="5006975" y="3554413"/>
          <p14:tracePt t="159543" x="5006975" y="3579813"/>
          <p14:tracePt t="159560" x="5006975" y="3590925"/>
          <p14:tracePt t="159576" x="5019675" y="3590925"/>
          <p14:tracePt t="159593" x="5019675" y="3603625"/>
          <p14:tracePt t="159610" x="5019675" y="3616325"/>
          <p14:tracePt t="159627" x="5019675" y="3629025"/>
          <p14:tracePt t="159644" x="5032375" y="3641725"/>
          <p14:tracePt t="159660" x="5032375" y="3654425"/>
          <p14:tracePt t="159663" x="5045075" y="3667125"/>
          <p14:tracePt t="159677" x="5057775" y="3679825"/>
          <p14:tracePt t="159712" x="5057775" y="3692525"/>
          <p14:tracePt t="160103" x="5068888" y="3692525"/>
          <p14:tracePt t="160119" x="5081588" y="3692525"/>
          <p14:tracePt t="160128" x="5094288" y="3692525"/>
          <p14:tracePt t="160135" x="5106988" y="3703638"/>
          <p14:tracePt t="160151" x="5119688" y="3703638"/>
          <p14:tracePt t="160161" x="5145088" y="3703638"/>
          <p14:tracePt t="160178" x="5170488" y="3716338"/>
          <p14:tracePt t="160195" x="5232400" y="3741738"/>
          <p14:tracePt t="160212" x="5270500" y="3754438"/>
          <p14:tracePt t="160215" x="5307013" y="3767138"/>
          <p14:tracePt t="160229" x="5332413" y="3767138"/>
          <p14:tracePt t="160231" x="5357813" y="3767138"/>
          <p14:tracePt t="160245" x="5383213" y="3767138"/>
          <p14:tracePt t="160247" x="5419725" y="3779838"/>
          <p14:tracePt t="160262" x="5495925" y="3816350"/>
          <p14:tracePt t="160279" x="5619750" y="3829050"/>
          <p14:tracePt t="160295" x="5770563" y="3854450"/>
          <p14:tracePt t="160312" x="5945188" y="3892550"/>
          <p14:tracePt t="160328" x="6096000" y="3916363"/>
          <p14:tracePt t="160345" x="6259513" y="3954463"/>
          <p14:tracePt t="160362" x="6359525" y="3967163"/>
          <p14:tracePt t="160379" x="6459538" y="3992563"/>
          <p14:tracePt t="160395" x="6534150" y="3992563"/>
          <p14:tracePt t="160399" x="6559550" y="3992563"/>
          <p14:tracePt t="160413" x="6596063" y="3992563"/>
          <p14:tracePt t="160415" x="6634163" y="3992563"/>
          <p14:tracePt t="160429" x="6659563" y="4005263"/>
          <p14:tracePt t="160431" x="6684963" y="4005263"/>
          <p14:tracePt t="160446" x="6746875" y="4005263"/>
          <p14:tracePt t="160463" x="6834188" y="4005263"/>
          <p14:tracePt t="160479" x="6972300" y="4005263"/>
          <p14:tracePt t="160496" x="7072313" y="4005263"/>
          <p14:tracePt t="160513" x="7197725" y="4005263"/>
          <p14:tracePt t="160528" x="7272338" y="4005263"/>
          <p14:tracePt t="160545" x="7348538" y="4005263"/>
          <p14:tracePt t="160563" x="7448550" y="3992563"/>
          <p14:tracePt t="160579" x="7535863" y="3941763"/>
          <p14:tracePt t="160596" x="7648575" y="3892550"/>
          <p14:tracePt t="160598" x="7697788" y="3854450"/>
          <p14:tracePt t="160613" x="7723188" y="3841750"/>
          <p14:tracePt t="160616" x="7735888" y="3803650"/>
          <p14:tracePt t="160630" x="7773988" y="3767138"/>
          <p14:tracePt t="160646" x="7785100" y="3729038"/>
          <p14:tracePt t="160663" x="7785100" y="3716338"/>
          <p14:tracePt t="160679" x="7785100" y="3679825"/>
          <p14:tracePt t="160696" x="7785100" y="3641725"/>
          <p14:tracePt t="160712" x="7785100" y="3590925"/>
          <p14:tracePt t="160729" x="7785100" y="3529013"/>
          <p14:tracePt t="160747" x="7785100" y="3490913"/>
          <p14:tracePt t="160763" x="7785100" y="3479800"/>
          <p14:tracePt t="160780" x="7785100" y="3454400"/>
          <p14:tracePt t="160783" x="7785100" y="3441700"/>
          <p14:tracePt t="160797" x="7785100" y="3429000"/>
          <p14:tracePt t="160799" x="7785100" y="3416300"/>
          <p14:tracePt t="160814" x="7785100" y="3403600"/>
          <p14:tracePt t="160816" x="7785100" y="3378200"/>
          <p14:tracePt t="160831" x="7785100" y="3367088"/>
          <p14:tracePt t="161263" x="7797800" y="3367088"/>
          <p14:tracePt t="161271" x="7823200" y="3354388"/>
          <p14:tracePt t="161281" x="7861300" y="3328988"/>
          <p14:tracePt t="161297" x="7886700" y="3316288"/>
          <p14:tracePt t="161315" x="7910513" y="3316288"/>
          <p14:tracePt t="161331" x="7923213" y="3290888"/>
          <p14:tracePt t="161348" x="7935913" y="3278188"/>
          <p14:tracePt t="161367" x="7935913" y="3267075"/>
          <p14:tracePt t="161383" x="7935913" y="3254375"/>
          <p14:tracePt t="161399" x="7935913" y="3228975"/>
          <p14:tracePt t="161415" x="7935913" y="3216275"/>
          <p14:tracePt t="161439" x="7935913" y="3203575"/>
          <p14:tracePt t="161448" x="7935913" y="3190875"/>
          <p14:tracePt t="161464" x="7935913" y="3178175"/>
          <p14:tracePt t="161482" x="7935913" y="3165475"/>
          <p14:tracePt t="162983" x="7935913" y="3141663"/>
          <p14:tracePt t="162991" x="7935913" y="3128963"/>
          <p14:tracePt t="163002" x="7935913" y="3116263"/>
          <p14:tracePt t="163019" x="7935913" y="3078163"/>
          <p14:tracePt t="163035" x="7935913" y="3065463"/>
          <p14:tracePt t="163053" x="7935913" y="3054350"/>
          <p14:tracePt t="164079" x="7935913" y="3065463"/>
          <p14:tracePt t="164088" x="7935913" y="3090863"/>
          <p14:tracePt t="164095" x="7935913" y="3103563"/>
          <p14:tracePt t="164104" x="7935913" y="3128963"/>
          <p14:tracePt t="164121" x="7935913" y="3165475"/>
          <p14:tracePt t="164139" x="7935913" y="3190875"/>
          <p14:tracePt t="164155" x="7935913" y="3216275"/>
          <p14:tracePt t="164172" x="7935913" y="3228975"/>
          <p14:tracePt t="164175" x="7935913" y="3241675"/>
          <p14:tracePt t="164189" x="7935913" y="3254375"/>
          <p14:tracePt t="164191" x="7935913" y="3267075"/>
          <p14:tracePt t="164206" x="7935913" y="3278188"/>
          <p14:tracePt t="164351" x="7935913" y="3290888"/>
          <p14:tracePt t="164358" x="7948613" y="3303588"/>
          <p14:tracePt t="164373" x="7999413" y="3303588"/>
          <p14:tracePt t="164375" x="8086725" y="3328988"/>
          <p14:tracePt t="164390" x="8374063" y="3341688"/>
          <p14:tracePt t="164405" x="8537575" y="3367088"/>
          <p14:tracePt t="164407" x="8750300" y="3378200"/>
          <p14:tracePt t="164423" x="9224963" y="3378200"/>
          <p14:tracePt t="164439" x="9626600" y="3390900"/>
          <p14:tracePt t="164456" x="9839325" y="3390900"/>
          <p14:tracePt t="164473" x="9963150" y="3416300"/>
          <p14:tracePt t="164489" x="10026650" y="3416300"/>
          <p14:tracePt t="164506" x="10052050" y="3429000"/>
          <p14:tracePt t="164615" x="10039350" y="3429000"/>
          <p14:tracePt t="164623" x="9988550" y="3429000"/>
          <p14:tracePt t="164631" x="9888538" y="3441700"/>
          <p14:tracePt t="164640" x="9750425" y="3454400"/>
          <p14:tracePt t="164656" x="9463088" y="3490913"/>
          <p14:tracePt t="164673" x="9188450" y="3554413"/>
          <p14:tracePt t="164690" x="8999538" y="3567113"/>
          <p14:tracePt t="164706" x="8886825" y="3579813"/>
          <p14:tracePt t="164724" x="8850313" y="3579813"/>
          <p14:tracePt t="164799" x="8863013" y="3579813"/>
          <p14:tracePt t="164807" x="8912225" y="3579813"/>
          <p14:tracePt t="164815" x="8986838" y="3579813"/>
          <p14:tracePt t="164824" x="9050338" y="3579813"/>
          <p14:tracePt t="164841" x="9137650" y="3579813"/>
          <p14:tracePt t="164857" x="9212263" y="3579813"/>
          <p14:tracePt t="164873" x="9275763" y="3579813"/>
          <p14:tracePt t="164891" x="9301163" y="3579813"/>
          <p14:tracePt t="164991" x="9301163" y="3590925"/>
          <p14:tracePt t="164999" x="9288463" y="3603625"/>
          <p14:tracePt t="165007" x="9275763" y="3629025"/>
          <p14:tracePt t="165024" x="9250363" y="3654425"/>
          <p14:tracePt t="165471" x="9250363" y="3667125"/>
          <p14:tracePt t="165479" x="9250363" y="3679825"/>
          <p14:tracePt t="165495" x="9250363" y="3692525"/>
          <p14:tracePt t="165509" x="9237663" y="3692525"/>
          <p14:tracePt t="165879" x="9224963" y="3692525"/>
          <p14:tracePt t="165887" x="9212263" y="3692525"/>
          <p14:tracePt t="165895" x="9199563" y="3692525"/>
          <p14:tracePt t="165910" x="9163050" y="3703638"/>
          <p14:tracePt t="165926" x="9112250" y="3716338"/>
          <p14:tracePt t="165943" x="9088438" y="3741738"/>
          <p14:tracePt t="165961" x="9088438" y="3754438"/>
          <p14:tracePt t="165976" x="9075738" y="3754438"/>
          <p14:tracePt t="167015" x="9075738" y="3767138"/>
          <p14:tracePt t="167031" x="9075738" y="3779838"/>
          <p14:tracePt t="167039" x="9075738" y="3792538"/>
          <p14:tracePt t="167046" x="9075738" y="3803650"/>
          <p14:tracePt t="167063" x="9075738" y="3841750"/>
          <p14:tracePt t="167079" x="9075738" y="3867150"/>
          <p14:tracePt t="167096" x="9075738" y="3892550"/>
          <p14:tracePt t="167119" x="9075738" y="3905250"/>
          <p14:tracePt t="167136" x="9075738" y="3916363"/>
          <p14:tracePt t="167146" x="9063038" y="3929063"/>
          <p14:tracePt t="167168" x="9063038" y="3941763"/>
          <p14:tracePt t="168663" x="9050338" y="3941763"/>
          <p14:tracePt t="168671" x="9037638" y="3941763"/>
          <p14:tracePt t="168684" x="9024938" y="3941763"/>
          <p14:tracePt t="168686" x="8999538" y="3941763"/>
          <p14:tracePt t="168701" x="8986838" y="3941763"/>
          <p14:tracePt t="168703" x="8975725" y="3941763"/>
          <p14:tracePt t="168717" x="8963025" y="3941763"/>
          <p14:tracePt t="168734" x="8924925" y="3941763"/>
          <p14:tracePt t="168751" x="8874125" y="3967163"/>
          <p14:tracePt t="168767" x="8812213" y="4005263"/>
          <p14:tracePt t="168784" x="8763000" y="4041775"/>
          <p14:tracePt t="168800" x="8712200" y="4092575"/>
          <p14:tracePt t="168817" x="8650288" y="4117975"/>
          <p14:tracePt t="168834" x="8599488" y="4154488"/>
          <p14:tracePt t="168851" x="8537575" y="4179888"/>
          <p14:tracePt t="168868" x="8499475" y="4179888"/>
          <p14:tracePt t="168870" x="8486775" y="4192588"/>
          <p14:tracePt t="168887" x="8474075" y="4192588"/>
          <p14:tracePt t="169015" x="8486775" y="4192588"/>
          <p14:tracePt t="169023" x="8512175" y="4179888"/>
          <p14:tracePt t="169035" x="8537575" y="4154488"/>
          <p14:tracePt t="169051" x="8637588" y="4105275"/>
          <p14:tracePt t="169054" x="8712200" y="4067175"/>
          <p14:tracePt t="169068" x="8786813" y="4029075"/>
          <p14:tracePt t="169071" x="8850313" y="4005263"/>
          <p14:tracePt t="169084" x="8924925" y="3967163"/>
          <p14:tracePt t="169087" x="8999538" y="3929063"/>
          <p14:tracePt t="169103" x="9124950" y="3879850"/>
          <p14:tracePt t="169119" x="9224963" y="3841750"/>
          <p14:tracePt t="169136" x="9324975" y="3816350"/>
          <p14:tracePt t="169152" x="9401175" y="3803650"/>
          <p14:tracePt t="169168" x="9437688" y="3792538"/>
          <p14:tracePt t="169184" x="9463088" y="3792538"/>
          <p14:tracePt t="169975" x="9450388" y="3792538"/>
          <p14:tracePt t="169991" x="9437688" y="3792538"/>
          <p14:tracePt t="169999" x="9437688" y="3803650"/>
          <p14:tracePt t="170007" x="9413875" y="3816350"/>
          <p14:tracePt t="170021" x="9401175" y="3829050"/>
          <p14:tracePt t="170023" x="9388475" y="3841750"/>
          <p14:tracePt t="170038" x="9363075" y="3879850"/>
          <p14:tracePt t="170054" x="9337675" y="3892550"/>
          <p14:tracePt t="170072" x="9301163" y="3941763"/>
          <p14:tracePt t="170088" x="9288463" y="3967163"/>
          <p14:tracePt t="170104" x="9288463" y="3979863"/>
          <p14:tracePt t="170120" x="9263063" y="4005263"/>
          <p14:tracePt t="170137" x="9263063" y="4017963"/>
          <p14:tracePt t="170159" x="9250363" y="4017963"/>
          <p14:tracePt t="170171" x="9250363" y="4029075"/>
          <p14:tracePt t="170199" x="9237663" y="4029075"/>
          <p14:tracePt t="170223" x="9224963" y="4029075"/>
          <p14:tracePt t="170511" x="9224963" y="4041775"/>
          <p14:tracePt t="170527" x="9224963" y="4067175"/>
          <p14:tracePt t="170535" x="9224963" y="4092575"/>
          <p14:tracePt t="170543" x="9212263" y="4105275"/>
          <p14:tracePt t="170555" x="9188450" y="4129088"/>
          <p14:tracePt t="170572" x="9124950" y="4179888"/>
          <p14:tracePt t="170575" x="9088438" y="4217988"/>
          <p14:tracePt t="170589" x="9050338" y="4254500"/>
          <p14:tracePt t="170591" x="8986838" y="4305300"/>
          <p14:tracePt t="170605" x="8912225" y="4367213"/>
          <p14:tracePt t="170607" x="8824913" y="4443413"/>
          <p14:tracePt t="170623" x="8674100" y="4592638"/>
          <p14:tracePt t="170639" x="8537575" y="4705350"/>
          <p14:tracePt t="170655" x="8435975" y="4768850"/>
          <p14:tracePt t="170672" x="8361363" y="4818063"/>
          <p14:tracePt t="170688" x="8312150" y="4843463"/>
          <p14:tracePt t="170705" x="8274050" y="4868863"/>
          <p14:tracePt t="170723" x="8248650" y="4879975"/>
          <p14:tracePt t="170783" x="8235950" y="4879975"/>
          <p14:tracePt t="170799" x="8223250" y="4892675"/>
          <p14:tracePt t="170806" x="8212138" y="4905375"/>
          <p14:tracePt t="171007" x="8235950" y="4905375"/>
          <p14:tracePt t="171015" x="8274050" y="4879975"/>
          <p14:tracePt t="171023" x="8324850" y="4868863"/>
          <p14:tracePt t="171040" x="8412163" y="4830763"/>
          <p14:tracePt t="171057" x="8474075" y="4818063"/>
          <p14:tracePt t="171073" x="8524875" y="4792663"/>
          <p14:tracePt t="171090" x="8574088" y="4768850"/>
          <p14:tracePt t="171107" x="8637588" y="4743450"/>
          <p14:tracePt t="171123" x="8674100" y="4718050"/>
          <p14:tracePt t="171140" x="8699500" y="4705350"/>
          <p14:tracePt t="171175" x="8712200" y="4692650"/>
          <p14:tracePt t="171575" x="8712200" y="4679950"/>
          <p14:tracePt t="171583" x="8737600" y="4667250"/>
          <p14:tracePt t="171591" x="8774113" y="4643438"/>
          <p14:tracePt t="171608" x="8824913" y="4592638"/>
          <p14:tracePt t="171625" x="8874125" y="4567238"/>
          <p14:tracePt t="171641" x="8899525" y="4543425"/>
          <p14:tracePt t="171658" x="8924925" y="4543425"/>
          <p14:tracePt t="171675" x="8937625" y="4530725"/>
          <p14:tracePt t="171692" x="8950325" y="4530725"/>
          <p14:tracePt t="171711" x="8963025" y="4530725"/>
          <p14:tracePt t="171725" x="8975725" y="4530725"/>
          <p14:tracePt t="171727" x="8986838" y="4530725"/>
          <p14:tracePt t="171743" x="9050338" y="4530725"/>
          <p14:tracePt t="171759" x="9137650" y="4554538"/>
          <p14:tracePt t="171776" x="9199563" y="4579938"/>
          <p14:tracePt t="171792" x="9250363" y="4592638"/>
          <p14:tracePt t="171808" x="9288463" y="4592638"/>
          <p14:tracePt t="171825" x="9312275" y="4618038"/>
          <p14:tracePt t="171842" x="9324975" y="4618038"/>
          <p14:tracePt t="171975" x="9337675" y="4630738"/>
          <p14:tracePt t="171983" x="9337675" y="4656138"/>
          <p14:tracePt t="171992" x="9337675" y="4667250"/>
          <p14:tracePt t="172009" x="9363075" y="4730750"/>
          <p14:tracePt t="172025" x="9388475" y="4779963"/>
          <p14:tracePt t="172042" x="9401175" y="4830763"/>
          <p14:tracePt t="172059" x="9413875" y="4892675"/>
          <p14:tracePt t="172076" x="9413875" y="4918075"/>
          <p14:tracePt t="172079" x="9413875" y="4943475"/>
          <p14:tracePt t="172093" x="9413875" y="4956175"/>
          <p14:tracePt t="172110" x="9413875" y="4981575"/>
          <p14:tracePt t="172127" x="9413875" y="4992688"/>
          <p14:tracePt t="172143" x="9413875" y="5005388"/>
          <p14:tracePt t="172159" x="9413875" y="5030788"/>
          <p14:tracePt t="172177" x="9413875" y="5056188"/>
          <p14:tracePt t="172192" x="9388475" y="5081588"/>
          <p14:tracePt t="172209" x="9350375" y="5105400"/>
          <p14:tracePt t="172226" x="9288463" y="5143500"/>
          <p14:tracePt t="172243" x="9237663" y="5181600"/>
          <p14:tracePt t="172246" x="9212263" y="5194300"/>
          <p14:tracePt t="172260" x="9188450" y="5205413"/>
          <p14:tracePt t="172263" x="9163050" y="5218113"/>
          <p14:tracePt t="172276" x="9137650" y="5243513"/>
          <p14:tracePt t="172278" x="9112250" y="5243513"/>
          <p14:tracePt t="172293" x="9088438" y="5256213"/>
          <p14:tracePt t="172295" x="9075738" y="5268913"/>
          <p14:tracePt t="172311" x="9063038" y="5268913"/>
          <p14:tracePt t="172327" x="9050338" y="5268913"/>
          <p14:tracePt t="172343" x="9050338" y="5281613"/>
          <p14:tracePt t="172479" x="9112250" y="5268913"/>
          <p14:tracePt t="172487" x="9199563" y="5243513"/>
          <p14:tracePt t="172495" x="9301163" y="5218113"/>
          <p14:tracePt t="172511" x="9501188" y="5130800"/>
          <p14:tracePt t="172527" x="9626600" y="5092700"/>
          <p14:tracePt t="172544" x="9726613" y="5068888"/>
          <p14:tracePt t="172560" x="9775825" y="5056188"/>
          <p14:tracePt t="172577" x="9826625" y="5043488"/>
          <p14:tracePt t="172593" x="9839325" y="5043488"/>
          <p14:tracePt t="172611" x="9852025" y="5043488"/>
          <p14:tracePt t="172627" x="9875838" y="5043488"/>
          <p14:tracePt t="172630" x="9888538" y="5043488"/>
          <p14:tracePt t="172644" x="9901238" y="5043488"/>
          <p14:tracePt t="172646" x="9913938" y="5043488"/>
          <p14:tracePt t="172661" x="9939338" y="5043488"/>
          <p14:tracePt t="172663" x="9952038" y="5043488"/>
          <p14:tracePt t="172678" x="9975850" y="5043488"/>
          <p14:tracePt t="172695" x="10026650" y="5043488"/>
          <p14:tracePt t="172711" x="10075863" y="5043488"/>
          <p14:tracePt t="172728" x="10126663" y="5043488"/>
          <p14:tracePt t="172744" x="10201275" y="5043488"/>
          <p14:tracePt t="172760" x="10264775" y="5043488"/>
          <p14:tracePt t="172777" x="10326688" y="5043488"/>
          <p14:tracePt t="172795" x="10364788" y="5043488"/>
          <p14:tracePt t="172811" x="10414000" y="5043488"/>
          <p14:tracePt t="172828" x="10439400" y="5043488"/>
          <p14:tracePt t="172831" x="10452100" y="5043488"/>
          <p14:tracePt t="172847" x="10477500" y="5043488"/>
          <p14:tracePt t="172863" x="10490200" y="5043488"/>
          <p14:tracePt t="172879" x="10514013" y="5043488"/>
          <p14:tracePt t="172895" x="10526713" y="5056188"/>
          <p14:tracePt t="172911" x="10539413" y="5056188"/>
          <p14:tracePt t="172945" x="10552113" y="5056188"/>
          <p14:tracePt t="172959" x="10564813" y="5068888"/>
          <p14:tracePt t="172968" x="10577513" y="5068888"/>
          <p14:tracePt t="172978" x="10590213" y="5081588"/>
          <p14:tracePt t="172995" x="10602913" y="5092700"/>
          <p14:tracePt t="173012" x="10626725" y="5118100"/>
          <p14:tracePt t="173029" x="10639425" y="5130800"/>
          <p14:tracePt t="173031" x="10652125" y="5143500"/>
          <p14:tracePt t="173046" x="10652125" y="5156200"/>
          <p14:tracePt t="173063" x="10664825" y="5168900"/>
          <p14:tracePt t="173079" x="10664825" y="5194300"/>
          <p14:tracePt t="173095" x="10690225" y="5218113"/>
          <p14:tracePt t="173112" x="10690225" y="5230813"/>
          <p14:tracePt t="173128" x="10702925" y="5243513"/>
          <p14:tracePt t="173145" x="10702925" y="5256213"/>
          <p14:tracePt t="173162" x="10702925" y="5268913"/>
          <p14:tracePt t="173179" x="10715625" y="5281613"/>
          <p14:tracePt t="173195" x="10715625" y="5294313"/>
          <p14:tracePt t="173212" x="10715625" y="5318125"/>
          <p14:tracePt t="173215" x="10715625" y="5330825"/>
          <p14:tracePt t="173229" x="10715625" y="5343525"/>
          <p14:tracePt t="173232" x="10726738" y="5356225"/>
          <p14:tracePt t="173246" x="10739438" y="5394325"/>
          <p14:tracePt t="173263" x="10752138" y="5443538"/>
          <p14:tracePt t="173279" x="10752138" y="5456238"/>
          <p14:tracePt t="173296" x="10764838" y="5494338"/>
          <p14:tracePt t="173312" x="10764838" y="5530850"/>
          <p14:tracePt t="173328" x="10764838" y="5543550"/>
          <p14:tracePt t="173345" x="10764838" y="5556250"/>
          <p14:tracePt t="173363" x="10764838" y="5568950"/>
          <p14:tracePt t="173379" x="10764838" y="5581650"/>
          <p14:tracePt t="173395" x="10764838" y="5594350"/>
          <p14:tracePt t="173398" x="10764838" y="5607050"/>
          <p14:tracePt t="173415" x="10764838" y="5619750"/>
          <p14:tracePt t="173431" x="10764838" y="5643563"/>
          <p14:tracePt t="173447" x="10752138" y="5668963"/>
          <p14:tracePt t="173463" x="10739438" y="5681663"/>
          <p14:tracePt t="173480" x="10715625" y="5694363"/>
          <p14:tracePt t="173496" x="10690225" y="5707063"/>
          <p14:tracePt t="173512" x="10652125" y="5732463"/>
          <p14:tracePt t="173529" x="10626725" y="5756275"/>
          <p14:tracePt t="173546" x="10602913" y="5781675"/>
          <p14:tracePt t="173563" x="10577513" y="5794375"/>
          <p14:tracePt t="173580" x="10539413" y="5807075"/>
          <p14:tracePt t="173583" x="10526713" y="5807075"/>
          <p14:tracePt t="173597" x="10502900" y="5819775"/>
          <p14:tracePt t="173599" x="10502900" y="5832475"/>
          <p14:tracePt t="173612" x="10490200" y="5832475"/>
          <p14:tracePt t="173630" x="10477500" y="5843588"/>
          <p14:tracePt t="173647" x="10452100" y="5843588"/>
          <p14:tracePt t="173664" x="10439400" y="5843588"/>
          <p14:tracePt t="173680" x="10426700" y="5843588"/>
          <p14:tracePt t="173696" x="10377488" y="5843588"/>
          <p14:tracePt t="173714" x="10326688" y="5843588"/>
          <p14:tracePt t="173730" x="10277475" y="5843588"/>
          <p14:tracePt t="173746" x="10201275" y="5843588"/>
          <p14:tracePt t="173764" x="10113963" y="5856288"/>
          <p14:tracePt t="173766" x="10075863" y="5856288"/>
          <p14:tracePt t="173780" x="10052050" y="5856288"/>
          <p14:tracePt t="173783" x="10013950" y="5856288"/>
          <p14:tracePt t="173798" x="9926638" y="5868988"/>
          <p14:tracePt t="173814" x="9875838" y="5881688"/>
          <p14:tracePt t="173830" x="9826625" y="5881688"/>
          <p14:tracePt t="173847" x="9763125" y="5881688"/>
          <p14:tracePt t="173864" x="9701213" y="5881688"/>
          <p14:tracePt t="173880" x="9626600" y="5881688"/>
          <p14:tracePt t="173897" x="9563100" y="5881688"/>
          <p14:tracePt t="173914" x="9488488" y="5881688"/>
          <p14:tracePt t="173931" x="9413875" y="5868988"/>
          <p14:tracePt t="173948" x="9363075" y="5868988"/>
          <p14:tracePt t="173951" x="9324975" y="5868988"/>
          <p14:tracePt t="173964" x="9288463" y="5856288"/>
          <p14:tracePt t="173967" x="9263063" y="5856288"/>
          <p14:tracePt t="173982" x="9237663" y="5856288"/>
          <p14:tracePt t="173984" x="9199563" y="5856288"/>
          <p14:tracePt t="173998" x="9163050" y="5856288"/>
          <p14:tracePt t="174014" x="9137650" y="5856288"/>
          <p14:tracePt t="174031" x="9112250" y="5856288"/>
          <p14:tracePt t="174055" x="9099550" y="5856288"/>
          <p14:tracePt t="174215" x="9088438" y="5856288"/>
          <p14:tracePt t="174247" x="9075738" y="5856288"/>
          <p14:tracePt t="174351" x="9063038" y="5856288"/>
          <p14:tracePt t="174375" x="9050338" y="5868988"/>
          <p14:tracePt t="174391" x="9050338" y="5881688"/>
          <p14:tracePt t="174414" x="9037638" y="5894388"/>
          <p14:tracePt t="174423" x="9024938" y="5894388"/>
          <p14:tracePt t="174471" x="9024938" y="5907088"/>
          <p14:tracePt t="174479" x="9024938" y="5919788"/>
          <p14:tracePt t="174495" x="9024938" y="5932488"/>
          <p14:tracePt t="174503" x="9024938" y="5945188"/>
          <p14:tracePt t="174515" x="9037638" y="5945188"/>
          <p14:tracePt t="174533" x="9088438" y="5981700"/>
          <p14:tracePt t="174535" x="9112250" y="5981700"/>
          <p14:tracePt t="174550" x="9163050" y="5994400"/>
          <p14:tracePt t="174566" x="9199563" y="6007100"/>
          <p14:tracePt t="174583" x="9237663" y="6007100"/>
          <p14:tracePt t="174599" x="9263063" y="6032500"/>
          <p14:tracePt t="174615" x="9301163" y="6032500"/>
          <p14:tracePt t="174632" x="9324975" y="6032500"/>
          <p14:tracePt t="174649" x="9363075" y="6032500"/>
          <p14:tracePt t="174666" x="9424988" y="6045200"/>
          <p14:tracePt t="174683" x="9475788" y="6045200"/>
          <p14:tracePt t="174699" x="9525000" y="6056313"/>
          <p14:tracePt t="174702" x="9550400" y="6069013"/>
          <p14:tracePt t="174716" x="9575800" y="6069013"/>
          <p14:tracePt t="174718" x="9601200" y="6069013"/>
          <p14:tracePt t="174733" x="9613900" y="6069013"/>
          <p14:tracePt t="174735" x="9626600" y="6069013"/>
          <p14:tracePt t="174750" x="9701213" y="6069013"/>
          <p14:tracePt t="174767" x="9788525" y="6069013"/>
          <p14:tracePt t="174783" x="9888538" y="6069013"/>
          <p14:tracePt t="174800" x="10026650" y="6069013"/>
          <p14:tracePt t="174816" x="10164763" y="6069013"/>
          <p14:tracePt t="174833" x="10277475" y="6056313"/>
          <p14:tracePt t="174850" x="10377488" y="6045200"/>
          <p14:tracePt t="174866" x="10464800" y="6019800"/>
          <p14:tracePt t="174884" x="10526713" y="6007100"/>
          <p14:tracePt t="174886" x="10552113" y="5994400"/>
          <p14:tracePt t="174900" x="10590213" y="5994400"/>
          <p14:tracePt t="174903" x="10602913" y="5994400"/>
          <p14:tracePt t="174916" x="10614025" y="5981700"/>
          <p14:tracePt t="174919" x="10639425" y="5981700"/>
          <p14:tracePt t="174934" x="10664825" y="5956300"/>
          <p14:tracePt t="174951" x="10702925" y="5932488"/>
          <p14:tracePt t="174967" x="10739438" y="5868988"/>
          <p14:tracePt t="174984" x="10764838" y="5807075"/>
          <p14:tracePt t="175000" x="10764838" y="5732463"/>
          <p14:tracePt t="175016" x="10764838" y="5643563"/>
          <p14:tracePt t="175033" x="10764838" y="5543550"/>
          <p14:tracePt t="175051" x="10790238" y="5430838"/>
          <p14:tracePt t="175067" x="10790238" y="5368925"/>
          <p14:tracePt t="175084" x="10790238" y="5318125"/>
          <p14:tracePt t="175086" x="10790238" y="5294313"/>
          <p14:tracePt t="175101" x="10790238" y="5281613"/>
          <p14:tracePt t="175103" x="10790238" y="5268913"/>
          <p14:tracePt t="175127" x="10790238" y="5256213"/>
          <p14:tracePt t="175159" x="10790238" y="5243513"/>
          <p14:tracePt t="175175" x="10777538" y="5243513"/>
          <p14:tracePt t="175184" x="10764838" y="5243513"/>
          <p14:tracePt t="175191" x="10752138" y="5230813"/>
          <p14:tracePt t="175200" x="10739438" y="5230813"/>
          <p14:tracePt t="175217" x="10677525" y="5230813"/>
          <p14:tracePt t="175234" x="10626725" y="5230813"/>
          <p14:tracePt t="175251" x="10564813" y="5230813"/>
          <p14:tracePt t="175268" x="10514013" y="5230813"/>
          <p14:tracePt t="175270" x="10477500" y="5230813"/>
          <p14:tracePt t="175284" x="10439400" y="5230813"/>
          <p14:tracePt t="175302" x="10326688" y="5230813"/>
          <p14:tracePt t="175318" x="10264775" y="5230813"/>
          <p14:tracePt t="175335" x="10201275" y="5230813"/>
          <p14:tracePt t="175351" x="10126663" y="5256213"/>
          <p14:tracePt t="175368" x="10064750" y="5268913"/>
          <p14:tracePt t="175384" x="9988550" y="5281613"/>
          <p14:tracePt t="175400" x="9926638" y="5294313"/>
          <p14:tracePt t="175418" x="9852025" y="5305425"/>
          <p14:tracePt t="175435" x="9775825" y="5330825"/>
          <p14:tracePt t="175452" x="9701213" y="5343525"/>
          <p14:tracePt t="175455" x="9675813" y="5343525"/>
          <p14:tracePt t="175468" x="9650413" y="5356225"/>
          <p14:tracePt t="175471" x="9626600" y="5368925"/>
          <p14:tracePt t="175485" x="9601200" y="5368925"/>
          <p14:tracePt t="175487" x="9588500" y="5368925"/>
          <p14:tracePt t="175503" x="9563100" y="5368925"/>
          <p14:tracePt t="175518" x="9537700" y="5368925"/>
          <p14:tracePt t="175535" x="9501188" y="5368925"/>
          <p14:tracePt t="175552" x="9475788" y="5368925"/>
          <p14:tracePt t="175568" x="9424988" y="5368925"/>
          <p14:tracePt t="175585" x="9337675" y="5368925"/>
          <p14:tracePt t="175601" x="9224963" y="5368925"/>
          <p14:tracePt t="175618" x="9124950" y="5368925"/>
          <p14:tracePt t="175635" x="9037638" y="5368925"/>
          <p14:tracePt t="175652" x="8950325" y="5368925"/>
          <p14:tracePt t="175654" x="8912225" y="5368925"/>
          <p14:tracePt t="175669" x="8863013" y="5368925"/>
          <p14:tracePt t="175671" x="8812213" y="5368925"/>
          <p14:tracePt t="175686" x="8712200" y="5368925"/>
          <p14:tracePt t="175703" x="8586788" y="5368925"/>
          <p14:tracePt t="175719" x="8499475" y="5368925"/>
          <p14:tracePt t="175736" x="8412163" y="5368925"/>
          <p14:tracePt t="175752" x="8361363" y="5381625"/>
          <p14:tracePt t="175769" x="8348663" y="5394325"/>
          <p14:tracePt t="175785" x="8335963" y="5394325"/>
          <p14:tracePt t="175802" x="8335963" y="5418138"/>
          <p14:tracePt t="175818" x="8324850" y="5418138"/>
          <p14:tracePt t="175836" x="8324850" y="5430838"/>
          <p14:tracePt t="175839" x="8324850" y="5443538"/>
          <p14:tracePt t="175853" x="8324850" y="5456238"/>
          <p14:tracePt t="175855" x="8324850" y="5468938"/>
          <p14:tracePt t="175870" x="8324850" y="5518150"/>
          <p14:tracePt t="175886" x="8312150" y="5568950"/>
          <p14:tracePt t="175903" x="8299450" y="5619750"/>
          <p14:tracePt t="175919" x="8299450" y="5681663"/>
          <p14:tracePt t="175936" x="8299450" y="5732463"/>
          <p14:tracePt t="175953" x="8299450" y="5768975"/>
          <p14:tracePt t="175969" x="8299450" y="5832475"/>
          <p14:tracePt t="175986" x="8299450" y="5868988"/>
          <p14:tracePt t="176003" x="8312150" y="5907088"/>
          <p14:tracePt t="176006" x="8312150" y="5932488"/>
          <p14:tracePt t="176019" x="8312150" y="5945188"/>
          <p14:tracePt t="176036" x="8324850" y="5969000"/>
          <p14:tracePt t="176039" x="8324850" y="5981700"/>
          <p14:tracePt t="176053" x="8324850" y="6007100"/>
          <p14:tracePt t="176055" x="8335963" y="6019800"/>
          <p14:tracePt t="176070" x="8335963" y="6056313"/>
          <p14:tracePt t="176086" x="8361363" y="6081713"/>
          <p14:tracePt t="176103" x="8386763" y="6119813"/>
          <p14:tracePt t="176119" x="8412163" y="6169025"/>
          <p14:tracePt t="176136" x="8461375" y="6219825"/>
          <p14:tracePt t="176152" x="8499475" y="6269038"/>
          <p14:tracePt t="176170" x="8561388" y="6332538"/>
          <p14:tracePt t="176187" x="8661400" y="6407150"/>
          <p14:tracePt t="176203" x="8786813" y="6494463"/>
          <p14:tracePt t="176220" x="8937625" y="6583363"/>
          <p14:tracePt t="176223" x="9012238" y="6619875"/>
          <p14:tracePt t="176237" x="9088438" y="6657975"/>
          <p14:tracePt t="176239" x="9175750" y="6683375"/>
          <p14:tracePt t="176254" x="9350375" y="6719888"/>
          <p14:tracePt t="176271" x="9501188" y="6732588"/>
          <p14:tracePt t="176287" x="9588500" y="6732588"/>
          <p14:tracePt t="176304" x="9663113" y="6732588"/>
          <p14:tracePt t="176320" x="9739313" y="6732588"/>
          <p14:tracePt t="176336" x="9826625" y="6696075"/>
          <p14:tracePt t="176353" x="9888538" y="6645275"/>
          <p14:tracePt t="176370" x="9963150" y="6594475"/>
          <p14:tracePt t="176387" x="10052050" y="6507163"/>
          <p14:tracePt t="176404" x="10126663" y="6419850"/>
          <p14:tracePt t="176407" x="10164763" y="6381750"/>
          <p14:tracePt t="176420" x="10201275" y="6332538"/>
          <p14:tracePt t="176423" x="10239375" y="6294438"/>
          <p14:tracePt t="176438" x="10277475" y="6207125"/>
          <p14:tracePt t="176455" x="10339388" y="6119813"/>
          <p14:tracePt t="176471" x="10390188" y="6032500"/>
          <p14:tracePt t="176487" x="10401300" y="5969000"/>
          <p14:tracePt t="176504" x="10426700" y="5907088"/>
          <p14:tracePt t="176520" x="10439400" y="5843588"/>
          <p14:tracePt t="176537" x="10452100" y="5781675"/>
          <p14:tracePt t="176554" x="10452100" y="5756275"/>
          <p14:tracePt t="176571" x="10452100" y="5743575"/>
          <p14:tracePt t="176574" x="10452100" y="5719763"/>
          <p14:tracePt t="176588" x="10452100" y="5707063"/>
          <p14:tracePt t="176604" x="10452100" y="5694363"/>
          <p14:tracePt t="176607" x="10452100" y="5681663"/>
          <p14:tracePt t="176621" x="10452100" y="5668963"/>
          <p14:tracePt t="176639" x="10452100" y="5656263"/>
          <p14:tracePt t="176719" x="10452100" y="5643563"/>
          <p14:tracePt t="176727" x="10439400" y="5643563"/>
          <p14:tracePt t="176738" x="10426700" y="5630863"/>
          <p14:tracePt t="176755" x="10377488" y="5630863"/>
          <p14:tracePt t="176772" x="10313988" y="5630863"/>
          <p14:tracePt t="176775" x="10288588" y="5630863"/>
          <p14:tracePt t="176788" x="10252075" y="5630863"/>
          <p14:tracePt t="176791" x="10213975" y="5630863"/>
          <p14:tracePt t="176806" x="10126663" y="5630863"/>
          <p14:tracePt t="176821" x="10075863" y="5630863"/>
          <p14:tracePt t="176823" x="10039350" y="5630863"/>
          <p14:tracePt t="176839" x="9963150" y="5630863"/>
          <p14:tracePt t="176855" x="9901238" y="5630863"/>
          <p14:tracePt t="176872" x="9839325" y="5630863"/>
          <p14:tracePt t="176888" x="9788525" y="5643563"/>
          <p14:tracePt t="176905" x="9763125" y="5656263"/>
          <p14:tracePt t="176922" x="9713913" y="5668963"/>
          <p14:tracePt t="176939" x="9675813" y="5681663"/>
          <p14:tracePt t="176955" x="9663113" y="5681663"/>
          <p14:tracePt t="176972" x="9637713" y="5694363"/>
          <p14:tracePt t="176999" x="9626600" y="5694363"/>
          <p14:tracePt t="177015" x="9613900" y="5694363"/>
          <p14:tracePt t="177022" x="9601200" y="5694363"/>
          <p14:tracePt t="177039" x="9575800" y="5694363"/>
          <p14:tracePt t="177055" x="9537700" y="5694363"/>
          <p14:tracePt t="177072" x="9525000" y="5694363"/>
          <p14:tracePt t="177089" x="9513888" y="5694363"/>
          <p14:tracePt t="177105" x="9501188" y="5694363"/>
          <p14:tracePt t="177143" x="9488488" y="5694363"/>
          <p14:tracePt t="177159" x="9475788" y="5707063"/>
          <p14:tracePt t="177166" x="9475788" y="5719763"/>
          <p14:tracePt t="177175" x="9463088" y="5719763"/>
          <p14:tracePt t="177190" x="9450388" y="5732463"/>
          <p14:tracePt t="177206" x="9437688" y="5768975"/>
          <p14:tracePt t="177223" x="9424988" y="5781675"/>
          <p14:tracePt t="177240" x="9424988" y="5794375"/>
          <p14:tracePt t="177256" x="9413875" y="5807075"/>
          <p14:tracePt t="177272" x="9413875" y="5819775"/>
          <p14:tracePt t="177375" x="9401175" y="5819775"/>
          <p14:tracePt t="177391" x="9388475" y="5819775"/>
          <p14:tracePt t="177407" x="9375775" y="5819775"/>
          <p14:tracePt t="177415" x="9363075" y="5819775"/>
          <p14:tracePt t="177431" x="9350375" y="5832475"/>
          <p14:tracePt t="177440" x="9324975" y="5832475"/>
          <p14:tracePt t="177456" x="9301163" y="5856288"/>
          <p14:tracePt t="177474" x="9275763" y="5856288"/>
          <p14:tracePt t="177490" x="9275763" y="5868988"/>
          <p14:tracePt t="177535" x="9288463" y="5894388"/>
          <p14:tracePt t="177543" x="9324975" y="5907088"/>
          <p14:tracePt t="177557" x="9401175" y="5932488"/>
          <p14:tracePt t="177559" x="9488488" y="5956300"/>
          <p14:tracePt t="177574" x="9650413" y="6007100"/>
          <p14:tracePt t="177591" x="9763125" y="6045200"/>
          <p14:tracePt t="177607" x="9826625" y="6056313"/>
          <p14:tracePt t="177623" x="9875838" y="6069013"/>
          <p14:tracePt t="177640" x="9888538" y="6081713"/>
          <p14:tracePt t="177807" x="9875838" y="6081713"/>
          <p14:tracePt t="177815" x="9863138" y="6081713"/>
          <p14:tracePt t="177824" x="9852025" y="6081713"/>
          <p14:tracePt t="177840" x="9826625" y="6081713"/>
          <p14:tracePt t="177943" x="9852025" y="6081713"/>
          <p14:tracePt t="177951" x="9901238" y="6069013"/>
          <p14:tracePt t="177958" x="9939338" y="6069013"/>
          <p14:tracePt t="177975" x="10013950" y="6045200"/>
          <p14:tracePt t="177991" x="10039350" y="6045200"/>
          <p14:tracePt t="178008" x="10052050" y="6045200"/>
          <p14:tracePt t="178151" x="10026650" y="6045200"/>
          <p14:tracePt t="178158" x="10013950" y="6045200"/>
          <p14:tracePt t="178167" x="10001250" y="6045200"/>
          <p14:tracePt t="178175" x="9988550" y="6045200"/>
          <p14:tracePt t="178199" x="9975850" y="6045200"/>
          <p14:tracePt t="178695" x="9963150" y="6045200"/>
          <p14:tracePt t="178703" x="9939338" y="6045200"/>
          <p14:tracePt t="178710" x="9888538" y="6045200"/>
          <p14:tracePt t="178727" x="9701213" y="6045200"/>
          <p14:tracePt t="178744" x="9550400" y="6045200"/>
          <p14:tracePt t="178760" x="9413875" y="6045200"/>
          <p14:tracePt t="178776" x="9337675" y="6045200"/>
          <p14:tracePt t="178793" x="9324975" y="6045200"/>
          <p14:tracePt t="178810" x="9312275" y="6045200"/>
          <p14:tracePt t="178983" x="9337675" y="6045200"/>
          <p14:tracePt t="178991" x="9363075" y="6045200"/>
          <p14:tracePt t="178999" x="9375775" y="6032500"/>
          <p14:tracePt t="179011" x="9388475" y="6032500"/>
          <p14:tracePt t="179027" x="9401175" y="6032500"/>
          <p14:tracePt t="179775" x="9388475" y="6032500"/>
          <p14:tracePt t="179855" x="9388475" y="6045200"/>
          <p14:tracePt t="179871" x="9375775" y="6045200"/>
          <p14:tracePt t="179879" x="9375775" y="6056313"/>
          <p14:tracePt t="179895" x="9363075" y="6056313"/>
          <p14:tracePt t="179911" x="9363075" y="6069013"/>
          <p14:tracePt t="179919" x="9363075" y="6081713"/>
          <p14:tracePt t="179930" x="9350375" y="6081713"/>
          <p14:tracePt t="179946" x="9337675" y="6081713"/>
          <p14:tracePt t="179963" x="9324975" y="6081713"/>
          <p14:tracePt t="179979" x="9312275" y="6094413"/>
          <p14:tracePt t="179996" x="9275763" y="6107113"/>
          <p14:tracePt t="179999" x="9263063" y="6107113"/>
          <p14:tracePt t="180014" x="9250363" y="6119813"/>
          <p14:tracePt t="180030" x="9224963" y="6132513"/>
          <p14:tracePt t="180047" x="9212263" y="6145213"/>
          <p14:tracePt t="180063" x="9199563" y="6157913"/>
          <p14:tracePt t="180080" x="9188450" y="6181725"/>
          <p14:tracePt t="180191" x="9175750" y="6181725"/>
          <p14:tracePt t="180199" x="9175750" y="6194425"/>
          <p14:tracePt t="180214" x="9163050" y="6194425"/>
          <p14:tracePt t="180230" x="9150350" y="6194425"/>
          <p14:tracePt t="180247" x="9150350" y="6207125"/>
          <p14:tracePt t="180471" x="9137650" y="6207125"/>
          <p14:tracePt t="180495" x="9137650" y="6194425"/>
          <p14:tracePt t="180503" x="9137650" y="6181725"/>
          <p14:tracePt t="180515" x="9137650" y="6169025"/>
          <p14:tracePt t="180531" x="9137650" y="6145213"/>
          <p14:tracePt t="180548" x="9137650" y="6132513"/>
          <p14:tracePt t="180575" x="9137650" y="6119813"/>
          <p14:tracePt t="180591" x="9137650" y="6107113"/>
          <p14:tracePt t="180599" x="9124950" y="6081713"/>
          <p14:tracePt t="180615" x="9112250" y="6032500"/>
          <p14:tracePt t="180632" x="9050338" y="5919788"/>
          <p14:tracePt t="180648" x="8950325" y="5668963"/>
          <p14:tracePt t="180664" x="8786813" y="5356225"/>
          <p14:tracePt t="180682" x="8561388" y="4992688"/>
          <p14:tracePt t="180699" x="8374063" y="4756150"/>
          <p14:tracePt t="180714" x="8212138" y="4579938"/>
          <p14:tracePt t="180731" x="8110538" y="4492625"/>
          <p14:tracePt t="180749" x="8035925" y="4454525"/>
          <p14:tracePt t="180751" x="8023225" y="4443413"/>
          <p14:tracePt t="180766" x="7986713" y="4443413"/>
          <p14:tracePt t="180783" x="7974013" y="4443413"/>
          <p14:tracePt t="180799" x="7923213" y="4443413"/>
          <p14:tracePt t="180816" x="7861300" y="4443413"/>
          <p14:tracePt t="180832" x="7810500" y="4443413"/>
          <p14:tracePt t="180848" x="7735888" y="4479925"/>
          <p14:tracePt t="180865" x="7685088" y="4492625"/>
          <p14:tracePt t="180882" x="7610475" y="4530725"/>
          <p14:tracePt t="180899" x="7561263" y="4592638"/>
          <p14:tracePt t="180915" x="7459663" y="4643438"/>
          <p14:tracePt t="180918" x="7385050" y="4667250"/>
          <p14:tracePt t="180933" x="7297738" y="4692650"/>
          <p14:tracePt t="180935" x="7197725" y="4705350"/>
          <p14:tracePt t="180950" x="6985000" y="4743450"/>
          <p14:tracePt t="180967" x="6759575" y="4756150"/>
          <p14:tracePt t="180983" x="6521450" y="4779963"/>
          <p14:tracePt t="180999" x="6308725" y="4805363"/>
          <p14:tracePt t="181016" x="6108700" y="4843463"/>
          <p14:tracePt t="181032" x="5895975" y="4856163"/>
          <p14:tracePt t="181049" x="5683250" y="4879975"/>
          <p14:tracePt t="181066" x="5483225" y="4879975"/>
          <p14:tracePt t="181083" x="5270500" y="4879975"/>
          <p14:tracePt t="181100" x="5006975" y="4843463"/>
          <p14:tracePt t="181103" x="4894263" y="4830763"/>
          <p14:tracePt t="181115" x="4768850" y="4805363"/>
          <p14:tracePt t="181133" x="4518025" y="4779963"/>
          <p14:tracePt t="181135" x="4418013" y="4768850"/>
          <p14:tracePt t="181150" x="4230688" y="4756150"/>
          <p14:tracePt t="181167" x="4081463" y="4743450"/>
          <p14:tracePt t="181183" x="3930650" y="4743450"/>
          <p14:tracePt t="181200" x="3805238" y="4743450"/>
          <p14:tracePt t="181216" x="3730625" y="4743450"/>
          <p14:tracePt t="181233" x="3692525" y="4743450"/>
          <p14:tracePt t="181249" x="3654425" y="4743450"/>
          <p14:tracePt t="181267" x="3643313" y="4743450"/>
          <p14:tracePt t="181283" x="3617913" y="4743450"/>
          <p14:tracePt t="181300" x="3617913" y="4756150"/>
          <p14:tracePt t="181303" x="3617913" y="4768850"/>
          <p14:tracePt t="181316" x="3605213" y="4779963"/>
          <p14:tracePt t="181334" x="3605213" y="4830763"/>
          <p14:tracePt t="181351" x="3605213" y="4905375"/>
          <p14:tracePt t="181367" x="3643313" y="4992688"/>
          <p14:tracePt t="181384" x="3692525" y="5092700"/>
          <p14:tracePt t="181400" x="3792538" y="5205413"/>
          <p14:tracePt t="181417" x="3856038" y="5294313"/>
          <p14:tracePt t="181433" x="3917950" y="5381625"/>
          <p14:tracePt t="181450" x="3992563" y="5481638"/>
          <p14:tracePt t="181467" x="4056063" y="5556250"/>
          <p14:tracePt t="181484" x="4130675" y="5630863"/>
          <p14:tracePt t="181486" x="4168775" y="5681663"/>
          <p14:tracePt t="181501" x="4205288" y="5707063"/>
          <p14:tracePt t="181503" x="4268788" y="5743575"/>
          <p14:tracePt t="181518" x="4356100" y="5807075"/>
          <p14:tracePt t="181535" x="4468813" y="5881688"/>
          <p14:tracePt t="181551" x="4619625" y="5969000"/>
          <p14:tracePt t="181567" x="4794250" y="6032500"/>
          <p14:tracePt t="181584" x="4994275" y="6094413"/>
          <p14:tracePt t="181600" x="5207000" y="6145213"/>
          <p14:tracePt t="181617" x="5495925" y="6207125"/>
          <p14:tracePt t="181634" x="5770563" y="6232525"/>
          <p14:tracePt t="181651" x="6070600" y="6281738"/>
          <p14:tracePt t="181668" x="6370638" y="6345238"/>
          <p14:tracePt t="181670" x="6546850" y="6370638"/>
          <p14:tracePt t="181685" x="6708775" y="6381750"/>
          <p14:tracePt t="181702" x="7235825" y="6394450"/>
          <p14:tracePt t="181718" x="7685088" y="6407150"/>
          <p14:tracePt t="181735" x="8135938" y="6407150"/>
          <p14:tracePt t="181751" x="8686800" y="6407150"/>
          <p14:tracePt t="181768" x="9301163" y="6407150"/>
          <p14:tracePt t="181784" x="9852025" y="6407150"/>
          <p14:tracePt t="181801" x="10288588" y="6407150"/>
          <p14:tracePt t="181818" x="10652125" y="6407150"/>
          <p14:tracePt t="181834" x="10977563" y="6332538"/>
          <p14:tracePt t="181852" x="11303000" y="6232525"/>
          <p14:tracePt t="181854" x="11453813" y="6169025"/>
          <p14:tracePt t="181868" x="11615738" y="6107113"/>
          <p14:tracePt t="181871" x="11728450" y="6032500"/>
          <p14:tracePt t="181886" x="11853863" y="5969000"/>
          <p14:tracePt t="181888" x="11966575" y="5881688"/>
          <p14:tracePt t="181903" x="12153900" y="5694363"/>
          <p14:tracePt t="182256" x="12141200" y="2640013"/>
          <p14:tracePt t="182270" x="12079288" y="2578100"/>
          <p14:tracePt t="182287" x="12004675" y="2516188"/>
          <p14:tracePt t="182303" x="11928475" y="2478088"/>
          <p14:tracePt t="182319" x="11841163" y="2439988"/>
          <p14:tracePt t="182336" x="11703050" y="2390775"/>
          <p14:tracePt t="182352" x="11541125" y="2339975"/>
          <p14:tracePt t="182369" x="11328400" y="2290763"/>
          <p14:tracePt t="182386" x="11041063" y="2227263"/>
          <p14:tracePt t="182403" x="10564813" y="2165350"/>
          <p14:tracePt t="182420" x="9875838" y="2052638"/>
          <p14:tracePt t="182422" x="9575800" y="1989138"/>
          <p14:tracePt t="182436" x="9350375" y="1939925"/>
          <p14:tracePt t="182439" x="9175750" y="1901825"/>
          <p14:tracePt t="182453" x="9063038" y="1865313"/>
          <p14:tracePt t="182455" x="8937625" y="1839913"/>
          <p14:tracePt t="182470" x="8661400" y="1776413"/>
          <p14:tracePt t="182487" x="8399463" y="1739900"/>
          <p14:tracePt t="182503" x="8123238" y="1701800"/>
          <p14:tracePt t="182520" x="7848600" y="1676400"/>
          <p14:tracePt t="182536" x="7523163" y="1652588"/>
          <p14:tracePt t="182553" x="7223125" y="1652588"/>
          <p14:tracePt t="182570" x="6972300" y="1601788"/>
          <p14:tracePt t="182586" x="6721475" y="1563688"/>
          <p14:tracePt t="182604" x="6483350" y="1527175"/>
          <p14:tracePt t="182606" x="6346825" y="1514475"/>
          <p14:tracePt t="182620" x="6196013" y="1476375"/>
          <p14:tracePt t="182623" x="6045200" y="1463675"/>
          <p14:tracePt t="182637" x="5895975" y="1463675"/>
          <p14:tracePt t="182639" x="5732463" y="1450975"/>
          <p14:tracePt t="182654" x="5407025" y="1414463"/>
          <p14:tracePt t="182671" x="5045075" y="1389063"/>
          <p14:tracePt t="182687" x="4656138" y="1389063"/>
          <p14:tracePt t="182704" x="4318000" y="1389063"/>
          <p14:tracePt t="182720" x="3968750" y="1389063"/>
          <p14:tracePt t="182737" x="3679825" y="1389063"/>
          <p14:tracePt t="182754" x="3441700" y="1389063"/>
          <p14:tracePt t="182771" x="3241675" y="1450975"/>
          <p14:tracePt t="182787" x="3067050" y="1489075"/>
          <p14:tracePt t="182790" x="2979738" y="1514475"/>
          <p14:tracePt t="182804" x="2903538" y="1527175"/>
          <p14:tracePt t="182807" x="2867025" y="1539875"/>
          <p14:tracePt t="182821" x="2828925" y="1552575"/>
          <p14:tracePt t="182823" x="2803525" y="1563688"/>
          <p14:tracePt t="182838" x="2767013" y="1576388"/>
          <p14:tracePt t="182839" x="2741613" y="1589088"/>
          <p14:tracePt t="182854" x="2678113" y="1614488"/>
          <p14:tracePt t="182871" x="2590800" y="1652588"/>
          <p14:tracePt t="182887" x="2541588" y="1689100"/>
          <p14:tracePt t="182904" x="2478088" y="1727200"/>
          <p14:tracePt t="182920" x="2428875" y="1776413"/>
          <p14:tracePt t="182937" x="2352675" y="1839913"/>
          <p14:tracePt t="182955" x="2303463" y="1927225"/>
          <p14:tracePt t="182971" x="2239963" y="2027238"/>
          <p14:tracePt t="182975" x="2216150" y="2114550"/>
          <p14:tracePt t="182988" x="2190750" y="2201863"/>
          <p14:tracePt t="182990" x="2165350" y="2265363"/>
          <p14:tracePt t="183004" x="2152650" y="2339975"/>
          <p14:tracePt t="183022" x="2152650" y="2578100"/>
          <p14:tracePt t="183038" x="2152650" y="2740025"/>
          <p14:tracePt t="183055" x="2152650" y="2852738"/>
          <p14:tracePt t="183071" x="2178050" y="2978150"/>
          <p14:tracePt t="183088" x="2203450" y="3065463"/>
          <p14:tracePt t="183105" x="2278063" y="3216275"/>
          <p14:tracePt t="183121" x="2328863" y="3341688"/>
          <p14:tracePt t="183137" x="2403475" y="3479800"/>
          <p14:tracePt t="183155" x="2490788" y="3616325"/>
          <p14:tracePt t="183172" x="2603500" y="3767138"/>
          <p14:tracePt t="183174" x="2667000" y="3854450"/>
          <p14:tracePt t="183189" x="2741613" y="3941763"/>
          <p14:tracePt t="183191" x="2803525" y="4041775"/>
          <p14:tracePt t="183206" x="2928938" y="4205288"/>
          <p14:tracePt t="183222" x="3092450" y="4379913"/>
          <p14:tracePt t="183239" x="3228975" y="4518025"/>
          <p14:tracePt t="183255" x="3367088" y="4643438"/>
          <p14:tracePt t="183272" x="3492500" y="4768850"/>
          <p14:tracePt t="183288" x="3643313" y="4868863"/>
          <p14:tracePt t="183304" x="3756025" y="4968875"/>
          <p14:tracePt t="183322" x="3905250" y="5043488"/>
          <p14:tracePt t="183339" x="4092575" y="5130800"/>
          <p14:tracePt t="183355" x="4268788" y="5205413"/>
          <p14:tracePt t="183372" x="4418013" y="5294313"/>
          <p14:tracePt t="183374" x="4494213" y="5330825"/>
          <p14:tracePt t="183389" x="4556125" y="5356225"/>
          <p14:tracePt t="183391" x="4630738" y="5381625"/>
          <p14:tracePt t="183407" x="4781550" y="5418138"/>
          <p14:tracePt t="183423" x="4894263" y="5456238"/>
          <p14:tracePt t="183439" x="5045075" y="5468938"/>
          <p14:tracePt t="183456" x="5194300" y="5481638"/>
          <p14:tracePt t="183472" x="5370513" y="5507038"/>
          <p14:tracePt t="183489" x="5457825" y="5507038"/>
          <p14:tracePt t="183505" x="5532438" y="5530850"/>
          <p14:tracePt t="183522" x="5583238" y="5530850"/>
          <p14:tracePt t="183539" x="5607050" y="5530850"/>
          <p14:tracePt t="183559" x="5619750" y="5530850"/>
          <p14:tracePt t="183599" x="5632450" y="5530850"/>
          <p14:tracePt t="183647" x="5645150" y="5530850"/>
          <p14:tracePt t="183663" x="5657850" y="5530850"/>
          <p14:tracePt t="183679" x="5670550" y="5530850"/>
          <p14:tracePt t="183695" x="5683250" y="5530850"/>
          <p14:tracePt t="183703" x="5695950" y="5530850"/>
          <p14:tracePt t="183710" x="5708650" y="5530850"/>
          <p14:tracePt t="183727" x="5719763" y="5530850"/>
          <p14:tracePt t="183743" x="5732463" y="5530850"/>
          <p14:tracePt t="183847" x="5757863" y="5530850"/>
          <p14:tracePt t="183863" x="5770563" y="5530850"/>
          <p14:tracePt t="183871" x="5783263" y="5530850"/>
          <p14:tracePt t="183879" x="5795963" y="5530850"/>
          <p14:tracePt t="183890" x="5821363" y="5530850"/>
          <p14:tracePt t="183907" x="5832475" y="5530850"/>
          <p14:tracePt t="183975" x="5845175" y="5530850"/>
          <p14:tracePt t="184007" x="5857875" y="5530850"/>
          <p14:tracePt t="184015" x="5870575" y="5530850"/>
          <p14:tracePt t="184047" x="5883275" y="5530850"/>
          <p14:tracePt t="184063" x="5895975" y="5530850"/>
          <p14:tracePt t="184071" x="5908675" y="5518150"/>
          <p14:tracePt t="184079" x="5921375" y="5518150"/>
          <p14:tracePt t="184103" x="5932488" y="5518150"/>
          <p14:tracePt t="184111" x="5932488" y="5507038"/>
          <p14:tracePt t="184124" x="5932488" y="5494338"/>
          <p14:tracePt t="184127" x="5932488" y="5481638"/>
          <p14:tracePt t="184141" x="5932488" y="5456238"/>
          <p14:tracePt t="184143" x="5932488" y="5418138"/>
          <p14:tracePt t="184159" x="5932488" y="5268913"/>
          <p14:tracePt t="184175" x="5932488" y="5068888"/>
          <p14:tracePt t="184191" x="5883275" y="4905375"/>
          <p14:tracePt t="184208" x="5832475" y="4756150"/>
          <p14:tracePt t="184224" x="5757863" y="4630738"/>
          <p14:tracePt t="184241" x="5695950" y="4543425"/>
          <p14:tracePt t="184257" x="5583238" y="4467225"/>
          <p14:tracePt t="184274" x="5507038" y="4418013"/>
          <p14:tracePt t="184291" x="5394325" y="4367213"/>
          <p14:tracePt t="184308" x="5281613" y="4330700"/>
          <p14:tracePt t="184311" x="5219700" y="4318000"/>
          <p14:tracePt t="184325" x="5181600" y="4305300"/>
          <p14:tracePt t="184327" x="5145088" y="4292600"/>
          <p14:tracePt t="184342" x="5094288" y="4267200"/>
          <p14:tracePt t="184359" x="5045075" y="4254500"/>
          <p14:tracePt t="184375" x="4994275" y="4241800"/>
          <p14:tracePt t="184391" x="4906963" y="4230688"/>
          <p14:tracePt t="184408" x="4719638" y="4217988"/>
          <p14:tracePt t="184424" x="4518025" y="4205288"/>
          <p14:tracePt t="184441" x="4318000" y="4192588"/>
          <p14:tracePt t="184458" x="4117975" y="4192588"/>
          <p14:tracePt t="184475" x="3968750" y="4192588"/>
          <p14:tracePt t="184491" x="3792538" y="4192588"/>
          <p14:tracePt t="184509" x="3667125" y="4192588"/>
          <p14:tracePt t="184511" x="3592513" y="4192588"/>
          <p14:tracePt t="184525" x="3530600" y="4192588"/>
          <p14:tracePt t="184527" x="3454400" y="4192588"/>
          <p14:tracePt t="184543" x="3317875" y="4192588"/>
          <p14:tracePt t="184559" x="3254375" y="4192588"/>
          <p14:tracePt t="184575" x="3205163" y="4192588"/>
          <p14:tracePt t="184592" x="3154363" y="4179888"/>
          <p14:tracePt t="184608" x="3079750" y="4179888"/>
          <p14:tracePt t="184625" x="3054350" y="4167188"/>
          <p14:tracePt t="184642" x="3016250" y="4154488"/>
          <p14:tracePt t="184659" x="2992438" y="4154488"/>
          <p14:tracePt t="184675" x="2979738" y="4141788"/>
          <p14:tracePt t="184678" x="2967038" y="4141788"/>
          <p14:tracePt t="184703" x="2954338" y="4141788"/>
          <p14:tracePt t="185559" x="2979738" y="4129088"/>
          <p14:tracePt t="185567" x="3028950" y="4117975"/>
          <p14:tracePt t="185578" x="3079750" y="4105275"/>
          <p14:tracePt t="185594" x="3179763" y="4079875"/>
          <p14:tracePt t="185611" x="3228975" y="4067175"/>
          <p14:tracePt t="185614" x="3254375" y="4054475"/>
          <p14:tracePt t="185628" x="3292475" y="4041775"/>
          <p14:tracePt t="185630" x="3317875" y="4041775"/>
          <p14:tracePt t="185645" x="3341688" y="4029075"/>
          <p14:tracePt t="185647" x="3379788" y="4017963"/>
          <p14:tracePt t="185662" x="3454400" y="3992563"/>
          <p14:tracePt t="185678" x="3592513" y="3954463"/>
          <p14:tracePt t="185695" x="3743325" y="3905250"/>
          <p14:tracePt t="185712" x="3979863" y="3867150"/>
          <p14:tracePt t="185728" x="4281488" y="3841750"/>
          <p14:tracePt t="185745" x="4656138" y="3841750"/>
          <p14:tracePt t="185761" x="5170488" y="3816350"/>
          <p14:tracePt t="185778" x="5695950" y="3816350"/>
          <p14:tracePt t="185795" x="6045200" y="3816350"/>
          <p14:tracePt t="185812" x="6334125" y="3816350"/>
          <p14:tracePt t="185815" x="6434138" y="3816350"/>
          <p14:tracePt t="185829" x="6546850" y="3816350"/>
          <p14:tracePt t="185831" x="6659563" y="3816350"/>
          <p14:tracePt t="185847" x="6910388" y="3816350"/>
          <p14:tracePt t="185862" x="7210425" y="3816350"/>
          <p14:tracePt t="185879" x="7497763" y="3816350"/>
          <p14:tracePt t="185895" x="7748588" y="3816350"/>
          <p14:tracePt t="185912" x="7999413" y="3841750"/>
          <p14:tracePt t="185929" x="8199438" y="3867150"/>
          <p14:tracePt t="185945" x="8361363" y="3892550"/>
          <p14:tracePt t="185962" x="8448675" y="3905250"/>
          <p14:tracePt t="185979" x="8524875" y="3916363"/>
          <p14:tracePt t="185995" x="8599488" y="3929063"/>
          <p14:tracePt t="185998" x="8637588" y="3929063"/>
          <p14:tracePt t="186013" x="8661400" y="3929063"/>
          <p14:tracePt t="186015" x="8686800" y="3929063"/>
          <p14:tracePt t="186030" x="8763000" y="3941763"/>
          <p14:tracePt t="186046" x="8837613" y="3941763"/>
          <p14:tracePt t="186063" x="8912225" y="3941763"/>
          <p14:tracePt t="186079" x="8963025" y="3941763"/>
          <p14:tracePt t="186095" x="8986838" y="3954463"/>
          <p14:tracePt t="186175" x="8999538" y="3954463"/>
          <p14:tracePt t="186199" x="9012238" y="3954463"/>
          <p14:tracePt t="186215" x="9024938" y="3954463"/>
          <p14:tracePt t="186223" x="9037638" y="3954463"/>
          <p14:tracePt t="186230" x="9050338" y="3954463"/>
          <p14:tracePt t="186247" x="9112250" y="3954463"/>
          <p14:tracePt t="186263" x="9212263" y="3954463"/>
          <p14:tracePt t="186279" x="9337675" y="3954463"/>
          <p14:tracePt t="186296" x="9475788" y="3954463"/>
          <p14:tracePt t="186313" x="9637713" y="3954463"/>
          <p14:tracePt t="186329" x="9775825" y="3954463"/>
          <p14:tracePt t="186347" x="9901238" y="3954463"/>
          <p14:tracePt t="186363" x="10001250" y="3954463"/>
          <p14:tracePt t="186380" x="10075863" y="3954463"/>
          <p14:tracePt t="186383" x="10113963" y="3967163"/>
          <p14:tracePt t="186396" x="10152063" y="3979863"/>
          <p14:tracePt t="186399" x="10188575" y="3979863"/>
          <p14:tracePt t="186414" x="10226675" y="3979863"/>
          <p14:tracePt t="186663" x="10226675" y="3992563"/>
          <p14:tracePt t="186687" x="10226675" y="4005263"/>
          <p14:tracePt t="186711" x="10226675" y="4017963"/>
          <p14:tracePt t="186719" x="10226675" y="4041775"/>
          <p14:tracePt t="186735" x="10226675" y="4054475"/>
          <p14:tracePt t="186759" x="10226675" y="4067175"/>
          <p14:tracePt t="186775" x="10226675" y="4079875"/>
          <p14:tracePt t="187087" x="10201275" y="4079875"/>
          <p14:tracePt t="187095" x="10177463" y="4079875"/>
          <p14:tracePt t="187103" x="10152063" y="4079875"/>
          <p14:tracePt t="187114" x="10126663" y="4079875"/>
          <p14:tracePt t="187132" x="10075863" y="4054475"/>
          <p14:tracePt t="187134" x="10052050" y="4054475"/>
          <p14:tracePt t="187149" x="10026650" y="4041775"/>
          <p14:tracePt t="187151" x="10001250" y="4029075"/>
          <p14:tracePt t="187165" x="9975850" y="4017963"/>
          <p14:tracePt t="187167" x="9963150" y="4017963"/>
          <p14:tracePt t="187183" x="9926638" y="4005263"/>
          <p14:tracePt t="187199" x="9888538" y="3992563"/>
          <p14:tracePt t="187216" x="9826625" y="3992563"/>
          <p14:tracePt t="187233" x="9775825" y="3967163"/>
          <p14:tracePt t="187249" x="9726613" y="3967163"/>
          <p14:tracePt t="187267" x="9713913" y="3967163"/>
          <p14:tracePt t="187271" x="9701213" y="3967163"/>
          <p14:tracePt t="187282" x="9688513" y="3967163"/>
          <p14:tracePt t="187298" x="9688513" y="3954463"/>
          <p14:tracePt t="187316" x="9675813" y="3954463"/>
          <p14:tracePt t="187623" x="9650413" y="3979863"/>
          <p14:tracePt t="187631" x="9613900" y="4005263"/>
          <p14:tracePt t="187639" x="9601200" y="4029075"/>
          <p14:tracePt t="187650" x="9575800" y="4054475"/>
          <p14:tracePt t="187667" x="9550400" y="4092575"/>
          <p14:tracePt t="187683" x="9537700" y="4105275"/>
          <p14:tracePt t="187699" x="9525000" y="4105275"/>
          <p14:tracePt t="187717" x="9525000" y="4117975"/>
          <p14:tracePt t="187831" x="9525000" y="4129088"/>
          <p14:tracePt t="187855" x="9525000" y="4141788"/>
          <p14:tracePt t="187871" x="9525000" y="4154488"/>
          <p14:tracePt t="187879" x="9525000" y="4167188"/>
          <p14:tracePt t="187887" x="9513888" y="4179888"/>
          <p14:tracePt t="187900" x="9513888" y="4205288"/>
          <p14:tracePt t="187918" x="9513888" y="4241800"/>
          <p14:tracePt t="187935" x="9501188" y="4279900"/>
          <p14:tracePt t="187951" x="9488488" y="4318000"/>
          <p14:tracePt t="187967" x="9488488" y="4341813"/>
          <p14:tracePt t="187984" x="9488488" y="4379913"/>
          <p14:tracePt t="188000" x="9488488" y="4392613"/>
          <p14:tracePt t="188017" x="9488488" y="4418013"/>
          <p14:tracePt t="188034" x="9475788" y="4430713"/>
          <p14:tracePt t="188052" x="9475788" y="4443413"/>
          <p14:tracePt t="188054" x="9463088" y="4454525"/>
          <p14:tracePt t="188071" x="9463088" y="4467225"/>
          <p14:tracePt t="188085" x="9450388" y="4479925"/>
          <p14:tracePt t="188102" x="9437688" y="4492625"/>
          <p14:tracePt t="188118" x="9424988" y="4492625"/>
          <p14:tracePt t="188135" x="9413875" y="4505325"/>
          <p14:tracePt t="188151" x="9401175" y="4518025"/>
          <p14:tracePt t="188168" x="9388475" y="4543425"/>
          <p14:tracePt t="188184" x="9350375" y="4567238"/>
          <p14:tracePt t="188201" x="9288463" y="4592638"/>
          <p14:tracePt t="188218" x="9224963" y="4618038"/>
          <p14:tracePt t="188235" x="9099550" y="4692650"/>
          <p14:tracePt t="188252" x="8937625" y="4792663"/>
          <p14:tracePt t="188255" x="8874125" y="4830763"/>
          <p14:tracePt t="188269" x="8812213" y="4856163"/>
          <p14:tracePt t="188271" x="8774113" y="4868863"/>
          <p14:tracePt t="188285" x="8712200" y="4892675"/>
          <p14:tracePt t="188287" x="8661400" y="4918075"/>
          <p14:tracePt t="188302" x="8548688" y="4968875"/>
          <p14:tracePt t="188319" x="8461375" y="4992688"/>
          <p14:tracePt t="188335" x="8399463" y="5005388"/>
          <p14:tracePt t="188352" x="8348663" y="5030788"/>
          <p14:tracePt t="188368" x="8312150" y="5043488"/>
          <p14:tracePt t="188385" x="8274050" y="5056188"/>
          <p14:tracePt t="188402" x="8261350" y="5068888"/>
          <p14:tracePt t="188419" x="8223250" y="5081588"/>
          <p14:tracePt t="188435" x="8212138" y="5105400"/>
          <p14:tracePt t="188438" x="8199438" y="5118100"/>
          <p14:tracePt t="188453" x="8174038" y="5130800"/>
          <p14:tracePt t="188455" x="8161338" y="5143500"/>
          <p14:tracePt t="188469" x="8161338" y="5156200"/>
          <p14:tracePt t="188471" x="8148638" y="5168900"/>
          <p14:tracePt t="188486" x="8123238" y="5205413"/>
          <p14:tracePt t="188502" x="8099425" y="5268913"/>
          <p14:tracePt t="188519" x="8086725" y="5318125"/>
          <p14:tracePt t="188535" x="8086725" y="5368925"/>
          <p14:tracePt t="188552" x="8086725" y="5418138"/>
          <p14:tracePt t="188569" x="8086725" y="5456238"/>
          <p14:tracePt t="188585" x="8086725" y="5518150"/>
          <p14:tracePt t="188602" x="8086725" y="5568950"/>
          <p14:tracePt t="188619" x="8086725" y="5630863"/>
          <p14:tracePt t="188636" x="8086725" y="5694363"/>
          <p14:tracePt t="188638" x="8099425" y="5719763"/>
          <p14:tracePt t="188653" x="8110538" y="5743575"/>
          <p14:tracePt t="188655" x="8135938" y="5768975"/>
          <p14:tracePt t="188669" x="8161338" y="5794375"/>
          <p14:tracePt t="188671" x="8199438" y="5819775"/>
          <p14:tracePt t="188686" x="8286750" y="5856288"/>
          <p14:tracePt t="188703" x="8386763" y="5907088"/>
          <p14:tracePt t="188719" x="8512175" y="5956300"/>
          <p14:tracePt t="188736" x="8624888" y="5994400"/>
          <p14:tracePt t="188753" x="8724900" y="6019800"/>
          <p14:tracePt t="188769" x="8812213" y="6045200"/>
          <p14:tracePt t="188786" x="8924925" y="6069013"/>
          <p14:tracePt t="188802" x="9050338" y="6094413"/>
          <p14:tracePt t="188820" x="9237663" y="6132513"/>
          <p14:tracePt t="188822" x="9337675" y="6145213"/>
          <p14:tracePt t="188836" x="9463088" y="6157913"/>
          <p14:tracePt t="188839" x="9575800" y="6169025"/>
          <p14:tracePt t="188854" x="9713913" y="6181725"/>
          <p14:tracePt t="188856" x="9852025" y="6194425"/>
          <p14:tracePt t="188870" x="10126663" y="6194425"/>
          <p14:tracePt t="188886" x="10401300" y="6219825"/>
          <p14:tracePt t="188903" x="10614025" y="6219825"/>
          <p14:tracePt t="188920" x="10752138" y="6219825"/>
          <p14:tracePt t="188936" x="10839450" y="6219825"/>
          <p14:tracePt t="188953" x="10902950" y="6207125"/>
          <p14:tracePt t="188970" x="10977563" y="6194425"/>
          <p14:tracePt t="188987" x="11041063" y="6145213"/>
          <p14:tracePt t="189003" x="11141075" y="6069013"/>
          <p14:tracePt t="189021" x="11253788" y="5994400"/>
          <p14:tracePt t="189023" x="11277600" y="5969000"/>
          <p14:tracePt t="189037" x="11303000" y="5956300"/>
          <p14:tracePt t="189039" x="11328400" y="5932488"/>
          <p14:tracePt t="189054" x="11390313" y="5894388"/>
          <p14:tracePt t="189071" x="11415713" y="5881688"/>
          <p14:tracePt t="189087" x="11428413" y="5868988"/>
          <p14:tracePt t="189103" x="11441113" y="5843588"/>
          <p14:tracePt t="189120" x="11441113" y="5819775"/>
          <p14:tracePt t="189137" x="11441113" y="5781675"/>
          <p14:tracePt t="189154" x="11441113" y="5732463"/>
          <p14:tracePt t="189171" x="11441113" y="5694363"/>
          <p14:tracePt t="189187" x="11441113" y="5643563"/>
          <p14:tracePt t="189190" x="11441113" y="5607050"/>
          <p14:tracePt t="189204" x="11428413" y="5556250"/>
          <p14:tracePt t="189221" x="11377613" y="5481638"/>
          <p14:tracePt t="189223" x="11366500" y="5456238"/>
          <p14:tracePt t="189238" x="11303000" y="5381625"/>
          <p14:tracePt t="189255" x="11228388" y="5318125"/>
          <p14:tracePt t="189272" x="11164888" y="5268913"/>
          <p14:tracePt t="189287" x="11064875" y="5218113"/>
          <p14:tracePt t="189304" x="10964863" y="5181600"/>
          <p14:tracePt t="189321" x="10890250" y="5143500"/>
          <p14:tracePt t="189337" x="10852150" y="5118100"/>
          <p14:tracePt t="189355" x="10815638" y="5118100"/>
          <p14:tracePt t="189371" x="10777538" y="5092700"/>
          <p14:tracePt t="189374" x="10752138" y="5081588"/>
          <p14:tracePt t="189387" x="10726738" y="5068888"/>
          <p14:tracePt t="189404" x="10652125" y="5056188"/>
          <p14:tracePt t="189407" x="10602913" y="5056188"/>
          <p14:tracePt t="189422" x="10477500" y="5043488"/>
          <p14:tracePt t="189439" x="10326688" y="5043488"/>
          <p14:tracePt t="189455" x="10188575" y="5043488"/>
          <p14:tracePt t="189472" x="10064750" y="5043488"/>
          <p14:tracePt t="189488" x="9926638" y="5043488"/>
          <p14:tracePt t="189504" x="9775825" y="5043488"/>
          <p14:tracePt t="189521" x="9626600" y="5043488"/>
          <p14:tracePt t="189538" x="9475788" y="5043488"/>
          <p14:tracePt t="189555" x="9350375" y="5043488"/>
          <p14:tracePt t="189558" x="9288463" y="5043488"/>
          <p14:tracePt t="189572" x="9224963" y="5043488"/>
          <p14:tracePt t="189575" x="9150350" y="5043488"/>
          <p14:tracePt t="189589" x="9088438" y="5043488"/>
          <p14:tracePt t="189591" x="9012238" y="5043488"/>
          <p14:tracePt t="189605" x="8937625" y="5043488"/>
          <p14:tracePt t="189607" x="8850313" y="5043488"/>
          <p14:tracePt t="189622" x="8661400" y="5056188"/>
          <p14:tracePt t="189639" x="8499475" y="5068888"/>
          <p14:tracePt t="189656" x="8348663" y="5081588"/>
          <p14:tracePt t="189672" x="8248650" y="5081588"/>
          <p14:tracePt t="189688" x="8174038" y="5092700"/>
          <p14:tracePt t="189705" x="8099425" y="5118100"/>
          <p14:tracePt t="189722" x="8061325" y="5118100"/>
          <p14:tracePt t="189739" x="8010525" y="5130800"/>
          <p14:tracePt t="189756" x="7961313" y="5143500"/>
          <p14:tracePt t="189758" x="7935913" y="5156200"/>
          <p14:tracePt t="189773" x="7897813" y="5181600"/>
          <p14:tracePt t="189775" x="7848600" y="5194300"/>
          <p14:tracePt t="189788" x="7823200" y="5218113"/>
          <p14:tracePt t="189806" x="7748588" y="5268913"/>
          <p14:tracePt t="189823" x="7735888" y="5305425"/>
          <p14:tracePt t="189839" x="7710488" y="5356225"/>
          <p14:tracePt t="189856" x="7710488" y="5407025"/>
          <p14:tracePt t="189872" x="7710488" y="5468938"/>
          <p14:tracePt t="189888" x="7710488" y="5556250"/>
          <p14:tracePt t="189905" x="7723188" y="5681663"/>
          <p14:tracePt t="189923" x="7861300" y="5868988"/>
          <p14:tracePt t="189939" x="8023225" y="6069013"/>
          <p14:tracePt t="189942" x="8099425" y="6157913"/>
          <p14:tracePt t="189956" x="8199438" y="6245225"/>
          <p14:tracePt t="189958" x="8286750" y="6319838"/>
          <p14:tracePt t="189973" x="8348663" y="6381750"/>
          <p14:tracePt t="189975" x="8412163" y="6432550"/>
          <p14:tracePt t="189990" x="8537575" y="6507163"/>
          <p14:tracePt t="190007" x="8637588" y="6583363"/>
          <p14:tracePt t="190023" x="8737600" y="6619875"/>
          <p14:tracePt t="190040" x="8824913" y="6657975"/>
          <p14:tracePt t="190056" x="8950325" y="6670675"/>
          <p14:tracePt t="190072" x="9112250" y="6683375"/>
          <p14:tracePt t="190089" x="9337675" y="6683375"/>
          <p14:tracePt t="190106" x="9537700" y="6683375"/>
          <p14:tracePt t="190123" x="9750425" y="6683375"/>
          <p14:tracePt t="190140" x="9926638" y="6683375"/>
          <p14:tracePt t="190143" x="9988550" y="6683375"/>
          <p14:tracePt t="190157" x="10052050" y="6670675"/>
          <p14:tracePt t="190159" x="10088563" y="6657975"/>
          <p14:tracePt t="190174" x="10188575" y="6619875"/>
          <p14:tracePt t="190190" x="10239375" y="6583363"/>
          <p14:tracePt t="190207" x="10301288" y="6519863"/>
          <p14:tracePt t="190223" x="10339388" y="6470650"/>
          <p14:tracePt t="190240" x="10339388" y="6407150"/>
          <p14:tracePt t="190256" x="10339388" y="6381750"/>
          <p14:tracePt t="190274" x="10339388" y="6345238"/>
          <p14:tracePt t="190290" x="10339388" y="6307138"/>
          <p14:tracePt t="190306" x="10313988" y="6245225"/>
          <p14:tracePt t="190324" x="10226675" y="6181725"/>
          <p14:tracePt t="190326" x="10177463" y="6145213"/>
          <p14:tracePt t="190341" x="10101263" y="6107113"/>
          <p14:tracePt t="190343" x="10013950" y="6069013"/>
          <p14:tracePt t="190358" x="9901238" y="6045200"/>
          <p14:tracePt t="190360" x="9788525" y="6007100"/>
          <p14:tracePt t="190374" x="9513888" y="5945188"/>
          <p14:tracePt t="190391" x="9212263" y="5881688"/>
          <p14:tracePt t="190407" x="8950325" y="5832475"/>
          <p14:tracePt t="190424" x="8699500" y="5732463"/>
          <p14:tracePt t="190441" x="8399463" y="5619750"/>
          <p14:tracePt t="190457" x="8035925" y="5456238"/>
          <p14:tracePt t="190474" x="7510463" y="5194300"/>
          <p14:tracePt t="190491" x="6859588" y="4868863"/>
          <p14:tracePt t="190507" x="6108700" y="4505325"/>
          <p14:tracePt t="190524" x="5332413" y="4179888"/>
          <p14:tracePt t="190527" x="5019675" y="4054475"/>
          <p14:tracePt t="190541" x="4768850" y="3954463"/>
          <p14:tracePt t="190543" x="4518025" y="3867150"/>
          <p14:tracePt t="190558" x="4068763" y="3729038"/>
          <p14:tracePt t="190575" x="3743325" y="3603625"/>
          <p14:tracePt t="190591" x="3505200" y="3454400"/>
          <p14:tracePt t="190607" x="3305175" y="3290888"/>
          <p14:tracePt t="190624" x="3192463" y="3128963"/>
          <p14:tracePt t="190641" x="3103563" y="2978150"/>
          <p14:tracePt t="190658" x="3079750" y="2878138"/>
          <p14:tracePt t="190674" x="3079750" y="2803525"/>
          <p14:tracePt t="190691" x="3205163" y="2716213"/>
          <p14:tracePt t="190694" x="3341688" y="2665413"/>
          <p14:tracePt t="190707" x="3505200" y="2640013"/>
          <p14:tracePt t="190725" x="3943350" y="2578100"/>
          <p14:tracePt t="190727" x="4092575" y="2578100"/>
          <p14:tracePt t="190742" x="4256088" y="2578100"/>
          <p14:tracePt t="190759" x="4268788" y="2578100"/>
          <p14:tracePt t="190911" x="4281488" y="2578100"/>
          <p14:tracePt t="190919" x="4294188" y="2578100"/>
          <p14:tracePt t="190935" x="4281488" y="2565400"/>
          <p14:tracePt t="190942" x="4268788" y="2552700"/>
          <p14:tracePt t="190959" x="4205288" y="2503488"/>
          <p14:tracePt t="190975" x="4168775" y="2427288"/>
          <p14:tracePt t="190992" x="4081463" y="2339975"/>
          <p14:tracePt t="191009" x="3905250" y="2214563"/>
          <p14:tracePt t="191024" x="3692525" y="2089150"/>
          <p14:tracePt t="191042" x="3392488" y="1952625"/>
          <p14:tracePt t="191059" x="2741613" y="1752600"/>
          <p14:tracePt t="191062" x="2303463" y="1639888"/>
          <p14:tracePt t="191075" x="1801813" y="1501775"/>
          <p14:tracePt t="191078" x="1227138" y="1363663"/>
          <p14:tracePt t="191092" x="688975" y="1214438"/>
        </p14:tracePtLst>
      </p14:laserTrace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8178296" cy="1015663"/>
          </a:xfrm>
          <a:prstGeom prst="rect">
            <a:avLst/>
          </a:prstGeom>
          <a:noFill/>
        </p:spPr>
        <p:txBody>
          <a:bodyPr wrap="square" rtlCol="0">
            <a:spAutoFit/>
          </a:bodyPr>
          <a:lstStyle/>
          <a:p>
            <a:r>
              <a:rPr lang="en-US" sz="3200" b="1" dirty="0">
                <a:latin typeface="Alexandria" charset="0"/>
                <a:cs typeface="Alexandria" charset="0"/>
              </a:rPr>
              <a:t>INDEPENDENT VS. DEPENDENT VARIABLES</a:t>
            </a:r>
            <a:endParaRPr lang="en-US" altLang="en-US" sz="3200" b="1" dirty="0">
              <a:latin typeface="Alexandria" charset="0"/>
              <a:cs typeface="Alexandria" charset="0"/>
            </a:endParaRPr>
          </a:p>
          <a:p>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38055" y="2448526"/>
            <a:ext cx="10171169" cy="3260251"/>
          </a:xfrm>
          <a:prstGeom prst="rect">
            <a:avLst/>
          </a:prstGeom>
          <a:noFill/>
        </p:spPr>
        <p:txBody>
          <a:bodyPr wrap="square" rtlCol="0">
            <a:spAutoFit/>
          </a:bodyPr>
          <a:lstStyle/>
          <a:p>
            <a:pPr marL="457200" lvl="0" indent="-457200" algn="just">
              <a:lnSpc>
                <a:spcPct val="150000"/>
              </a:lnSpc>
              <a:buFont typeface="Arial" panose="020B0604020202020204" pitchFamily="34" charset="0"/>
              <a:buChar char="•"/>
            </a:pPr>
            <a:r>
              <a:rPr lang="en-US" sz="2800" b="1" dirty="0">
                <a:latin typeface="Alexandria"/>
              </a:rPr>
              <a:t>Independent Variables: </a:t>
            </a:r>
            <a:r>
              <a:rPr lang="en-US" sz="2800" dirty="0">
                <a:latin typeface="Alexandria"/>
              </a:rPr>
              <a:t>Variables that can be manipulated to observe their effect on dependent variables.</a:t>
            </a:r>
          </a:p>
          <a:p>
            <a:pPr marL="457200" lvl="0" indent="-457200" algn="just">
              <a:lnSpc>
                <a:spcPct val="150000"/>
              </a:lnSpc>
              <a:buFont typeface="Arial" panose="020B0604020202020204" pitchFamily="34" charset="0"/>
              <a:buChar char="•"/>
            </a:pPr>
            <a:endParaRPr lang="en-US" sz="2800" dirty="0">
              <a:latin typeface="Alexandria"/>
            </a:endParaRPr>
          </a:p>
          <a:p>
            <a:pPr marL="457200" lvl="0" indent="-457200" algn="just">
              <a:lnSpc>
                <a:spcPct val="150000"/>
              </a:lnSpc>
              <a:buFont typeface="Arial" panose="020B0604020202020204" pitchFamily="34" charset="0"/>
              <a:buChar char="•"/>
            </a:pPr>
            <a:r>
              <a:rPr lang="en-US" sz="2800" b="1" dirty="0">
                <a:latin typeface="Alexandria"/>
              </a:rPr>
              <a:t>Dependent Variables: </a:t>
            </a:r>
            <a:r>
              <a:rPr lang="en-US" sz="2800" dirty="0">
                <a:latin typeface="Alexandria"/>
              </a:rPr>
              <a:t>Variables that are measured and expected to change in response to the independent variable.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317246321"/>
      </p:ext>
    </p:extLst>
  </p:cSld>
  <p:clrMapOvr>
    <a:masterClrMapping/>
  </p:clrMapOvr>
  <mc:AlternateContent xmlns:mc="http://schemas.openxmlformats.org/markup-compatibility/2006" xmlns:p14="http://schemas.microsoft.com/office/powerpoint/2010/main">
    <mc:Choice Requires="p14">
      <p:transition p14:dur="10" advTm="149587"/>
    </mc:Choice>
    <mc:Fallback xmlns="">
      <p:transition advTm="1495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3030" x="3429000" y="6313488"/>
          <p14:tracePt t="13375" x="2365375" y="6432550"/>
          <p14:tracePt t="13390" x="2365375" y="5781675"/>
          <p14:tracePt t="13407" x="2365375" y="5143500"/>
          <p14:tracePt t="13424" x="2365375" y="4418013"/>
          <p14:tracePt t="13440" x="2365375" y="3803650"/>
          <p14:tracePt t="13458" x="2365375" y="3267075"/>
          <p14:tracePt t="13461" x="2365375" y="2952750"/>
          <p14:tracePt t="13474" x="2352675" y="2678113"/>
          <p14:tracePt t="13477" x="2352675" y="2427288"/>
          <p14:tracePt t="13491" x="2352675" y="2227263"/>
          <p14:tracePt t="13493" x="2352675" y="2065338"/>
          <p14:tracePt t="13508" x="2352675" y="1789113"/>
          <p14:tracePt t="13525" x="2352675" y="1576388"/>
          <p14:tracePt t="13542" x="2352675" y="1427163"/>
          <p14:tracePt t="13558" x="2352675" y="1339850"/>
          <p14:tracePt t="13575" x="2365375" y="1276350"/>
          <p14:tracePt t="13591" x="2390775" y="1250950"/>
          <p14:tracePt t="13607" x="2403475" y="1227138"/>
          <p14:tracePt t="13625" x="2416175" y="1227138"/>
          <p14:tracePt t="13641" x="2441575" y="1227138"/>
          <p14:tracePt t="13658" x="2465388" y="1227138"/>
          <p14:tracePt t="13661" x="2503488" y="1227138"/>
          <p14:tracePt t="13675" x="2516188" y="1227138"/>
          <p14:tracePt t="13677" x="2528888" y="1227138"/>
          <p14:tracePt t="13692" x="2578100" y="1201738"/>
          <p14:tracePt t="13709" x="2641600" y="1201738"/>
          <p14:tracePt t="13725" x="2654300" y="1201738"/>
          <p14:tracePt t="13749" x="2667000" y="1201738"/>
          <p14:tracePt t="13758" x="2678113" y="1201738"/>
          <p14:tracePt t="13775" x="2728913" y="1227138"/>
          <p14:tracePt t="13791" x="2790825" y="1276350"/>
          <p14:tracePt t="13809" x="2828925" y="1314450"/>
          <p14:tracePt t="13825" x="2867025" y="1327150"/>
          <p14:tracePt t="13842" x="2890838" y="1350963"/>
          <p14:tracePt t="13949" x="2903538" y="1350963"/>
          <p14:tracePt t="13958" x="2916238" y="1363663"/>
          <p14:tracePt t="13965" x="2928938" y="1376363"/>
          <p14:tracePt t="13975" x="2967038" y="1414463"/>
          <p14:tracePt t="13992" x="3016250" y="1439863"/>
          <p14:tracePt t="14009" x="3092450" y="1501775"/>
          <p14:tracePt t="14026" x="3141663" y="1539875"/>
          <p14:tracePt t="14029" x="3154363" y="1552575"/>
          <p14:tracePt t="14042" x="3167063" y="1563688"/>
          <p14:tracePt t="14059" x="3179763" y="1576388"/>
          <p14:tracePt t="14213" x="3167063" y="1576388"/>
          <p14:tracePt t="14230" x="3167063" y="1589088"/>
          <p14:tracePt t="14261" x="3167063" y="1601788"/>
          <p14:tracePt t="14269" x="3205163" y="1601788"/>
          <p14:tracePt t="14277" x="3279775" y="1601788"/>
          <p14:tracePt t="14293" x="3441700" y="1614488"/>
          <p14:tracePt t="14310" x="3579813" y="1627188"/>
          <p14:tracePt t="14327" x="3630613" y="1627188"/>
          <p14:tracePt t="14421" x="3617913" y="1639888"/>
          <p14:tracePt t="14429" x="3605213" y="1652588"/>
          <p14:tracePt t="14445" x="3592513" y="1652588"/>
          <p14:tracePt t="14461" x="3579813" y="1663700"/>
          <p14:tracePt t="14477" x="3567113" y="1663700"/>
          <p14:tracePt t="14581" x="3579813" y="1663700"/>
          <p14:tracePt t="14589" x="3605213" y="1663700"/>
          <p14:tracePt t="14597" x="3643313" y="1663700"/>
          <p14:tracePt t="14610" x="3679825" y="1652588"/>
          <p14:tracePt t="14613" x="3705225" y="1639888"/>
          <p14:tracePt t="14628" x="3743325" y="1627188"/>
          <p14:tracePt t="14645" x="3767138" y="1614488"/>
          <p14:tracePt t="14661" x="3767138" y="1601788"/>
          <p14:tracePt t="14701" x="3756025" y="1601788"/>
          <p14:tracePt t="14710" x="3717925" y="1601788"/>
          <p14:tracePt t="14717" x="3679825" y="1614488"/>
          <p14:tracePt t="14727" x="3630613" y="1627188"/>
          <p14:tracePt t="14744" x="3567113" y="1627188"/>
          <p14:tracePt t="14761" x="3530600" y="1639888"/>
          <p14:tracePt t="14778" x="3530600" y="1652588"/>
          <p14:tracePt t="14837" x="3554413" y="1652588"/>
          <p14:tracePt t="14844" x="3567113" y="1652588"/>
          <p14:tracePt t="14853" x="3579813" y="1652588"/>
          <p14:tracePt t="14861" x="3605213" y="1652588"/>
          <p14:tracePt t="14878" x="3617913" y="1639888"/>
          <p14:tracePt t="14942" x="3605213" y="1627188"/>
          <p14:tracePt t="14949" x="3541713" y="1601788"/>
          <p14:tracePt t="14962" x="3467100" y="1601788"/>
          <p14:tracePt t="14965" x="3417888" y="1601788"/>
          <p14:tracePt t="14978" x="3379788" y="1601788"/>
          <p14:tracePt t="14981" x="3367088" y="1601788"/>
          <p14:tracePt t="15101" x="3379788" y="1601788"/>
          <p14:tracePt t="15110" x="3405188" y="1576388"/>
          <p14:tracePt t="15117" x="3429000" y="1563688"/>
          <p14:tracePt t="15129" x="3467100" y="1539875"/>
          <p14:tracePt t="15145" x="3567113" y="1501775"/>
          <p14:tracePt t="15162" x="3592513" y="1476375"/>
          <p14:tracePt t="15164" x="3592513" y="1463675"/>
          <p14:tracePt t="15253" x="3643313" y="1463675"/>
          <p14:tracePt t="15262" x="3679825" y="1463675"/>
          <p14:tracePt t="15269" x="3743325" y="1463675"/>
          <p14:tracePt t="15278" x="3856038" y="1489075"/>
          <p14:tracePt t="15295" x="4192588" y="1539875"/>
          <p14:tracePt t="15312" x="4706938" y="1614488"/>
          <p14:tracePt t="15329" x="5219700" y="1676400"/>
          <p14:tracePt t="15345" x="5570538" y="1739900"/>
          <p14:tracePt t="15362" x="5719763" y="1752600"/>
          <p14:tracePt t="15380" x="5783263" y="1765300"/>
          <p14:tracePt t="15485" x="5795963" y="1765300"/>
          <p14:tracePt t="15493" x="5832475" y="1765300"/>
          <p14:tracePt t="15501" x="5857875" y="1765300"/>
          <p14:tracePt t="15512" x="5883275" y="1776413"/>
          <p14:tracePt t="15530" x="5957888" y="1789113"/>
          <p14:tracePt t="15533" x="5995988" y="1801813"/>
          <p14:tracePt t="15546" x="6045200" y="1814513"/>
          <p14:tracePt t="15562" x="6108700" y="1827213"/>
          <p14:tracePt t="15580" x="6134100" y="1839913"/>
          <p14:tracePt t="15685" x="6146800" y="1839913"/>
          <p14:tracePt t="15693" x="6146800" y="1814513"/>
          <p14:tracePt t="15701" x="6146800" y="1776413"/>
          <p14:tracePt t="15713" x="6146800" y="1752600"/>
          <p14:tracePt t="15716" x="6146800" y="1727200"/>
          <p14:tracePt t="15730" x="6146800" y="1689100"/>
          <p14:tracePt t="15733" x="6146800" y="1663700"/>
          <p14:tracePt t="15746" x="6146800" y="1652588"/>
          <p14:tracePt t="15764" x="6146800" y="1601788"/>
          <p14:tracePt t="15781" x="6146800" y="1589088"/>
          <p14:tracePt t="15797" x="6146800" y="1576388"/>
          <p14:tracePt t="16013" x="6134100" y="1576388"/>
          <p14:tracePt t="16030" x="6121400" y="1576388"/>
          <p14:tracePt t="16037" x="6108700" y="1576388"/>
          <p14:tracePt t="16047" x="6096000" y="1576388"/>
          <p14:tracePt t="16069" x="6083300" y="1576388"/>
          <p14:tracePt t="16081" x="6070600" y="1576388"/>
          <p14:tracePt t="16098" x="6057900" y="1576388"/>
          <p14:tracePt t="16100" x="6045200" y="1576388"/>
          <p14:tracePt t="16134" x="6034088" y="1576388"/>
          <p14:tracePt t="16141" x="6021388" y="1576388"/>
          <p14:tracePt t="16309" x="6008688" y="1576388"/>
          <p14:tracePt t="16317" x="5983288" y="1576388"/>
          <p14:tracePt t="16333" x="5945188" y="1563688"/>
          <p14:tracePt t="16349" x="5921375" y="1563688"/>
          <p14:tracePt t="16565" x="5945188" y="1563688"/>
          <p14:tracePt t="16573" x="5995988" y="1563688"/>
          <p14:tracePt t="16582" x="6070600" y="1563688"/>
          <p14:tracePt t="16598" x="6208713" y="1576388"/>
          <p14:tracePt t="16615" x="6296025" y="1601788"/>
          <p14:tracePt t="16631" x="6370638" y="1614488"/>
          <p14:tracePt t="16649" x="6446838" y="1614488"/>
          <p14:tracePt t="16666" x="6508750" y="1627188"/>
          <p14:tracePt t="16669" x="6534150" y="1627188"/>
          <p14:tracePt t="16682" x="6546850" y="1627188"/>
          <p14:tracePt t="16685" x="6559550" y="1627188"/>
          <p14:tracePt t="16701" x="6572250" y="1639888"/>
          <p14:tracePt t="16725" x="6584950" y="1639888"/>
          <p14:tracePt t="16749" x="6596063" y="1639888"/>
          <p14:tracePt t="16757" x="6608763" y="1639888"/>
          <p14:tracePt t="16773" x="6621463" y="1639888"/>
          <p14:tracePt t="16893" x="6621463" y="1652588"/>
          <p14:tracePt t="17141" x="6621463" y="1663700"/>
          <p14:tracePt t="17150" x="6621463" y="1676400"/>
          <p14:tracePt t="17165" x="6621463" y="1689100"/>
          <p14:tracePt t="17181" x="6621463" y="1701800"/>
          <p14:tracePt t="18037" x="6608763" y="1701800"/>
          <p14:tracePt t="18045" x="6596063" y="1714500"/>
          <p14:tracePt t="18055" x="6584950" y="1727200"/>
          <p14:tracePt t="18069" x="6559550" y="1727200"/>
          <p14:tracePt t="18093" x="6546850" y="1727200"/>
          <p14:tracePt t="18213" x="6534150" y="1727200"/>
          <p14:tracePt t="18229" x="6521450" y="1727200"/>
          <p14:tracePt t="18253" x="6508750" y="1727200"/>
          <p14:tracePt t="18269" x="6496050" y="1714500"/>
          <p14:tracePt t="18286" x="6483350" y="1701800"/>
          <p14:tracePt t="18293" x="6472238" y="1701800"/>
          <p14:tracePt t="18303" x="6459538" y="1701800"/>
          <p14:tracePt t="18320" x="6434138" y="1701800"/>
          <p14:tracePt t="18337" x="6396038" y="1689100"/>
          <p14:tracePt t="18354" x="6346825" y="1676400"/>
          <p14:tracePt t="18356" x="6334125" y="1676400"/>
          <p14:tracePt t="18373" x="6321425" y="1676400"/>
          <p14:tracePt t="18388" x="6308725" y="1676400"/>
          <p14:tracePt t="18629" x="6308725" y="1663700"/>
          <p14:tracePt t="18637" x="6308725" y="1639888"/>
          <p14:tracePt t="18645" x="6334125" y="1627188"/>
          <p14:tracePt t="18654" x="6346825" y="1601788"/>
          <p14:tracePt t="18671" x="6383338" y="1563688"/>
          <p14:tracePt t="18687" x="6421438" y="1552575"/>
          <p14:tracePt t="18705" x="6446838" y="1539875"/>
          <p14:tracePt t="18721" x="6483350" y="1527175"/>
          <p14:tracePt t="18738" x="6508750" y="1514475"/>
          <p14:tracePt t="18741" x="6508750" y="1501775"/>
          <p14:tracePt t="18757" x="6521450" y="1501775"/>
          <p14:tracePt t="18805" x="6534150" y="1501775"/>
          <p14:tracePt t="18829" x="6546850" y="1501775"/>
          <p14:tracePt t="18845" x="6559550" y="1501775"/>
          <p14:tracePt t="18869" x="6572250" y="1501775"/>
          <p14:tracePt t="18877" x="6584950" y="1501775"/>
          <p14:tracePt t="18901" x="6596063" y="1501775"/>
          <p14:tracePt t="18989" x="6596063" y="1514475"/>
          <p14:tracePt t="18997" x="6596063" y="1527175"/>
          <p14:tracePt t="19021" x="6596063" y="1539875"/>
          <p14:tracePt t="19213" x="6584950" y="1552575"/>
          <p14:tracePt t="19222" x="6572250" y="1563688"/>
          <p14:tracePt t="19229" x="6546850" y="1563688"/>
          <p14:tracePt t="19239" x="6521450" y="1576388"/>
          <p14:tracePt t="19255" x="6472238" y="1601788"/>
          <p14:tracePt t="19272" x="6359525" y="1652588"/>
          <p14:tracePt t="19290" x="6183313" y="1739900"/>
          <p14:tracePt t="19292" x="6057900" y="1789113"/>
          <p14:tracePt t="19306" x="5921375" y="1852613"/>
          <p14:tracePt t="19309" x="5770563" y="1901825"/>
          <p14:tracePt t="19322" x="5595938" y="1965325"/>
          <p14:tracePt t="19340" x="5081588" y="2101850"/>
          <p14:tracePt t="19357" x="4768850" y="2139950"/>
          <p14:tracePt t="19373" x="4568825" y="2152650"/>
          <p14:tracePt t="19389" x="4468813" y="2152650"/>
          <p14:tracePt t="19407" x="4418013" y="2152650"/>
          <p14:tracePt t="19422" x="4406900" y="2152650"/>
          <p14:tracePt t="19439" x="4381500" y="2152650"/>
          <p14:tracePt t="19469" x="4368800" y="2152650"/>
          <p14:tracePt t="19485" x="4356100" y="2152650"/>
          <p14:tracePt t="19493" x="4356100" y="2127250"/>
          <p14:tracePt t="19507" x="4343400" y="2114550"/>
          <p14:tracePt t="19509" x="4343400" y="2101850"/>
          <p14:tracePt t="19524" x="4343400" y="2078038"/>
          <p14:tracePt t="19541" x="4343400" y="2052638"/>
          <p14:tracePt t="19557" x="4330700" y="2039938"/>
          <p14:tracePt t="19613" x="4305300" y="2039938"/>
          <p14:tracePt t="19621" x="4268788" y="2039938"/>
          <p14:tracePt t="19629" x="4230688" y="2039938"/>
          <p14:tracePt t="19640" x="4181475" y="2039938"/>
          <p14:tracePt t="19657" x="4092575" y="2039938"/>
          <p14:tracePt t="19674" x="4043363" y="2039938"/>
          <p14:tracePt t="19676" x="4030663" y="2039938"/>
          <p14:tracePt t="19741" x="4017963" y="2039938"/>
          <p14:tracePt t="19757" x="4005263" y="2039938"/>
          <p14:tracePt t="19765" x="4005263" y="2027238"/>
          <p14:tracePt t="19774" x="3992563" y="2027238"/>
          <p14:tracePt t="19790" x="3979863" y="2027238"/>
          <p14:tracePt t="19807" x="3968750" y="2014538"/>
          <p14:tracePt t="19824" x="3956050" y="2014538"/>
          <p14:tracePt t="19841" x="3943350" y="1989138"/>
          <p14:tracePt t="19859" x="3930650" y="1978025"/>
          <p14:tracePt t="19874" x="3905250" y="1952625"/>
          <p14:tracePt t="19877" x="3879850" y="1914525"/>
          <p14:tracePt t="19891" x="3867150" y="1901825"/>
          <p14:tracePt t="19893" x="3856038" y="1889125"/>
          <p14:tracePt t="19909" x="3792538" y="1839913"/>
          <p14:tracePt t="19925" x="3756025" y="1801813"/>
          <p14:tracePt t="19942" x="3730625" y="1789113"/>
          <p14:tracePt t="19958" x="3705225" y="1765300"/>
          <p14:tracePt t="19974" x="3679825" y="1739900"/>
          <p14:tracePt t="19991" x="3679825" y="1714500"/>
          <p14:tracePt t="20007" x="3667125" y="1701800"/>
          <p14:tracePt t="20025" x="3654425" y="1701800"/>
          <p14:tracePt t="20285" x="3654425" y="1689100"/>
          <p14:tracePt t="20293" x="3654425" y="1676400"/>
          <p14:tracePt t="20309" x="3654425" y="1663700"/>
          <p14:tracePt t="20317" x="3654425" y="1639888"/>
          <p14:tracePt t="20325" x="3654425" y="1614488"/>
          <p14:tracePt t="20343" x="3630613" y="1576388"/>
          <p14:tracePt t="20359" x="3630613" y="1563688"/>
          <p14:tracePt t="21021" x="3643313" y="1563688"/>
          <p14:tracePt t="21037" x="3654425" y="1563688"/>
          <p14:tracePt t="21044" x="3679825" y="1563688"/>
          <p14:tracePt t="21062" x="3705225" y="1563688"/>
          <p14:tracePt t="21077" x="3730625" y="1563688"/>
          <p14:tracePt t="21094" x="3756025" y="1563688"/>
          <p14:tracePt t="21110" x="3767138" y="1563688"/>
          <p14:tracePt t="21127" x="3792538" y="1563688"/>
          <p14:tracePt t="21213" x="3805238" y="1563688"/>
          <p14:tracePt t="21237" x="3817938" y="1563688"/>
          <p14:tracePt t="21757" x="3817938" y="1576388"/>
          <p14:tracePt t="21765" x="3817938" y="1601788"/>
          <p14:tracePt t="21780" x="3817938" y="1689100"/>
          <p14:tracePt t="21797" x="3817938" y="1814513"/>
          <p14:tracePt t="21813" x="3817938" y="1978025"/>
          <p14:tracePt t="21830" x="3817938" y="2139950"/>
          <p14:tracePt t="21847" x="3817938" y="2339975"/>
          <p14:tracePt t="21863" x="3817938" y="2578100"/>
          <p14:tracePt t="21879" x="3817938" y="2816225"/>
          <p14:tracePt t="21896" x="3817938" y="3016250"/>
          <p14:tracePt t="21912" x="3830638" y="3203575"/>
          <p14:tracePt t="21930" x="3867150" y="3378200"/>
          <p14:tracePt t="21932" x="3879850" y="3429000"/>
          <p14:tracePt t="21947" x="3905250" y="3479800"/>
          <p14:tracePt t="21949" x="3905250" y="3529013"/>
          <p14:tracePt t="21963" x="3917950" y="3541713"/>
          <p14:tracePt t="21965" x="3930650" y="3554413"/>
          <p14:tracePt t="21980" x="3930650" y="3567113"/>
          <p14:tracePt t="22085" x="3943350" y="3567113"/>
          <p14:tracePt t="22109" x="3943350" y="3554413"/>
          <p14:tracePt t="22117" x="3943350" y="3541713"/>
          <p14:tracePt t="22130" x="3943350" y="3529013"/>
          <p14:tracePt t="22133" x="3943350" y="3516313"/>
          <p14:tracePt t="22147" x="3943350" y="3503613"/>
          <p14:tracePt t="22164" x="3956050" y="3503613"/>
          <p14:tracePt t="22653" x="3968750" y="3503613"/>
          <p14:tracePt t="22661" x="4017963" y="3490913"/>
          <p14:tracePt t="22669" x="4105275" y="3467100"/>
          <p14:tracePt t="22681" x="4217988" y="3429000"/>
          <p14:tracePt t="22699" x="4418013" y="3341688"/>
          <p14:tracePt t="22701" x="4518025" y="3303588"/>
          <p14:tracePt t="22715" x="4594225" y="3267075"/>
          <p14:tracePt t="22717" x="4630738" y="3241675"/>
          <p14:tracePt t="22732" x="4706938" y="3178175"/>
          <p14:tracePt t="22749" x="4756150" y="3116263"/>
          <p14:tracePt t="22766" x="4794250" y="3078163"/>
          <p14:tracePt t="22782" x="4819650" y="3054350"/>
          <p14:tracePt t="22798" x="4856163" y="3028950"/>
          <p14:tracePt t="22815" x="4919663" y="2978150"/>
          <p14:tracePt t="22831" x="4968875" y="2952750"/>
          <p14:tracePt t="22849" x="5032375" y="2928938"/>
          <p14:tracePt t="22866" x="5057775" y="2916238"/>
          <p14:tracePt t="22869" x="5081588" y="2916238"/>
          <p14:tracePt t="22881" x="5081588" y="2903538"/>
          <p14:tracePt t="22899" x="5094288" y="2890838"/>
          <p14:tracePt t="22941" x="5106988" y="2890838"/>
          <p14:tracePt t="22949" x="5119688" y="2890838"/>
          <p14:tracePt t="22957" x="5145088" y="2878138"/>
          <p14:tracePt t="22966" x="5170488" y="2865438"/>
          <p14:tracePt t="22982" x="5232400" y="2840038"/>
          <p14:tracePt t="22999" x="5270500" y="2828925"/>
          <p14:tracePt t="23015" x="5281613" y="2816225"/>
          <p14:tracePt t="23032" x="5294313" y="2803525"/>
          <p14:tracePt t="23049" x="5332413" y="2765425"/>
          <p14:tracePt t="23066" x="5345113" y="2716213"/>
          <p14:tracePt t="23069" x="5370513" y="2703513"/>
          <p14:tracePt t="23082" x="5383213" y="2665413"/>
          <p14:tracePt t="23085" x="5394325" y="2640013"/>
          <p14:tracePt t="23100" x="5419725" y="2603500"/>
          <p14:tracePt t="23116" x="5457825" y="2540000"/>
          <p14:tracePt t="23133" x="5483225" y="2490788"/>
          <p14:tracePt t="23149" x="5507038" y="2414588"/>
          <p14:tracePt t="23167" x="5545138" y="2365375"/>
          <p14:tracePt t="23183" x="5557838" y="2314575"/>
          <p14:tracePt t="23199" x="5570538" y="2278063"/>
          <p14:tracePt t="23216" x="5583238" y="2214563"/>
          <p14:tracePt t="23233" x="5595938" y="2178050"/>
          <p14:tracePt t="23250" x="5595938" y="2139950"/>
          <p14:tracePt t="23267" x="5595938" y="2114550"/>
          <p14:tracePt t="23270" x="5595938" y="2101850"/>
          <p14:tracePt t="23283" x="5595938" y="2089150"/>
          <p14:tracePt t="23285" x="5595938" y="2078038"/>
          <p14:tracePt t="23300" x="5595938" y="2014538"/>
          <p14:tracePt t="23316" x="5557838" y="1978025"/>
          <p14:tracePt t="23333" x="5545138" y="1952625"/>
          <p14:tracePt t="23350" x="5532438" y="1927225"/>
          <p14:tracePt t="23366" x="5519738" y="1927225"/>
          <p14:tracePt t="23629" x="5519738" y="1914525"/>
          <p14:tracePt t="23637" x="5495925" y="1901825"/>
          <p14:tracePt t="23651" x="5432425" y="1865313"/>
          <p14:tracePt t="23653" x="5357813" y="1827213"/>
          <p14:tracePt t="23669" x="5219700" y="1765300"/>
          <p14:tracePt t="23685" x="5081588" y="1714500"/>
          <p14:tracePt t="23701" x="4968875" y="1639888"/>
          <p14:tracePt t="23717" x="4856163" y="1589088"/>
          <p14:tracePt t="23735" x="4756150" y="1563688"/>
          <p14:tracePt t="23751" x="4732338" y="1539875"/>
          <p14:tracePt t="23768" x="4706938" y="1539875"/>
          <p14:tracePt t="23789" x="4694238" y="1539875"/>
          <p14:tracePt t="23805" x="4681538" y="1539875"/>
          <p14:tracePt t="23817" x="4668838" y="1539875"/>
          <p14:tracePt t="23821" x="4643438" y="1539875"/>
          <p14:tracePt t="23835" x="4619625" y="1539875"/>
          <p14:tracePt t="23837" x="4594225" y="1539875"/>
          <p14:tracePt t="23852" x="4518025" y="1539875"/>
          <p14:tracePt t="23869" x="4443413" y="1539875"/>
          <p14:tracePt t="23885" x="4381500" y="1539875"/>
          <p14:tracePt t="23902" x="4318000" y="1552575"/>
          <p14:tracePt t="23918" x="4281488" y="1552575"/>
          <p14:tracePt t="23934" x="4243388" y="1563688"/>
          <p14:tracePt t="23951" x="4205288" y="1576388"/>
          <p14:tracePt t="23969" x="4168775" y="1601788"/>
          <p14:tracePt t="23985" x="4105275" y="1652588"/>
          <p14:tracePt t="24001" x="4068763" y="1689100"/>
          <p14:tracePt t="24004" x="4056063" y="1701800"/>
          <p14:tracePt t="24018" x="4030663" y="1727200"/>
          <p14:tracePt t="24021" x="4030663" y="1739900"/>
          <p14:tracePt t="24036" x="4017963" y="1752600"/>
          <p14:tracePt t="24052" x="4017963" y="1765300"/>
          <p14:tracePt t="24853" x="4005263" y="1765300"/>
          <p14:tracePt t="24861" x="3992563" y="1765300"/>
          <p14:tracePt t="24870" x="3968750" y="1765300"/>
          <p14:tracePt t="24887" x="3905250" y="1727200"/>
          <p14:tracePt t="24903" x="3843338" y="1701800"/>
          <p14:tracePt t="24921" x="3779838" y="1676400"/>
          <p14:tracePt t="24938" x="3743325" y="1652588"/>
          <p14:tracePt t="24954" x="3730625" y="1652588"/>
          <p14:tracePt t="32997" x="3730625" y="1639888"/>
          <p14:tracePt t="33005" x="3705225" y="1614488"/>
          <p14:tracePt t="33013" x="3605213" y="1527175"/>
          <p14:tracePt t="33025" x="3441700" y="1327150"/>
          <p14:tracePt t="33029" x="3154363" y="1050925"/>
          <p14:tracePt t="33041" x="2803525" y="776288"/>
          <p14:tracePt t="33045" x="2452688" y="512763"/>
          <p14:tracePt t="33060" x="2165350" y="350838"/>
          <p14:tracePt t="33062" x="1978025" y="274638"/>
          <p14:tracePt t="33076" x="1827213" y="200025"/>
          <p14:tracePt t="33429" x="1903413" y="187325"/>
          <p14:tracePt t="33437" x="2090738" y="174625"/>
          <p14:tracePt t="33445" x="2416175" y="150813"/>
          <p14:tracePt t="33460" x="3530600" y="150813"/>
          <p14:tracePt t="33477" x="5019675" y="150813"/>
          <p14:tracePt t="33493" x="6608763" y="150813"/>
          <p14:tracePt t="33510" x="8074025" y="150813"/>
          <p14:tracePt t="33526" x="8750300" y="150813"/>
          <p14:tracePt t="33543" x="8874125" y="150813"/>
          <p14:tracePt t="33560" x="8886825" y="150813"/>
          <p14:tracePt t="33645" x="8899525" y="150813"/>
          <p14:tracePt t="33653" x="8912225" y="150813"/>
          <p14:tracePt t="33660" x="8937625" y="138113"/>
          <p14:tracePt t="33677" x="9050338" y="74613"/>
          <p14:tracePt t="33694" x="9175750" y="38100"/>
          <p14:tracePt t="33823" x="9513888" y="74613"/>
          <p14:tracePt t="33829" x="9537700" y="125413"/>
          <p14:tracePt t="33845" x="9626600" y="250825"/>
          <p14:tracePt t="33861" x="9726613" y="363538"/>
          <p14:tracePt t="33878" x="9788525" y="463550"/>
          <p14:tracePt t="33894" x="9839325" y="512763"/>
          <p14:tracePt t="33911" x="9839325" y="538163"/>
          <p14:tracePt t="33927" x="9839325" y="563563"/>
          <p14:tracePt t="33945" x="9839325" y="600075"/>
          <p14:tracePt t="33961" x="9839325" y="663575"/>
          <p14:tracePt t="33964" x="9852025" y="700088"/>
          <p14:tracePt t="33978" x="9863138" y="725488"/>
          <p14:tracePt t="33980" x="9863138" y="750888"/>
          <p14:tracePt t="33995" x="9875838" y="788988"/>
          <p14:tracePt t="33997" x="9875838" y="825500"/>
          <p14:tracePt t="34012" x="9901238" y="876300"/>
          <p14:tracePt t="34029" x="9901238" y="912813"/>
          <p14:tracePt t="34045" x="9901238" y="950913"/>
          <p14:tracePt t="34062" x="9901238" y="976313"/>
          <p14:tracePt t="34078" x="9901238" y="989013"/>
          <p14:tracePt t="34493" x="9888538" y="989013"/>
          <p14:tracePt t="34741" x="9863138" y="1001713"/>
          <p14:tracePt t="34748" x="9852025" y="1014413"/>
          <p14:tracePt t="34764" x="9826625" y="1014413"/>
          <p14:tracePt t="34780" x="9813925" y="1038225"/>
          <p14:tracePt t="34797" x="9801225" y="1050925"/>
          <p14:tracePt t="34813" x="9801225" y="1063625"/>
          <p14:tracePt t="34830" x="9788525" y="1101725"/>
          <p14:tracePt t="34847" x="9788525" y="1150938"/>
          <p14:tracePt t="34863" x="9775825" y="1189038"/>
          <p14:tracePt t="34880" x="9739313" y="1238250"/>
          <p14:tracePt t="34897" x="9701213" y="1314450"/>
          <p14:tracePt t="34904" x="9688513" y="1339850"/>
          <p14:tracePt t="34913" x="9663113" y="1376363"/>
          <p14:tracePt t="34916" x="9637713" y="1401763"/>
          <p14:tracePt t="34931" x="9613900" y="1427163"/>
          <p14:tracePt t="34933" x="9575800" y="1450975"/>
          <p14:tracePt t="34948" x="9525000" y="1489075"/>
          <p14:tracePt t="34964" x="9463088" y="1514475"/>
          <p14:tracePt t="34981" x="9424988" y="1527175"/>
          <p14:tracePt t="34997" x="9413875" y="1539875"/>
          <p14:tracePt t="35014" x="9388475" y="1552575"/>
          <p14:tracePt t="35030" x="9375775" y="1552575"/>
          <p14:tracePt t="35047" x="9363075" y="1552575"/>
          <p14:tracePt t="35064" x="9350375" y="1552575"/>
          <p14:tracePt t="35081" x="9324975" y="1563688"/>
          <p14:tracePt t="35097" x="9312275" y="1563688"/>
          <p14:tracePt t="35100" x="9301163" y="1563688"/>
          <p14:tracePt t="35114" x="9288463" y="1563688"/>
          <p14:tracePt t="35117" x="9275763" y="1563688"/>
          <p14:tracePt t="35131" x="9263063" y="1576388"/>
          <p14:tracePt t="35133" x="9237663" y="1576388"/>
          <p14:tracePt t="35148" x="9224963" y="1576388"/>
          <p14:tracePt t="35164" x="9212263" y="1576388"/>
          <p14:tracePt t="35197" x="9199563" y="1576388"/>
          <p14:tracePt t="35214" x="9188450" y="1576388"/>
          <p14:tracePt t="35525" x="9188450" y="1589088"/>
          <p14:tracePt t="35532" x="9175750" y="1601788"/>
          <p14:tracePt t="35541" x="9163050" y="1627188"/>
          <p14:tracePt t="35548" x="9124950" y="1676400"/>
          <p14:tracePt t="35565" x="9088438" y="1752600"/>
          <p14:tracePt t="35582" x="9012238" y="1876425"/>
          <p14:tracePt t="35598" x="8963025" y="1989138"/>
          <p14:tracePt t="35615" x="8924925" y="2052638"/>
          <p14:tracePt t="35631" x="8912225" y="2089150"/>
          <p14:tracePt t="35649" x="8899525" y="2114550"/>
          <p14:tracePt t="35666" x="8899525" y="2127250"/>
          <p14:tracePt t="37693" x="8899525" y="2139950"/>
          <p14:tracePt t="37709" x="8899525" y="2152650"/>
          <p14:tracePt t="37909" x="8899525" y="2165350"/>
          <p14:tracePt t="37925" x="8899525" y="2178050"/>
          <p14:tracePt t="37933" x="8899525" y="2190750"/>
          <p14:tracePt t="38101" x="8899525" y="2201863"/>
          <p14:tracePt t="38117" x="8899525" y="2214563"/>
          <p14:tracePt t="38149" x="8899525" y="2227263"/>
          <p14:tracePt t="39077" x="8886825" y="2227263"/>
          <p14:tracePt t="39085" x="8874125" y="2227263"/>
          <p14:tracePt t="39093" x="8863013" y="2227263"/>
          <p14:tracePt t="41997" x="8863013" y="2239963"/>
          <p14:tracePt t="42005" x="8863013" y="2252663"/>
          <p14:tracePt t="42015" x="8850313" y="2265363"/>
          <p14:tracePt t="42032" x="8837613" y="2303463"/>
          <p14:tracePt t="42049" x="8824913" y="2327275"/>
          <p14:tracePt t="42065" x="8812213" y="2352675"/>
          <p14:tracePt t="42081" x="8799513" y="2352675"/>
          <p14:tracePt t="42100" x="8737600" y="2403475"/>
          <p14:tracePt t="42116" x="8661400" y="2465388"/>
          <p14:tracePt t="42132" x="8574088" y="2527300"/>
          <p14:tracePt t="42149" x="8512175" y="2590800"/>
          <p14:tracePt t="42166" x="8435975" y="2640013"/>
          <p14:tracePt t="42182" x="8386763" y="2703513"/>
          <p14:tracePt t="42199" x="8324850" y="2778125"/>
          <p14:tracePt t="42216" x="8235950" y="2865438"/>
          <p14:tracePt t="42232" x="8199438" y="2916238"/>
          <p14:tracePt t="42249" x="8161338" y="2965450"/>
          <p14:tracePt t="42252" x="8123238" y="2990850"/>
          <p14:tracePt t="42266" x="8099425" y="3016250"/>
          <p14:tracePt t="42269" x="8086725" y="3041650"/>
          <p14:tracePt t="42283" x="8048625" y="3065463"/>
          <p14:tracePt t="42285" x="8023225" y="3078163"/>
          <p14:tracePt t="42300" x="7974013" y="3116263"/>
          <p14:tracePt t="42317" x="7923213" y="3154363"/>
          <p14:tracePt t="42333" x="7874000" y="3190875"/>
          <p14:tracePt t="42350" x="7835900" y="3228975"/>
          <p14:tracePt t="42366" x="7823200" y="3241675"/>
          <p14:tracePt t="42383" x="7823200" y="3254375"/>
          <p14:tracePt t="42399" x="7823200" y="3267075"/>
          <p14:tracePt t="42416" x="7810500" y="3267075"/>
          <p14:tracePt t="42433" x="7810500" y="3278188"/>
          <p14:tracePt t="42436" x="7810500" y="3290888"/>
          <p14:tracePt t="42461" x="7810500" y="3303588"/>
          <p14:tracePt t="42476" x="7835900" y="3303588"/>
          <p14:tracePt t="42493" x="7861300" y="3303588"/>
          <p14:tracePt t="42500" x="7886700" y="3316288"/>
          <p14:tracePt t="42517" x="7935913" y="3328988"/>
          <p14:tracePt t="42533" x="8035925" y="3354388"/>
          <p14:tracePt t="42550" x="8123238" y="3367088"/>
          <p14:tracePt t="42566" x="8212138" y="3367088"/>
          <p14:tracePt t="42583" x="8335963" y="3378200"/>
          <p14:tracePt t="42601" x="8448675" y="3390900"/>
          <p14:tracePt t="42617" x="8524875" y="3390900"/>
          <p14:tracePt t="42634" x="8586788" y="3390900"/>
          <p14:tracePt t="42636" x="8612188" y="3390900"/>
          <p14:tracePt t="42652" x="8624888" y="3390900"/>
          <p14:tracePt t="42693" x="8637588" y="3390900"/>
          <p14:tracePt t="42700" x="8650288" y="3390900"/>
          <p14:tracePt t="42717" x="8661400" y="3390900"/>
          <p14:tracePt t="42773" x="8674100" y="3390900"/>
          <p14:tracePt t="42797" x="8699500" y="3390900"/>
          <p14:tracePt t="42805" x="8724900" y="3390900"/>
          <p14:tracePt t="42818" x="8763000" y="3390900"/>
          <p14:tracePt t="42820" x="8799513" y="3390900"/>
          <p14:tracePt t="42835" x="8837613" y="3390900"/>
          <p14:tracePt t="42837" x="8874125" y="3390900"/>
          <p14:tracePt t="42852" x="8912225" y="3390900"/>
          <p14:tracePt t="42854" x="8950325" y="3403600"/>
          <p14:tracePt t="42868" x="9024938" y="3403600"/>
          <p14:tracePt t="42885" x="9063038" y="3416300"/>
          <p14:tracePt t="42901" x="9088438" y="3429000"/>
          <p14:tracePt t="43165" x="9099550" y="3429000"/>
          <p14:tracePt t="43181" x="9124950" y="3429000"/>
          <p14:tracePt t="43189" x="9137650" y="3441700"/>
          <p14:tracePt t="43201" x="9150350" y="3441700"/>
          <p14:tracePt t="43219" x="9224963" y="3454400"/>
          <p14:tracePt t="43221" x="9263063" y="3467100"/>
          <p14:tracePt t="43236" x="9337675" y="3467100"/>
          <p14:tracePt t="43252" x="9375775" y="3467100"/>
          <p14:tracePt t="43269" x="9413875" y="3479800"/>
          <p14:tracePt t="43285" x="9437688" y="3479800"/>
          <p14:tracePt t="43302" x="9463088" y="3479800"/>
          <p14:tracePt t="43318" x="9501188" y="3479800"/>
          <p14:tracePt t="43335" x="9513888" y="3479800"/>
          <p14:tracePt t="43352" x="9537700" y="3479800"/>
          <p14:tracePt t="43369" x="9601200" y="3479800"/>
          <p14:tracePt t="43386" x="9637713" y="3479800"/>
          <p14:tracePt t="43389" x="9663113" y="3479800"/>
          <p14:tracePt t="43402" x="9688513" y="3479800"/>
          <p14:tracePt t="43420" x="9801225" y="3479800"/>
          <p14:tracePt t="43436" x="9863138" y="3479800"/>
          <p14:tracePt t="43453" x="9901238" y="3479800"/>
          <p14:tracePt t="43469" x="9913938" y="3479800"/>
          <p14:tracePt t="43486" x="9926638" y="3479800"/>
          <p14:tracePt t="44253" x="9952038" y="3479800"/>
          <p14:tracePt t="44261" x="9988550" y="3479800"/>
          <p14:tracePt t="44271" x="10013950" y="3479800"/>
          <p14:tracePt t="44288" x="10052050" y="3479800"/>
          <p14:tracePt t="44305" x="10088563" y="3479800"/>
          <p14:tracePt t="44321" x="10101263" y="3479800"/>
          <p14:tracePt t="44339" x="10113963" y="3467100"/>
          <p14:tracePt t="44341" x="10113963" y="3454400"/>
          <p14:tracePt t="44356" x="10139363" y="3454400"/>
          <p14:tracePt t="44549" x="10152063" y="3454400"/>
          <p14:tracePt t="44556" x="10177463" y="3454400"/>
          <p14:tracePt t="44565" x="10177463" y="3441700"/>
          <p14:tracePt t="44572" x="10188575" y="3441700"/>
          <p14:tracePt t="44588" x="10201275" y="3441700"/>
          <p14:tracePt t="44605" x="10213975" y="3441700"/>
          <p14:tracePt t="44773" x="10213975" y="3454400"/>
          <p14:tracePt t="44893" x="10213975" y="3467100"/>
          <p14:tracePt t="44900" x="10213975" y="3479800"/>
          <p14:tracePt t="44924" x="10201275" y="3479800"/>
          <p14:tracePt t="44940" x="10201275" y="3490913"/>
          <p14:tracePt t="44965" x="10201275" y="3503613"/>
          <p14:tracePt t="44981" x="10188575" y="3503613"/>
          <p14:tracePt t="45117" x="10177463" y="3503613"/>
          <p14:tracePt t="45124" x="10164763" y="3529013"/>
          <p14:tracePt t="45140" x="10152063" y="3541713"/>
          <p14:tracePt t="45148" x="10139363" y="3541713"/>
          <p14:tracePt t="45157" x="10139363" y="3554413"/>
          <p14:tracePt t="45174" x="10113963" y="3579813"/>
          <p14:tracePt t="45190" x="10088563" y="3603625"/>
          <p14:tracePt t="45207" x="10075863" y="3616325"/>
          <p14:tracePt t="45223" x="10039350" y="3654425"/>
          <p14:tracePt t="45240" x="9975850" y="3692525"/>
          <p14:tracePt t="45257" x="9901238" y="3729038"/>
          <p14:tracePt t="45260" x="9863138" y="3741738"/>
          <p14:tracePt t="45274" x="9801225" y="3767138"/>
          <p14:tracePt t="45277" x="9726613" y="3792538"/>
          <p14:tracePt t="45291" x="9650413" y="3816350"/>
          <p14:tracePt t="45293" x="9563100" y="3854450"/>
          <p14:tracePt t="45308" x="9424988" y="3916363"/>
          <p14:tracePt t="45324" x="9337675" y="3941763"/>
          <p14:tracePt t="45341" x="9263063" y="3954463"/>
          <p14:tracePt t="45357" x="9137650" y="3992563"/>
          <p14:tracePt t="45374" x="9050338" y="4017963"/>
          <p14:tracePt t="45390" x="8975725" y="4017963"/>
          <p14:tracePt t="45407" x="8912225" y="4029075"/>
          <p14:tracePt t="45424" x="8863013" y="4041775"/>
          <p14:tracePt t="45441" x="8786813" y="4054475"/>
          <p14:tracePt t="45444" x="8750300" y="4067175"/>
          <p14:tracePt t="45458" x="8686800" y="4079875"/>
          <p14:tracePt t="45461" x="8637588" y="4105275"/>
          <p14:tracePt t="45475" x="8586788" y="4117975"/>
          <p14:tracePt t="45477" x="8512175" y="4129088"/>
          <p14:tracePt t="45492" x="8399463" y="4167188"/>
          <p14:tracePt t="45508" x="8261350" y="4205288"/>
          <p14:tracePt t="45525" x="8110538" y="4230688"/>
          <p14:tracePt t="45542" x="7986713" y="4254500"/>
          <p14:tracePt t="45558" x="7886700" y="4254500"/>
          <p14:tracePt t="45574" x="7797800" y="4254500"/>
          <p14:tracePt t="45591" x="7697788" y="4254500"/>
          <p14:tracePt t="45608" x="7561263" y="4254500"/>
          <p14:tracePt t="45625" x="7448550" y="4254500"/>
          <p14:tracePt t="45642" x="7335838" y="4254500"/>
          <p14:tracePt t="45659" x="7246938" y="4254500"/>
          <p14:tracePt t="45661" x="7197725" y="4254500"/>
          <p14:tracePt t="45676" x="7085013" y="4254500"/>
          <p14:tracePt t="45692" x="6959600" y="4241800"/>
          <p14:tracePt t="45709" x="6872288" y="4241800"/>
          <p14:tracePt t="45725" x="6797675" y="4241800"/>
          <p14:tracePt t="45742" x="6734175" y="4241800"/>
          <p14:tracePt t="45758" x="6708775" y="4217988"/>
          <p14:tracePt t="45775" x="6672263" y="4217988"/>
          <p14:tracePt t="45791" x="6634163" y="4217988"/>
          <p14:tracePt t="45809" x="6608763" y="4217988"/>
          <p14:tracePt t="45825" x="6584950" y="4217988"/>
          <p14:tracePt t="45829" x="6572250" y="4217988"/>
          <p14:tracePt t="45842" x="6559550" y="4217988"/>
          <p14:tracePt t="45859" x="6546850" y="4217988"/>
          <p14:tracePt t="45876" x="6521450" y="4217988"/>
          <p14:tracePt t="45900" x="6508750" y="4217988"/>
          <p14:tracePt t="45933" x="6496050" y="4217988"/>
          <p14:tracePt t="47237" x="6521450" y="4217988"/>
          <p14:tracePt t="47245" x="6559550" y="4217988"/>
          <p14:tracePt t="47252" x="6608763" y="4217988"/>
          <p14:tracePt t="47262" x="6659563" y="4192588"/>
          <p14:tracePt t="47279" x="6772275" y="4167188"/>
          <p14:tracePt t="47295" x="6872288" y="4141788"/>
          <p14:tracePt t="47313" x="6972300" y="4105275"/>
          <p14:tracePt t="47329" x="7085013" y="4079875"/>
          <p14:tracePt t="47332" x="7134225" y="4067175"/>
          <p14:tracePt t="47345" x="7197725" y="4054475"/>
          <p14:tracePt t="47348" x="7246938" y="4041775"/>
          <p14:tracePt t="47363" x="7285038" y="4029075"/>
          <p14:tracePt t="47365" x="7335838" y="4017963"/>
          <p14:tracePt t="47380" x="7397750" y="4005263"/>
          <p14:tracePt t="47396" x="7423150" y="3979863"/>
          <p14:tracePt t="47413" x="7435850" y="3979863"/>
          <p14:tracePt t="47429" x="7448550" y="3979863"/>
          <p14:tracePt t="47445" x="7459663" y="3967163"/>
          <p14:tracePt t="47462" x="7472363" y="3967163"/>
          <p14:tracePt t="47479" x="7485063" y="3941763"/>
          <p14:tracePt t="47496" x="7510463" y="3941763"/>
          <p14:tracePt t="47512" x="7523163" y="3929063"/>
          <p14:tracePt t="47530" x="7561263" y="3916363"/>
          <p14:tracePt t="47532" x="7585075" y="3916363"/>
          <p14:tracePt t="47546" x="7610475" y="3905250"/>
          <p14:tracePt t="47549" x="7635875" y="3905250"/>
          <p14:tracePt t="47564" x="7685088" y="3879850"/>
          <p14:tracePt t="47580" x="7748588" y="3867150"/>
          <p14:tracePt t="47597" x="7810500" y="3867150"/>
          <p14:tracePt t="47613" x="7861300" y="3841750"/>
          <p14:tracePt t="47630" x="7897813" y="3841750"/>
          <p14:tracePt t="47646" x="7923213" y="3841750"/>
          <p14:tracePt t="47663" x="7948613" y="3829050"/>
          <p14:tracePt t="47680" x="7986713" y="3829050"/>
          <p14:tracePt t="47697" x="7999413" y="3829050"/>
          <p14:tracePt t="47714" x="8023225" y="3816350"/>
          <p14:tracePt t="47717" x="8048625" y="3816350"/>
          <p14:tracePt t="47731" x="8061325" y="3816350"/>
          <p14:tracePt t="47733" x="8074025" y="3816350"/>
          <p14:tracePt t="47748" x="8123238" y="3816350"/>
          <p14:tracePt t="47764" x="8161338" y="3792538"/>
          <p14:tracePt t="47781" x="8223250" y="3792538"/>
          <p14:tracePt t="47797" x="8274050" y="3779838"/>
          <p14:tracePt t="47814" x="8361363" y="3767138"/>
          <p14:tracePt t="47830" x="8486775" y="3754438"/>
          <p14:tracePt t="47847" x="8637588" y="3741738"/>
          <p14:tracePt t="47864" x="8799513" y="3692525"/>
          <p14:tracePt t="47881" x="8950325" y="3667125"/>
          <p14:tracePt t="47897" x="9075738" y="3641725"/>
          <p14:tracePt t="47900" x="9150350" y="3641725"/>
          <p14:tracePt t="47914" x="9224963" y="3629025"/>
          <p14:tracePt t="47917" x="9275763" y="3616325"/>
          <p14:tracePt t="47932" x="9363075" y="3590925"/>
          <p14:tracePt t="47948" x="9424988" y="3579813"/>
          <p14:tracePt t="47965" x="9463088" y="3567113"/>
          <p14:tracePt t="47981" x="9525000" y="3529013"/>
          <p14:tracePt t="47998" x="9563100" y="3490913"/>
          <p14:tracePt t="48014" x="9601200" y="3454400"/>
          <p14:tracePt t="48030" x="9637713" y="3429000"/>
          <p14:tracePt t="48047" x="9650413" y="3416300"/>
          <p14:tracePt t="48064" x="9663113" y="3403600"/>
          <p14:tracePt t="48081" x="9675813" y="3390900"/>
          <p14:tracePt t="48098" x="9688513" y="3390900"/>
          <p14:tracePt t="48116" x="9701213" y="3390900"/>
          <p14:tracePt t="48132" x="9713913" y="3367088"/>
          <p14:tracePt t="48148" x="9726613" y="3367088"/>
          <p14:tracePt t="48165" x="9750425" y="3354388"/>
          <p14:tracePt t="48182" x="9763125" y="3341688"/>
          <p14:tracePt t="48198" x="9775825" y="3328988"/>
          <p14:tracePt t="48317" x="9763125" y="3328988"/>
          <p14:tracePt t="48325" x="9726613" y="3328988"/>
          <p14:tracePt t="48332" x="9637713" y="3341688"/>
          <p14:tracePt t="48349" x="9437688" y="3367088"/>
          <p14:tracePt t="48365" x="9250363" y="3390900"/>
          <p14:tracePt t="48382" x="9124950" y="3390900"/>
          <p14:tracePt t="48398" x="9088438" y="3390900"/>
          <p14:tracePt t="48415" x="9075738" y="3390900"/>
          <p14:tracePt t="48525" x="9099550" y="3390900"/>
          <p14:tracePt t="48532" x="9150350" y="3390900"/>
          <p14:tracePt t="48541" x="9199563" y="3390900"/>
          <p14:tracePt t="48548" x="9250363" y="3390900"/>
          <p14:tracePt t="48566" x="9337675" y="3390900"/>
          <p14:tracePt t="48582" x="9413875" y="3390900"/>
          <p14:tracePt t="48599" x="9475788" y="3390900"/>
          <p14:tracePt t="48616" x="9513888" y="3378200"/>
          <p14:tracePt t="48632" x="9525000" y="3378200"/>
          <p14:tracePt t="48725" x="9501188" y="3378200"/>
          <p14:tracePt t="48732" x="9463088" y="3378200"/>
          <p14:tracePt t="48741" x="9424988" y="3403600"/>
          <p14:tracePt t="48749" x="9363075" y="3429000"/>
          <p14:tracePt t="48766" x="9301163" y="3441700"/>
          <p14:tracePt t="48782" x="9250363" y="3454400"/>
          <p14:tracePt t="48799" x="9237663" y="3454400"/>
          <p14:tracePt t="48816" x="9237663" y="3467100"/>
          <p14:tracePt t="48833" x="9224963" y="3467100"/>
          <p14:tracePt t="48836" x="9212263" y="3467100"/>
          <p14:tracePt t="48849" x="9199563" y="3467100"/>
          <p14:tracePt t="48867" x="9175750" y="3479800"/>
          <p14:tracePt t="48869" x="9137650" y="3479800"/>
          <p14:tracePt t="48884" x="9050338" y="3479800"/>
          <p14:tracePt t="48901" x="8874125" y="3479800"/>
          <p14:tracePt t="48917" x="8650288" y="3479800"/>
          <p14:tracePt t="48934" x="8335963" y="3479800"/>
          <p14:tracePt t="48951" x="7948613" y="3479800"/>
          <p14:tracePt t="48966" x="7397750" y="3479800"/>
          <p14:tracePt t="48983" x="7010400" y="3479800"/>
          <p14:tracePt t="49000" x="6797675" y="3479800"/>
          <p14:tracePt t="49017" x="6696075" y="3503613"/>
          <p14:tracePt t="49034" x="6672263" y="3503613"/>
          <p14:tracePt t="49036" x="6659563" y="3516313"/>
          <p14:tracePt t="49050" x="6646863" y="3516313"/>
          <p14:tracePt t="49052" x="6621463" y="3529013"/>
          <p14:tracePt t="49068" x="6596063" y="3554413"/>
          <p14:tracePt t="49084" x="6559550" y="3567113"/>
          <p14:tracePt t="49101" x="6508750" y="3603625"/>
          <p14:tracePt t="49117" x="6459538" y="3616325"/>
          <p14:tracePt t="49134" x="6446838" y="3629025"/>
          <p14:tracePt t="49150" x="6421438" y="3629025"/>
          <p14:tracePt t="49167" x="6370638" y="3641725"/>
          <p14:tracePt t="49184" x="6334125" y="3654425"/>
          <p14:tracePt t="49201" x="6283325" y="3667125"/>
          <p14:tracePt t="49204" x="6246813" y="3679825"/>
          <p14:tracePt t="49218" x="6221413" y="3679825"/>
          <p14:tracePt t="49220" x="6208713" y="3692525"/>
          <p14:tracePt t="49235" x="6183313" y="3692525"/>
          <p14:tracePt t="49237" x="6157913" y="3692525"/>
          <p14:tracePt t="49251" x="6121400" y="3703638"/>
          <p14:tracePt t="49253" x="6083300" y="3729038"/>
          <p14:tracePt t="49268" x="6008688" y="3741738"/>
          <p14:tracePt t="49285" x="5908675" y="3792538"/>
          <p14:tracePt t="49302" x="5719763" y="3841750"/>
          <p14:tracePt t="49318" x="5495925" y="3867150"/>
          <p14:tracePt t="49334" x="5232400" y="3916363"/>
          <p14:tracePt t="49351" x="4945063" y="3954463"/>
          <p14:tracePt t="49368" x="4643438" y="3979863"/>
          <p14:tracePt t="49384" x="4406900" y="3979863"/>
          <p14:tracePt t="49401" x="4230688" y="3992563"/>
          <p14:tracePt t="49404" x="4181475" y="3992563"/>
          <p14:tracePt t="49419" x="4105275" y="3992563"/>
          <p14:tracePt t="49421" x="4017963" y="3992563"/>
          <p14:tracePt t="49436" x="3943350" y="3992563"/>
          <p14:tracePt t="49438" x="3892550" y="3992563"/>
          <p14:tracePt t="49452" x="3792538" y="3992563"/>
          <p14:tracePt t="49469" x="3717925" y="3992563"/>
          <p14:tracePt t="49485" x="3643313" y="3992563"/>
          <p14:tracePt t="49502" x="3567113" y="3992563"/>
          <p14:tracePt t="49518" x="3492500" y="3992563"/>
          <p14:tracePt t="49534" x="3417888" y="3979863"/>
          <p14:tracePt t="49551" x="3341688" y="3967163"/>
          <p14:tracePt t="49568" x="3267075" y="3954463"/>
          <p14:tracePt t="49585" x="3205163" y="3929063"/>
          <p14:tracePt t="49588" x="3179763" y="3916363"/>
          <p14:tracePt t="49601" x="3167063" y="3916363"/>
          <p14:tracePt t="49604" x="3141663" y="3905250"/>
          <p14:tracePt t="49619" x="3103563" y="3892550"/>
          <p14:tracePt t="49621" x="3092450" y="3892550"/>
          <p14:tracePt t="49636" x="3041650" y="3867150"/>
          <p14:tracePt t="49652" x="2979738" y="3854450"/>
          <p14:tracePt t="49669" x="2916238" y="3829050"/>
          <p14:tracePt t="49685" x="2841625" y="3829050"/>
          <p14:tracePt t="49702" x="2778125" y="3829050"/>
          <p14:tracePt t="49718" x="2716213" y="3829050"/>
          <p14:tracePt t="49735" x="2654300" y="3829050"/>
          <p14:tracePt t="49751" x="2578100" y="3816350"/>
          <p14:tracePt t="49769" x="2528888" y="3816350"/>
          <p14:tracePt t="49786" x="2465388" y="3816350"/>
          <p14:tracePt t="49789" x="2452688" y="3816350"/>
          <p14:tracePt t="49802" x="2428875" y="3816350"/>
          <p14:tracePt t="49805" x="2390775" y="3816350"/>
          <p14:tracePt t="49820" x="2378075" y="3816350"/>
          <p14:tracePt t="49836" x="2352675" y="3816350"/>
          <p14:tracePt t="50133" x="2365375" y="3816350"/>
          <p14:tracePt t="50141" x="2378075" y="3816350"/>
          <p14:tracePt t="50153" x="2416175" y="3816350"/>
          <p14:tracePt t="50170" x="2452688" y="3816350"/>
          <p14:tracePt t="50172" x="2478088" y="3816350"/>
          <p14:tracePt t="50187" x="2503488" y="3816350"/>
          <p14:tracePt t="50189" x="2528888" y="3816350"/>
          <p14:tracePt t="50204" x="2565400" y="3816350"/>
          <p14:tracePt t="50221" x="2616200" y="3816350"/>
          <p14:tracePt t="50237" x="2678113" y="3816350"/>
          <p14:tracePt t="50254" x="2728913" y="3816350"/>
          <p14:tracePt t="50269" x="2767013" y="3816350"/>
          <p14:tracePt t="50286" x="2803525" y="3816350"/>
          <p14:tracePt t="50303" x="2828925" y="3816350"/>
          <p14:tracePt t="50320" x="2841625" y="3816350"/>
          <p14:tracePt t="50337" x="2854325" y="3816350"/>
          <p14:tracePt t="50621" x="2867025" y="3816350"/>
          <p14:tracePt t="50629" x="2867025" y="3829050"/>
          <p14:tracePt t="50638" x="2879725" y="3829050"/>
          <p14:tracePt t="50653" x="2967038" y="3867150"/>
          <p14:tracePt t="50671" x="3041650" y="3905250"/>
          <p14:tracePt t="50688" x="3154363" y="3954463"/>
          <p14:tracePt t="50705" x="3267075" y="3992563"/>
          <p14:tracePt t="50721" x="3354388" y="4017963"/>
          <p14:tracePt t="50724" x="3392488" y="4041775"/>
          <p14:tracePt t="50739" x="3417888" y="4041775"/>
          <p14:tracePt t="50741" x="3441700" y="4054475"/>
          <p14:tracePt t="50754" x="3454400" y="4067175"/>
          <p14:tracePt t="50772" x="3479800" y="4079875"/>
          <p14:tracePt t="50789" x="3492500" y="4079875"/>
          <p14:tracePt t="51013" x="3479800" y="4092575"/>
          <p14:tracePt t="51022" x="3467100" y="4092575"/>
          <p14:tracePt t="51029" x="3441700" y="4105275"/>
          <p14:tracePt t="51038" x="3392488" y="4105275"/>
          <p14:tracePt t="51055" x="3328988" y="4105275"/>
          <p14:tracePt t="51072" x="3279775" y="4105275"/>
          <p14:tracePt t="51093" x="3267075" y="4105275"/>
          <p14:tracePt t="51106" x="3254375" y="4105275"/>
          <p14:tracePt t="51285" x="3267075" y="4105275"/>
          <p14:tracePt t="51292" x="3279775" y="4105275"/>
          <p14:tracePt t="51307" x="3305175" y="4105275"/>
          <p14:tracePt t="51309" x="3317875" y="4105275"/>
          <p14:tracePt t="51323" x="3328988" y="4105275"/>
          <p14:tracePt t="51325" x="3354388" y="4105275"/>
          <p14:tracePt t="51340" x="3379788" y="4105275"/>
          <p14:tracePt t="51356" x="3392488" y="4105275"/>
          <p14:tracePt t="51429" x="3405188" y="4105275"/>
          <p14:tracePt t="51437" x="3417888" y="4092575"/>
          <p14:tracePt t="51445" x="3441700" y="4092575"/>
          <p14:tracePt t="51456" x="3467100" y="4092575"/>
          <p14:tracePt t="51473" x="3541713" y="4092575"/>
          <p14:tracePt t="51476" x="3567113" y="4092575"/>
          <p14:tracePt t="51490" x="3605213" y="4092575"/>
          <p14:tracePt t="51492" x="3643313" y="4092575"/>
          <p14:tracePt t="51508" x="3692525" y="4092575"/>
          <p14:tracePt t="51524" x="3756025" y="4092575"/>
          <p14:tracePt t="51541" x="3805238" y="4092575"/>
          <p14:tracePt t="51557" x="3856038" y="4092575"/>
          <p14:tracePt t="51574" x="3892550" y="4092575"/>
          <p14:tracePt t="51590" x="3905250" y="4092575"/>
          <p14:tracePt t="51607" x="3917950" y="4092575"/>
          <p14:tracePt t="51717" x="3930650" y="4092575"/>
          <p14:tracePt t="51724" x="3943350" y="4092575"/>
          <p14:tracePt t="51733" x="3968750" y="4092575"/>
          <p14:tracePt t="51741" x="4005263" y="4092575"/>
          <p14:tracePt t="51757" x="4056063" y="4117975"/>
          <p14:tracePt t="51774" x="4105275" y="4129088"/>
          <p14:tracePt t="51790" x="4117975" y="4141788"/>
          <p14:tracePt t="51808" x="4130675" y="4141788"/>
          <p14:tracePt t="51824" x="4143375" y="4141788"/>
          <p14:tracePt t="51981" x="4143375" y="4154488"/>
          <p14:tracePt t="51997" x="4143375" y="4167188"/>
          <p14:tracePt t="52005" x="4156075" y="4179888"/>
          <p14:tracePt t="52029" x="4156075" y="4192588"/>
          <p14:tracePt t="52117" x="4181475" y="4192588"/>
          <p14:tracePt t="52133" x="4192588" y="4192588"/>
          <p14:tracePt t="52148" x="4205288" y="4192588"/>
          <p14:tracePt t="52157" x="4217988" y="4192588"/>
          <p14:tracePt t="52164" x="4256088" y="4192588"/>
          <p14:tracePt t="52175" x="4294188" y="4192588"/>
          <p14:tracePt t="52192" x="4394200" y="4179888"/>
          <p14:tracePt t="52209" x="4468813" y="4167188"/>
          <p14:tracePt t="52225" x="4543425" y="4154488"/>
          <p14:tracePt t="52228" x="4581525" y="4154488"/>
          <p14:tracePt t="52242" x="4619625" y="4141788"/>
          <p14:tracePt t="52245" x="4643438" y="4129088"/>
          <p14:tracePt t="52259" x="4668838" y="4117975"/>
          <p14:tracePt t="52261" x="4706938" y="4117975"/>
          <p14:tracePt t="52276" x="4781550" y="4105275"/>
          <p14:tracePt t="52293" x="4894263" y="4092575"/>
          <p14:tracePt t="52309" x="4994275" y="4079875"/>
          <p14:tracePt t="52326" x="5119688" y="4079875"/>
          <p14:tracePt t="52341" x="5245100" y="4067175"/>
          <p14:tracePt t="52359" x="5357813" y="4054475"/>
          <p14:tracePt t="52375" x="5470525" y="4041775"/>
          <p14:tracePt t="52392" x="5557838" y="4041775"/>
          <p14:tracePt t="52410" x="5619750" y="4029075"/>
          <p14:tracePt t="52412" x="5645150" y="4017963"/>
          <p14:tracePt t="52426" x="5683250" y="4017963"/>
          <p14:tracePt t="52428" x="5708650" y="4017963"/>
          <p14:tracePt t="52443" x="5732463" y="4017963"/>
          <p14:tracePt t="52445" x="5757863" y="4017963"/>
          <p14:tracePt t="52459" x="5795963" y="4005263"/>
          <p14:tracePt t="52461" x="5832475" y="4005263"/>
          <p14:tracePt t="52476" x="5957888" y="4005263"/>
          <p14:tracePt t="52492" x="6057900" y="4005263"/>
          <p14:tracePt t="52510" x="6196013" y="3979863"/>
          <p14:tracePt t="52526" x="6334125" y="3979863"/>
          <p14:tracePt t="52543" x="6434138" y="3979863"/>
          <p14:tracePt t="52560" x="6521450" y="3979863"/>
          <p14:tracePt t="52576" x="6584950" y="3979863"/>
          <p14:tracePt t="52593" x="6634163" y="3979863"/>
          <p14:tracePt t="52597" x="6646863" y="3979863"/>
          <p14:tracePt t="53109" x="6608763" y="3979863"/>
          <p14:tracePt t="53117" x="6559550" y="3979863"/>
          <p14:tracePt t="53128" x="6496050" y="3979863"/>
          <p14:tracePt t="53144" x="6370638" y="3979863"/>
          <p14:tracePt t="53160" x="6308725" y="3979863"/>
          <p14:tracePt t="53178" x="6283325" y="3979863"/>
          <p14:tracePt t="53181" x="6270625" y="3979863"/>
          <p14:tracePt t="53357" x="6283325" y="3979863"/>
          <p14:tracePt t="53364" x="6334125" y="3979863"/>
          <p14:tracePt t="53379" x="6421438" y="3979863"/>
          <p14:tracePt t="53381" x="6508750" y="3979863"/>
          <p14:tracePt t="53396" x="6696075" y="3979863"/>
          <p14:tracePt t="53412" x="6946900" y="3979863"/>
          <p14:tracePt t="53429" x="7246938" y="4005263"/>
          <p14:tracePt t="53445" x="7497763" y="4005263"/>
          <p14:tracePt t="53462" x="7648575" y="4017963"/>
          <p14:tracePt t="53479" x="7773988" y="4029075"/>
          <p14:tracePt t="53495" x="7835900" y="4029075"/>
          <p14:tracePt t="53512" x="7886700" y="4029075"/>
          <p14:tracePt t="53529" x="7897813" y="4029075"/>
          <p14:tracePt t="53532" x="7910513" y="4029075"/>
          <p14:tracePt t="53549" x="7923213" y="4029075"/>
          <p14:tracePt t="53581" x="7935913" y="4029075"/>
          <p14:tracePt t="53596" x="7948613" y="4029075"/>
          <p14:tracePt t="53621" x="7961313" y="4029075"/>
          <p14:tracePt t="53637" x="7974013" y="4029075"/>
          <p14:tracePt t="53653" x="7986713" y="4029075"/>
          <p14:tracePt t="53661" x="7999413" y="4029075"/>
          <p14:tracePt t="53789" x="7961313" y="4029075"/>
          <p14:tracePt t="53796" x="7861300" y="4029075"/>
          <p14:tracePt t="53805" x="7748588" y="4029075"/>
          <p14:tracePt t="53813" x="7648575" y="4017963"/>
          <p14:tracePt t="53830" x="7448550" y="4017963"/>
          <p14:tracePt t="53846" x="7259638" y="3992563"/>
          <p14:tracePt t="53864" x="7123113" y="3979863"/>
          <p14:tracePt t="53880" x="7034213" y="3954463"/>
          <p14:tracePt t="53896" x="7010400" y="3954463"/>
          <p14:tracePt t="53912" x="6997700" y="3954463"/>
          <p14:tracePt t="54117" x="7010400" y="3967163"/>
          <p14:tracePt t="54125" x="7010400" y="3979863"/>
          <p14:tracePt t="54141" x="7010400" y="3992563"/>
          <p14:tracePt t="54157" x="7010400" y="4005263"/>
          <p14:tracePt t="54180" x="7010400" y="4017963"/>
          <p14:tracePt t="54893" x="7010400" y="4029075"/>
          <p14:tracePt t="54901" x="7010400" y="4041775"/>
          <p14:tracePt t="54925" x="7010400" y="4054475"/>
          <p14:tracePt t="55157" x="7010400" y="4067175"/>
          <p14:tracePt t="55166" x="6997700" y="4079875"/>
          <p14:tracePt t="55173" x="6972300" y="4092575"/>
          <p14:tracePt t="55183" x="6946900" y="4105275"/>
          <p14:tracePt t="55200" x="6897688" y="4154488"/>
          <p14:tracePt t="55216" x="6859588" y="4230688"/>
          <p14:tracePt t="55233" x="6808788" y="4267200"/>
          <p14:tracePt t="55236" x="6797675" y="4267200"/>
          <p14:tracePt t="55250" x="6797675" y="4279900"/>
          <p14:tracePt t="55266" x="6784975" y="4305300"/>
          <p14:tracePt t="55284" x="6784975" y="4318000"/>
          <p14:tracePt t="55397" x="6821488" y="4318000"/>
          <p14:tracePt t="55405" x="6872288" y="4318000"/>
          <p14:tracePt t="55417" x="6959600" y="4318000"/>
          <p14:tracePt t="55420" x="7059613" y="4318000"/>
          <p14:tracePt t="55434" x="7172325" y="4292600"/>
          <p14:tracePt t="55437" x="7348538" y="4254500"/>
          <p14:tracePt t="55451" x="7597775" y="4230688"/>
          <p14:tracePt t="55453" x="7999413" y="4167188"/>
          <p14:tracePt t="55467" x="8499475" y="4079875"/>
          <p14:tracePt t="55469" x="9063038" y="3979863"/>
          <p14:tracePt t="55484" x="9888538" y="3829050"/>
          <p14:tracePt t="55501" x="10126663" y="3779838"/>
          <p14:tracePt t="55517" x="10164763" y="3767138"/>
          <p14:tracePt t="55534" x="10188575" y="3754438"/>
          <p14:tracePt t="55597" x="10188575" y="3741738"/>
          <p14:tracePt t="55613" x="10188575" y="3729038"/>
          <p14:tracePt t="55621" x="10126663" y="3716338"/>
          <p14:tracePt t="55635" x="10075863" y="3716338"/>
          <p14:tracePt t="55637" x="10013950" y="3703638"/>
          <p14:tracePt t="55652" x="9888538" y="3703638"/>
          <p14:tracePt t="55668" x="9839325" y="3703638"/>
          <p14:tracePt t="55685" x="9813925" y="3703638"/>
          <p14:tracePt t="55772" x="9801225" y="3703638"/>
          <p14:tracePt t="55781" x="9788525" y="3703638"/>
          <p14:tracePt t="55788" x="9775825" y="3692525"/>
          <p14:tracePt t="55801" x="9750425" y="3679825"/>
          <p14:tracePt t="55819" x="9675813" y="3679825"/>
          <p14:tracePt t="55821" x="9613900" y="3679825"/>
          <p14:tracePt t="55836" x="9437688" y="3679825"/>
          <p14:tracePt t="55852" x="9088438" y="3679825"/>
          <p14:tracePt t="55870" x="8586788" y="3679825"/>
          <p14:tracePt t="55885" x="8074025" y="3679825"/>
          <p14:tracePt t="55902" x="7697788" y="3679825"/>
          <p14:tracePt t="55918" x="7459663" y="3679825"/>
          <p14:tracePt t="55935" x="7335838" y="3679825"/>
          <p14:tracePt t="55951" x="7272338" y="3679825"/>
          <p14:tracePt t="55968" x="7246938" y="3679825"/>
          <p14:tracePt t="56021" x="7235825" y="3667125"/>
          <p14:tracePt t="56029" x="7197725" y="3654425"/>
          <p14:tracePt t="56036" x="7159625" y="3641725"/>
          <p14:tracePt t="56052" x="7021513" y="3616325"/>
          <p14:tracePt t="56069" x="6784975" y="3554413"/>
          <p14:tracePt t="56085" x="6559550" y="3516313"/>
          <p14:tracePt t="56102" x="6346825" y="3503613"/>
          <p14:tracePt t="56118" x="6183313" y="3490913"/>
          <p14:tracePt t="56135" x="6096000" y="3490913"/>
          <p14:tracePt t="56151" x="6057900" y="3490913"/>
          <p14:tracePt t="56169" x="6021388" y="3490913"/>
          <p14:tracePt t="56186" x="5995988" y="3490913"/>
          <p14:tracePt t="56188" x="5957888" y="3490913"/>
          <p14:tracePt t="56203" x="5921375" y="3503613"/>
          <p14:tracePt t="56205" x="5895975" y="3503613"/>
          <p14:tracePt t="56220" x="5832475" y="3503613"/>
          <p14:tracePt t="56236" x="5732463" y="3516313"/>
          <p14:tracePt t="56252" x="5657850" y="3516313"/>
          <p14:tracePt t="56270" x="5557838" y="3516313"/>
          <p14:tracePt t="56286" x="5457825" y="3516313"/>
          <p14:tracePt t="56302" x="5357813" y="3503613"/>
          <p14:tracePt t="56319" x="5245100" y="3479800"/>
          <p14:tracePt t="56336" x="5068888" y="3454400"/>
          <p14:tracePt t="56353" x="4932363" y="3441700"/>
          <p14:tracePt t="56370" x="4819650" y="3441700"/>
          <p14:tracePt t="56372" x="4768850" y="3429000"/>
          <p14:tracePt t="56387" x="4732338" y="3429000"/>
          <p14:tracePt t="56389" x="4706938" y="3429000"/>
          <p14:tracePt t="56404" x="4681538" y="3429000"/>
          <p14:tracePt t="56420" x="4668838" y="3429000"/>
          <p14:tracePt t="56436" x="4656138" y="3416300"/>
          <p14:tracePt t="56453" x="4656138" y="3403600"/>
          <p14:tracePt t="56470" x="4643438" y="3390900"/>
          <p14:tracePt t="56486" x="4643438" y="3378200"/>
          <p14:tracePt t="56502" x="4630738" y="3354388"/>
          <p14:tracePt t="56519" x="4630738" y="3341688"/>
          <p14:tracePt t="56537" x="4606925" y="3341688"/>
          <p14:tracePt t="56553" x="4606925" y="3328988"/>
          <p14:tracePt t="56556" x="4606925" y="3316288"/>
          <p14:tracePt t="58765" x="4606925" y="3328988"/>
          <p14:tracePt t="58773" x="4619625" y="3328988"/>
          <p14:tracePt t="58780" x="4643438" y="3328988"/>
          <p14:tracePt t="58792" x="4656138" y="3341688"/>
          <p14:tracePt t="58809" x="4694238" y="3354388"/>
          <p14:tracePt t="61260" x="4706938" y="3354388"/>
          <p14:tracePt t="61277" x="4719638" y="3354388"/>
          <p14:tracePt t="61284" x="4732338" y="3354388"/>
          <p14:tracePt t="61413" x="4743450" y="3354388"/>
          <p14:tracePt t="61421" x="4756150" y="3354388"/>
          <p14:tracePt t="61433" x="4781550" y="3354388"/>
          <p14:tracePt t="61449" x="4832350" y="3354388"/>
          <p14:tracePt t="61452" x="4856163" y="3354388"/>
          <p14:tracePt t="61466" x="4894263" y="3354388"/>
          <p14:tracePt t="61468" x="4919663" y="3354388"/>
          <p14:tracePt t="61484" x="4956175" y="3354388"/>
          <p14:tracePt t="61500" x="5006975" y="3328988"/>
          <p14:tracePt t="61517" x="5032375" y="3328988"/>
          <p14:tracePt t="61533" x="5045075" y="3328988"/>
          <p14:tracePt t="61677" x="5057775" y="3328988"/>
          <p14:tracePt t="61693" x="5068888" y="3316288"/>
          <p14:tracePt t="61700" x="5081588" y="3316288"/>
          <p14:tracePt t="61709" x="5106988" y="3316288"/>
          <p14:tracePt t="61717" x="5119688" y="3316288"/>
          <p14:tracePt t="61733" x="5181600" y="3316288"/>
          <p14:tracePt t="61750" x="5245100" y="3316288"/>
          <p14:tracePt t="61766" x="5294313" y="3316288"/>
          <p14:tracePt t="61784" x="5332413" y="3316288"/>
          <p14:tracePt t="61800" x="5357813" y="3316288"/>
          <p14:tracePt t="62613" x="5383213" y="3316288"/>
          <p14:tracePt t="62620" x="5394325" y="3316288"/>
          <p14:tracePt t="62629" x="5419725" y="3316288"/>
          <p14:tracePt t="62636" x="5432425" y="3316288"/>
          <p14:tracePt t="62653" x="5445125" y="3316288"/>
          <p14:tracePt t="63212" x="5457825" y="3316288"/>
          <p14:tracePt t="63221" x="5470525" y="3316288"/>
          <p14:tracePt t="63228" x="5483225" y="3316288"/>
          <p14:tracePt t="63245" x="5495925" y="3316288"/>
          <p14:tracePt t="63292" x="5519738" y="3316288"/>
          <p14:tracePt t="63301" x="5532438" y="3328988"/>
          <p14:tracePt t="63309" x="5557838" y="3354388"/>
          <p14:tracePt t="63321" x="5583238" y="3367088"/>
          <p14:tracePt t="63324" x="5619750" y="3390900"/>
          <p14:tracePt t="63338" x="5645150" y="3403600"/>
          <p14:tracePt t="63355" x="5732463" y="3454400"/>
          <p14:tracePt t="63357" x="5783263" y="3490913"/>
          <p14:tracePt t="63372" x="5883275" y="3529013"/>
          <p14:tracePt t="63389" x="5895975" y="3554413"/>
          <p14:tracePt t="63452" x="5908675" y="3554413"/>
          <p14:tracePt t="63461" x="5908675" y="3567113"/>
          <p14:tracePt t="63471" x="5908675" y="3579813"/>
          <p14:tracePt t="63488" x="5908675" y="3603625"/>
          <p14:tracePt t="63505" x="5921375" y="3616325"/>
          <p14:tracePt t="63508" x="5921375" y="3629025"/>
          <p14:tracePt t="63521" x="5921375" y="3641725"/>
          <p14:tracePt t="63524" x="5921375" y="3654425"/>
          <p14:tracePt t="63539" x="5921375" y="3667125"/>
          <p14:tracePt t="63541" x="5921375" y="3692525"/>
          <p14:tracePt t="63556" x="5908675" y="3754438"/>
          <p14:tracePt t="63572" x="5845175" y="3841750"/>
          <p14:tracePt t="63589" x="5757863" y="3929063"/>
          <p14:tracePt t="63605" x="5632450" y="4054475"/>
          <p14:tracePt t="63622" x="5519738" y="4179888"/>
          <p14:tracePt t="63639" x="5394325" y="4254500"/>
          <p14:tracePt t="63655" x="5294313" y="4318000"/>
          <p14:tracePt t="63672" x="5207000" y="4354513"/>
          <p14:tracePt t="63689" x="5157788" y="4379913"/>
          <p14:tracePt t="63692" x="5145088" y="4392613"/>
          <p14:tracePt t="63749" x="5132388" y="4392613"/>
          <p14:tracePt t="63756" x="5106988" y="4405313"/>
          <p14:tracePt t="63772" x="5094288" y="4405313"/>
          <p14:tracePt t="63797" x="5081588" y="4405313"/>
          <p14:tracePt t="63806" x="5068888" y="4405313"/>
          <p14:tracePt t="63908" x="5057775" y="4405313"/>
          <p14:tracePt t="64356" x="5057775" y="4392613"/>
          <p14:tracePt t="64389" x="5081588" y="4379913"/>
          <p14:tracePt t="64396" x="5094288" y="4379913"/>
          <p14:tracePt t="64406" x="5106988" y="4367213"/>
          <p14:tracePt t="64424" x="5132388" y="4354513"/>
          <p14:tracePt t="64441" x="5157788" y="4354513"/>
          <p14:tracePt t="65005" x="5145088" y="4354513"/>
          <p14:tracePt t="65013" x="5132388" y="4354513"/>
          <p14:tracePt t="65025" x="5119688" y="4354513"/>
          <p14:tracePt t="65028" x="5106988" y="4354513"/>
          <p14:tracePt t="65042" x="5081588" y="4354513"/>
          <p14:tracePt t="65044" x="5068888" y="4354513"/>
          <p14:tracePt t="65059" x="5045075" y="4354513"/>
          <p14:tracePt t="65061" x="5019675" y="4354513"/>
          <p14:tracePt t="65076" x="4956175" y="4330700"/>
          <p14:tracePt t="65093" x="4932363" y="4318000"/>
          <p14:tracePt t="65110" x="4919663" y="4292600"/>
          <p14:tracePt t="65126" x="4906963" y="4292600"/>
          <p14:tracePt t="65164" x="4894263" y="4292600"/>
          <p14:tracePt t="65181" x="4868863" y="4292600"/>
          <p14:tracePt t="65189" x="4843463" y="4292600"/>
          <p14:tracePt t="65196" x="4819650" y="4292600"/>
          <p14:tracePt t="65209" x="4781550" y="4292600"/>
          <p14:tracePt t="65212" x="4756150" y="4292600"/>
          <p14:tracePt t="65226" x="4719638" y="4292600"/>
          <p14:tracePt t="65228" x="4681538" y="4292600"/>
          <p14:tracePt t="65243" x="4656138" y="4292600"/>
          <p14:tracePt t="65245" x="4630738" y="4292600"/>
          <p14:tracePt t="65260" x="4594225" y="4292600"/>
          <p14:tracePt t="65276" x="4568825" y="4292600"/>
          <p14:tracePt t="65292" x="4556125" y="4279900"/>
          <p14:tracePt t="65309" x="4530725" y="4279900"/>
          <p14:tracePt t="65326" x="4518025" y="4279900"/>
          <p14:tracePt t="65343" x="4494213" y="4279900"/>
          <p14:tracePt t="65404" x="4494213" y="4267200"/>
          <p14:tracePt t="65412" x="4494213" y="4254500"/>
          <p14:tracePt t="65425" x="4494213" y="4217988"/>
          <p14:tracePt t="65443" x="4518025" y="4129088"/>
          <p14:tracePt t="65446" x="4543425" y="4079875"/>
          <p14:tracePt t="65460" x="4581525" y="3979863"/>
          <p14:tracePt t="65477" x="4619625" y="3929063"/>
          <p14:tracePt t="65494" x="4656138" y="3867150"/>
          <p14:tracePt t="65510" x="4694238" y="3841750"/>
          <p14:tracePt t="65526" x="4719638" y="3803650"/>
          <p14:tracePt t="65544" x="4743450" y="3792538"/>
          <p14:tracePt t="65561" x="4743450" y="3779838"/>
          <p14:tracePt t="65669" x="4756150" y="3779838"/>
          <p14:tracePt t="65676" x="4768850" y="3767138"/>
          <p14:tracePt t="65684" x="4781550" y="3767138"/>
          <p14:tracePt t="65693" x="4794250" y="3767138"/>
          <p14:tracePt t="65710" x="4806950" y="3767138"/>
          <p14:tracePt t="65757" x="4819650" y="3754438"/>
          <p14:tracePt t="65765" x="4843463" y="3741738"/>
          <p14:tracePt t="65778" x="4894263" y="3716338"/>
          <p14:tracePt t="65780" x="4981575" y="3679825"/>
          <p14:tracePt t="65795" x="5068888" y="3629025"/>
          <p14:tracePt t="65797" x="5170488" y="3579813"/>
          <p14:tracePt t="65811" x="5257800" y="3529013"/>
          <p14:tracePt t="65813" x="5332413" y="3479800"/>
          <p14:tracePt t="65828" x="5432425" y="3390900"/>
          <p14:tracePt t="65845" x="5483225" y="3367088"/>
          <p14:tracePt t="65862" x="5507038" y="3354388"/>
          <p14:tracePt t="66348" x="5495925" y="3354388"/>
          <p14:tracePt t="66356" x="5457825" y="3354388"/>
          <p14:tracePt t="66365" x="5383213" y="3354388"/>
          <p14:tracePt t="66379" x="5294313" y="3354388"/>
          <p14:tracePt t="66381" x="5207000" y="3354388"/>
          <p14:tracePt t="66396" x="5057775" y="3328988"/>
          <p14:tracePt t="66412" x="4932363" y="3303588"/>
          <p14:tracePt t="66429" x="4832350" y="3303588"/>
          <p14:tracePt t="66446" x="4756150" y="3290888"/>
          <p14:tracePt t="66462" x="4681538" y="3290888"/>
          <p14:tracePt t="66478" x="4606925" y="3290888"/>
          <p14:tracePt t="66496" x="4530725" y="3290888"/>
          <p14:tracePt t="66513" x="4481513" y="3290888"/>
          <p14:tracePt t="66529" x="4456113" y="3290888"/>
          <p14:tracePt t="66532" x="4443413" y="3290888"/>
          <p14:tracePt t="66549" x="4430713" y="3290888"/>
          <p14:tracePt t="66605" x="4430713" y="3278188"/>
          <p14:tracePt t="66621" x="4456113" y="3254375"/>
          <p14:tracePt t="66629" x="4518025" y="3228975"/>
          <p14:tracePt t="66637" x="4594225" y="3203575"/>
          <p14:tracePt t="66646" x="4706938" y="3165475"/>
          <p14:tracePt t="66663" x="4994275" y="3116263"/>
          <p14:tracePt t="66679" x="5319713" y="3065463"/>
          <p14:tracePt t="66696" x="5570538" y="3054350"/>
          <p14:tracePt t="66713" x="5745163" y="3054350"/>
          <p14:tracePt t="66716" x="5808663" y="3054350"/>
          <p14:tracePt t="66730" x="5832475" y="3054350"/>
          <p14:tracePt t="66732" x="5870575" y="3054350"/>
          <p14:tracePt t="66796" x="5857875" y="3054350"/>
          <p14:tracePt t="66804" x="5808663" y="3054350"/>
          <p14:tracePt t="66813" x="5732463" y="3054350"/>
          <p14:tracePt t="66830" x="5557838" y="3078163"/>
          <p14:tracePt t="66847" x="5432425" y="3116263"/>
          <p14:tracePt t="66863" x="5357813" y="3141663"/>
          <p14:tracePt t="66880" x="5319713" y="3141663"/>
          <p14:tracePt t="66897" x="5307013" y="3141663"/>
          <p14:tracePt t="66948" x="5332413" y="3141663"/>
          <p14:tracePt t="66956" x="5407025" y="3154363"/>
          <p14:tracePt t="66964" x="5545138" y="3165475"/>
          <p14:tracePt t="66981" x="5857875" y="3165475"/>
          <p14:tracePt t="66997" x="6183313" y="3165475"/>
          <p14:tracePt t="67014" x="6496050" y="3165475"/>
          <p14:tracePt t="67030" x="6696075" y="3165475"/>
          <p14:tracePt t="67047" x="6772275" y="3165475"/>
          <p14:tracePt t="67064" x="6784975" y="3165475"/>
          <p14:tracePt t="67117" x="6759575" y="3165475"/>
          <p14:tracePt t="67124" x="6696075" y="3165475"/>
          <p14:tracePt t="67132" x="6621463" y="3178175"/>
          <p14:tracePt t="67149" x="6446838" y="3216275"/>
          <p14:tracePt t="67164" x="6321425" y="3228975"/>
          <p14:tracePt t="67181" x="6259513" y="3228975"/>
          <p14:tracePt t="67237" x="6270625" y="3228975"/>
          <p14:tracePt t="67245" x="6334125" y="3228975"/>
          <p14:tracePt t="67252" x="6434138" y="3228975"/>
          <p14:tracePt t="67265" x="6559550" y="3228975"/>
          <p14:tracePt t="67281" x="6808788" y="3216275"/>
          <p14:tracePt t="67299" x="7046913" y="3178175"/>
          <p14:tracePt t="67301" x="7159625" y="3154363"/>
          <p14:tracePt t="67315" x="7297738" y="3141663"/>
          <p14:tracePt t="67331" x="7335838" y="3141663"/>
          <p14:tracePt t="67333" x="7359650" y="3141663"/>
          <p14:tracePt t="67349" x="7372350" y="3141663"/>
          <p14:tracePt t="67485" x="7359650" y="3141663"/>
          <p14:tracePt t="67492" x="7348538" y="3141663"/>
          <p14:tracePt t="67661" x="7359650" y="3141663"/>
          <p14:tracePt t="67740" x="7359650" y="3154363"/>
          <p14:tracePt t="67749" x="7359650" y="3165475"/>
          <p14:tracePt t="67756" x="7359650" y="3178175"/>
          <p14:tracePt t="67766" x="7335838" y="3178175"/>
          <p14:tracePt t="67782" x="7297738" y="3203575"/>
          <p14:tracePt t="67799" x="7259638" y="3203575"/>
          <p14:tracePt t="67816" x="7246938" y="3203575"/>
          <p14:tracePt t="67833" x="7235825" y="3216275"/>
          <p14:tracePt t="67850" x="7223125" y="3216275"/>
          <p14:tracePt t="68853" x="7223125" y="3228975"/>
          <p14:tracePt t="68861" x="7210425" y="3241675"/>
          <p14:tracePt t="68869" x="7185025" y="3254375"/>
          <p14:tracePt t="68886" x="7159625" y="3267075"/>
          <p14:tracePt t="68902" x="7159625" y="3278188"/>
          <p14:tracePt t="68918" x="7146925" y="3290888"/>
          <p14:tracePt t="68936" x="7146925" y="3303588"/>
          <p14:tracePt t="69037" x="7146925" y="3316288"/>
          <p14:tracePt t="69044" x="7146925" y="3341688"/>
          <p14:tracePt t="69052" x="7146925" y="3354388"/>
          <p14:tracePt t="69069" x="7146925" y="3378200"/>
          <p14:tracePt t="69086" x="7146925" y="3403600"/>
          <p14:tracePt t="69102" x="7134225" y="3416300"/>
          <p14:tracePt t="69119" x="7134225" y="3441700"/>
          <p14:tracePt t="69136" x="7123113" y="3454400"/>
          <p14:tracePt t="69153" x="7123113" y="3467100"/>
          <p14:tracePt t="69156" x="7123113" y="3479800"/>
          <p14:tracePt t="69170" x="7123113" y="3490913"/>
          <p14:tracePt t="69172" x="7110413" y="3503613"/>
          <p14:tracePt t="69187" x="7097713" y="3516313"/>
          <p14:tracePt t="69189" x="7097713" y="3529013"/>
          <p14:tracePt t="69204" x="7085013" y="3554413"/>
          <p14:tracePt t="69221" x="7085013" y="3579813"/>
          <p14:tracePt t="69237" x="7059613" y="3616325"/>
          <p14:tracePt t="69254" x="7046913" y="3654425"/>
          <p14:tracePt t="69270" x="7010400" y="3692525"/>
          <p14:tracePt t="69285" x="6946900" y="3716338"/>
          <p14:tracePt t="69303" x="6897688" y="3741738"/>
          <p14:tracePt t="69320" x="6834188" y="3767138"/>
          <p14:tracePt t="69337" x="6721475" y="3829050"/>
          <p14:tracePt t="69340" x="6646863" y="3854450"/>
          <p14:tracePt t="69354" x="6559550" y="3892550"/>
          <p14:tracePt t="69357" x="6459538" y="3929063"/>
          <p14:tracePt t="69371" x="6359525" y="3954463"/>
          <p14:tracePt t="69372" x="6259513" y="3967163"/>
          <p14:tracePt t="69388" x="6057900" y="3992563"/>
          <p14:tracePt t="69404" x="5870575" y="4017963"/>
          <p14:tracePt t="69420" x="5719763" y="4041775"/>
          <p14:tracePt t="69437" x="5619750" y="4041775"/>
          <p14:tracePt t="69454" x="5532438" y="4067175"/>
          <p14:tracePt t="69470" x="5470525" y="4067175"/>
          <p14:tracePt t="69487" x="5407025" y="4067175"/>
          <p14:tracePt t="69503" x="5332413" y="4067175"/>
          <p14:tracePt t="69520" x="5270500" y="4067175"/>
          <p14:tracePt t="69538" x="5194300" y="4067175"/>
          <p14:tracePt t="69540" x="5157788" y="4067175"/>
          <p14:tracePt t="69555" x="5132388" y="4067175"/>
          <p14:tracePt t="69557" x="5094288" y="4067175"/>
          <p14:tracePt t="69571" x="5045075" y="4067175"/>
          <p14:tracePt t="69573" x="4994275" y="4067175"/>
          <p14:tracePt t="69588" x="4868863" y="4067175"/>
          <p14:tracePt t="69605" x="4768850" y="4067175"/>
          <p14:tracePt t="69621" x="4694238" y="4067175"/>
          <p14:tracePt t="69637" x="4619625" y="4079875"/>
          <p14:tracePt t="69654" x="4568825" y="4079875"/>
          <p14:tracePt t="69670" x="4494213" y="4079875"/>
          <p14:tracePt t="69688" x="4430713" y="4079875"/>
          <p14:tracePt t="69704" x="4368800" y="4079875"/>
          <p14:tracePt t="69721" x="4305300" y="4079875"/>
          <p14:tracePt t="69724" x="4281488" y="4079875"/>
          <p14:tracePt t="69738" x="4256088" y="4079875"/>
          <p14:tracePt t="69741" x="4230688" y="4079875"/>
          <p14:tracePt t="69755" x="4217988" y="4079875"/>
          <p14:tracePt t="69758" x="4192588" y="4079875"/>
          <p14:tracePt t="69772" x="4168775" y="4079875"/>
          <p14:tracePt t="69788" x="4130675" y="4079875"/>
          <p14:tracePt t="69804" x="4117975" y="4079875"/>
          <p14:tracePt t="69822" x="4092575" y="4079875"/>
          <p14:tracePt t="69837" x="4068763" y="4079875"/>
          <p14:tracePt t="69855" x="4017963" y="4079875"/>
          <p14:tracePt t="69871" x="3968750" y="4079875"/>
          <p14:tracePt t="69888" x="3917950" y="4079875"/>
          <p14:tracePt t="69905" x="3879850" y="4079875"/>
          <p14:tracePt t="69909" x="3856038" y="4079875"/>
          <p14:tracePt t="69921" x="3843338" y="4079875"/>
          <p14:tracePt t="69924" x="3830638" y="4079875"/>
          <p14:tracePt t="69939" x="3817938" y="4079875"/>
          <p14:tracePt t="69941" x="3805238" y="4079875"/>
          <p14:tracePt t="69956" x="3779838" y="4079875"/>
          <p14:tracePt t="70036" x="3767138" y="4079875"/>
          <p14:tracePt t="70052" x="3756025" y="4079875"/>
          <p14:tracePt t="70060" x="3717925" y="4092575"/>
          <p14:tracePt t="70071" x="3692525" y="4105275"/>
          <p14:tracePt t="70089" x="3630613" y="4105275"/>
          <p14:tracePt t="70105" x="3541713" y="4117975"/>
          <p14:tracePt t="70109" x="3479800" y="4117975"/>
          <p14:tracePt t="70122" x="3392488" y="4117975"/>
          <p14:tracePt t="70124" x="3317875" y="4117975"/>
          <p14:tracePt t="70140" x="3167063" y="4129088"/>
          <p14:tracePt t="70157" x="3028950" y="4141788"/>
          <p14:tracePt t="70173" x="2903538" y="4154488"/>
          <p14:tracePt t="70188" x="2790825" y="4167188"/>
          <p14:tracePt t="70206" x="2716213" y="4167188"/>
          <p14:tracePt t="70222" x="2667000" y="4167188"/>
          <p14:tracePt t="70238" x="2641600" y="4167188"/>
          <p14:tracePt t="70256" x="2603500" y="4167188"/>
          <p14:tracePt t="70272" x="2578100" y="4167188"/>
          <p14:tracePt t="70289" x="2565400" y="4167188"/>
          <p14:tracePt t="70306" x="2554288" y="4167188"/>
          <p14:tracePt t="70629" x="2554288" y="4154488"/>
          <p14:tracePt t="70637" x="2565400" y="4141788"/>
          <p14:tracePt t="70645" x="2603500" y="4129088"/>
          <p14:tracePt t="70657" x="2654300" y="4117975"/>
          <p14:tracePt t="70674" x="2754313" y="4092575"/>
          <p14:tracePt t="70676" x="2841625" y="4079875"/>
          <p14:tracePt t="70691" x="2928938" y="4054475"/>
          <p14:tracePt t="70693" x="3054350" y="4029075"/>
          <p14:tracePt t="70708" x="3341688" y="3979863"/>
          <p14:tracePt t="70724" x="3692525" y="3954463"/>
          <p14:tracePt t="70741" x="4117975" y="3905250"/>
          <p14:tracePt t="70758" x="4656138" y="3879850"/>
          <p14:tracePt t="70774" x="5370513" y="3854450"/>
          <p14:tracePt t="70790" x="6221413" y="3854450"/>
          <p14:tracePt t="70807" x="7046913" y="3854450"/>
          <p14:tracePt t="70824" x="7823200" y="3854450"/>
          <p14:tracePt t="70840" x="8574088" y="3854450"/>
          <p14:tracePt t="70858" x="9188450" y="3854450"/>
          <p14:tracePt t="70861" x="9463088" y="3854450"/>
          <p14:tracePt t="70875" x="9701213" y="3854450"/>
          <p14:tracePt t="70877" x="9913938" y="3854450"/>
          <p14:tracePt t="70892" x="10239375" y="3854450"/>
          <p14:tracePt t="70908" x="10377488" y="3854450"/>
          <p14:tracePt t="70924" x="10439400" y="3854450"/>
          <p14:tracePt t="70941" x="10452100" y="3854450"/>
          <p14:tracePt t="71013" x="10464800" y="3854450"/>
          <p14:tracePt t="71021" x="10490200" y="3854450"/>
          <p14:tracePt t="71029" x="10514013" y="3854450"/>
          <p14:tracePt t="71041" x="10552113" y="3854450"/>
          <p14:tracePt t="71044" x="10590213" y="3854450"/>
          <p14:tracePt t="71059" x="10614025" y="3854450"/>
          <p14:tracePt t="71062" x="10639425" y="3854450"/>
          <p14:tracePt t="71075" x="10664825" y="3854450"/>
          <p14:tracePt t="71077" x="10690225" y="3854450"/>
          <p14:tracePt t="71164" x="10690225" y="3841750"/>
          <p14:tracePt t="71173" x="10639425" y="3816350"/>
          <p14:tracePt t="71180" x="10564813" y="3779838"/>
          <p14:tracePt t="71191" x="10477500" y="3754438"/>
          <p14:tracePt t="71208" x="10239375" y="3703638"/>
          <p14:tracePt t="71225" x="10039350" y="3654425"/>
          <p14:tracePt t="71228" x="9975850" y="3629025"/>
          <p14:tracePt t="71241" x="9913938" y="3616325"/>
          <p14:tracePt t="71259" x="9863138" y="3603625"/>
          <p14:tracePt t="71262" x="9852025" y="3603625"/>
          <p14:tracePt t="71356" x="9875838" y="3603625"/>
          <p14:tracePt t="71364" x="9939338" y="3603625"/>
          <p14:tracePt t="71375" x="10026650" y="3590925"/>
          <p14:tracePt t="71392" x="10213975" y="3579813"/>
          <p14:tracePt t="71409" x="10377488" y="3567113"/>
          <p14:tracePt t="71426" x="10477500" y="3554413"/>
          <p14:tracePt t="71428" x="10502900" y="3554413"/>
          <p14:tracePt t="71573" x="10464800" y="3541713"/>
          <p14:tracePt t="71580" x="10401300" y="3529013"/>
          <p14:tracePt t="71592" x="10326688" y="3516313"/>
          <p14:tracePt t="71609" x="10139363" y="3503613"/>
          <p14:tracePt t="71612" x="10039350" y="3503613"/>
          <p14:tracePt t="71626" x="9939338" y="3490913"/>
          <p14:tracePt t="71628" x="9852025" y="3479800"/>
          <p14:tracePt t="71644" x="9750425" y="3479800"/>
          <p14:tracePt t="71661" x="9675813" y="3479800"/>
          <p14:tracePt t="71677" x="9663113" y="3479800"/>
          <p14:tracePt t="71924" x="9650413" y="3479800"/>
          <p14:tracePt t="71932" x="9626600" y="3479800"/>
          <p14:tracePt t="71944" x="9575800" y="3479800"/>
          <p14:tracePt t="71960" x="9375775" y="3479800"/>
          <p14:tracePt t="71977" x="9137650" y="3490913"/>
          <p14:tracePt t="71980" x="8986838" y="3490913"/>
          <p14:tracePt t="71994" x="8824913" y="3490913"/>
          <p14:tracePt t="71996" x="8661400" y="3490913"/>
          <p14:tracePt t="72010" x="8474075" y="3490913"/>
          <p14:tracePt t="72012" x="8248650" y="3490913"/>
          <p14:tracePt t="72028" x="7797800" y="3516313"/>
          <p14:tracePt t="72044" x="7335838" y="3541713"/>
          <p14:tracePt t="72061" x="6985000" y="3554413"/>
          <p14:tracePt t="72077" x="6734175" y="3554413"/>
          <p14:tracePt t="72094" x="6559550" y="3554413"/>
          <p14:tracePt t="72110" x="6459538" y="3554413"/>
          <p14:tracePt t="72127" x="6383338" y="3554413"/>
          <p14:tracePt t="72144" x="6308725" y="3567113"/>
          <p14:tracePt t="72161" x="6208713" y="3579813"/>
          <p14:tracePt t="72178" x="6083300" y="3603625"/>
          <p14:tracePt t="72181" x="6034088" y="3603625"/>
          <p14:tracePt t="72195" x="5970588" y="3616325"/>
          <p14:tracePt t="72196" x="5908675" y="3629025"/>
          <p14:tracePt t="72212" x="5808663" y="3641725"/>
          <p14:tracePt t="72228" x="5683250" y="3679825"/>
          <p14:tracePt t="72244" x="5545138" y="3716338"/>
          <p14:tracePt t="72262" x="5370513" y="3754438"/>
          <p14:tracePt t="72278" x="5181600" y="3792538"/>
          <p14:tracePt t="72294" x="4968875" y="3816350"/>
          <p14:tracePt t="72311" x="4819650" y="3829050"/>
          <p14:tracePt t="72328" x="4706938" y="3841750"/>
          <p14:tracePt t="72344" x="4668838" y="3841750"/>
          <p14:tracePt t="72361" x="4656138" y="3841750"/>
          <p14:tracePt t="72420" x="4643438" y="3841750"/>
          <p14:tracePt t="72436" x="4630738" y="3841750"/>
          <p14:tracePt t="72444" x="4619625" y="3841750"/>
          <p14:tracePt t="72452" x="4606925" y="3854450"/>
          <p14:tracePt t="72462" x="4581525" y="3854450"/>
          <p14:tracePt t="72478" x="4556125" y="3867150"/>
          <p14:tracePt t="72495" x="4518025" y="3905250"/>
          <p14:tracePt t="72512" x="4481513" y="3916363"/>
          <p14:tracePt t="72528" x="4456113" y="3941763"/>
          <p14:tracePt t="72545" x="4443413" y="3941763"/>
          <p14:tracePt t="72548" x="4443413" y="3954463"/>
          <p14:tracePt t="72668" x="4443413" y="3967163"/>
          <p14:tracePt t="72693" x="4443413" y="3979863"/>
          <p14:tracePt t="72700" x="4456113" y="3979863"/>
          <p14:tracePt t="72717" x="4468813" y="3992563"/>
          <p14:tracePt t="72729" x="4468813" y="4005263"/>
          <p14:tracePt t="72746" x="4481513" y="4005263"/>
          <p14:tracePt t="72748" x="4494213" y="4005263"/>
          <p14:tracePt t="73660" x="4506913" y="4005263"/>
          <p14:tracePt t="73669" x="4556125" y="4005263"/>
          <p14:tracePt t="73681" x="4630738" y="4005263"/>
          <p14:tracePt t="73698" x="4856163" y="4017963"/>
          <p14:tracePt t="73701" x="4956175" y="4029075"/>
          <p14:tracePt t="73715" x="5094288" y="4029075"/>
          <p14:tracePt t="73732" x="5157788" y="4029075"/>
          <p14:tracePt t="73748" x="5207000" y="4041775"/>
          <p14:tracePt t="75100" x="5219700" y="4041775"/>
          <p14:tracePt t="75108" x="5257800" y="4041775"/>
          <p14:tracePt t="75118" x="5332413" y="4041775"/>
          <p14:tracePt t="75135" x="5495925" y="4029075"/>
          <p14:tracePt t="75152" x="5695950" y="4017963"/>
          <p14:tracePt t="75169" x="5883275" y="4005263"/>
          <p14:tracePt t="75185" x="5970588" y="4005263"/>
          <p14:tracePt t="75188" x="5983288" y="4005263"/>
          <p14:tracePt t="75202" x="5995988" y="4005263"/>
          <p14:tracePt t="75204" x="6008688" y="4005263"/>
          <p14:tracePt t="75220" x="6021388" y="4005263"/>
          <p14:tracePt t="75580" x="6034088" y="4005263"/>
          <p14:tracePt t="75596" x="6057900" y="4005263"/>
          <p14:tracePt t="75620" x="6070600" y="4005263"/>
          <p14:tracePt t="75925" x="6083300" y="4005263"/>
          <p14:tracePt t="75932" x="6096000" y="4005263"/>
          <p14:tracePt t="75941" x="6108700" y="4005263"/>
          <p14:tracePt t="75954" x="6121400" y="4005263"/>
          <p14:tracePt t="75956" x="6134100" y="4005263"/>
          <p14:tracePt t="75972" x="6146800" y="4005263"/>
          <p14:tracePt t="76332" x="6157913" y="4005263"/>
          <p14:tracePt t="76348" x="6170613" y="4005263"/>
          <p14:tracePt t="76356" x="6196013" y="4005263"/>
          <p14:tracePt t="76372" x="6234113" y="4005263"/>
          <p14:tracePt t="76389" x="6296025" y="4005263"/>
          <p14:tracePt t="76405" x="6383338" y="4005263"/>
          <p14:tracePt t="76422" x="6483350" y="3992563"/>
          <p14:tracePt t="76438" x="6596063" y="3979863"/>
          <p14:tracePt t="76455" x="6734175" y="3979863"/>
          <p14:tracePt t="76472" x="6921500" y="3967163"/>
          <p14:tracePt t="76489" x="7146925" y="3954463"/>
          <p14:tracePt t="76492" x="7259638" y="3954463"/>
          <p14:tracePt t="76506" x="7359650" y="3941763"/>
          <p14:tracePt t="76508" x="7459663" y="3929063"/>
          <p14:tracePt t="76522" x="7561263" y="3929063"/>
          <p14:tracePt t="76524" x="7661275" y="3929063"/>
          <p14:tracePt t="76540" x="7797800" y="3929063"/>
          <p14:tracePt t="76556" x="7861300" y="3929063"/>
          <p14:tracePt t="76572" x="7897813" y="3929063"/>
          <p14:tracePt t="76692" x="7910513" y="3916363"/>
          <p14:tracePt t="76700" x="7923213" y="3916363"/>
          <p14:tracePt t="76709" x="7935913" y="3916363"/>
          <p14:tracePt t="76732" x="7948613" y="3916363"/>
          <p14:tracePt t="77836" x="7935913" y="3916363"/>
          <p14:tracePt t="77844" x="7910513" y="3916363"/>
          <p14:tracePt t="77860" x="7810500" y="3941763"/>
          <p14:tracePt t="77876" x="7710488" y="3954463"/>
          <p14:tracePt t="77892" x="7623175" y="3967163"/>
          <p14:tracePt t="77909" x="7572375" y="3979863"/>
          <p14:tracePt t="78316" x="7572375" y="3992563"/>
          <p14:tracePt t="78324" x="7572375" y="4005263"/>
          <p14:tracePt t="78332" x="7585075" y="4029075"/>
          <p14:tracePt t="78343" x="7610475" y="4041775"/>
          <p14:tracePt t="78360" x="7623175" y="4067175"/>
          <p14:tracePt t="78377" x="7635875" y="4079875"/>
          <p14:tracePt t="78484" x="7623175" y="4079875"/>
          <p14:tracePt t="78493" x="7561263" y="4079875"/>
          <p14:tracePt t="78500" x="7435850" y="4079875"/>
          <p14:tracePt t="78510" x="7285038" y="4054475"/>
          <p14:tracePt t="78527" x="6946900" y="3992563"/>
          <p14:tracePt t="78544" x="6634163" y="3967163"/>
          <p14:tracePt t="78560" x="6308725" y="3941763"/>
          <p14:tracePt t="78578" x="5995988" y="3879850"/>
          <p14:tracePt t="78581" x="5857875" y="3829050"/>
          <p14:tracePt t="78595" x="5732463" y="3792538"/>
          <p14:tracePt t="78597" x="5645150" y="3741738"/>
          <p14:tracePt t="78612" x="5507038" y="3641725"/>
          <p14:tracePt t="78628" x="5457825" y="3567113"/>
          <p14:tracePt t="78644" x="5407025" y="3529013"/>
          <p14:tracePt t="78661" x="5394325" y="3503613"/>
          <p14:tracePt t="78677" x="5345113" y="3479800"/>
          <p14:tracePt t="78694" x="5294313" y="3454400"/>
          <p14:tracePt t="78711" x="5245100" y="3441700"/>
          <p14:tracePt t="78728" x="5207000" y="3441700"/>
          <p14:tracePt t="78744" x="5170488" y="3441700"/>
          <p14:tracePt t="78761" x="5081588" y="3441700"/>
          <p14:tracePt t="78764" x="5032375" y="3441700"/>
          <p14:tracePt t="78779" x="4956175" y="3441700"/>
          <p14:tracePt t="78781" x="4894263" y="3441700"/>
          <p14:tracePt t="78796" x="4781550" y="3441700"/>
          <p14:tracePt t="78812" x="4706938" y="3441700"/>
          <p14:tracePt t="78828" x="4668838" y="3454400"/>
          <p14:tracePt t="78845" x="4656138" y="3467100"/>
          <p14:tracePt t="78861" x="4643438" y="3467100"/>
          <p14:tracePt t="79148" x="4656138" y="3467100"/>
          <p14:tracePt t="79156" x="4668838" y="3467100"/>
          <p14:tracePt t="79164" x="4681538" y="3467100"/>
          <p14:tracePt t="79180" x="4732338" y="3454400"/>
          <p14:tracePt t="79196" x="4768850" y="3441700"/>
          <p14:tracePt t="79213" x="4806950" y="3429000"/>
          <p14:tracePt t="79229" x="4856163" y="3416300"/>
          <p14:tracePt t="79245" x="4868863" y="3416300"/>
          <p14:tracePt t="79262" x="4906963" y="3416300"/>
          <p14:tracePt t="79279" x="4945063" y="3416300"/>
          <p14:tracePt t="79296" x="4994275" y="3403600"/>
          <p14:tracePt t="79313" x="5032375" y="3403600"/>
          <p14:tracePt t="79316" x="5057775" y="3403600"/>
          <p14:tracePt t="79330" x="5068888" y="3403600"/>
          <p14:tracePt t="79332" x="5081588" y="3403600"/>
          <p14:tracePt t="79347" x="5106988" y="3403600"/>
          <p14:tracePt t="79349" x="5132388" y="3390900"/>
          <p14:tracePt t="79363" x="5181600" y="3390900"/>
          <p14:tracePt t="79380" x="5245100" y="3390900"/>
          <p14:tracePt t="79396" x="5294313" y="3390900"/>
          <p14:tracePt t="79413" x="5370513" y="3390900"/>
          <p14:tracePt t="79429" x="5432425" y="3390900"/>
          <p14:tracePt t="79445" x="5507038" y="3390900"/>
          <p14:tracePt t="79463" x="5583238" y="3390900"/>
          <p14:tracePt t="79480" x="5657850" y="3390900"/>
          <p14:tracePt t="79496" x="5719763" y="3390900"/>
          <p14:tracePt t="79513" x="5783263" y="3390900"/>
          <p14:tracePt t="79516" x="5808663" y="3390900"/>
          <p14:tracePt t="79530" x="5821363" y="3390900"/>
          <p14:tracePt t="79532" x="5845175" y="3390900"/>
          <p14:tracePt t="79547" x="5870575" y="3367088"/>
          <p14:tracePt t="79636" x="5857875" y="3367088"/>
          <p14:tracePt t="79644" x="5795963" y="3367088"/>
          <p14:tracePt t="79652" x="5683250" y="3367088"/>
          <p14:tracePt t="79664" x="5507038" y="3378200"/>
          <p14:tracePt t="79680" x="5106988" y="3378200"/>
          <p14:tracePt t="79697" x="4719638" y="3378200"/>
          <p14:tracePt t="79700" x="4568825" y="3378200"/>
          <p14:tracePt t="79714" x="4430713" y="3378200"/>
          <p14:tracePt t="79716" x="4330700" y="3378200"/>
          <p14:tracePt t="79731" x="4268788" y="3378200"/>
          <p14:tracePt t="79733" x="4217988" y="3378200"/>
          <p14:tracePt t="79748" x="4192588" y="3378200"/>
          <p14:tracePt t="79764" x="4181475" y="3378200"/>
          <p14:tracePt t="79972" x="4156075" y="3378200"/>
          <p14:tracePt t="79981" x="4105275" y="3378200"/>
          <p14:tracePt t="79988" x="4030663" y="3378200"/>
          <p14:tracePt t="79998" x="3968750" y="3378200"/>
          <p14:tracePt t="80014" x="3830638" y="3378200"/>
          <p14:tracePt t="80031" x="3717925" y="3378200"/>
          <p14:tracePt t="80048" x="3605213" y="3354388"/>
          <p14:tracePt t="80065" x="3530600" y="3354388"/>
          <p14:tracePt t="80069" x="3517900" y="3354388"/>
          <p14:tracePt t="80081" x="3492500" y="3354388"/>
          <p14:tracePt t="80099" x="3467100" y="3354388"/>
          <p14:tracePt t="80189" x="3467100" y="3341688"/>
          <p14:tracePt t="80204" x="3479800" y="3341688"/>
          <p14:tracePt t="80213" x="3517900" y="3341688"/>
          <p14:tracePt t="80220" x="3554413" y="3328988"/>
          <p14:tracePt t="80231" x="3592513" y="3316288"/>
          <p14:tracePt t="80249" x="3643313" y="3316288"/>
          <p14:tracePt t="80265" x="3705225" y="3316288"/>
          <p14:tracePt t="80268" x="3717925" y="3316288"/>
          <p14:tracePt t="80282" x="3730625" y="3316288"/>
          <p14:tracePt t="80589" x="3743325" y="3316288"/>
          <p14:tracePt t="80597" x="3743325" y="3303588"/>
          <p14:tracePt t="80605" x="3756025" y="3303588"/>
          <p14:tracePt t="81028" x="3767138" y="3303588"/>
          <p14:tracePt t="81036" x="3779838" y="3290888"/>
          <p14:tracePt t="81051" x="3792538" y="3290888"/>
          <p14:tracePt t="81068" x="3805238" y="3290888"/>
          <p14:tracePt t="84436" x="3792538" y="3303588"/>
          <p14:tracePt t="84444" x="3792538" y="3316288"/>
          <p14:tracePt t="84460" x="3767138" y="3328988"/>
          <p14:tracePt t="84476" x="3756025" y="3354388"/>
          <p14:tracePt t="84493" x="3756025" y="3367088"/>
          <p14:tracePt t="84509" x="3743325" y="3378200"/>
          <p14:tracePt t="84526" x="3730625" y="3403600"/>
          <p14:tracePt t="84543" x="3717925" y="3441700"/>
          <p14:tracePt t="84559" x="3705225" y="3503613"/>
          <p14:tracePt t="84576" x="3692525" y="3554413"/>
          <p14:tracePt t="84593" x="3692525" y="3603625"/>
          <p14:tracePt t="84596" x="3679825" y="3629025"/>
          <p14:tracePt t="84610" x="3679825" y="3654425"/>
          <p14:tracePt t="84612" x="3679825" y="3667125"/>
          <p14:tracePt t="84627" x="3679825" y="3692525"/>
          <p14:tracePt t="84644" x="3667125" y="3716338"/>
          <p14:tracePt t="84660" x="3654425" y="3741738"/>
          <p14:tracePt t="84676" x="3654425" y="3754438"/>
          <p14:tracePt t="84693" x="3654425" y="3767138"/>
          <p14:tracePt t="84710" x="3654425" y="3803650"/>
          <p14:tracePt t="84726" x="3654425" y="3841750"/>
          <p14:tracePt t="84743" x="3654425" y="3879850"/>
          <p14:tracePt t="84760" x="3654425" y="3929063"/>
          <p14:tracePt t="84777" x="3679825" y="4005263"/>
          <p14:tracePt t="84780" x="3692525" y="4054475"/>
          <p14:tracePt t="84794" x="3717925" y="4092575"/>
          <p14:tracePt t="84796" x="3730625" y="4117975"/>
          <p14:tracePt t="84811" x="3730625" y="4141788"/>
          <p14:tracePt t="84813" x="3756025" y="4154488"/>
          <p14:tracePt t="84828" x="3779838" y="4192588"/>
          <p14:tracePt t="84844" x="3792538" y="4205288"/>
          <p14:tracePt t="84860" x="3805238" y="4217988"/>
          <p14:tracePt t="84877" x="3817938" y="4217988"/>
          <p14:tracePt t="84894" x="3843338" y="4230688"/>
          <p14:tracePt t="84910" x="3867150" y="4230688"/>
          <p14:tracePt t="84927" x="3917950" y="4241800"/>
          <p14:tracePt t="84944" x="3979863" y="4254500"/>
          <p14:tracePt t="84961" x="4056063" y="4267200"/>
          <p14:tracePt t="84964" x="4092575" y="4267200"/>
          <p14:tracePt t="84978" x="4156075" y="4267200"/>
          <p14:tracePt t="84981" x="4243388" y="4267200"/>
          <p14:tracePt t="84995" x="4305300" y="4267200"/>
          <p14:tracePt t="84997" x="4394200" y="4267200"/>
          <p14:tracePt t="85010" x="4481513" y="4254500"/>
          <p14:tracePt t="85012" x="4543425" y="4241800"/>
          <p14:tracePt t="85028" x="4643438" y="4217988"/>
          <p14:tracePt t="85044" x="4706938" y="4205288"/>
          <p14:tracePt t="85061" x="4743450" y="4179888"/>
          <p14:tracePt t="85078" x="4768850" y="4179888"/>
          <p14:tracePt t="85212" x="4768850" y="4167188"/>
          <p14:tracePt t="85220" x="4768850" y="4154488"/>
          <p14:tracePt t="85428" x="4794250" y="4154488"/>
          <p14:tracePt t="85436" x="4832350" y="4154488"/>
          <p14:tracePt t="85445" x="4894263" y="4154488"/>
          <p14:tracePt t="85461" x="5119688" y="4154488"/>
          <p14:tracePt t="85479" x="5419725" y="4154488"/>
          <p14:tracePt t="85496" x="5683250" y="4154488"/>
          <p14:tracePt t="85512" x="5957888" y="4154488"/>
          <p14:tracePt t="85529" x="6183313" y="4154488"/>
          <p14:tracePt t="85531" x="6308725" y="4154488"/>
          <p14:tracePt t="85546" x="6408738" y="4154488"/>
          <p14:tracePt t="85548" x="6483350" y="4154488"/>
          <p14:tracePt t="85561" x="6559550" y="4154488"/>
          <p14:tracePt t="85580" x="6684963" y="4141788"/>
          <p14:tracePt t="85596" x="6759575" y="4129088"/>
          <p14:tracePt t="85612" x="6821488" y="4117975"/>
          <p14:tracePt t="85629" x="6884988" y="4117975"/>
          <p14:tracePt t="85645" x="6934200" y="4117975"/>
          <p14:tracePt t="85662" x="6985000" y="4105275"/>
          <p14:tracePt t="85679" x="7034213" y="4105275"/>
          <p14:tracePt t="85696" x="7072313" y="4092575"/>
          <p14:tracePt t="85713" x="7134225" y="4079875"/>
          <p14:tracePt t="85716" x="7146925" y="4079875"/>
          <p14:tracePt t="85730" x="7159625" y="4079875"/>
          <p14:tracePt t="85732" x="7185025" y="4067175"/>
          <p14:tracePt t="85746" x="7197725" y="4067175"/>
          <p14:tracePt t="85748" x="7210425" y="4067175"/>
          <p14:tracePt t="85764" x="7259638" y="4067175"/>
          <p14:tracePt t="85780" x="7272338" y="4067175"/>
          <p14:tracePt t="85796" x="7285038" y="4054475"/>
          <p14:tracePt t="85956" x="7272338" y="4054475"/>
          <p14:tracePt t="85963" x="7235825" y="4054475"/>
          <p14:tracePt t="85980" x="7123113" y="4054475"/>
          <p14:tracePt t="85997" x="6985000" y="4054475"/>
          <p14:tracePt t="86014" x="6910388" y="4054475"/>
          <p14:tracePt t="86030" x="6859588" y="4054475"/>
          <p14:tracePt t="86046" x="6808788" y="4041775"/>
          <p14:tracePt t="86063" x="6797675" y="4041775"/>
          <p14:tracePt t="86220" x="6808788" y="4041775"/>
          <p14:tracePt t="86229" x="6821488" y="4041775"/>
          <p14:tracePt t="86236" x="6859588" y="4041775"/>
          <p14:tracePt t="86248" x="6897688" y="4041775"/>
          <p14:tracePt t="86264" x="6972300" y="4041775"/>
          <p14:tracePt t="86281" x="7059613" y="4067175"/>
          <p14:tracePt t="86284" x="7097713" y="4067175"/>
          <p14:tracePt t="86298" x="7134225" y="4079875"/>
          <p14:tracePt t="86300" x="7172325" y="4092575"/>
          <p14:tracePt t="86314" x="7210425" y="4092575"/>
          <p14:tracePt t="86316" x="7235825" y="4092575"/>
          <p14:tracePt t="86332" x="7297738" y="4105275"/>
          <p14:tracePt t="86348" x="7323138" y="4105275"/>
          <p14:tracePt t="86364" x="7372350" y="4105275"/>
          <p14:tracePt t="86381" x="7423150" y="4105275"/>
          <p14:tracePt t="86397" x="7485063" y="4105275"/>
          <p14:tracePt t="86414" x="7572375" y="4105275"/>
          <p14:tracePt t="86431" x="7697788" y="4105275"/>
          <p14:tracePt t="86448" x="7810500" y="4067175"/>
          <p14:tracePt t="86464" x="7948613" y="4054475"/>
          <p14:tracePt t="86481" x="8061325" y="4041775"/>
          <p14:tracePt t="86499" x="8199438" y="4005263"/>
          <p14:tracePt t="86501" x="8248650" y="3992563"/>
          <p14:tracePt t="86516" x="8386763" y="3967163"/>
          <p14:tracePt t="86532" x="8499475" y="3954463"/>
          <p14:tracePt t="86548" x="8599488" y="3954463"/>
          <p14:tracePt t="86565" x="8650288" y="3954463"/>
          <p14:tracePt t="86582" x="8712200" y="3941763"/>
          <p14:tracePt t="86598" x="8737600" y="3941763"/>
          <p14:tracePt t="86615" x="8763000" y="3941763"/>
          <p14:tracePt t="86631" x="8774113" y="3941763"/>
          <p14:tracePt t="86649" x="8812213" y="3941763"/>
          <p14:tracePt t="86665" x="8824913" y="3941763"/>
          <p14:tracePt t="86681" x="8850313" y="3941763"/>
          <p14:tracePt t="86699" x="8912225" y="3929063"/>
          <p14:tracePt t="86716" x="8975725" y="3916363"/>
          <p14:tracePt t="86732" x="9088438" y="3905250"/>
          <p14:tracePt t="86749" x="9237663" y="3879850"/>
          <p14:tracePt t="86764" x="9437688" y="3841750"/>
          <p14:tracePt t="86782" x="9601200" y="3803650"/>
          <p14:tracePt t="86799" x="9775825" y="3779838"/>
          <p14:tracePt t="86816" x="9952038" y="3754438"/>
          <p14:tracePt t="86832" x="10126663" y="3729038"/>
          <p14:tracePt t="86849" x="10313988" y="3729038"/>
          <p14:tracePt t="86852" x="10414000" y="3716338"/>
          <p14:tracePt t="86866" x="10514013" y="3703638"/>
          <p14:tracePt t="86868" x="10602913" y="3703638"/>
          <p14:tracePt t="86882" x="10664825" y="3692525"/>
          <p14:tracePt t="86884" x="10752138" y="3679825"/>
          <p14:tracePt t="86900" x="10864850" y="3667125"/>
          <p14:tracePt t="86916" x="10902950" y="3654425"/>
          <p14:tracePt t="86933" x="10964863" y="3629025"/>
          <p14:tracePt t="86950" x="10977563" y="3616325"/>
          <p14:tracePt t="89892" x="10939463" y="3616325"/>
          <p14:tracePt t="89900" x="10890250" y="3616325"/>
          <p14:tracePt t="89908" x="10828338" y="3629025"/>
          <p14:tracePt t="89924" x="10764838" y="3654425"/>
          <p14:tracePt t="89941" x="10690225" y="3679825"/>
          <p14:tracePt t="89957" x="10626725" y="3703638"/>
          <p14:tracePt t="89973" x="10577513" y="3729038"/>
          <p14:tracePt t="89990" x="10477500" y="3754438"/>
          <p14:tracePt t="90007" x="10352088" y="3816350"/>
          <p14:tracePt t="90024" x="10126663" y="3879850"/>
          <p14:tracePt t="90041" x="9839325" y="3954463"/>
          <p14:tracePt t="90044" x="9650413" y="3992563"/>
          <p14:tracePt t="90058" x="9450388" y="4029075"/>
          <p14:tracePt t="90060" x="9250363" y="4067175"/>
          <p14:tracePt t="90074" x="9050338" y="4117975"/>
          <p14:tracePt t="90076" x="8899525" y="4141788"/>
          <p14:tracePt t="90091" x="8674100" y="4167188"/>
          <p14:tracePt t="90108" x="8524875" y="4179888"/>
          <p14:tracePt t="90124" x="8435975" y="4192588"/>
          <p14:tracePt t="90141" x="8361363" y="4205288"/>
          <p14:tracePt t="90157" x="8286750" y="4217988"/>
          <p14:tracePt t="90174" x="8161338" y="4254500"/>
          <p14:tracePt t="90190" x="8010525" y="4292600"/>
          <p14:tracePt t="90208" x="7910513" y="4318000"/>
          <p14:tracePt t="90225" x="7748588" y="4354513"/>
          <p14:tracePt t="90228" x="7648575" y="4379913"/>
          <p14:tracePt t="90241" x="7535863" y="4405313"/>
          <p14:tracePt t="90258" x="7335838" y="4443413"/>
          <p14:tracePt t="90260" x="7210425" y="4454525"/>
          <p14:tracePt t="90275" x="7097713" y="4479925"/>
          <p14:tracePt t="90277" x="6959600" y="4505325"/>
          <p14:tracePt t="90292" x="6672263" y="4579938"/>
          <p14:tracePt t="90308" x="6396038" y="4618038"/>
          <p14:tracePt t="90325" x="6146800" y="4643438"/>
          <p14:tracePt t="90341" x="5995988" y="4667250"/>
          <p14:tracePt t="90358" x="5870575" y="4705350"/>
          <p14:tracePt t="90374" x="5808663" y="4730750"/>
          <p14:tracePt t="90391" x="5783263" y="4743450"/>
          <p14:tracePt t="90408" x="5757863" y="4768850"/>
          <p14:tracePt t="90425" x="5732463" y="4779963"/>
          <p14:tracePt t="90442" x="5732463" y="4792663"/>
          <p14:tracePt t="90459" x="5719763" y="4805363"/>
          <p14:tracePt t="90461" x="5719763" y="4818063"/>
          <p14:tracePt t="90484" x="5708650" y="4830763"/>
          <p14:tracePt t="90492" x="5708650" y="4843463"/>
          <p14:tracePt t="90508" x="5683250" y="4879975"/>
          <p14:tracePt t="90526" x="5657850" y="4943475"/>
          <p14:tracePt t="90541" x="5619750" y="5018088"/>
          <p14:tracePt t="90558" x="5583238" y="5143500"/>
          <p14:tracePt t="90575" x="5545138" y="5281613"/>
          <p14:tracePt t="90592" x="5519738" y="5418138"/>
          <p14:tracePt t="90609" x="5519738" y="5507038"/>
          <p14:tracePt t="90611" x="5519738" y="5543550"/>
          <p14:tracePt t="90626" x="5519738" y="5568950"/>
          <p14:tracePt t="90628" x="5507038" y="5594350"/>
          <p14:tracePt t="90643" x="5495925" y="5607050"/>
          <p14:tracePt t="90645" x="5495925" y="5619750"/>
          <p14:tracePt t="90660" x="5495925" y="5643563"/>
          <p14:tracePt t="90692" x="5483225" y="5643563"/>
          <p14:tracePt t="90828" x="5483225" y="5656263"/>
          <p14:tracePt t="90852" x="5483225" y="5668963"/>
          <p14:tracePt t="90868" x="5483225" y="5681663"/>
          <p14:tracePt t="90900" x="5483225" y="5694363"/>
          <p14:tracePt t="90909" x="5483225" y="5707063"/>
          <p14:tracePt t="90956" x="5483225" y="5719763"/>
          <p14:tracePt t="90973" x="5483225" y="5732463"/>
          <p14:tracePt t="90980" x="5495925" y="5732463"/>
          <p14:tracePt t="90996" x="5507038" y="5732463"/>
          <p14:tracePt t="91010" x="5519738" y="5743575"/>
          <p14:tracePt t="91012" x="5519738" y="5756275"/>
          <p14:tracePt t="91028" x="5557838" y="5781675"/>
          <p14:tracePt t="91044" x="5570538" y="5819775"/>
          <p14:tracePt t="91060" x="5595938" y="5856288"/>
          <p14:tracePt t="91077" x="5619750" y="5894388"/>
          <p14:tracePt t="91093" x="5632450" y="5919788"/>
          <p14:tracePt t="91110" x="5632450" y="5932488"/>
          <p14:tracePt t="91228" x="5645150" y="5932488"/>
          <p14:tracePt t="91268" x="5645150" y="5945188"/>
          <p14:tracePt t="91292" x="5645150" y="5956300"/>
          <p14:tracePt t="91596" x="5645150" y="5969000"/>
          <p14:tracePt t="91611" x="5645150" y="5981700"/>
          <p14:tracePt t="91621" x="5645150" y="5994400"/>
          <p14:tracePt t="91628" x="5632450" y="6007100"/>
          <p14:tracePt t="91645" x="5619750" y="6019800"/>
          <p14:tracePt t="91662" x="5595938" y="6032500"/>
          <p14:tracePt t="91678" x="5570538" y="6045200"/>
          <p14:tracePt t="91694" x="5557838" y="6056313"/>
          <p14:tracePt t="91716" x="5557838" y="6069013"/>
          <p14:tracePt t="91733" x="5545138" y="6081713"/>
          <p14:tracePt t="91745" x="5532438" y="6094413"/>
          <p14:tracePt t="91772" x="5532438" y="6107113"/>
          <p14:tracePt t="91796" x="5532438" y="6119813"/>
          <p14:tracePt t="92212" x="5545138" y="6107113"/>
          <p14:tracePt t="92220" x="5570538" y="6094413"/>
          <p14:tracePt t="92229" x="5583238" y="6069013"/>
          <p14:tracePt t="92245" x="5619750" y="6019800"/>
          <p14:tracePt t="92263" x="5645150" y="5981700"/>
          <p14:tracePt t="92280" x="5645150" y="5969000"/>
          <p14:tracePt t="92604" x="5657850" y="5969000"/>
          <p14:tracePt t="92613" x="5670550" y="5969000"/>
          <p14:tracePt t="92620" x="5683250" y="5981700"/>
          <p14:tracePt t="92630" x="5708650" y="6007100"/>
          <p14:tracePt t="92648" x="5719763" y="6019800"/>
          <p14:tracePt t="92664" x="5732463" y="6032500"/>
          <p14:tracePt t="92681" x="5745163" y="6056313"/>
          <p14:tracePt t="92684" x="5757863" y="6069013"/>
          <p14:tracePt t="92698" x="5757863" y="6081713"/>
          <p14:tracePt t="92715" x="5770563" y="6094413"/>
          <p14:tracePt t="92717" x="5783263" y="6094413"/>
          <p14:tracePt t="92731" x="5783263" y="6119813"/>
          <p14:tracePt t="92748" x="5795963" y="6157913"/>
          <p14:tracePt t="92764" x="5795963" y="6169025"/>
          <p14:tracePt t="92782" x="5821363" y="6207125"/>
          <p14:tracePt t="92797" x="5821363" y="6232525"/>
          <p14:tracePt t="92814" x="5832475" y="6245225"/>
          <p14:tracePt t="92830" x="5857875" y="6257925"/>
          <p14:tracePt t="92848" x="5870575" y="6269038"/>
          <p14:tracePt t="92865" x="5883275" y="6269038"/>
          <p14:tracePt t="92884" x="5895975" y="6281738"/>
          <p14:tracePt t="92899" x="5908675" y="6281738"/>
          <p14:tracePt t="93181" x="5921375" y="6281738"/>
          <p14:tracePt t="93196" x="5945188" y="6269038"/>
          <p14:tracePt t="93204" x="5957888" y="6257925"/>
          <p14:tracePt t="93216" x="5970588" y="6232525"/>
          <p14:tracePt t="93232" x="5995988" y="6194425"/>
          <p14:tracePt t="93249" x="6034088" y="6169025"/>
          <p14:tracePt t="93252" x="6045200" y="6145213"/>
          <p14:tracePt t="93266" x="6057900" y="6132513"/>
          <p14:tracePt t="93268" x="6096000" y="6107113"/>
          <p14:tracePt t="93283" x="6134100" y="6081713"/>
          <p14:tracePt t="93285" x="6170613" y="6045200"/>
          <p14:tracePt t="93300" x="6259513" y="5981700"/>
          <p14:tracePt t="93316" x="6346825" y="5932488"/>
          <p14:tracePt t="93333" x="6408738" y="5881688"/>
          <p14:tracePt t="93349" x="6483350" y="5868988"/>
          <p14:tracePt t="93366" x="6584950" y="5819775"/>
          <p14:tracePt t="93382" x="6672263" y="5794375"/>
          <p14:tracePt t="93399" x="6759575" y="5756275"/>
          <p14:tracePt t="93416" x="6808788" y="5719763"/>
          <p14:tracePt t="93432" x="6897688" y="5668963"/>
          <p14:tracePt t="93450" x="6997700" y="5619750"/>
          <p14:tracePt t="93452" x="7021513" y="5594350"/>
          <p14:tracePt t="93467" x="7085013" y="5581650"/>
          <p14:tracePt t="93484" x="7159625" y="5556250"/>
          <p14:tracePt t="93500" x="7223125" y="5543550"/>
          <p14:tracePt t="93516" x="7259638" y="5530850"/>
          <p14:tracePt t="93533" x="7272338" y="5530850"/>
          <p14:tracePt t="93692" x="7285038" y="5518150"/>
          <p14:tracePt t="93700" x="7297738" y="5518150"/>
          <p14:tracePt t="93716" x="7310438" y="5518150"/>
          <p14:tracePt t="93724" x="7335838" y="5518150"/>
          <p14:tracePt t="93733" x="7359650" y="5507038"/>
          <p14:tracePt t="93750" x="7410450" y="5494338"/>
          <p14:tracePt t="93767" x="7459663" y="5494338"/>
          <p14:tracePt t="93784" x="7485063" y="5494338"/>
          <p14:tracePt t="93801" x="7510463" y="5481638"/>
          <p14:tracePt t="93803" x="7523163" y="5481638"/>
          <p14:tracePt t="93818" x="7535863" y="5481638"/>
          <p14:tracePt t="93820" x="7548563" y="5481638"/>
          <p14:tracePt t="93836" x="7561263" y="5481638"/>
          <p14:tracePt t="93850" x="7585075" y="5468938"/>
          <p14:tracePt t="93852" x="7597775" y="5456238"/>
          <p14:tracePt t="93868" x="7648575" y="5456238"/>
          <p14:tracePt t="93886" x="7710488" y="5443538"/>
          <p14:tracePt t="93901" x="7761288" y="5430838"/>
          <p14:tracePt t="93917" x="7823200" y="5430838"/>
          <p14:tracePt t="93933" x="7886700" y="5407025"/>
          <p14:tracePt t="93950" x="7910513" y="5394325"/>
          <p14:tracePt t="93968" x="7935913" y="5394325"/>
          <p14:tracePt t="93985" x="7961313" y="5381625"/>
          <p14:tracePt t="93988" x="7974013" y="5381625"/>
          <p14:tracePt t="94004" x="7974013" y="5368925"/>
          <p14:tracePt t="94018" x="7986713" y="5356225"/>
          <p14:tracePt t="94035" x="8010525" y="5343525"/>
          <p14:tracePt t="94052" x="8023225" y="5343525"/>
          <p14:tracePt t="94068" x="8035925" y="5318125"/>
          <p14:tracePt t="94085" x="8074025" y="5305425"/>
          <p14:tracePt t="94102" x="8110538" y="5294313"/>
          <p14:tracePt t="94118" x="8135938" y="5256213"/>
          <p14:tracePt t="94134" x="8161338" y="5243513"/>
          <p14:tracePt t="94151" x="8186738" y="5218113"/>
          <p14:tracePt t="94168" x="8212138" y="5205413"/>
          <p14:tracePt t="94196" x="8223250" y="5205413"/>
          <p14:tracePt t="94340" x="8199438" y="5230813"/>
          <p14:tracePt t="94348" x="8174038" y="5230813"/>
          <p14:tracePt t="94356" x="8174038" y="5243513"/>
          <p14:tracePt t="94369" x="8161338" y="5256213"/>
          <p14:tracePt t="94500" x="8148638" y="5256213"/>
          <p14:tracePt t="94508" x="8148638" y="5243513"/>
          <p14:tracePt t="94519" x="8135938" y="5243513"/>
          <p14:tracePt t="94724" x="8135938" y="5230813"/>
          <p14:tracePt t="94964" x="8135938" y="5243513"/>
          <p14:tracePt t="94972" x="8135938" y="5256213"/>
          <p14:tracePt t="94988" x="8135938" y="5268913"/>
          <p14:tracePt t="95012" x="8135938" y="5281613"/>
          <p14:tracePt t="95132" x="8135938" y="5268913"/>
          <p14:tracePt t="95148" x="8135938" y="5256213"/>
          <p14:tracePt t="95156" x="8135938" y="5243513"/>
          <p14:tracePt t="95172" x="8135938" y="5230813"/>
          <p14:tracePt t="95188" x="8135938" y="5218113"/>
          <p14:tracePt t="96428" x="8123238" y="5218113"/>
          <p14:tracePt t="96436" x="8110538" y="5230813"/>
          <p14:tracePt t="96444" x="8086725" y="5243513"/>
          <p14:tracePt t="96458" x="8061325" y="5243513"/>
          <p14:tracePt t="96460" x="8023225" y="5268913"/>
          <p14:tracePt t="96474" x="7961313" y="5294313"/>
          <p14:tracePt t="96476" x="7897813" y="5330825"/>
          <p14:tracePt t="96492" x="7748588" y="5407025"/>
          <p14:tracePt t="96508" x="7561263" y="5481638"/>
          <p14:tracePt t="96524" x="7385050" y="5543550"/>
          <p14:tracePt t="96541" x="7259638" y="5619750"/>
          <p14:tracePt t="96557" x="7172325" y="5656263"/>
          <p14:tracePt t="96574" x="7123113" y="5668963"/>
          <p14:tracePt t="96590" x="7034213" y="5719763"/>
          <p14:tracePt t="96608" x="6959600" y="5732463"/>
          <p14:tracePt t="96624" x="6846888" y="5781675"/>
          <p14:tracePt t="96628" x="6797675" y="5807075"/>
          <p14:tracePt t="96641" x="6721475" y="5832475"/>
          <p14:tracePt t="96659" x="6584950" y="5843588"/>
          <p14:tracePt t="96661" x="6508750" y="5868988"/>
          <p14:tracePt t="96675" x="6396038" y="5907088"/>
          <p14:tracePt t="96691" x="6259513" y="5932488"/>
          <p14:tracePt t="96709" x="6121400" y="5945188"/>
          <p14:tracePt t="96725" x="6008688" y="5956300"/>
          <p14:tracePt t="96741" x="5883275" y="5969000"/>
          <p14:tracePt t="96758" x="5783263" y="5994400"/>
          <p14:tracePt t="96774" x="5683250" y="6007100"/>
          <p14:tracePt t="96791" x="5619750" y="6019800"/>
          <p14:tracePt t="96808" x="5557838" y="6019800"/>
          <p14:tracePt t="96825" x="5507038" y="6032500"/>
          <p14:tracePt t="96828" x="5483225" y="6032500"/>
          <p14:tracePt t="96844" x="5470525" y="6032500"/>
          <p14:tracePt t="96916" x="5495925" y="6032500"/>
          <p14:tracePt t="96924" x="5545138" y="6032500"/>
          <p14:tracePt t="96932" x="5619750" y="6032500"/>
          <p14:tracePt t="96941" x="5719763" y="6007100"/>
          <p14:tracePt t="96958" x="5970588" y="5956300"/>
          <p14:tracePt t="96975" x="6221413" y="5932488"/>
          <p14:tracePt t="96993" x="6396038" y="5907088"/>
          <p14:tracePt t="96996" x="6459538" y="5894388"/>
          <p14:tracePt t="97009" x="6483350" y="5894388"/>
          <p14:tracePt t="97026" x="6496050" y="5894388"/>
          <p14:tracePt t="97042" x="6508750" y="5894388"/>
          <p14:tracePt t="97132" x="6483350" y="5894388"/>
          <p14:tracePt t="97141" x="6421438" y="5894388"/>
          <p14:tracePt t="97148" x="6346825" y="5894388"/>
          <p14:tracePt t="97160" x="6283325" y="5894388"/>
          <p14:tracePt t="97176" x="6108700" y="5894388"/>
          <p14:tracePt t="97193" x="5970588" y="5907088"/>
          <p14:tracePt t="97196" x="5921375" y="5919788"/>
          <p14:tracePt t="97209" x="5883275" y="5932488"/>
          <p14:tracePt t="97212" x="5845175" y="5932488"/>
          <p14:tracePt t="97226" x="5821363" y="5932488"/>
          <p14:tracePt t="97228" x="5783263" y="5932488"/>
          <p14:tracePt t="97243" x="5757863" y="5945188"/>
          <p14:tracePt t="97245" x="5732463" y="5945188"/>
          <p14:tracePt t="97260" x="5657850" y="5945188"/>
          <p14:tracePt t="97276" x="5607050" y="5945188"/>
          <p14:tracePt t="97293" x="5545138" y="5945188"/>
          <p14:tracePt t="97309" x="5483225" y="5945188"/>
          <p14:tracePt t="97326" x="5457825" y="5945188"/>
          <p14:tracePt t="97342" x="5432425" y="5956300"/>
          <p14:tracePt t="97360" x="5419725" y="5956300"/>
          <p14:tracePt t="97377" x="5407025" y="5956300"/>
          <p14:tracePt t="97468" x="5394325" y="5956300"/>
          <p14:tracePt t="97484" x="5370513" y="5956300"/>
          <p14:tracePt t="97493" x="5332413" y="5956300"/>
          <p14:tracePt t="97500" x="5281613" y="5956300"/>
          <p14:tracePt t="97510" x="5219700" y="5956300"/>
          <p14:tracePt t="97526" x="5057775" y="5956300"/>
          <p14:tracePt t="97543" x="4806950" y="5956300"/>
          <p14:tracePt t="97560" x="4556125" y="5956300"/>
          <p14:tracePt t="97577" x="4256088" y="5956300"/>
          <p14:tracePt t="97580" x="4105275" y="5956300"/>
          <p14:tracePt t="97594" x="3956050" y="5956300"/>
          <p14:tracePt t="97596" x="3805238" y="5956300"/>
          <p14:tracePt t="97611" x="3554413" y="5956300"/>
          <p14:tracePt t="97628" x="3292475" y="5956300"/>
          <p14:tracePt t="97644" x="3067050" y="5956300"/>
          <p14:tracePt t="97661" x="2903538" y="5956300"/>
          <p14:tracePt t="97677" x="2778125" y="5969000"/>
          <p14:tracePt t="97694" x="2667000" y="5981700"/>
          <p14:tracePt t="97710" x="2603500" y="5994400"/>
          <p14:tracePt t="97727" x="2590800" y="5994400"/>
          <p14:tracePt t="99156" x="2603500" y="5994400"/>
          <p14:tracePt t="99164" x="2616200" y="5994400"/>
          <p14:tracePt t="99172" x="2641600" y="5994400"/>
          <p14:tracePt t="99181" x="2678113" y="5994400"/>
          <p14:tracePt t="99198" x="2728913" y="5994400"/>
          <p14:tracePt t="99214" x="2803525" y="5994400"/>
          <p14:tracePt t="99231" x="2890838" y="5981700"/>
          <p14:tracePt t="99248" x="2941638" y="5969000"/>
          <p14:tracePt t="99265" x="2967038" y="5956300"/>
          <p14:tracePt t="99268" x="2979738" y="5956300"/>
          <p14:tracePt t="99308" x="2992438" y="5956300"/>
          <p14:tracePt t="99332" x="3003550" y="5956300"/>
          <p14:tracePt t="99340" x="3016250" y="5956300"/>
          <p14:tracePt t="99356" x="3028950" y="5956300"/>
          <p14:tracePt t="99372" x="3041650" y="5956300"/>
          <p14:tracePt t="99381" x="3054350" y="5956300"/>
          <p14:tracePt t="99404" x="3067050" y="5956300"/>
          <p14:tracePt t="99420" x="3092450" y="5956300"/>
          <p14:tracePt t="99431" x="3103563" y="5956300"/>
          <p14:tracePt t="99448" x="3141663" y="5956300"/>
          <p14:tracePt t="99465" x="3216275" y="5969000"/>
          <p14:tracePt t="99468" x="3254375" y="5981700"/>
          <p14:tracePt t="99482" x="3292475" y="5994400"/>
          <p14:tracePt t="99484" x="3328988" y="5994400"/>
          <p14:tracePt t="99500" x="3354388" y="5994400"/>
          <p14:tracePt t="99502" x="3379788" y="6007100"/>
          <p14:tracePt t="99516" x="3429000" y="6019800"/>
          <p14:tracePt t="99532" x="3467100" y="6019800"/>
          <p14:tracePt t="99548" x="3479800" y="6019800"/>
          <p14:tracePt t="99566" x="3505200" y="6019800"/>
          <p14:tracePt t="99581" x="3517900" y="6019800"/>
          <p14:tracePt t="99599" x="3530600" y="6019800"/>
          <p14:tracePt t="99621" x="3541713" y="6019800"/>
          <p14:tracePt t="100564" x="3567113" y="6019800"/>
          <p14:tracePt t="100572" x="3592513" y="6032500"/>
          <p14:tracePt t="100585" x="3630613" y="6045200"/>
          <p14:tracePt t="100587" x="3705225" y="6056313"/>
          <p14:tracePt t="100602" x="3756025" y="6056313"/>
          <p14:tracePt t="100604" x="3817938" y="6069013"/>
          <p14:tracePt t="100619" x="3943350" y="6094413"/>
          <p14:tracePt t="100621" x="4081463" y="6119813"/>
          <p14:tracePt t="100636" x="4330700" y="6181725"/>
          <p14:tracePt t="100653" x="4506913" y="6219825"/>
          <p14:tracePt t="100668" x="4619625" y="6232525"/>
          <p14:tracePt t="100685" x="4694238" y="6257925"/>
          <p14:tracePt t="100702" x="4768850" y="6257925"/>
          <p14:tracePt t="100718" x="4806950" y="6269038"/>
          <p14:tracePt t="100735" x="4832350" y="6269038"/>
          <p14:tracePt t="100752" x="4868863" y="6294438"/>
          <p14:tracePt t="100769" x="4919663" y="6294438"/>
          <p14:tracePt t="100771" x="4956175" y="6294438"/>
          <p14:tracePt t="100785" x="4994275" y="6294438"/>
          <p14:tracePt t="100788" x="5045075" y="6294438"/>
          <p14:tracePt t="100803" x="5094288" y="6294438"/>
          <p14:tracePt t="100805" x="5157788" y="6294438"/>
          <p14:tracePt t="100819" x="5319713" y="6294438"/>
          <p14:tracePt t="100836" x="5445125" y="6294438"/>
          <p14:tracePt t="100853" x="5545138" y="6294438"/>
          <p14:tracePt t="100869" x="5619750" y="6294438"/>
          <p14:tracePt t="100885" x="5657850" y="6294438"/>
          <p14:tracePt t="100902" x="5683250" y="6294438"/>
          <p14:tracePt t="101228" x="5695950" y="6281738"/>
          <p14:tracePt t="101236" x="5708650" y="6281738"/>
          <p14:tracePt t="101244" x="5719763" y="6257925"/>
          <p14:tracePt t="101254" x="5732463" y="6245225"/>
          <p14:tracePt t="101270" x="5757863" y="6207125"/>
          <p14:tracePt t="101286" x="5795963" y="6194425"/>
          <p14:tracePt t="101304" x="5795963" y="6181725"/>
          <p14:tracePt t="103004" x="5770563" y="6181725"/>
          <p14:tracePt t="103124" x="5783263" y="6207125"/>
          <p14:tracePt t="103132" x="5870575" y="6257925"/>
          <p14:tracePt t="103141" x="5995988" y="6307138"/>
          <p14:tracePt t="103158" x="6183313" y="6407150"/>
          <p14:tracePt t="103174" x="6208713" y="6419850"/>
          <p14:tracePt t="103190" x="6221413" y="6457950"/>
          <p14:tracePt t="103208" x="6221413" y="6519863"/>
          <p14:tracePt t="103226" x="6221413" y="6557963"/>
          <p14:tracePt t="103228" x="6221413" y="6570663"/>
          <p14:tracePt t="103252" x="6208713" y="6594475"/>
          <p14:tracePt t="103260" x="6183313" y="6594475"/>
          <p14:tracePt t="103276" x="6157913" y="6607175"/>
          <p14:tracePt t="103476" x="6157913" y="6594475"/>
          <p14:tracePt t="103484" x="6183313" y="6570663"/>
          <p14:tracePt t="103492" x="6196013" y="6557963"/>
          <p14:tracePt t="103509" x="6234113" y="6545263"/>
          <p14:tracePt t="103526" x="6270625" y="6532563"/>
          <p14:tracePt t="103542" x="6296025" y="6519863"/>
          <p14:tracePt t="103560" x="6370638" y="6507163"/>
          <p14:tracePt t="103576" x="6446838" y="6483350"/>
          <p14:tracePt t="103592" x="6559550" y="6432550"/>
          <p14:tracePt t="103610" x="6646863" y="6419850"/>
          <p14:tracePt t="103613" x="6708775" y="6394450"/>
          <p14:tracePt t="103627" x="6746875" y="6381750"/>
          <p14:tracePt t="103629" x="6784975" y="6370638"/>
          <p14:tracePt t="103643" x="6872288" y="6370638"/>
          <p14:tracePt t="103660" x="6959600" y="6345238"/>
          <p14:tracePt t="103676" x="7085013" y="6319838"/>
          <p14:tracePt t="103693" x="7197725" y="6294438"/>
          <p14:tracePt t="103709" x="7297738" y="6281738"/>
          <p14:tracePt t="103726" x="7372350" y="6269038"/>
          <p14:tracePt t="103743" x="7410450" y="6257925"/>
          <p14:tracePt t="103760" x="7459663" y="6245225"/>
          <p14:tracePt t="103777" x="7523163" y="6232525"/>
          <p14:tracePt t="103779" x="7548563" y="6219825"/>
          <p14:tracePt t="103793" x="7572375" y="6219825"/>
          <p14:tracePt t="103796" x="7597775" y="6207125"/>
          <p14:tracePt t="103810" x="7635875" y="6194425"/>
          <p14:tracePt t="103812" x="7685088" y="6181725"/>
          <p14:tracePt t="103828" x="7735888" y="6145213"/>
          <p14:tracePt t="103844" x="7810500" y="6107113"/>
          <p14:tracePt t="103861" x="7861300" y="6081713"/>
          <p14:tracePt t="103878" x="7897813" y="6056313"/>
          <p14:tracePt t="103893" x="7910513" y="6045200"/>
          <p14:tracePt t="103910" x="7923213" y="6032500"/>
          <p14:tracePt t="103926" x="7935913" y="6019800"/>
          <p14:tracePt t="103944" x="7974013" y="6007100"/>
          <p14:tracePt t="103961" x="8010525" y="5994400"/>
          <p14:tracePt t="103963" x="8023225" y="5981700"/>
          <p14:tracePt t="103977" x="8048625" y="5969000"/>
          <p14:tracePt t="103980" x="8074025" y="5945188"/>
          <p14:tracePt t="103994" x="8099425" y="5945188"/>
          <p14:tracePt t="103996" x="8123238" y="5932488"/>
          <p14:tracePt t="104011" x="8161338" y="5919788"/>
          <p14:tracePt t="104028" x="8199438" y="5894388"/>
          <p14:tracePt t="104044" x="8235950" y="5881688"/>
          <p14:tracePt t="104061" x="8261350" y="5868988"/>
          <p14:tracePt t="104077" x="8274050" y="5856288"/>
          <p14:tracePt t="104268" x="8274050" y="5843588"/>
          <p14:tracePt t="104277" x="8274050" y="5832475"/>
          <p14:tracePt t="104284" x="8286750" y="5832475"/>
          <p14:tracePt t="104294" x="8286750" y="5819775"/>
          <p14:tracePt t="104311" x="8286750" y="5807075"/>
          <p14:tracePt t="104328" x="8286750" y="5794375"/>
          <p14:tracePt t="104452" x="8274050" y="5794375"/>
          <p14:tracePt t="104461" x="8261350" y="5794375"/>
          <p14:tracePt t="104476" x="8248650" y="5794375"/>
          <p14:tracePt t="104484" x="8235950" y="5807075"/>
          <p14:tracePt t="104494" x="8223250" y="5819775"/>
          <p14:tracePt t="104512" x="8199438" y="5819775"/>
          <p14:tracePt t="104529" x="8174038" y="5843588"/>
          <p14:tracePt t="104531" x="8161338" y="5843588"/>
          <p14:tracePt t="104545" x="8148638" y="5843588"/>
          <p14:tracePt t="104562" x="8135938" y="5843588"/>
          <p14:tracePt t="104565" x="8135938" y="5856288"/>
          <p14:tracePt t="104884" x="8123238" y="5856288"/>
          <p14:tracePt t="104916" x="8110538" y="5856288"/>
          <p14:tracePt t="104932" x="8110538" y="5868988"/>
          <p14:tracePt t="104940" x="8110538" y="5881688"/>
          <p14:tracePt t="105165" x="8099425" y="5881688"/>
          <p14:tracePt t="105172" x="8086725" y="5881688"/>
          <p14:tracePt t="105181" x="8074025" y="5881688"/>
          <p14:tracePt t="105196" x="8048625" y="5894388"/>
          <p14:tracePt t="105213" x="8010525" y="5907088"/>
          <p14:tracePt t="105230" x="7974013" y="5932488"/>
          <p14:tracePt t="105247" x="7910513" y="6032500"/>
          <p14:tracePt t="105264" x="7810500" y="6169025"/>
          <p14:tracePt t="105281" x="7697788" y="6307138"/>
          <p14:tracePt t="105283" x="7635875" y="6370638"/>
          <p14:tracePt t="105297" x="7572375" y="6432550"/>
          <p14:tracePt t="105300" x="7510463" y="6470650"/>
          <p14:tracePt t="105314" x="7459663" y="6507163"/>
          <p14:tracePt t="105317" x="7397750" y="6519863"/>
          <p14:tracePt t="105332" x="7310438" y="6557963"/>
          <p14:tracePt t="105348" x="7197725" y="6583363"/>
          <p14:tracePt t="105364" x="6959600" y="6619875"/>
          <p14:tracePt t="105381" x="6646863" y="6645275"/>
          <p14:tracePt t="105397" x="6359525" y="6645275"/>
          <p14:tracePt t="105413" x="6108700" y="6645275"/>
          <p14:tracePt t="105430" x="5908675" y="6645275"/>
          <p14:tracePt t="105448" x="5783263" y="6645275"/>
          <p14:tracePt t="105465" x="5719763" y="6632575"/>
          <p14:tracePt t="105467" x="5683250" y="6632575"/>
          <p14:tracePt t="105481" x="5632450" y="6619875"/>
          <p14:tracePt t="105483" x="5570538" y="6607175"/>
          <p14:tracePt t="105498" x="5507038" y="6583363"/>
          <p14:tracePt t="105500" x="5394325" y="6557963"/>
          <p14:tracePt t="105515" x="5194300" y="6507163"/>
          <p14:tracePt t="105532" x="4956175" y="6457950"/>
          <p14:tracePt t="105548" x="4781550" y="6432550"/>
          <p14:tracePt t="105565" x="4630738" y="6381750"/>
          <p14:tracePt t="105582" x="4556125" y="6357938"/>
          <p14:tracePt t="105597" x="4506913" y="6345238"/>
          <p14:tracePt t="105614" x="4443413" y="6319838"/>
          <p14:tracePt t="105630" x="4406900" y="6307138"/>
          <p14:tracePt t="105648" x="4368800" y="6294438"/>
          <p14:tracePt t="105665" x="4343400" y="6294438"/>
          <p14:tracePt t="105668" x="4343400" y="6281738"/>
          <p14:tracePt t="105684" x="4330700" y="6269038"/>
          <p14:tracePt t="105700" x="4318000" y="6257925"/>
          <p14:tracePt t="105732" x="4318000" y="6245225"/>
          <p14:tracePt t="105740" x="4318000" y="6232525"/>
          <p14:tracePt t="105748" x="4318000" y="6219825"/>
          <p14:tracePt t="105765" x="4305300" y="6181725"/>
          <p14:tracePt t="105782" x="4281488" y="6132513"/>
          <p14:tracePt t="105798" x="4268788" y="6069013"/>
          <p14:tracePt t="105815" x="4268788" y="6032500"/>
          <p14:tracePt t="105831" x="4243388" y="5969000"/>
          <p14:tracePt t="105849" x="4230688" y="5919788"/>
          <p14:tracePt t="105851" x="4230688" y="5894388"/>
          <p14:tracePt t="105866" x="4230688" y="5881688"/>
          <p14:tracePt t="105869" x="4217988" y="5843588"/>
          <p14:tracePt t="105882" x="4205288" y="5819775"/>
          <p14:tracePt t="105884" x="4205288" y="5794375"/>
          <p14:tracePt t="105899" x="4181475" y="5743575"/>
          <p14:tracePt t="105916" x="4168775" y="5694363"/>
          <p14:tracePt t="105932" x="4156075" y="5656263"/>
          <p14:tracePt t="105949" x="4143375" y="5630863"/>
          <p14:tracePt t="105965" x="4105275" y="5581650"/>
          <p14:tracePt t="105981" x="4081463" y="5530850"/>
          <p14:tracePt t="105999" x="4068763" y="5468938"/>
          <p14:tracePt t="106016" x="4043363" y="5430838"/>
          <p14:tracePt t="106033" x="4043363" y="5407025"/>
          <p14:tracePt t="106036" x="4043363" y="5394325"/>
          <p14:tracePt t="106049" x="4030663" y="5381625"/>
          <p14:tracePt t="106052" x="4030663" y="5368925"/>
          <p14:tracePt t="106067" x="4030663" y="5343525"/>
          <p14:tracePt t="106083" x="4017963" y="5318125"/>
          <p14:tracePt t="106099" x="4017963" y="5305425"/>
          <p14:tracePt t="106116" x="4017963" y="5294313"/>
          <p14:tracePt t="106180" x="4005263" y="5281613"/>
          <p14:tracePt t="106500" x="4005263" y="5268913"/>
          <p14:tracePt t="106508" x="3992563" y="5256213"/>
          <p14:tracePt t="106517" x="3979863" y="5218113"/>
          <p14:tracePt t="106533" x="3956050" y="5168900"/>
          <p14:tracePt t="106550" x="3943350" y="5118100"/>
          <p14:tracePt t="106567" x="3917950" y="5081588"/>
          <p14:tracePt t="106584" x="3905250" y="5056188"/>
          <p14:tracePt t="106600" x="3879850" y="5030788"/>
          <p14:tracePt t="106618" x="3856038" y="5005388"/>
          <p14:tracePt t="106620" x="3856038" y="4992688"/>
          <p14:tracePt t="106634" x="3843338" y="4992688"/>
          <p14:tracePt t="106651" x="3817938" y="4981575"/>
          <p14:tracePt t="106668" x="3805238" y="4981575"/>
          <p14:tracePt t="106684" x="3792538" y="4981575"/>
          <p14:tracePt t="106708" x="3779838" y="4981575"/>
          <p14:tracePt t="107764" x="3779838" y="4992688"/>
          <p14:tracePt t="107772" x="3779838" y="5005388"/>
          <p14:tracePt t="107788" x="3779838" y="5018088"/>
          <p14:tracePt t="108052" x="3767138" y="5018088"/>
          <p14:tracePt t="108068" x="3756025" y="5018088"/>
          <p14:tracePt t="108076" x="3756025" y="5030788"/>
          <p14:tracePt t="108088" x="3743325" y="5030788"/>
          <p14:tracePt t="108104" x="3730625" y="5030788"/>
          <p14:tracePt t="108172" x="3717925" y="5030788"/>
          <p14:tracePt t="108187" x="3705225" y="5030788"/>
          <p14:tracePt t="108204" x="3692525" y="5030788"/>
          <p14:tracePt t="108436" x="3692525" y="5043488"/>
          <p14:tracePt t="108444" x="3692525" y="5056188"/>
          <p14:tracePt t="108455" x="3679825" y="5056188"/>
          <p14:tracePt t="108472" x="3679825" y="5081588"/>
          <p14:tracePt t="108489" x="3679825" y="5105400"/>
          <p14:tracePt t="108492" x="3679825" y="5118100"/>
          <p14:tracePt t="108506" x="3679825" y="5130800"/>
          <p14:tracePt t="108523" x="3679825" y="5156200"/>
          <p14:tracePt t="108539" x="3679825" y="5168900"/>
          <p14:tracePt t="108556" x="3679825" y="5181600"/>
          <p14:tracePt t="108572" x="3679825" y="5194300"/>
          <p14:tracePt t="108589" x="3679825" y="5218113"/>
          <p14:tracePt t="108605" x="3679825" y="5256213"/>
          <p14:tracePt t="108622" x="3667125" y="5281613"/>
          <p14:tracePt t="108639" x="3643313" y="5305425"/>
          <p14:tracePt t="108656" x="3643313" y="5330825"/>
          <p14:tracePt t="108673" x="3643313" y="5368925"/>
          <p14:tracePt t="108676" x="3630613" y="5368925"/>
          <p14:tracePt t="108690" x="3630613" y="5381625"/>
          <p14:tracePt t="108692" x="3630613" y="5394325"/>
          <p14:tracePt t="108707" x="3630613" y="5407025"/>
          <p14:tracePt t="108732" x="3630613" y="5418138"/>
          <p14:tracePt t="108900" x="3630613" y="5407025"/>
          <p14:tracePt t="108908" x="3630613" y="5394325"/>
          <p14:tracePt t="108932" x="3630613" y="5381625"/>
          <p14:tracePt t="109140" x="3630613" y="5368925"/>
          <p14:tracePt t="109148" x="3630613" y="5343525"/>
          <p14:tracePt t="109157" x="3630613" y="5330825"/>
          <p14:tracePt t="109174" x="3630613" y="5305425"/>
          <p14:tracePt t="109196" x="3617913" y="5294313"/>
          <p14:tracePt t="109277" x="3605213" y="5294313"/>
          <p14:tracePt t="109284" x="3592513" y="5294313"/>
          <p14:tracePt t="109308" x="3579813" y="5294313"/>
          <p14:tracePt t="109316" x="3567113" y="5294313"/>
          <p14:tracePt t="109588" x="3579813" y="5294313"/>
          <p14:tracePt t="109596" x="3592513" y="5294313"/>
          <p14:tracePt t="109608" x="3605213" y="5294313"/>
          <p14:tracePt t="109676" x="3567113" y="5294313"/>
          <p14:tracePt t="109684" x="3530600" y="5305425"/>
          <p14:tracePt t="109692" x="3479800" y="5330825"/>
          <p14:tracePt t="109709" x="3354388" y="5381625"/>
          <p14:tracePt t="109725" x="3154363" y="5418138"/>
          <p14:tracePt t="109741" x="2928938" y="5456238"/>
          <p14:tracePt t="109758" x="2678113" y="5481638"/>
          <p14:tracePt t="109776" x="2403475" y="5494338"/>
          <p14:tracePt t="109792" x="2178050" y="5494338"/>
          <p14:tracePt t="109809" x="1978025" y="5494338"/>
          <p14:tracePt t="109812" x="1903413" y="5494338"/>
          <p14:tracePt t="109826" x="1839913" y="5494338"/>
          <p14:tracePt t="109828" x="1790700" y="5494338"/>
          <p14:tracePt t="109843" x="1739900" y="5494338"/>
          <p14:tracePt t="109860" x="1689100" y="5468938"/>
          <p14:tracePt t="109877" x="1652588" y="5430838"/>
          <p14:tracePt t="109893" x="1589088" y="5394325"/>
          <p14:tracePt t="109909" x="1552575" y="5343525"/>
          <p14:tracePt t="109925" x="1465263" y="5256213"/>
          <p14:tracePt t="109942" x="1389063" y="5143500"/>
          <p14:tracePt t="109960" x="1327150" y="5056188"/>
          <p14:tracePt t="109976" x="1239838" y="4956175"/>
          <p14:tracePt t="109993" x="1176338" y="4868863"/>
          <p14:tracePt t="109996" x="1150938" y="4830763"/>
          <p14:tracePt t="110010" x="1127125" y="4792663"/>
          <p14:tracePt t="110012" x="1089025" y="4756150"/>
          <p14:tracePt t="110027" x="1050925" y="4679950"/>
          <p14:tracePt t="110043" x="1027113" y="4643438"/>
          <p14:tracePt t="110060" x="1027113" y="4592638"/>
          <p14:tracePt t="110076" x="1014413" y="4554538"/>
          <p14:tracePt t="110093" x="1014413" y="4530725"/>
          <p14:tracePt t="110109" x="1014413" y="4505325"/>
          <p14:tracePt t="110126" x="1014413" y="4479925"/>
          <p14:tracePt t="110143" x="1014413" y="4443413"/>
          <p14:tracePt t="110160" x="1014413" y="4392613"/>
          <p14:tracePt t="110177" x="1027113" y="4341813"/>
          <p14:tracePt t="110180" x="1038225" y="4305300"/>
          <p14:tracePt t="110194" x="1063625" y="4254500"/>
          <p14:tracePt t="110196" x="1101725" y="4192588"/>
          <p14:tracePt t="110210" x="1150938" y="4141788"/>
          <p14:tracePt t="110212" x="1189038" y="4105275"/>
          <p14:tracePt t="110228" x="1252538" y="4029075"/>
          <p14:tracePt t="110244" x="1314450" y="3992563"/>
          <p14:tracePt t="110260" x="1376363" y="3954463"/>
          <p14:tracePt t="110277" x="1439863" y="3941763"/>
          <p14:tracePt t="110293" x="1465263" y="3929063"/>
          <p14:tracePt t="110310" x="1527175" y="3916363"/>
          <p14:tracePt t="110327" x="1577975" y="3905250"/>
          <p14:tracePt t="110344" x="1601788" y="3905250"/>
          <p14:tracePt t="110360" x="1639888" y="3892550"/>
          <p14:tracePt t="110378" x="1677988" y="3879850"/>
          <p14:tracePt t="110380" x="1701800" y="3867150"/>
          <p14:tracePt t="110394" x="1739900" y="3854450"/>
          <p14:tracePt t="110396" x="1765300" y="3841750"/>
          <p14:tracePt t="110411" x="1839913" y="3803650"/>
          <p14:tracePt t="110428" x="1890713" y="3792538"/>
          <p14:tracePt t="110444" x="1914525" y="3779838"/>
          <p14:tracePt t="110461" x="1927225" y="3779838"/>
          <p14:tracePt t="110652" x="1903413" y="3779838"/>
          <p14:tracePt t="110661" x="1852613" y="3779838"/>
          <p14:tracePt t="110667" x="1765300" y="3803650"/>
          <p14:tracePt t="110677" x="1677988" y="3841750"/>
          <p14:tracePt t="110694" x="1501775" y="3916363"/>
          <p14:tracePt t="110711" x="1352550" y="3992563"/>
          <p14:tracePt t="110728" x="1239838" y="4079875"/>
          <p14:tracePt t="110745" x="1163638" y="4167188"/>
          <p14:tracePt t="110748" x="1150938" y="4205288"/>
          <p14:tracePt t="110761" x="1139825" y="4230688"/>
          <p14:tracePt t="110779" x="1139825" y="4267200"/>
          <p14:tracePt t="110781" x="1139825" y="4292600"/>
          <p14:tracePt t="110796" x="1139825" y="4341813"/>
          <p14:tracePt t="110812" x="1139825" y="4367213"/>
          <p14:tracePt t="110828" x="1139825" y="4405313"/>
          <p14:tracePt t="110845" x="1139825" y="4430713"/>
          <p14:tracePt t="110861" x="1139825" y="4479925"/>
          <p14:tracePt t="110878" x="1176338" y="4530725"/>
          <p14:tracePt t="110895" x="1201738" y="4567238"/>
          <p14:tracePt t="110912" x="1227138" y="4630738"/>
          <p14:tracePt t="110928" x="1252538" y="4679950"/>
          <p14:tracePt t="110931" x="1263650" y="4705350"/>
          <p14:tracePt t="110945" x="1276350" y="4730750"/>
          <p14:tracePt t="110948" x="1301750" y="4743450"/>
          <p14:tracePt t="110962" x="1314450" y="4768850"/>
          <p14:tracePt t="110964" x="1339850" y="4779963"/>
          <p14:tracePt t="110980" x="1363663" y="4805363"/>
          <p14:tracePt t="110996" x="1376363" y="4818063"/>
          <p14:tracePt t="111308" x="1376363" y="4830763"/>
          <p14:tracePt t="111316" x="1376363" y="4856163"/>
          <p14:tracePt t="111330" x="1363663" y="4879975"/>
          <p14:tracePt t="111332" x="1363663" y="4918075"/>
          <p14:tracePt t="111347" x="1363663" y="5005388"/>
          <p14:tracePt t="111364" x="1363663" y="5081588"/>
          <p14:tracePt t="111380" x="1363663" y="5143500"/>
          <p14:tracePt t="111397" x="1376363" y="5181600"/>
          <p14:tracePt t="111413" x="1389063" y="5205413"/>
          <p14:tracePt t="111564" x="1401763" y="5205413"/>
          <p14:tracePt t="111572" x="1414463" y="5205413"/>
          <p14:tracePt t="111580" x="1452563" y="5205413"/>
          <p14:tracePt t="111597" x="1577975" y="5205413"/>
          <p14:tracePt t="111613" x="1665288" y="5205413"/>
          <p14:tracePt t="111630" x="1739900" y="5205413"/>
          <p14:tracePt t="111647" x="1790700" y="5194300"/>
          <p14:tracePt t="111664" x="1814513" y="5194300"/>
          <p14:tracePt t="111680" x="1852613" y="5194300"/>
          <p14:tracePt t="111683" x="1865313" y="5181600"/>
          <p14:tracePt t="111698" x="1878013" y="5181600"/>
          <p14:tracePt t="111700" x="1903413" y="5181600"/>
          <p14:tracePt t="111714" x="1927225" y="5181600"/>
          <p14:tracePt t="111716" x="1965325" y="5181600"/>
          <p14:tracePt t="111732" x="2014538" y="5181600"/>
          <p14:tracePt t="111748" x="2090738" y="5181600"/>
          <p14:tracePt t="111764" x="2165350" y="5181600"/>
          <p14:tracePt t="111781" x="2239963" y="5181600"/>
          <p14:tracePt t="111797" x="2328863" y="5181600"/>
          <p14:tracePt t="111814" x="2478088" y="5181600"/>
          <p14:tracePt t="111830" x="2678113" y="5181600"/>
          <p14:tracePt t="111848" x="2916238" y="5194300"/>
          <p14:tracePt t="111864" x="3128963" y="5194300"/>
          <p14:tracePt t="111867" x="3228975" y="5194300"/>
          <p14:tracePt t="111881" x="3317875" y="5194300"/>
          <p14:tracePt t="111885" x="3417888" y="5205413"/>
          <p14:tracePt t="111898" x="3530600" y="5218113"/>
          <p14:tracePt t="111901" x="3592513" y="5218113"/>
          <p14:tracePt t="111915" x="3643313" y="5218113"/>
          <p14:tracePt t="111917" x="3692525" y="5218113"/>
          <p14:tracePt t="111931" x="3730625" y="5218113"/>
          <p14:tracePt t="111948" x="3743325" y="5218113"/>
          <p14:tracePt t="111996" x="3743325" y="5230813"/>
          <p14:tracePt t="112004" x="3730625" y="5230813"/>
          <p14:tracePt t="112014" x="3679825" y="5243513"/>
          <p14:tracePt t="112031" x="3454400" y="5268913"/>
          <p14:tracePt t="112048" x="3141663" y="5318125"/>
          <p14:tracePt t="112065" x="2854325" y="5381625"/>
          <p14:tracePt t="112068" x="2741613" y="5394325"/>
          <p14:tracePt t="112082" x="2654300" y="5394325"/>
          <p14:tracePt t="112084" x="2590800" y="5407025"/>
          <p14:tracePt t="112099" x="2541588" y="5418138"/>
          <p14:tracePt t="112180" x="2603500" y="5418138"/>
          <p14:tracePt t="112188" x="2728913" y="5418138"/>
          <p14:tracePt t="112198" x="2867025" y="5381625"/>
          <p14:tracePt t="112215" x="3179763" y="5356225"/>
          <p14:tracePt t="112231" x="3467100" y="5356225"/>
          <p14:tracePt t="112249" x="3730625" y="5356225"/>
          <p14:tracePt t="112252" x="3830638" y="5343525"/>
          <p14:tracePt t="112266" x="3917950" y="5330825"/>
          <p14:tracePt t="112268" x="3979863" y="5330825"/>
          <p14:tracePt t="112281" x="4017963" y="5330825"/>
          <p14:tracePt t="112299" x="4056063" y="5330825"/>
          <p14:tracePt t="112348" x="4017963" y="5330825"/>
          <p14:tracePt t="112356" x="3930650" y="5343525"/>
          <p14:tracePt t="112365" x="3817938" y="5368925"/>
          <p14:tracePt t="112382" x="3554413" y="5407025"/>
          <p14:tracePt t="112399" x="3341688" y="5456238"/>
          <p14:tracePt t="112416" x="3228975" y="5468938"/>
          <p14:tracePt t="112432" x="3167063" y="5494338"/>
          <p14:tracePt t="112435" x="3141663" y="5494338"/>
          <p14:tracePt t="112484" x="3179763" y="5494338"/>
          <p14:tracePt t="112492" x="3228975" y="5494338"/>
          <p14:tracePt t="112500" x="3292475" y="5494338"/>
          <p14:tracePt t="112516" x="3429000" y="5494338"/>
          <p14:tracePt t="112533" x="3579813" y="5494338"/>
          <p14:tracePt t="112549" x="3692525" y="5494338"/>
          <p14:tracePt t="112565" x="3805238" y="5456238"/>
          <p14:tracePt t="112582" x="3879850" y="5443538"/>
          <p14:tracePt t="112599" x="3930650" y="5418138"/>
          <p14:tracePt t="112616" x="3943350" y="5418138"/>
          <p14:tracePt t="112716" x="3905250" y="5418138"/>
          <p14:tracePt t="112724" x="3892550" y="5418138"/>
          <p14:tracePt t="112740" x="3879850" y="5418138"/>
          <p14:tracePt t="112780" x="3867150" y="5418138"/>
          <p14:tracePt t="112828" x="3867150" y="5407025"/>
          <p14:tracePt t="112844" x="3867150" y="5394325"/>
          <p14:tracePt t="112860" x="3879850" y="5394325"/>
          <p14:tracePt t="112876" x="3892550" y="5394325"/>
          <p14:tracePt t="112884" x="3892550" y="5381625"/>
          <p14:tracePt t="113396" x="3905250" y="5381625"/>
          <p14:tracePt t="113404" x="3917950" y="5381625"/>
          <p14:tracePt t="113419" x="3943350" y="5394325"/>
          <p14:tracePt t="113421" x="3992563" y="5418138"/>
          <p14:tracePt t="113436" x="4068763" y="5430838"/>
          <p14:tracePt t="113452" x="4143375" y="5456238"/>
          <p14:tracePt t="113468" x="4181475" y="5456238"/>
          <p14:tracePt t="113485" x="4192588" y="5456238"/>
          <p14:tracePt t="113502" x="4205288" y="5456238"/>
          <p14:tracePt t="114692" x="4192588" y="5456238"/>
          <p14:tracePt t="114700" x="4143375" y="5456238"/>
          <p14:tracePt t="114708" x="4081463" y="5456238"/>
          <p14:tracePt t="114722" x="4056063" y="5456238"/>
          <p14:tracePt t="114724" x="4043363" y="5456238"/>
          <p14:tracePt t="114739" x="4017963" y="5456238"/>
          <p14:tracePt t="114755" x="3992563" y="5456238"/>
          <p14:tracePt t="114772" x="3968750" y="5468938"/>
          <p14:tracePt t="114789" x="3956050" y="5481638"/>
          <p14:tracePt t="114805" x="3943350" y="5481638"/>
          <p14:tracePt t="114884" x="3930650" y="5481638"/>
          <p14:tracePt t="114900" x="3917950" y="5481638"/>
          <p14:tracePt t="114908" x="3905250" y="5468938"/>
          <p14:tracePt t="114922" x="3892550" y="5456238"/>
          <p14:tracePt t="114924" x="3867150" y="5456238"/>
          <p14:tracePt t="114940" x="3830638" y="5418138"/>
          <p14:tracePt t="114956" x="3779838" y="5381625"/>
          <p14:tracePt t="114972" x="3730625" y="5330825"/>
          <p14:tracePt t="114989" x="3717925" y="5305425"/>
          <p14:tracePt t="115005" x="3705225" y="5281613"/>
          <p14:tracePt t="115084" x="3705225" y="5268913"/>
          <p14:tracePt t="115092" x="3705225" y="5256213"/>
          <p14:tracePt t="115107" x="3717925" y="5256213"/>
          <p14:tracePt t="115109" x="3743325" y="5243513"/>
          <p14:tracePt t="115123" x="3805238" y="5230813"/>
          <p14:tracePt t="115140" x="3879850" y="5230813"/>
          <p14:tracePt t="115156" x="3956050" y="5230813"/>
          <p14:tracePt t="115173" x="4005263" y="5230813"/>
          <p14:tracePt t="115189" x="4056063" y="5230813"/>
          <p14:tracePt t="115206" x="4092575" y="5230813"/>
          <p14:tracePt t="115223" x="4105275" y="5230813"/>
          <p14:tracePt t="115240" x="4117975" y="5230813"/>
          <p14:tracePt t="115257" x="4130675" y="5230813"/>
          <p14:tracePt t="115259" x="4156075" y="5230813"/>
          <p14:tracePt t="115273" x="4168775" y="5230813"/>
          <p14:tracePt t="115276" x="4181475" y="5230813"/>
          <p14:tracePt t="115290" x="4205288" y="5230813"/>
          <p14:tracePt t="115292" x="4217988" y="5230813"/>
          <p14:tracePt t="115307" x="4243388" y="5230813"/>
          <p14:tracePt t="115324" x="4281488" y="5230813"/>
          <p14:tracePt t="115340" x="4305300" y="5230813"/>
          <p14:tracePt t="115357" x="4330700" y="5230813"/>
          <p14:tracePt t="115373" x="4356100" y="5230813"/>
          <p14:tracePt t="115390" x="4368800" y="5230813"/>
          <p14:tracePt t="115406" x="4381500" y="5230813"/>
          <p14:tracePt t="115424" x="4406900" y="5230813"/>
          <p14:tracePt t="115440" x="4418013" y="5230813"/>
          <p14:tracePt t="115457" x="4430713" y="5230813"/>
          <p14:tracePt t="115460" x="4443413" y="5230813"/>
          <p14:tracePt t="115474" x="4456113" y="5230813"/>
          <p14:tracePt t="115491" x="4468813" y="5230813"/>
          <p14:tracePt t="115508" x="4481513" y="5230813"/>
          <p14:tracePt t="115524" x="4506913" y="5243513"/>
          <p14:tracePt t="115548" x="4518025" y="5243513"/>
          <p14:tracePt t="115668" x="4530725" y="5243513"/>
          <p14:tracePt t="115692" x="4543425" y="5256213"/>
          <p14:tracePt t="115700" x="4556125" y="5256213"/>
          <p14:tracePt t="115716" x="4568825" y="5256213"/>
          <p14:tracePt t="115724" x="4568825" y="5268913"/>
          <p14:tracePt t="115741" x="4594225" y="5294313"/>
          <p14:tracePt t="115757" x="4619625" y="5294313"/>
          <p14:tracePt t="115774" x="4630738" y="5318125"/>
          <p14:tracePt t="115790" x="4681538" y="5318125"/>
          <p14:tracePt t="115808" x="4756150" y="5343525"/>
          <p14:tracePt t="115825" x="4832350" y="5356225"/>
          <p14:tracePt t="115828" x="4868863" y="5368925"/>
          <p14:tracePt t="115841" x="4906963" y="5368925"/>
          <p14:tracePt t="115844" x="4945063" y="5368925"/>
          <p14:tracePt t="115859" x="4968875" y="5368925"/>
          <p14:tracePt t="115861" x="5006975" y="5381625"/>
          <p14:tracePt t="115875" x="5032375" y="5394325"/>
          <p14:tracePt t="116148" x="5045075" y="5394325"/>
          <p14:tracePt t="116156" x="5068888" y="5394325"/>
          <p14:tracePt t="116164" x="5106988" y="5418138"/>
          <p14:tracePt t="116175" x="5181600" y="5456238"/>
          <p14:tracePt t="116192" x="5407025" y="5543550"/>
          <p14:tracePt t="116196" x="5545138" y="5581650"/>
          <p14:tracePt t="116209" x="5683250" y="5643563"/>
          <p14:tracePt t="116212" x="5808663" y="5694363"/>
          <p14:tracePt t="116226" x="5908675" y="5732463"/>
          <p14:tracePt t="116228" x="6008688" y="5781675"/>
          <p14:tracePt t="116243" x="6170613" y="5856288"/>
          <p14:tracePt t="116260" x="6270625" y="5881688"/>
          <p14:tracePt t="116276" x="6308725" y="5894388"/>
          <p14:tracePt t="116292" x="6308725" y="5907088"/>
          <p14:tracePt t="116380" x="6308725" y="5919788"/>
          <p14:tracePt t="116397" x="6308725" y="5932488"/>
          <p14:tracePt t="116420" x="6308725" y="5945188"/>
          <p14:tracePt t="116428" x="6296025" y="5945188"/>
          <p14:tracePt t="116436" x="6283325" y="5956300"/>
          <p14:tracePt t="116443" x="6270625" y="5969000"/>
          <p14:tracePt t="116460" x="6246813" y="6007100"/>
          <p14:tracePt t="116476" x="6208713" y="6045200"/>
          <p14:tracePt t="116493" x="6196013" y="6081713"/>
          <p14:tracePt t="116509" x="6170613" y="6107113"/>
          <p14:tracePt t="116526" x="6146800" y="6145213"/>
          <p14:tracePt t="116543" x="6096000" y="6181725"/>
          <p14:tracePt t="116559" x="6045200" y="6207125"/>
          <p14:tracePt t="116577" x="5995988" y="6219825"/>
          <p14:tracePt t="116579" x="5970588" y="6232525"/>
          <p14:tracePt t="116594" x="5945188" y="6232525"/>
          <p14:tracePt t="116596" x="5908675" y="6232525"/>
          <p14:tracePt t="116610" x="5883275" y="6245225"/>
          <p14:tracePt t="116612" x="5870575" y="6245225"/>
          <p14:tracePt t="116628" x="5808663" y="6245225"/>
          <p14:tracePt t="116644" x="5732463" y="6232525"/>
          <p14:tracePt t="116660" x="5657850" y="6194425"/>
          <p14:tracePt t="116677" x="5557838" y="6145213"/>
          <p14:tracePt t="116693" x="5457825" y="6094413"/>
          <p14:tracePt t="116710" x="5345113" y="6007100"/>
          <p14:tracePt t="116727" x="5245100" y="5945188"/>
          <p14:tracePt t="116744" x="5132388" y="5856288"/>
          <p14:tracePt t="116760" x="5032375" y="5794375"/>
          <p14:tracePt t="116764" x="4968875" y="5743575"/>
          <p14:tracePt t="116777" x="4919663" y="5707063"/>
          <p14:tracePt t="116780" x="4868863" y="5681663"/>
          <p14:tracePt t="116794" x="4832350" y="5643563"/>
          <p14:tracePt t="116796" x="4781550" y="5607050"/>
          <p14:tracePt t="116812" x="4706938" y="5507038"/>
          <p14:tracePt t="116828" x="4594225" y="5381625"/>
          <p14:tracePt t="116844" x="4518025" y="5281613"/>
          <p14:tracePt t="116861" x="4456113" y="5218113"/>
          <p14:tracePt t="116877" x="4418013" y="5168900"/>
          <p14:tracePt t="116893" x="4381500" y="5118100"/>
          <p14:tracePt t="116910" x="4368800" y="5105400"/>
          <p14:tracePt t="116917" x="4356100" y="5105400"/>
          <p14:tracePt t="116940" x="4343400" y="5105400"/>
          <p14:tracePt t="116948" x="4343400" y="5092700"/>
          <p14:tracePt t="116961" x="4318000" y="5081588"/>
          <p14:tracePt t="116963" x="4294188" y="5081588"/>
          <p14:tracePt t="116978" x="4256088" y="5081588"/>
          <p14:tracePt t="116980" x="4217988" y="5081588"/>
          <p14:tracePt t="116995" x="4143375" y="5056188"/>
          <p14:tracePt t="117011" x="4068763" y="5043488"/>
          <p14:tracePt t="117028" x="3992563" y="5030788"/>
          <p14:tracePt t="117044" x="3905250" y="5030788"/>
          <p14:tracePt t="117061" x="3717925" y="5030788"/>
          <p14:tracePt t="117078" x="3467100" y="5030788"/>
          <p14:tracePt t="117094" x="3179763" y="5068888"/>
          <p14:tracePt t="117111" x="3041650" y="5092700"/>
          <p14:tracePt t="117128" x="3003550" y="5092700"/>
          <p14:tracePt t="117156" x="3028950" y="5092700"/>
          <p14:tracePt t="117164" x="3116263" y="5092700"/>
          <p14:tracePt t="117179" x="3216275" y="5092700"/>
          <p14:tracePt t="117181" x="3292475" y="5092700"/>
          <p14:tracePt t="117195" x="3479800" y="5081588"/>
          <p14:tracePt t="117211" x="3654425" y="5056188"/>
          <p14:tracePt t="117228" x="3779838" y="5056188"/>
          <p14:tracePt t="117245" x="3856038" y="5056188"/>
          <p14:tracePt t="117261" x="3892550" y="5056188"/>
          <p14:tracePt t="117308" x="3879850" y="5081588"/>
          <p14:tracePt t="117316" x="3817938" y="5105400"/>
          <p14:tracePt t="117329" x="3743325" y="5130800"/>
          <p14:tracePt t="117331" x="3654425" y="5168900"/>
          <p14:tracePt t="117345" x="3579813" y="5194300"/>
          <p14:tracePt t="117348" x="3530600" y="5205413"/>
          <p14:tracePt t="117362" x="3467100" y="5218113"/>
          <p14:tracePt t="117364" x="3441700" y="5218113"/>
          <p14:tracePt t="117379" x="3392488" y="5243513"/>
          <p14:tracePt t="117395" x="3379788" y="5243513"/>
          <p14:tracePt t="117588" x="3367088" y="5243513"/>
          <p14:tracePt t="117595" x="3328988" y="5243513"/>
          <p14:tracePt t="117604" x="3292475" y="5256213"/>
          <p14:tracePt t="117613" x="3254375" y="5256213"/>
          <p14:tracePt t="117629" x="3216275" y="5256213"/>
          <p14:tracePt t="117646" x="3179763" y="5256213"/>
          <p14:tracePt t="117662" x="3167063" y="5256213"/>
          <p14:tracePt t="117679" x="3141663" y="5256213"/>
          <p14:tracePt t="117696" x="3103563" y="5256213"/>
          <p14:tracePt t="117699" x="3092450" y="5256213"/>
          <p14:tracePt t="117713" x="3079750" y="5256213"/>
          <p14:tracePt t="117730" x="3067050" y="5256213"/>
          <p14:tracePt t="117811" x="3079750" y="5256213"/>
          <p14:tracePt t="117818" x="3092450" y="5243513"/>
          <p14:tracePt t="117827" x="3128963" y="5230813"/>
          <p14:tracePt t="117844" x="3141663" y="5230813"/>
          <p14:tracePt t="117861" x="3167063" y="5230813"/>
          <p14:tracePt t="117878" x="3179763" y="5230813"/>
          <p14:tracePt t="117980" x="3179763" y="5218113"/>
          <p14:tracePt t="117988" x="3192463" y="5218113"/>
          <p14:tracePt t="118004" x="3205163" y="5218113"/>
          <p14:tracePt t="118013" x="3216275" y="5205413"/>
          <p14:tracePt t="118030" x="3241675" y="5205413"/>
          <p14:tracePt t="118047" x="3279775" y="5205413"/>
          <p14:tracePt t="118064" x="3317875" y="5205413"/>
          <p14:tracePt t="118080" x="3341688" y="5243513"/>
          <p14:tracePt t="118097" x="3367088" y="5268913"/>
          <p14:tracePt t="118100" x="3367088" y="5294313"/>
          <p14:tracePt t="118114" x="3379788" y="5305425"/>
          <p14:tracePt t="118116" x="3392488" y="5330825"/>
          <p14:tracePt t="118131" x="3417888" y="5343525"/>
          <p14:tracePt t="118148" x="3492500" y="5356225"/>
          <p14:tracePt t="118164" x="3554413" y="5368925"/>
          <p14:tracePt t="118181" x="3617913" y="5368925"/>
          <p14:tracePt t="118198" x="3654425" y="5368925"/>
          <p14:tracePt t="118214" x="3692525" y="5368925"/>
          <p14:tracePt t="118244" x="3705225" y="5368925"/>
          <p14:tracePt t="118252" x="3717925" y="5368925"/>
          <p14:tracePt t="118268" x="3743325" y="5368925"/>
          <p14:tracePt t="118281" x="3779838" y="5368925"/>
          <p14:tracePt t="118283" x="3830638" y="5381625"/>
          <p14:tracePt t="118298" x="3905250" y="5394325"/>
          <p14:tracePt t="118300" x="3992563" y="5394325"/>
          <p14:tracePt t="118316" x="4192588" y="5418138"/>
          <p14:tracePt t="118332" x="4430713" y="5418138"/>
          <p14:tracePt t="118348" x="4694238" y="5443538"/>
          <p14:tracePt t="118364" x="4945063" y="5481638"/>
          <p14:tracePt t="118381" x="5170488" y="5507038"/>
          <p14:tracePt t="118398" x="5319713" y="5530850"/>
          <p14:tracePt t="118414" x="5394325" y="5543550"/>
          <p14:tracePt t="118431" x="5407025" y="5543550"/>
          <p14:tracePt t="118532" x="5432425" y="5543550"/>
          <p14:tracePt t="118540" x="5457825" y="5543550"/>
          <p14:tracePt t="118548" x="5495925" y="5543550"/>
          <p14:tracePt t="118565" x="5607050" y="5543550"/>
          <p14:tracePt t="118581" x="5757863" y="5543550"/>
          <p14:tracePt t="118598" x="5932488" y="5543550"/>
          <p14:tracePt t="118615" x="6108700" y="5530850"/>
          <p14:tracePt t="118631" x="6259513" y="5530850"/>
          <p14:tracePt t="118648" x="6321425" y="5518150"/>
          <p14:tracePt t="118651" x="6359525" y="5518150"/>
          <p14:tracePt t="118666" x="6383338" y="5518150"/>
          <p14:tracePt t="118668" x="6396038" y="5518150"/>
          <p14:tracePt t="118681" x="6421438" y="5518150"/>
          <p14:tracePt t="118699" x="6483350" y="5494338"/>
          <p14:tracePt t="118716" x="6521450" y="5481638"/>
          <p14:tracePt t="118732" x="6534150" y="5481638"/>
          <p14:tracePt t="118860" x="6546850" y="5481638"/>
          <p14:tracePt t="118868" x="6559550" y="5481638"/>
          <p14:tracePt t="118883" x="6584950" y="5468938"/>
          <p14:tracePt t="118901" x="6596063" y="5456238"/>
          <p14:tracePt t="119116" x="6608763" y="5456238"/>
          <p14:tracePt t="119124" x="6621463" y="5456238"/>
          <p14:tracePt t="119140" x="6634163" y="5456238"/>
          <p14:tracePt t="119149" x="6646863" y="5456238"/>
          <p14:tracePt t="119212" x="6634163" y="5456238"/>
          <p14:tracePt t="119219" x="6621463" y="5456238"/>
          <p14:tracePt t="119234" x="6608763" y="5456238"/>
          <p14:tracePt t="119236" x="6596063" y="5456238"/>
          <p14:tracePt t="119388" x="6584950" y="5456238"/>
          <p14:tracePt t="119412" x="6584950" y="5443538"/>
          <p14:tracePt t="119419" x="6584950" y="5430838"/>
          <p14:tracePt t="119435" x="6621463" y="5418138"/>
          <p14:tracePt t="119451" x="6634163" y="5418138"/>
          <p14:tracePt t="119548" x="6646863" y="5418138"/>
          <p14:tracePt t="119556" x="6659563" y="5418138"/>
          <p14:tracePt t="119568" x="6684963" y="5418138"/>
          <p14:tracePt t="119584" x="6772275" y="5381625"/>
          <p14:tracePt t="119588" x="6808788" y="5356225"/>
          <p14:tracePt t="119601" x="6859588" y="5343525"/>
          <p14:tracePt t="119604" x="6921500" y="5343525"/>
          <p14:tracePt t="119618" x="6972300" y="5318125"/>
          <p14:tracePt t="119620" x="7046913" y="5305425"/>
          <p14:tracePt t="119636" x="7185025" y="5281613"/>
          <p14:tracePt t="119651" x="7348538" y="5256213"/>
          <p14:tracePt t="119668" x="7548563" y="5256213"/>
          <p14:tracePt t="119685" x="7748588" y="5256213"/>
          <p14:tracePt t="119703" x="7974013" y="5256213"/>
          <p14:tracePt t="119717" x="8174038" y="5256213"/>
          <p14:tracePt t="119734" x="8324850" y="5256213"/>
          <p14:tracePt t="119750" x="8448675" y="5256213"/>
          <p14:tracePt t="119769" x="8486775" y="5256213"/>
          <p14:tracePt t="119771" x="8499475" y="5256213"/>
          <p14:tracePt t="119796" x="8512175" y="5256213"/>
          <p14:tracePt t="119828" x="8524875" y="5256213"/>
          <p14:tracePt t="119835" x="8537575" y="5256213"/>
          <p14:tracePt t="119844" x="8548688" y="5256213"/>
          <p14:tracePt t="119851" x="8561388" y="5256213"/>
          <p14:tracePt t="119868" x="8599488" y="5256213"/>
          <p14:tracePt t="119885" x="8624888" y="5256213"/>
          <p14:tracePt t="119901" x="8650288" y="5243513"/>
          <p14:tracePt t="119918" x="8661400" y="5243513"/>
          <p14:tracePt t="119935" x="8699500" y="5243513"/>
          <p14:tracePt t="119952" x="8750300" y="5230813"/>
          <p14:tracePt t="119969" x="8774113" y="5218113"/>
          <p14:tracePt t="119986" x="8786813" y="5218113"/>
          <p14:tracePt t="119988" x="8812213" y="5218113"/>
          <p14:tracePt t="120012" x="8824913" y="5218113"/>
          <p14:tracePt t="120028" x="8837613" y="5218113"/>
          <p14:tracePt t="120036" x="8850313" y="5218113"/>
          <p14:tracePt t="120052" x="8850313" y="5205413"/>
          <p14:tracePt t="120069" x="8863013" y="5205413"/>
          <p14:tracePt t="120085" x="8886825" y="5205413"/>
          <p14:tracePt t="120102" x="8899525" y="5205413"/>
          <p14:tracePt t="120119" x="8924925" y="5205413"/>
          <p14:tracePt t="120136" x="8937625" y="5194300"/>
          <p14:tracePt t="120153" x="8975725" y="5194300"/>
          <p14:tracePt t="120155" x="8986838" y="5194300"/>
          <p14:tracePt t="120169" x="8999538" y="5194300"/>
          <p14:tracePt t="120172" x="9012238" y="5194300"/>
          <p14:tracePt t="120196" x="9024938" y="5194300"/>
          <p14:tracePt t="120203" x="9037638" y="5194300"/>
          <p14:tracePt t="120228" x="9050338" y="5194300"/>
          <p14:tracePt t="120252" x="9063038" y="5181600"/>
          <p14:tracePt t="120284" x="9075738" y="5181600"/>
          <p14:tracePt t="120292" x="9088438" y="5181600"/>
          <p14:tracePt t="120303" x="9099550" y="5181600"/>
          <p14:tracePt t="120320" x="9112250" y="5181600"/>
          <p14:tracePt t="120336" x="9124950" y="5181600"/>
          <p14:tracePt t="120339" x="9137650" y="5181600"/>
          <p14:tracePt t="120353" x="9150350" y="5181600"/>
          <p14:tracePt t="120370" x="9163050" y="5181600"/>
          <p14:tracePt t="120372" x="9175750" y="5181600"/>
          <p14:tracePt t="120388" x="9199563" y="5181600"/>
          <p14:tracePt t="120404" x="9212263" y="5181600"/>
          <p14:tracePt t="120420" x="9224963" y="5181600"/>
          <p14:tracePt t="120437" x="9224963" y="5194300"/>
          <p14:tracePt t="120508" x="9237663" y="5194300"/>
          <p14:tracePt t="120516" x="9250363" y="5194300"/>
          <p14:tracePt t="120524" x="9250363" y="5205413"/>
          <p14:tracePt t="120537" x="9263063" y="5218113"/>
          <p14:tracePt t="120540" x="9288463" y="5218113"/>
          <p14:tracePt t="120554" x="9301163" y="5218113"/>
          <p14:tracePt t="120556" x="9312275" y="5230813"/>
          <p14:tracePt t="120772" x="9312275" y="5256213"/>
          <p14:tracePt t="120780" x="9312275" y="5294313"/>
          <p14:tracePt t="120788" x="9312275" y="5343525"/>
          <p14:tracePt t="120804" x="9250363" y="5430838"/>
          <p14:tracePt t="120821" x="9124950" y="5518150"/>
          <p14:tracePt t="120837" x="8937625" y="5630863"/>
          <p14:tracePt t="120854" x="8837613" y="5668963"/>
          <p14:tracePt t="120870" x="8712200" y="5707063"/>
          <p14:tracePt t="120888" x="8486775" y="5756275"/>
          <p14:tracePt t="120904" x="8235950" y="5781675"/>
          <p14:tracePt t="120907" x="8110538" y="5794375"/>
          <p14:tracePt t="120921" x="7974013" y="5819775"/>
          <p14:tracePt t="120923" x="7848600" y="5832475"/>
          <p14:tracePt t="120939" x="7735888" y="5832475"/>
          <p14:tracePt t="120941" x="7635875" y="5832475"/>
          <p14:tracePt t="120956" x="7497763" y="5832475"/>
          <p14:tracePt t="120971" x="7410450" y="5832475"/>
          <p14:tracePt t="120988" x="7372350" y="5832475"/>
          <p14:tracePt t="121476" x="7359650" y="5832475"/>
          <p14:tracePt t="121484" x="7323138" y="5832475"/>
          <p14:tracePt t="121492" x="7297738" y="5832475"/>
          <p14:tracePt t="121507" x="7235825" y="5856288"/>
          <p14:tracePt t="121523" x="7134225" y="5881688"/>
          <p14:tracePt t="121540" x="6997700" y="5907088"/>
          <p14:tracePt t="121556" x="6872288" y="5919788"/>
          <p14:tracePt t="121573" x="6772275" y="5945188"/>
          <p14:tracePt t="121589" x="6708775" y="5956300"/>
          <p14:tracePt t="121606" x="6672263" y="5969000"/>
          <p14:tracePt t="121623" x="6659563" y="5981700"/>
          <p14:tracePt t="121640" x="6646863" y="5981700"/>
          <p14:tracePt t="121656" x="6634163" y="5981700"/>
          <p14:tracePt t="121868" x="6634163" y="5969000"/>
          <p14:tracePt t="122044" x="6621463" y="5969000"/>
          <p14:tracePt t="122052" x="6596063" y="5969000"/>
          <p14:tracePt t="122059" x="6534150" y="5969000"/>
          <p14:tracePt t="122075" x="6383338" y="5969000"/>
          <p14:tracePt t="122091" x="6270625" y="5969000"/>
          <p14:tracePt t="122108" x="6196013" y="5981700"/>
          <p14:tracePt t="122124" x="6134100" y="5994400"/>
          <p14:tracePt t="122141" x="6070600" y="6019800"/>
          <p14:tracePt t="122157" x="5995988" y="6019800"/>
          <p14:tracePt t="122174" x="5908675" y="6045200"/>
          <p14:tracePt t="122191" x="5783263" y="6069013"/>
          <p14:tracePt t="122208" x="5657850" y="6094413"/>
          <p14:tracePt t="122225" x="5532438" y="6119813"/>
          <p14:tracePt t="122227" x="5445125" y="6132513"/>
          <p14:tracePt t="122241" x="5357813" y="6145213"/>
          <p14:tracePt t="122244" x="5281613" y="6157913"/>
          <p14:tracePt t="122259" x="5145088" y="6194425"/>
          <p14:tracePt t="122275" x="5006975" y="6207125"/>
          <p14:tracePt t="122292" x="4868863" y="6232525"/>
          <p14:tracePt t="122308" x="4743450" y="6269038"/>
          <p14:tracePt t="122325" x="4619625" y="6294438"/>
          <p14:tracePt t="122341" x="4506913" y="6319838"/>
          <p14:tracePt t="122358" x="4443413" y="6332538"/>
          <p14:tracePt t="122375" x="4381500" y="6345238"/>
          <p14:tracePt t="122391" x="4318000" y="6345238"/>
          <p14:tracePt t="122409" x="4281488" y="6381750"/>
          <p14:tracePt t="122412" x="4243388" y="6381750"/>
          <p14:tracePt t="122425" x="4192588" y="6394450"/>
          <p14:tracePt t="122428" x="4156075" y="6407150"/>
          <p14:tracePt t="122442" x="4130675" y="6419850"/>
          <p14:tracePt t="122444" x="4092575" y="6432550"/>
          <p14:tracePt t="122459" x="3979863" y="6445250"/>
          <p14:tracePt t="122476" x="3830638" y="6470650"/>
          <p14:tracePt t="122492" x="3630613" y="6470650"/>
          <p14:tracePt t="122509" x="3429000" y="6470650"/>
          <p14:tracePt t="122525" x="3317875" y="6470650"/>
          <p14:tracePt t="122542" x="3267075" y="6470650"/>
          <p14:tracePt t="122558" x="3228975" y="6470650"/>
          <p14:tracePt t="122576" x="3205163" y="6470650"/>
          <p14:tracePt t="122684" x="3205163" y="6457950"/>
          <p14:tracePt t="122692" x="3192463" y="6445250"/>
          <p14:tracePt t="122700" x="3192463" y="6432550"/>
          <p14:tracePt t="122709" x="3192463" y="6419850"/>
          <p14:tracePt t="122725" x="3192463" y="6394450"/>
          <p14:tracePt t="123148" x="3192463" y="6381750"/>
          <p14:tracePt t="123156" x="3179763" y="6357938"/>
          <p14:tracePt t="123164" x="3167063" y="6332538"/>
          <p14:tracePt t="123177" x="3167063" y="6307138"/>
          <p14:tracePt t="123180" x="3167063" y="6294438"/>
          <p14:tracePt t="123194" x="3154363" y="6269038"/>
          <p14:tracePt t="123196" x="3154363" y="6257925"/>
          <p14:tracePt t="123211" x="3141663" y="6207125"/>
          <p14:tracePt t="123228" x="3128963" y="6157913"/>
          <p14:tracePt t="123244" x="3116263" y="6107113"/>
          <p14:tracePt t="123261" x="3092450" y="6045200"/>
          <p14:tracePt t="123277" x="3054350" y="5981700"/>
          <p14:tracePt t="123293" x="3003550" y="5894388"/>
          <p14:tracePt t="123310" x="2967038" y="5843588"/>
          <p14:tracePt t="123328" x="2928938" y="5819775"/>
          <p14:tracePt t="123344" x="2928938" y="5807075"/>
          <p14:tracePt t="123347" x="2928938" y="5794375"/>
          <p14:tracePt t="123540" x="2916238" y="5794375"/>
          <p14:tracePt t="123547" x="2903538" y="5794375"/>
          <p14:tracePt t="123561" x="2903538" y="5781675"/>
          <p14:tracePt t="123564" x="2890838" y="5781675"/>
          <p14:tracePt t="123579" x="2879725" y="5768975"/>
          <p14:tracePt t="123595" x="2854325" y="5768975"/>
          <p14:tracePt t="123620" x="2841625" y="5768975"/>
          <p14:tracePt t="123660" x="2828925" y="5768975"/>
          <p14:tracePt t="123684" x="2816225" y="5768975"/>
          <p14:tracePt t="123708" x="2803525" y="5768975"/>
          <p14:tracePt t="123716" x="2790825" y="5768975"/>
          <p14:tracePt t="123740" x="2778125" y="5768975"/>
          <p14:tracePt t="123756" x="2767013" y="5768975"/>
          <p14:tracePt t="123763" x="2741613" y="5768975"/>
          <p14:tracePt t="123804" x="2728913" y="5794375"/>
          <p14:tracePt t="123820" x="2728913" y="5807075"/>
          <p14:tracePt t="123828" x="2728913" y="5819775"/>
          <p14:tracePt t="123835" x="2728913" y="5832475"/>
          <p14:tracePt t="123845" x="2728913" y="5843588"/>
          <p14:tracePt t="123861" x="2728913" y="5856288"/>
          <p14:tracePt t="123884" x="2728913" y="5868988"/>
          <p14:tracePt t="124052" x="2728913" y="5881688"/>
          <p14:tracePt t="124068" x="2716213" y="5881688"/>
          <p14:tracePt t="124076" x="2703513" y="5881688"/>
          <p14:tracePt t="124084" x="2690813" y="5881688"/>
          <p14:tracePt t="124100" x="2678113" y="5894388"/>
          <p14:tracePt t="124116" x="2667000" y="5894388"/>
          <p14:tracePt t="124340" x="2667000" y="5907088"/>
          <p14:tracePt t="124347" x="2667000" y="5919788"/>
          <p14:tracePt t="124356" x="2678113" y="5919788"/>
          <p14:tracePt t="124364" x="2716213" y="5932488"/>
          <p14:tracePt t="124380" x="2790825" y="5945188"/>
          <p14:tracePt t="124397" x="2854325" y="5969000"/>
          <p14:tracePt t="124413" x="2916238" y="5981700"/>
          <p14:tracePt t="124430" x="2954338" y="5981700"/>
          <p14:tracePt t="124447" x="2992438" y="6007100"/>
          <p14:tracePt t="124464" x="3016250" y="6007100"/>
          <p14:tracePt t="124480" x="3054350" y="6032500"/>
          <p14:tracePt t="124483" x="3067050" y="6032500"/>
          <p14:tracePt t="124498" x="3092450" y="6032500"/>
          <p14:tracePt t="124500" x="3103563" y="6032500"/>
          <p14:tracePt t="124514" x="3116263" y="6045200"/>
          <p14:tracePt t="124516" x="3141663" y="6056313"/>
          <p14:tracePt t="124531" x="3154363" y="6056313"/>
          <p14:tracePt t="124612" x="3167063" y="6056313"/>
          <p14:tracePt t="124620" x="3179763" y="6056313"/>
          <p14:tracePt t="124630" x="3192463" y="6056313"/>
          <p14:tracePt t="124648" x="3205163" y="6056313"/>
          <p14:tracePt t="124716" x="3216275" y="6056313"/>
          <p14:tracePt t="124723" x="3228975" y="6056313"/>
          <p14:tracePt t="124731" x="3241675" y="6056313"/>
          <p14:tracePt t="124748" x="3279775" y="6045200"/>
          <p14:tracePt t="124765" x="3367088" y="6007100"/>
          <p14:tracePt t="124781" x="3429000" y="5956300"/>
          <p14:tracePt t="124798" x="3517900" y="5945188"/>
          <p14:tracePt t="124814" x="3592513" y="5907088"/>
          <p14:tracePt t="124831" x="3654425" y="5894388"/>
          <p14:tracePt t="124848" x="3679825" y="5894388"/>
          <p14:tracePt t="124864" x="3705225" y="5894388"/>
          <p14:tracePt t="124980" x="3730625" y="5894388"/>
          <p14:tracePt t="124988" x="3743325" y="5894388"/>
          <p14:tracePt t="124998" x="3756025" y="5894388"/>
          <p14:tracePt t="125015" x="3779838" y="5894388"/>
          <p14:tracePt t="125032" x="3792538" y="5894388"/>
          <p14:tracePt t="125049" x="3817938" y="5894388"/>
          <p14:tracePt t="125066" x="3830638" y="5894388"/>
          <p14:tracePt t="125068" x="3843338" y="5881688"/>
          <p14:tracePt t="125082" x="3856038" y="5881688"/>
          <p14:tracePt t="125100" x="3905250" y="5868988"/>
          <p14:tracePt t="125116" x="3943350" y="5856288"/>
          <p14:tracePt t="125132" x="3979863" y="5856288"/>
          <p14:tracePt t="125324" x="3992563" y="5856288"/>
          <p14:tracePt t="125332" x="4005263" y="5856288"/>
          <p14:tracePt t="125339" x="4030663" y="5856288"/>
          <p14:tracePt t="125349" x="4068763" y="5856288"/>
          <p14:tracePt t="125366" x="4130675" y="5856288"/>
          <p14:tracePt t="125382" x="4156075" y="5856288"/>
          <p14:tracePt t="125399" x="4168775" y="5856288"/>
          <p14:tracePt t="125828" x="4168775" y="5868988"/>
          <p14:tracePt t="125836" x="4168775" y="5894388"/>
          <p14:tracePt t="125851" x="4181475" y="5956300"/>
          <p14:tracePt t="125868" x="4192588" y="5994400"/>
          <p14:tracePt t="125884" x="4192588" y="6032500"/>
          <p14:tracePt t="125901" x="4192588" y="6056313"/>
          <p14:tracePt t="125917" x="4192588" y="6069013"/>
          <p14:tracePt t="125988" x="4181475" y="6069013"/>
          <p14:tracePt t="126004" x="4168775" y="6069013"/>
          <p14:tracePt t="126012" x="4156075" y="6069013"/>
          <p14:tracePt t="126036" x="4143375" y="6069013"/>
          <p14:tracePt t="126300" x="4156075" y="6069013"/>
          <p14:tracePt t="126308" x="4181475" y="6069013"/>
          <p14:tracePt t="126318" x="4217988" y="6069013"/>
          <p14:tracePt t="126335" x="4281488" y="6069013"/>
          <p14:tracePt t="126352" x="4381500" y="6056313"/>
          <p14:tracePt t="126369" x="4468813" y="6056313"/>
          <p14:tracePt t="126371" x="4518025" y="6056313"/>
          <p14:tracePt t="126386" x="4556125" y="6056313"/>
          <p14:tracePt t="126388" x="4594225" y="6056313"/>
          <p14:tracePt t="126403" x="4643438" y="6056313"/>
          <p14:tracePt t="126419" x="4694238" y="6056313"/>
          <p14:tracePt t="126436" x="4743450" y="6056313"/>
          <p14:tracePt t="126452" x="4781550" y="6056313"/>
          <p14:tracePt t="126469" x="4806950" y="6056313"/>
          <p14:tracePt t="126485" x="4856163" y="6056313"/>
          <p14:tracePt t="126502" x="4945063" y="6056313"/>
          <p14:tracePt t="126519" x="5057775" y="6056313"/>
          <p14:tracePt t="126536" x="5232400" y="6069013"/>
          <p14:tracePt t="126553" x="5419725" y="6081713"/>
          <p14:tracePt t="126555" x="5507038" y="6094413"/>
          <p14:tracePt t="126569" x="5595938" y="6107113"/>
          <p14:tracePt t="126586" x="5695950" y="6119813"/>
          <p14:tracePt t="126588" x="5732463" y="6119813"/>
          <p14:tracePt t="126603" x="5770563" y="6132513"/>
          <p14:tracePt t="126619" x="5783263" y="6132513"/>
          <p14:tracePt t="126684" x="5783263" y="6145213"/>
          <p14:tracePt t="126692" x="5783263" y="6157913"/>
          <p14:tracePt t="126703" x="5783263" y="6169025"/>
          <p14:tracePt t="126724" x="5783263" y="6181725"/>
          <p14:tracePt t="126737" x="5757863" y="6181725"/>
          <p14:tracePt t="126739" x="5745163" y="6181725"/>
          <p14:tracePt t="126753" x="5732463" y="6181725"/>
          <p14:tracePt t="126756" x="5719763" y="6181725"/>
          <p14:tracePt t="126770" x="5708650" y="6194425"/>
          <p14:tracePt t="126772" x="5695950" y="6194425"/>
          <p14:tracePt t="126787" x="5670550" y="6194425"/>
          <p14:tracePt t="126803" x="5657850" y="6194425"/>
          <p14:tracePt t="127588" x="5670550" y="6194425"/>
          <p14:tracePt t="127596" x="5695950" y="6194425"/>
          <p14:tracePt t="127604" x="5745163" y="6181725"/>
          <p14:tracePt t="127621" x="5845175" y="6145213"/>
          <p14:tracePt t="127638" x="5957888" y="6107113"/>
          <p14:tracePt t="127655" x="6021388" y="6094413"/>
          <p14:tracePt t="127672" x="6057900" y="6081713"/>
          <p14:tracePt t="127675" x="6070600" y="6081713"/>
          <p14:tracePt t="127689" x="6083300" y="6081713"/>
          <p14:tracePt t="128028" x="6083300" y="6069013"/>
          <p14:tracePt t="128044" x="6083300" y="6056313"/>
          <p14:tracePt t="128108" x="6096000" y="6056313"/>
          <p14:tracePt t="128116" x="6096000" y="6081713"/>
          <p14:tracePt t="128132" x="6096000" y="6094413"/>
          <p14:tracePt t="128140" x="6083300" y="6107113"/>
          <p14:tracePt t="128157" x="6045200" y="6119813"/>
          <p14:tracePt t="128173" x="5995988" y="6145213"/>
          <p14:tracePt t="128190" x="5957888" y="6157913"/>
          <p14:tracePt t="128207" x="5945188" y="6157913"/>
          <p14:tracePt t="128788" x="5945188" y="6145213"/>
          <p14:tracePt t="128796" x="5945188" y="6132513"/>
          <p14:tracePt t="128812" x="5945188" y="6119813"/>
          <p14:tracePt t="128826" x="5945188" y="6107113"/>
          <p14:tracePt t="128841" x="5945188" y="6094413"/>
          <p14:tracePt t="128844" x="5945188" y="6069013"/>
          <p14:tracePt t="128859" x="5945188" y="6019800"/>
          <p14:tracePt t="128876" x="5945188" y="5994400"/>
          <p14:tracePt t="128892" x="5945188" y="5956300"/>
          <p14:tracePt t="128908" x="5945188" y="5945188"/>
          <p14:tracePt t="129572" x="5945188" y="5919788"/>
          <p14:tracePt t="129579" x="5945188" y="5868988"/>
          <p14:tracePt t="129594" x="5945188" y="5781675"/>
          <p14:tracePt t="129596" x="5970588" y="5694363"/>
          <p14:tracePt t="129611" x="6045200" y="5530850"/>
          <p14:tracePt t="129628" x="6134100" y="5368925"/>
          <p14:tracePt t="129644" x="6246813" y="5230813"/>
          <p14:tracePt t="129661" x="6421438" y="5130800"/>
          <p14:tracePt t="129677" x="6608763" y="5068888"/>
          <p14:tracePt t="129694" x="6784975" y="5030788"/>
          <p14:tracePt t="129710" x="6910388" y="5005388"/>
          <p14:tracePt t="129728" x="6946900" y="5005388"/>
          <p14:tracePt t="129744" x="6959600" y="5005388"/>
          <p14:tracePt t="129747" x="6972300" y="5005388"/>
          <p14:tracePt t="129828" x="6921500" y="5005388"/>
          <p14:tracePt t="129836" x="6821488" y="5005388"/>
          <p14:tracePt t="129845" x="6659563" y="5005388"/>
          <p14:tracePt t="129861" x="6246813" y="5005388"/>
          <p14:tracePt t="129877" x="5870575" y="5005388"/>
          <p14:tracePt t="129895" x="5657850" y="4992688"/>
          <p14:tracePt t="129911" x="5583238" y="4956175"/>
          <p14:tracePt t="129928" x="5557838" y="4956175"/>
          <p14:tracePt t="129947" x="5557838" y="4943475"/>
          <p14:tracePt t="129961" x="5519738" y="4892675"/>
          <p14:tracePt t="129963" x="5470525" y="4818063"/>
          <p14:tracePt t="129979" x="5370513" y="4656138"/>
          <p14:tracePt t="129995" x="5245100" y="4443413"/>
          <p14:tracePt t="130012" x="5157788" y="4241800"/>
          <p14:tracePt t="130028" x="5068888" y="4054475"/>
          <p14:tracePt t="130045" x="4994275" y="3892550"/>
          <p14:tracePt t="130061" x="4945063" y="3779838"/>
          <p14:tracePt t="130078" x="4906963" y="3667125"/>
          <p14:tracePt t="130094" x="4856163" y="3567113"/>
          <p14:tracePt t="130112" x="4832350" y="3467100"/>
          <p14:tracePt t="130129" x="4794250" y="3416300"/>
          <p14:tracePt t="130131" x="4794250" y="3390900"/>
          <p14:tracePt t="130146" x="4781550" y="3378200"/>
          <p14:tracePt t="130148" x="4768850" y="3367088"/>
          <p14:tracePt t="130163" x="4768850" y="3354388"/>
          <p14:tracePt t="130188" x="4756150" y="3354388"/>
          <p14:tracePt t="130195" x="4756150" y="3328988"/>
          <p14:tracePt t="130212" x="4743450" y="3316288"/>
          <p14:tracePt t="130229" x="4719638" y="3290888"/>
          <p14:tracePt t="130245" x="4706938" y="3254375"/>
          <p14:tracePt t="130262" x="4694238" y="3228975"/>
          <p14:tracePt t="130278" x="4694238" y="3216275"/>
          <p14:tracePt t="130295" x="4694238" y="3203575"/>
          <p14:tracePt t="130500" x="4694238" y="3216275"/>
          <p14:tracePt t="130508" x="4681538" y="3254375"/>
          <p14:tracePt t="130516" x="4681538" y="3290888"/>
          <p14:tracePt t="130530" x="4668838" y="3354388"/>
          <p14:tracePt t="130532" x="4656138" y="3416300"/>
          <p14:tracePt t="130546" x="4643438" y="3490913"/>
          <p14:tracePt t="130548" x="4630738" y="3554413"/>
          <p14:tracePt t="130563" x="4606925" y="3716338"/>
          <p14:tracePt t="130580" x="4581525" y="3854450"/>
          <p14:tracePt t="130597" x="4568825" y="3954463"/>
          <p14:tracePt t="130613" x="4556125" y="3992563"/>
          <p14:tracePt t="130629" x="4543425" y="4017963"/>
          <p14:tracePt t="130646" x="4543425" y="4029075"/>
          <p14:tracePt t="130668" x="4543425" y="4041775"/>
          <p14:tracePt t="130804" x="4543425" y="4017963"/>
          <p14:tracePt t="130813" x="4543425" y="3992563"/>
          <p14:tracePt t="130820" x="4543425" y="3967163"/>
          <p14:tracePt t="130830" x="4543425" y="3941763"/>
          <p14:tracePt t="130847" x="4543425" y="3929063"/>
          <p14:tracePt t="130864" x="4543425" y="3916363"/>
          <p14:tracePt t="130880" x="4543425" y="3905250"/>
          <p14:tracePt t="130899" x="4530725" y="3879850"/>
          <p14:tracePt t="130915" x="4530725" y="3867150"/>
          <p14:tracePt t="130931" x="4518025" y="3841750"/>
          <p14:tracePt t="130948" x="4518025" y="3829050"/>
          <p14:tracePt t="130964" x="4506913" y="3816350"/>
          <p14:tracePt t="130988" x="4506913" y="3803650"/>
          <p14:tracePt t="131012" x="4506913" y="3792538"/>
          <p14:tracePt t="131043" x="4506913" y="3779838"/>
          <p14:tracePt t="131228" x="4494213" y="3779838"/>
          <p14:tracePt t="131236" x="4468813" y="3779838"/>
          <p14:tracePt t="131248" x="4430713" y="3779838"/>
          <p14:tracePt t="131251" x="4394200" y="3779838"/>
          <p14:tracePt t="131265" x="4368800" y="3803650"/>
          <p14:tracePt t="131268" x="4356100" y="3803650"/>
          <p14:tracePt t="131282" x="4343400" y="3803650"/>
          <p14:tracePt t="131298" x="4330700" y="3816350"/>
          <p14:tracePt t="131428" x="4368800" y="3792538"/>
          <p14:tracePt t="131436" x="4430713" y="3741738"/>
          <p14:tracePt t="131449" x="4506913" y="3703638"/>
          <p14:tracePt t="131451" x="4581525" y="3667125"/>
          <p14:tracePt t="131466" x="4656138" y="3629025"/>
          <p14:tracePt t="131468" x="4732338" y="3590925"/>
          <p14:tracePt t="131483" x="4819650" y="3567113"/>
          <p14:tracePt t="131499" x="4832350" y="3554413"/>
          <p14:tracePt t="131596" x="4832350" y="3567113"/>
          <p14:tracePt t="131604" x="4832350" y="3603625"/>
          <p14:tracePt t="131616" x="4832350" y="3629025"/>
          <p14:tracePt t="131633" x="4832350" y="3679825"/>
          <p14:tracePt t="131635" x="4819650" y="3703638"/>
          <p14:tracePt t="131650" x="4819650" y="3729038"/>
          <p14:tracePt t="131652" x="4819650" y="3741738"/>
          <p14:tracePt t="131666" x="4819650" y="3754438"/>
          <p14:tracePt t="131683" x="4819650" y="3767138"/>
          <p14:tracePt t="131748" x="4843463" y="3767138"/>
          <p14:tracePt t="131756" x="4868863" y="3779838"/>
          <p14:tracePt t="131766" x="4894263" y="3779838"/>
          <p14:tracePt t="131783" x="4945063" y="3779838"/>
          <p14:tracePt t="131799" x="4956175" y="3779838"/>
          <p14:tracePt t="131816" x="4968875" y="3779838"/>
          <p14:tracePt t="132308" x="4968875" y="3792538"/>
          <p14:tracePt t="132317" x="4981575" y="3803650"/>
          <p14:tracePt t="132325" x="5032375" y="3829050"/>
          <p14:tracePt t="132334" x="5081588" y="3879850"/>
          <p14:tracePt t="132351" x="5257800" y="3979863"/>
          <p14:tracePt t="132368" x="5445125" y="4079875"/>
          <p14:tracePt t="132372" x="5545138" y="4141788"/>
          <p14:tracePt t="132384" x="5645150" y="4192588"/>
          <p14:tracePt t="132388" x="5732463" y="4230688"/>
          <p14:tracePt t="132401" x="5821363" y="4267200"/>
          <p14:tracePt t="132418" x="5983288" y="4341813"/>
          <p14:tracePt t="132420" x="6045200" y="4379913"/>
          <p14:tracePt t="132435" x="6121400" y="4418013"/>
          <p14:tracePt t="132452" x="6146800" y="4430713"/>
          <p14:tracePt t="132468" x="6157913" y="4430713"/>
          <p14:tracePt t="132485" x="6157913" y="4443413"/>
          <p14:tracePt t="132502" x="6196013" y="4454525"/>
          <p14:tracePt t="132518" x="6234113" y="4492625"/>
          <p14:tracePt t="132535" x="6296025" y="4543425"/>
          <p14:tracePt t="132551" x="6434138" y="4605338"/>
          <p14:tracePt t="132569" x="6634163" y="4679950"/>
          <p14:tracePt t="132571" x="6734175" y="4730750"/>
          <p14:tracePt t="132585" x="6859588" y="4768850"/>
          <p14:tracePt t="132588" x="6972300" y="4805363"/>
          <p14:tracePt t="132602" x="7110413" y="4830763"/>
          <p14:tracePt t="132604" x="7259638" y="4856163"/>
          <p14:tracePt t="132620" x="7585075" y="4918075"/>
          <p14:tracePt t="132635" x="7910513" y="4956175"/>
          <p14:tracePt t="132652" x="8261350" y="4968875"/>
          <p14:tracePt t="132669" x="8624888" y="4968875"/>
          <p14:tracePt t="132685" x="9037638" y="4968875"/>
          <p14:tracePt t="132702" x="9450388" y="4968875"/>
          <p14:tracePt t="132719" x="9813925" y="4968875"/>
          <p14:tracePt t="132735" x="10113963" y="4968875"/>
          <p14:tracePt t="132752" x="10326688" y="4968875"/>
          <p14:tracePt t="132755" x="10401300" y="4968875"/>
          <p14:tracePt t="132769" x="10439400" y="4968875"/>
          <p14:tracePt t="132771" x="10477500" y="4968875"/>
          <p14:tracePt t="132786" x="10502900" y="4968875"/>
          <p14:tracePt t="132788" x="10514013" y="4968875"/>
          <p14:tracePt t="132803" x="10564813" y="4968875"/>
          <p14:tracePt t="132820" x="10602913" y="4968875"/>
          <p14:tracePt t="132836" x="10652125" y="4968875"/>
          <p14:tracePt t="132852" x="10677525" y="4968875"/>
          <p14:tracePt t="132869" x="10690225" y="4968875"/>
          <p14:tracePt t="133036" x="10702925" y="4968875"/>
          <p14:tracePt t="133044" x="10715625" y="4968875"/>
          <p14:tracePt t="133052" x="10739438" y="4968875"/>
          <p14:tracePt t="133069" x="10802938" y="5056188"/>
          <p14:tracePt t="133086" x="10802938" y="5105400"/>
          <p14:tracePt t="133103" x="10802938" y="5143500"/>
          <p14:tracePt t="133120" x="10802938" y="5205413"/>
          <p14:tracePt t="133136" x="10802938" y="5268913"/>
          <p14:tracePt t="133139" x="10802938" y="5294313"/>
          <p14:tracePt t="133228" x="10802938" y="5281613"/>
          <p14:tracePt t="133236" x="10790238" y="5268913"/>
          <p14:tracePt t="133243" x="10790238" y="5256213"/>
          <p14:tracePt t="133253" x="10777538" y="5218113"/>
          <p14:tracePt t="133270" x="10739438" y="5156200"/>
          <p14:tracePt t="133287" x="10715625" y="5118100"/>
          <p14:tracePt t="133303" x="10715625" y="5092700"/>
          <p14:tracePt t="133320" x="10726738" y="5056188"/>
          <p14:tracePt t="133337" x="10726738" y="5030788"/>
          <p14:tracePt t="133340" x="10739438" y="5018088"/>
          <p14:tracePt t="133354" x="10752138" y="5005388"/>
          <p14:tracePt t="133356" x="10790238" y="5005388"/>
          <p14:tracePt t="133371" x="10815638" y="4981575"/>
          <p14:tracePt t="133387" x="10852150" y="4943475"/>
          <p14:tracePt t="133404" x="10902950" y="4905375"/>
          <p14:tracePt t="133421" x="10939463" y="4892675"/>
          <p14:tracePt t="133437" x="10964863" y="4879975"/>
          <p14:tracePt t="133453" x="10977563" y="4868863"/>
          <p14:tracePt t="134236" x="10990263" y="4843463"/>
          <p14:tracePt t="134243" x="11002963" y="4779963"/>
          <p14:tracePt t="134256" x="11041063" y="4718050"/>
          <p14:tracePt t="134273" x="11190288" y="4554538"/>
          <p14:tracePt t="134276" x="11266488" y="4479925"/>
          <p14:tracePt t="134290" x="11315700" y="4418013"/>
          <p14:tracePt t="134292" x="11341100" y="4379913"/>
          <p14:tracePt t="134307" x="11377613" y="4341813"/>
          <p14:tracePt t="134309" x="11390313" y="4330700"/>
          <p14:tracePt t="134323" x="11403013" y="4305300"/>
          <p14:tracePt t="134380" x="11403013" y="4292600"/>
          <p14:tracePt t="134436" x="11403013" y="4279900"/>
          <p14:tracePt t="134444" x="11390313" y="4279900"/>
          <p14:tracePt t="134456" x="11377613" y="4279900"/>
          <p14:tracePt t="134474" x="11366500" y="4279900"/>
          <p14:tracePt t="134476" x="11341100" y="4279900"/>
          <p14:tracePt t="134491" x="11315700" y="4279900"/>
          <p14:tracePt t="134508" x="11290300" y="4279900"/>
          <p14:tracePt t="134524" x="11277600" y="4279900"/>
          <p14:tracePt t="134547" x="11266488" y="4279900"/>
          <p14:tracePt t="134557" x="11253788" y="4279900"/>
          <p14:tracePt t="134573" x="11177588" y="4279900"/>
          <p14:tracePt t="134590" x="11052175" y="4279900"/>
          <p14:tracePt t="134607" x="10977563" y="4279900"/>
          <p14:tracePt t="134624" x="10877550" y="4279900"/>
          <p14:tracePt t="134640" x="10677525" y="4279900"/>
          <p14:tracePt t="134657" x="10526713" y="4279900"/>
          <p14:tracePt t="134659" x="10477500" y="4279900"/>
          <p14:tracePt t="134675" x="10426700" y="4279900"/>
          <p14:tracePt t="134677" x="10377488" y="4279900"/>
          <p14:tracePt t="134691" x="10313988" y="4279900"/>
          <p14:tracePt t="134708" x="10252075" y="4279900"/>
          <p14:tracePt t="134724" x="10188575" y="4292600"/>
          <p14:tracePt t="134740" x="10064750" y="4318000"/>
          <p14:tracePt t="134757" x="9952038" y="4330700"/>
          <p14:tracePt t="134773" x="9826625" y="4354513"/>
          <p14:tracePt t="134790" x="9739313" y="4379913"/>
          <p14:tracePt t="134808" x="9675813" y="4392613"/>
          <p14:tracePt t="134824" x="9626600" y="4392613"/>
          <p14:tracePt t="134827" x="9613900" y="4405313"/>
          <p14:tracePt t="134841" x="9601200" y="4405313"/>
          <p14:tracePt t="134916" x="9588500" y="4405313"/>
          <p14:tracePt t="137372" x="9563100" y="4405313"/>
          <p14:tracePt t="137380" x="9550400" y="4405313"/>
          <p14:tracePt t="138236" x="9563100" y="4405313"/>
          <p14:tracePt t="138244" x="9613900" y="4405313"/>
          <p14:tracePt t="138251" x="9713913" y="4405313"/>
          <p14:tracePt t="138266" x="9826625" y="4405313"/>
          <p14:tracePt t="138268" x="9952038" y="4405313"/>
          <p14:tracePt t="138284" x="10139363" y="4405313"/>
          <p14:tracePt t="138300" x="10177463" y="4418013"/>
          <p14:tracePt t="138317" x="10177463" y="4454525"/>
          <p14:tracePt t="138428" x="10152063" y="4454525"/>
          <p14:tracePt t="138435" x="10101263" y="4454525"/>
          <p14:tracePt t="138451" x="9975850" y="4443413"/>
          <p14:tracePt t="138467" x="9888538" y="4430713"/>
          <p14:tracePt t="138484" x="9826625" y="4405313"/>
          <p14:tracePt t="138501" x="9763125" y="4379913"/>
          <p14:tracePt t="138517" x="9701213" y="4379913"/>
          <p14:tracePt t="138533" x="9626600" y="4367213"/>
          <p14:tracePt t="138550" x="9463088" y="4330700"/>
          <p14:tracePt t="138566" x="9288463" y="4279900"/>
          <p14:tracePt t="138584" x="9088438" y="4267200"/>
          <p14:tracePt t="138587" x="8963025" y="4267200"/>
          <p14:tracePt t="138600" x="8837613" y="4241800"/>
          <p14:tracePt t="138618" x="8561388" y="4230688"/>
          <p14:tracePt t="138620" x="8435975" y="4230688"/>
          <p14:tracePt t="138635" x="8186738" y="4217988"/>
          <p14:tracePt t="138651" x="7974013" y="4192588"/>
          <p14:tracePt t="138668" x="7874000" y="4179888"/>
          <p14:tracePt t="138684" x="7823200" y="4141788"/>
          <p14:tracePt t="138701" x="7761288" y="4067175"/>
          <p14:tracePt t="138718" x="7697788" y="4005263"/>
          <p14:tracePt t="138734" x="7648575" y="3954463"/>
          <p14:tracePt t="138751" x="7585075" y="3905250"/>
          <p14:tracePt t="138767" x="7497763" y="3841750"/>
          <p14:tracePt t="138784" x="7359650" y="3792538"/>
          <p14:tracePt t="138787" x="7297738" y="3767138"/>
          <p14:tracePt t="138802" x="7259638" y="3754438"/>
          <p14:tracePt t="138804" x="7223125" y="3754438"/>
          <p14:tracePt t="138819" x="7185025" y="3754438"/>
          <p14:tracePt t="138835" x="7172325" y="3754438"/>
          <p14:tracePt t="138851" x="7146925" y="3754438"/>
          <p14:tracePt t="138868" x="7134225" y="3754438"/>
          <p14:tracePt t="138891" x="7134225" y="3767138"/>
          <p14:tracePt t="138901" x="7134225" y="3779838"/>
          <p14:tracePt t="138918" x="7146925" y="3816350"/>
          <p14:tracePt t="138935" x="7197725" y="3854450"/>
          <p14:tracePt t="138951" x="7235825" y="3892550"/>
          <p14:tracePt t="138969" x="7246938" y="3916363"/>
          <p14:tracePt t="139196" x="7259638" y="3905250"/>
          <p14:tracePt t="139203" x="7272338" y="3879850"/>
          <p14:tracePt t="139220" x="7297738" y="3816350"/>
          <p14:tracePt t="139236" x="7297738" y="3792538"/>
          <p14:tracePt t="139404" x="7285038" y="3792538"/>
          <p14:tracePt t="139420" x="7272338" y="3792538"/>
          <p14:tracePt t="140020" x="7246938" y="3792538"/>
          <p14:tracePt t="140028" x="7223125" y="3792538"/>
          <p14:tracePt t="140037" x="7197725" y="3816350"/>
          <p14:tracePt t="140054" x="7134225" y="3841750"/>
          <p14:tracePt t="140071" x="7085013" y="3867150"/>
          <p14:tracePt t="140088" x="7046913" y="3867150"/>
          <p14:tracePt t="140091" x="7046913" y="3879850"/>
          <p14:tracePt t="140104" x="7034213" y="3879850"/>
          <p14:tracePt t="140204" x="7021513" y="3879850"/>
          <p14:tracePt t="140221" x="6997700" y="3879850"/>
          <p14:tracePt t="140236" x="6985000" y="3879850"/>
          <p14:tracePt t="140308" x="6972300" y="3879850"/>
          <p14:tracePt t="140324" x="6946900" y="3879850"/>
          <p14:tracePt t="140332" x="6910388" y="3854450"/>
          <p14:tracePt t="140339" x="6846888" y="3829050"/>
          <p14:tracePt t="140356" x="6646863" y="3729038"/>
          <p14:tracePt t="140372" x="6321425" y="3567113"/>
          <p14:tracePt t="140389" x="5983288" y="3429000"/>
          <p14:tracePt t="140405" x="5683250" y="3278188"/>
          <p14:tracePt t="140421" x="5457825" y="3190875"/>
          <p14:tracePt t="140439" x="5245100" y="3103563"/>
          <p14:tracePt t="140456" x="5057775" y="3054350"/>
          <p14:tracePt t="140472" x="4981575" y="3041650"/>
          <p14:tracePt t="140489" x="4932363" y="3016250"/>
          <p14:tracePt t="140492" x="4919663" y="3016250"/>
          <p14:tracePt t="140516" x="4906963" y="3016250"/>
          <p14:tracePt t="140596" x="4894263" y="3016250"/>
          <p14:tracePt t="140620" x="4881563" y="3016250"/>
          <p14:tracePt t="140627" x="4868863" y="3016250"/>
          <p14:tracePt t="140660" x="4868863" y="3028950"/>
          <p14:tracePt t="140668" x="4868863" y="3041650"/>
          <p14:tracePt t="140675" x="4856163" y="3065463"/>
          <p14:tracePt t="140690" x="4856163" y="3078163"/>
          <p14:tracePt t="140692" x="4856163" y="3103563"/>
          <p14:tracePt t="140707" x="4856163" y="3178175"/>
          <p14:tracePt t="140724" x="4856163" y="3241675"/>
          <p14:tracePt t="140740" x="4856163" y="3290888"/>
          <p14:tracePt t="140756" x="4856163" y="3354388"/>
          <p14:tracePt t="140773" x="4856163" y="3403600"/>
          <p14:tracePt t="140789" x="4856163" y="3467100"/>
          <p14:tracePt t="140806" x="4856163" y="3490913"/>
          <p14:tracePt t="140823" x="4856163" y="3503613"/>
          <p14:tracePt t="140840" x="4856163" y="3516313"/>
          <p14:tracePt t="140857" x="4856163" y="3541713"/>
          <p14:tracePt t="140875" x="4856163" y="3554413"/>
          <p14:tracePt t="140891" x="4856163" y="3579813"/>
          <p14:tracePt t="140907" x="4856163" y="3590925"/>
          <p14:tracePt t="140925" x="4856163" y="3616325"/>
          <p14:tracePt t="140941" x="4856163" y="3641725"/>
          <p14:tracePt t="140957" x="4856163" y="3679825"/>
          <p14:tracePt t="140974" x="4856163" y="3703638"/>
          <p14:tracePt t="140990" x="4856163" y="3716338"/>
          <p14:tracePt t="141007" x="4856163" y="3729038"/>
          <p14:tracePt t="141024" x="4856163" y="3741738"/>
          <p14:tracePt t="141588" x="4868863" y="3741738"/>
          <p14:tracePt t="141596" x="4894263" y="3754438"/>
          <p14:tracePt t="141609" x="4932363" y="3767138"/>
          <p14:tracePt t="141611" x="5006975" y="3792538"/>
          <p14:tracePt t="141626" x="5094288" y="3816350"/>
          <p14:tracePt t="141629" x="5194300" y="3841750"/>
          <p14:tracePt t="141643" x="5419725" y="3892550"/>
          <p14:tracePt t="141659" x="5519738" y="3892550"/>
          <p14:tracePt t="141676" x="5519738" y="3905250"/>
          <p14:tracePt t="141812" x="5507038" y="3905250"/>
          <p14:tracePt t="141820" x="5457825" y="3905250"/>
          <p14:tracePt t="141829" x="5383213" y="3905250"/>
          <p14:tracePt t="141843" x="5294313" y="3892550"/>
          <p14:tracePt t="141859" x="5245100" y="3879850"/>
          <p14:tracePt t="141877" x="5207000" y="3854450"/>
          <p14:tracePt t="141892" x="5181600" y="3829050"/>
          <p14:tracePt t="141909" x="5181600" y="3816350"/>
          <p14:tracePt t="141926" x="5170488" y="3816350"/>
          <p14:tracePt t="141942" x="5157788" y="3816350"/>
          <p14:tracePt t="142964" x="5132388" y="3816350"/>
          <p14:tracePt t="142980" x="5119688" y="3816350"/>
          <p14:tracePt t="143012" x="5106988" y="3816350"/>
          <p14:tracePt t="143812" x="5094288" y="3816350"/>
          <p14:tracePt t="143820" x="5068888" y="3816350"/>
          <p14:tracePt t="143830" x="5045075" y="3816350"/>
          <p14:tracePt t="143848" x="4994275" y="3816350"/>
          <p14:tracePt t="143864" x="4945063" y="3816350"/>
          <p14:tracePt t="143867" x="4894263" y="3816350"/>
          <p14:tracePt t="143881" x="4856163" y="3829050"/>
          <p14:tracePt t="143898" x="4781550" y="3829050"/>
          <p14:tracePt t="143900" x="4756150" y="3829050"/>
          <p14:tracePt t="143915" x="4706938" y="3829050"/>
          <p14:tracePt t="143940" x="4694238" y="3829050"/>
          <p14:tracePt t="144020" x="4694238" y="3816350"/>
          <p14:tracePt t="144028" x="4694238" y="3803650"/>
          <p14:tracePt t="144036" x="4694238" y="3792538"/>
          <p14:tracePt t="144048" x="4706938" y="3767138"/>
          <p14:tracePt t="144051" x="4719638" y="3729038"/>
          <p14:tracePt t="144065" x="4719638" y="3716338"/>
          <p14:tracePt t="144068" x="4732338" y="3703638"/>
          <p14:tracePt t="144082" x="4732338" y="3692525"/>
          <p14:tracePt t="144084" x="4743450" y="3679825"/>
          <p14:tracePt t="144099" x="4756150" y="3654425"/>
          <p14:tracePt t="144115" x="4781550" y="3641725"/>
          <p14:tracePt t="144132" x="4806950" y="3629025"/>
          <p14:tracePt t="144149" x="4843463" y="3629025"/>
          <p14:tracePt t="144165" x="4881563" y="3629025"/>
          <p14:tracePt t="144182" x="4906963" y="3629025"/>
          <p14:tracePt t="144199" x="4919663" y="3629025"/>
          <p14:tracePt t="144340" x="4932363" y="3629025"/>
          <p14:tracePt t="144348" x="4932363" y="3603625"/>
          <p14:tracePt t="144355" x="4932363" y="3579813"/>
          <p14:tracePt t="144364" x="4932363" y="3541713"/>
          <p14:tracePt t="144382" x="4932363" y="3467100"/>
          <p14:tracePt t="144399" x="4932363" y="3390900"/>
          <p14:tracePt t="144416" x="4919663" y="3316288"/>
          <p14:tracePt t="144433" x="4868863" y="3228975"/>
          <p14:tracePt t="144435" x="4832350" y="3190875"/>
          <p14:tracePt t="144450" x="4819650" y="3154363"/>
          <p14:tracePt t="144452" x="4781550" y="3128963"/>
          <p14:tracePt t="144467" x="4694238" y="3041650"/>
          <p14:tracePt t="144483" x="4643438" y="2978150"/>
          <p14:tracePt t="144500" x="4594225" y="2928938"/>
          <p14:tracePt t="144516" x="4568825" y="2890838"/>
          <p14:tracePt t="144533" x="4543425" y="2865438"/>
          <p14:tracePt t="144549" x="4506913" y="2828925"/>
          <p14:tracePt t="144566" x="4468813" y="2790825"/>
          <p14:tracePt t="144583" x="4456113" y="2765425"/>
          <p14:tracePt t="144600" x="4443413" y="2752725"/>
          <p14:tracePt t="144940" x="4443413" y="2765425"/>
          <p14:tracePt t="144948" x="4443413" y="2790825"/>
          <p14:tracePt t="144955" x="4443413" y="2816225"/>
          <p14:tracePt t="144967" x="4443413" y="2840038"/>
          <p14:tracePt t="144984" x="4443413" y="2903538"/>
          <p14:tracePt t="144987" x="4443413" y="2928938"/>
          <p14:tracePt t="145000" x="4443413" y="2941638"/>
          <p14:tracePt t="145018" x="4443413" y="2952750"/>
          <p14:tracePt t="145035" x="4443413" y="2965450"/>
          <p14:tracePt t="145644" x="4430713" y="2965450"/>
          <p14:tracePt t="145652" x="4418013" y="2978150"/>
          <p14:tracePt t="145660" x="4394200" y="2990850"/>
          <p14:tracePt t="145668" x="4381500" y="3003550"/>
          <p14:tracePt t="145685" x="4368800" y="3041650"/>
          <p14:tracePt t="145702" x="4330700" y="3078163"/>
          <p14:tracePt t="145719" x="4330700" y="3090863"/>
          <p14:tracePt t="145736" x="4318000" y="3103563"/>
          <p14:tracePt t="145924" x="4318000" y="3116263"/>
          <p14:tracePt t="145932" x="4318000" y="3128963"/>
          <p14:tracePt t="145939" x="4318000" y="3154363"/>
          <p14:tracePt t="145954" x="4330700" y="3165475"/>
          <p14:tracePt t="145956" x="4356100" y="3190875"/>
          <p14:tracePt t="145970" x="4381500" y="3216275"/>
          <p14:tracePt t="145988" x="4430713" y="3254375"/>
          <p14:tracePt t="146004" x="4481513" y="3290888"/>
          <p14:tracePt t="146020" x="4543425" y="3316288"/>
          <p14:tracePt t="146037" x="4581525" y="3354388"/>
          <p14:tracePt t="146053" x="4606925" y="3367088"/>
          <p14:tracePt t="146547" x="4594225" y="3367088"/>
          <p14:tracePt t="146555" x="4581525" y="3367088"/>
          <p14:tracePt t="146571" x="4568825" y="3367088"/>
          <p14:tracePt t="146588" x="4556125" y="3367088"/>
          <p14:tracePt t="146605" x="4543425" y="3367088"/>
          <p14:tracePt t="146627" x="4530725" y="3367088"/>
          <p14:tracePt t="147076" x="4530725" y="3378200"/>
          <p14:tracePt t="147084" x="4530725" y="3390900"/>
          <p14:tracePt t="147091" x="4530725" y="3403600"/>
          <p14:tracePt t="147107" x="4530725" y="3441700"/>
          <p14:tracePt t="147123" x="4530725" y="3454400"/>
          <p14:tracePt t="147372" x="4530725" y="3429000"/>
          <p14:tracePt t="147380" x="4530725" y="3390900"/>
          <p14:tracePt t="147390" x="4530725" y="3354388"/>
          <p14:tracePt t="147407" x="4530725" y="3316288"/>
          <p14:tracePt t="147423" x="4530725" y="3278188"/>
          <p14:tracePt t="147572" x="4518025" y="3267075"/>
          <p14:tracePt t="147580" x="4481513" y="3254375"/>
          <p14:tracePt t="147591" x="4443413" y="3254375"/>
          <p14:tracePt t="147608" x="4368800" y="3190875"/>
          <p14:tracePt t="147611" x="4305300" y="3165475"/>
          <p14:tracePt t="147624" x="4268788" y="3128963"/>
          <p14:tracePt t="147627" x="4217988" y="3103563"/>
          <p14:tracePt t="147640" x="4181475" y="3065463"/>
          <p14:tracePt t="147643" x="4130675" y="3028950"/>
          <p14:tracePt t="147659" x="4092575" y="3003550"/>
          <p14:tracePt t="147675" x="4043363" y="2978150"/>
          <p14:tracePt t="147691" x="3930650" y="2941638"/>
          <p14:tracePt t="147708" x="3743325" y="2878138"/>
          <p14:tracePt t="147724" x="3505200" y="2852738"/>
          <p14:tracePt t="147741" x="3279775" y="2816225"/>
          <p14:tracePt t="147758" x="3141663" y="2790825"/>
          <p14:tracePt t="147775" x="3067050" y="2790825"/>
          <p14:tracePt t="147792" x="3016250" y="2778125"/>
          <p14:tracePt t="147808" x="2954338" y="2752725"/>
          <p14:tracePt t="147811" x="2941638" y="2752725"/>
          <p14:tracePt t="147825" x="2928938" y="2740025"/>
          <p14:tracePt t="147827" x="2916238" y="2740025"/>
          <p14:tracePt t="147842" x="2903538" y="2716213"/>
          <p14:tracePt t="147844" x="2879725" y="2703513"/>
          <p14:tracePt t="147859" x="2854325" y="2665413"/>
          <p14:tracePt t="147875" x="2816225" y="2616200"/>
          <p14:tracePt t="147892" x="2778125" y="2565400"/>
          <p14:tracePt t="147908" x="2741613" y="2516188"/>
          <p14:tracePt t="147924" x="2728913" y="2503488"/>
          <p14:tracePt t="147941" x="2728913" y="2490788"/>
          <p14:tracePt t="147958" x="2703513" y="2465388"/>
          <p14:tracePt t="147975" x="2667000" y="2414588"/>
          <p14:tracePt t="147992" x="2565400" y="2339975"/>
          <p14:tracePt t="147995" x="2465388" y="2290763"/>
          <p14:tracePt t="148009" x="2365375" y="2214563"/>
          <p14:tracePt t="148011" x="2265363" y="2152650"/>
          <p14:tracePt t="148025" x="2190750" y="2101850"/>
          <p14:tracePt t="148027" x="2103438" y="2052638"/>
          <p14:tracePt t="148043" x="1927225" y="1978025"/>
          <p14:tracePt t="148059" x="1714500" y="1839913"/>
          <p14:tracePt t="148076" x="1489075" y="1689100"/>
          <p14:tracePt t="148093" x="1276350" y="1501775"/>
          <p14:tracePt t="148109" x="1063625" y="1339850"/>
          <p14:tracePt t="148125" x="788988" y="1138238"/>
          <p14:tracePt t="148142" x="512763" y="989013"/>
          <p14:tracePt t="148159" x="250825" y="850900"/>
          <p14:tracePt t="148176" x="87313" y="750888"/>
          <p14:tracePt t="148179" x="12700" y="700088"/>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8600327" cy="584775"/>
          </a:xfrm>
          <a:prstGeom prst="rect">
            <a:avLst/>
          </a:prstGeom>
          <a:noFill/>
        </p:spPr>
        <p:txBody>
          <a:bodyPr wrap="square" rtlCol="0">
            <a:spAutoFit/>
          </a:bodyPr>
          <a:lstStyle/>
          <a:p>
            <a:r>
              <a:rPr lang="en-US" sz="3200" b="1" dirty="0">
                <a:latin typeface="Alexandria" charset="0"/>
                <a:cs typeface="Alexandria" charset="0"/>
              </a:rPr>
              <a:t>INDEPENDENT VS. DEPENDENT VARIABLES</a:t>
            </a:r>
            <a:endParaRPr lang="en-US" altLang="en-US" sz="32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18834"/>
            <a:ext cx="10171169" cy="3257174"/>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Ø"/>
            </a:pPr>
            <a:r>
              <a:rPr lang="en-US" sz="2800" b="1" dirty="0">
                <a:latin typeface="Alexandria"/>
              </a:rPr>
              <a:t>Examples: </a:t>
            </a:r>
          </a:p>
          <a:p>
            <a:pPr marL="457200" indent="-457200" algn="just">
              <a:lnSpc>
                <a:spcPct val="150000"/>
              </a:lnSpc>
              <a:buFont typeface="Arial" panose="020B0604020202020204" pitchFamily="34" charset="0"/>
              <a:buChar char="•"/>
            </a:pPr>
            <a:r>
              <a:rPr lang="en-US" sz="2800" dirty="0">
                <a:latin typeface="Alexandria"/>
              </a:rPr>
              <a:t>Examining how diet </a:t>
            </a:r>
            <a:r>
              <a:rPr lang="en-US" sz="2800" b="1" dirty="0">
                <a:latin typeface="Alexandria"/>
              </a:rPr>
              <a:t>(independent) </a:t>
            </a:r>
            <a:r>
              <a:rPr lang="en-US" sz="2800" dirty="0">
                <a:latin typeface="Alexandria"/>
              </a:rPr>
              <a:t>affects blood sugar levels </a:t>
            </a:r>
            <a:r>
              <a:rPr lang="en-US" sz="2800" b="1" dirty="0">
                <a:latin typeface="Alexandria"/>
              </a:rPr>
              <a:t>(dependent)</a:t>
            </a:r>
            <a:r>
              <a:rPr lang="en-US" sz="2800" dirty="0">
                <a:latin typeface="Alexandria"/>
              </a:rPr>
              <a:t>. </a:t>
            </a:r>
          </a:p>
          <a:p>
            <a:pPr marL="457200" indent="-457200" algn="just">
              <a:lnSpc>
                <a:spcPct val="150000"/>
              </a:lnSpc>
              <a:buFont typeface="Arial" panose="020B0604020202020204" pitchFamily="34" charset="0"/>
              <a:buChar char="•"/>
            </a:pPr>
            <a:r>
              <a:rPr lang="en-US" sz="2800" dirty="0">
                <a:latin typeface="Alexandria"/>
              </a:rPr>
              <a:t>Examining how staff-to-patient ratio </a:t>
            </a:r>
            <a:r>
              <a:rPr lang="en-US" sz="2800" b="1" dirty="0">
                <a:latin typeface="Alexandria"/>
              </a:rPr>
              <a:t>(independent) </a:t>
            </a:r>
            <a:r>
              <a:rPr lang="en-US" sz="2800" dirty="0">
                <a:latin typeface="Alexandria"/>
              </a:rPr>
              <a:t>affects patient satisfaction scores </a:t>
            </a:r>
            <a:r>
              <a:rPr lang="en-US" sz="2800" b="1" dirty="0">
                <a:latin typeface="Alexandria"/>
              </a:rPr>
              <a:t>(dependent)</a:t>
            </a:r>
            <a:r>
              <a:rPr lang="en-US" sz="2800" dirty="0">
                <a:latin typeface="Alexandria"/>
              </a:rPr>
              <a: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59828933"/>
      </p:ext>
    </p:extLst>
  </p:cSld>
  <p:clrMapOvr>
    <a:masterClrMapping/>
  </p:clrMapOvr>
  <mc:AlternateContent xmlns:mc="http://schemas.openxmlformats.org/markup-compatibility/2006" xmlns:p14="http://schemas.microsoft.com/office/powerpoint/2010/main">
    <mc:Choice Requires="p14">
      <p:transition p14:dur="10" advTm="187462"/>
    </mc:Choice>
    <mc:Fallback xmlns="">
      <p:transition advTm="18746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1961" x="1263650" y="588963"/>
          <p14:tracePt t="21971" x="1014413" y="989013"/>
          <p14:tracePt t="21988" x="612775" y="1839913"/>
          <p14:tracePt t="22005" x="300038" y="2703513"/>
          <p14:tracePt t="22022" x="87313" y="3541713"/>
          <p14:tracePt t="22409" x="3154363" y="6519863"/>
          <p14:tracePt t="22423" x="3292475" y="6432550"/>
          <p14:tracePt t="22425" x="3405188" y="6370638"/>
          <p14:tracePt t="22440" x="3467100" y="6319838"/>
          <p14:tracePt t="22457" x="3492500" y="6307138"/>
          <p14:tracePt t="22473" x="3492500" y="6294438"/>
          <p14:tracePt t="22577" x="3505200" y="6332538"/>
          <p14:tracePt t="22586" x="3517900" y="6394450"/>
          <p14:tracePt t="22594" x="3530600" y="6445250"/>
          <p14:tracePt t="22606" x="3530600" y="6494463"/>
          <p14:tracePt t="22609" x="3541713" y="6557963"/>
          <p14:tracePt t="22624" x="3541713" y="6594475"/>
          <p14:tracePt t="22625" x="3541713" y="6645275"/>
          <p14:tracePt t="22640" x="3567113" y="6745288"/>
          <p14:tracePt t="23369" x="2778125" y="6796088"/>
          <p14:tracePt t="23377" x="2816225" y="6757988"/>
          <p14:tracePt t="23393" x="2854325" y="6683375"/>
          <p14:tracePt t="23409" x="2867025" y="6645275"/>
          <p14:tracePt t="23425" x="2903538" y="6619875"/>
          <p14:tracePt t="23442" x="2941638" y="6570663"/>
          <p14:tracePt t="23458" x="3016250" y="6470650"/>
          <p14:tracePt t="23475" x="3154363" y="6345238"/>
          <p14:tracePt t="23492" x="3317875" y="6207125"/>
          <p14:tracePt t="23509" x="3467100" y="6081713"/>
          <p14:tracePt t="23525" x="3643313" y="5932488"/>
          <p14:tracePt t="23544" x="3856038" y="5768975"/>
          <p14:tracePt t="23546" x="3968750" y="5681663"/>
          <p14:tracePt t="23558" x="4056063" y="5619750"/>
          <p14:tracePt t="23561" x="4130675" y="5568950"/>
          <p14:tracePt t="23577" x="4230688" y="5481638"/>
          <p14:tracePt t="23593" x="4281488" y="5443538"/>
          <p14:tracePt t="23609" x="4294188" y="5430838"/>
          <p14:tracePt t="27425" x="4281488" y="5430838"/>
          <p14:tracePt t="27433" x="4256088" y="5430838"/>
          <p14:tracePt t="27505" x="4243388" y="5430838"/>
          <p14:tracePt t="27513" x="4230688" y="5430838"/>
          <p14:tracePt t="27521" x="4217988" y="5430838"/>
          <p14:tracePt t="27536" x="4192588" y="5430838"/>
          <p14:tracePt t="27625" x="4181475" y="5430838"/>
          <p14:tracePt t="27641" x="4168775" y="5430838"/>
          <p14:tracePt t="27649" x="4156075" y="5430838"/>
          <p14:tracePt t="27657" x="4143375" y="5430838"/>
          <p14:tracePt t="28825" x="4117975" y="5430838"/>
          <p14:tracePt t="28833" x="4030663" y="5443538"/>
          <p14:tracePt t="28841" x="3856038" y="5456238"/>
          <p14:tracePt t="28856" x="3367088" y="5468938"/>
          <p14:tracePt t="28874" x="3079750" y="5468938"/>
          <p14:tracePt t="28890" x="2979738" y="5481638"/>
          <p14:tracePt t="28906" x="2967038" y="5481638"/>
          <p14:tracePt t="28923" x="2941638" y="5507038"/>
          <p14:tracePt t="28946" x="2928938" y="5507038"/>
          <p14:tracePt t="29777" x="2941638" y="5507038"/>
          <p14:tracePt t="29785" x="2954338" y="5507038"/>
          <p14:tracePt t="29793" x="2967038" y="5507038"/>
          <p14:tracePt t="29809" x="2992438" y="5494338"/>
          <p14:tracePt t="29825" x="3003550" y="5381625"/>
          <p14:tracePt t="29842" x="3003550" y="5218113"/>
          <p14:tracePt t="29858" x="2992438" y="5105400"/>
          <p14:tracePt t="29875" x="2967038" y="5030788"/>
          <p14:tracePt t="29892" x="2954338" y="4968875"/>
          <p14:tracePt t="29908" x="2928938" y="4905375"/>
          <p14:tracePt t="29925" x="2879725" y="4843463"/>
          <p14:tracePt t="29942" x="2854325" y="4768850"/>
          <p14:tracePt t="29945" x="2841625" y="4743450"/>
          <p14:tracePt t="29959" x="2841625" y="4730750"/>
          <p14:tracePt t="29961" x="2841625" y="4718050"/>
          <p14:tracePt t="29976" x="2828925" y="4692650"/>
          <p14:tracePt t="29993" x="2828925" y="4679950"/>
          <p14:tracePt t="30009" x="2828925" y="4667250"/>
          <p14:tracePt t="30026" x="2828925" y="4656138"/>
          <p14:tracePt t="30042" x="2828925" y="4618038"/>
          <p14:tracePt t="30059" x="2828925" y="4579938"/>
          <p14:tracePt t="30076" x="2828925" y="4530725"/>
          <p14:tracePt t="30093" x="2828925" y="4454525"/>
          <p14:tracePt t="30109" x="2828925" y="4405313"/>
          <p14:tracePt t="30125" x="2854325" y="4341813"/>
          <p14:tracePt t="30143" x="2854325" y="4279900"/>
          <p14:tracePt t="30145" x="2854325" y="4254500"/>
          <p14:tracePt t="30160" x="2854325" y="4230688"/>
          <p14:tracePt t="30177" x="2867025" y="4205288"/>
          <p14:tracePt t="30193" x="2867025" y="4179888"/>
          <p14:tracePt t="30209" x="2879725" y="4141788"/>
          <p14:tracePt t="30226" x="2890838" y="4117975"/>
          <p14:tracePt t="30242" x="2903538" y="4105275"/>
          <p14:tracePt t="30259" x="2941638" y="4079875"/>
          <p14:tracePt t="30276" x="2967038" y="4067175"/>
          <p14:tracePt t="30294" x="2979738" y="4054475"/>
          <p14:tracePt t="30297" x="3003550" y="4054475"/>
          <p14:tracePt t="30310" x="3016250" y="4041775"/>
          <p14:tracePt t="30312" x="3028950" y="4029075"/>
          <p14:tracePt t="30326" x="3067050" y="4029075"/>
          <p14:tracePt t="30344" x="3154363" y="4017963"/>
          <p14:tracePt t="30361" x="3279775" y="3992563"/>
          <p14:tracePt t="30377" x="3405188" y="3967163"/>
          <p14:tracePt t="30393" x="3505200" y="3954463"/>
          <p14:tracePt t="30410" x="3617913" y="3941763"/>
          <p14:tracePt t="30428" x="3692525" y="3929063"/>
          <p14:tracePt t="30443" x="3730625" y="3916363"/>
          <p14:tracePt t="30460" x="3767138" y="3916363"/>
          <p14:tracePt t="30477" x="3792538" y="3892550"/>
          <p14:tracePt t="30494" x="3817938" y="3892550"/>
          <p14:tracePt t="30496" x="3830638" y="3892550"/>
          <p14:tracePt t="30510" x="3843338" y="3879850"/>
          <p14:tracePt t="30526" x="3856038" y="3879850"/>
          <p14:tracePt t="30544" x="3879850" y="3867150"/>
          <p14:tracePt t="30561" x="3892550" y="3867150"/>
          <p14:tracePt t="30577" x="3905250" y="3854450"/>
          <p14:tracePt t="30594" x="3930650" y="3854450"/>
          <p14:tracePt t="30610" x="3968750" y="3841750"/>
          <p14:tracePt t="30628" x="3992563" y="3829050"/>
          <p14:tracePt t="30644" x="4043363" y="3829050"/>
          <p14:tracePt t="30661" x="4068763" y="3829050"/>
          <p14:tracePt t="30678" x="4092575" y="3829050"/>
          <p14:tracePt t="30680" x="4105275" y="3829050"/>
          <p14:tracePt t="30697" x="4117975" y="3829050"/>
          <p14:tracePt t="30711" x="4130675" y="3829050"/>
          <p14:tracePt t="30728" x="4143375" y="3829050"/>
          <p14:tracePt t="30753" x="4156075" y="3829050"/>
          <p14:tracePt t="30761" x="4156075" y="3816350"/>
          <p14:tracePt t="30778" x="4168775" y="3816350"/>
          <p14:tracePt t="30794" x="4181475" y="3816350"/>
          <p14:tracePt t="30811" x="4192588" y="3816350"/>
          <p14:tracePt t="30833" x="4205288" y="3816350"/>
          <p14:tracePt t="30844" x="4230688" y="3816350"/>
          <p14:tracePt t="30862" x="4268788" y="3816350"/>
          <p14:tracePt t="30865" x="4294188" y="3816350"/>
          <p14:tracePt t="30878" x="4318000" y="3816350"/>
          <p14:tracePt t="30881" x="4356100" y="3816350"/>
          <p14:tracePt t="30895" x="4381500" y="3816350"/>
          <p14:tracePt t="30897" x="4406900" y="3816350"/>
          <p14:tracePt t="30912" x="4456113" y="3803650"/>
          <p14:tracePt t="30928" x="4506913" y="3803650"/>
          <p14:tracePt t="30945" x="4543425" y="3803650"/>
          <p14:tracePt t="30961" x="4581525" y="3803650"/>
          <p14:tracePt t="30978" x="4630738" y="3779838"/>
          <p14:tracePt t="30995" x="4694238" y="3779838"/>
          <p14:tracePt t="31011" x="4743450" y="3779838"/>
          <p14:tracePt t="31028" x="4794250" y="3767138"/>
          <p14:tracePt t="31045" x="4819650" y="3767138"/>
          <p14:tracePt t="31062" x="4856163" y="3767138"/>
          <p14:tracePt t="31064" x="4868863" y="3767138"/>
          <p14:tracePt t="31079" x="4894263" y="3767138"/>
          <p14:tracePt t="31082" x="4906963" y="3767138"/>
          <p14:tracePt t="31096" x="4919663" y="3754438"/>
          <p14:tracePt t="31098" x="4945063" y="3741738"/>
          <p14:tracePt t="31113" x="5057775" y="3741738"/>
          <p14:tracePt t="31129" x="5219700" y="3716338"/>
          <p14:tracePt t="31146" x="5370513" y="3716338"/>
          <p14:tracePt t="31162" x="5470525" y="3716338"/>
          <p14:tracePt t="31179" x="5507038" y="3703638"/>
          <p14:tracePt t="31195" x="5519738" y="3703638"/>
          <p14:tracePt t="31521" x="5507038" y="3703638"/>
          <p14:tracePt t="31529" x="5495925" y="3703638"/>
          <p14:tracePt t="31546" x="5483225" y="3703638"/>
          <p14:tracePt t="31577" x="5470525" y="3703638"/>
          <p14:tracePt t="31841" x="5483225" y="3703638"/>
          <p14:tracePt t="31848" x="5532438" y="3716338"/>
          <p14:tracePt t="31865" x="5683250" y="3729038"/>
          <p14:tracePt t="31881" x="5821363" y="3741738"/>
          <p14:tracePt t="31897" x="5945188" y="3767138"/>
          <p14:tracePt t="31915" x="6021388" y="3779838"/>
          <p14:tracePt t="31931" x="6057900" y="3792538"/>
          <p14:tracePt t="31946" x="6070600" y="3792538"/>
          <p14:tracePt t="32041" x="6083300" y="3792538"/>
          <p14:tracePt t="32065" x="6096000" y="3792538"/>
          <p14:tracePt t="32073" x="6108700" y="3792538"/>
          <p14:tracePt t="32097" x="6121400" y="3792538"/>
          <p14:tracePt t="32681" x="6108700" y="3792538"/>
          <p14:tracePt t="32688" x="6096000" y="3816350"/>
          <p14:tracePt t="32705" x="6096000" y="3829050"/>
          <p14:tracePt t="32721" x="6083300" y="3841750"/>
          <p14:tracePt t="32733" x="6083300" y="3854450"/>
          <p14:tracePt t="35545" x="6070600" y="3854450"/>
          <p14:tracePt t="35561" x="6045200" y="3867150"/>
          <p14:tracePt t="36129" x="6034088" y="3867150"/>
          <p14:tracePt t="36137" x="6008688" y="3867150"/>
          <p14:tracePt t="36145" x="5957888" y="3867150"/>
          <p14:tracePt t="36159" x="5870575" y="3867150"/>
          <p14:tracePt t="36161" x="5795963" y="3867150"/>
          <p14:tracePt t="36175" x="5719763" y="3854450"/>
          <p14:tracePt t="36178" x="5670550" y="3841750"/>
          <p14:tracePt t="36193" x="5570538" y="3816350"/>
          <p14:tracePt t="36209" x="5519738" y="3803650"/>
          <p14:tracePt t="36225" x="5495925" y="3792538"/>
          <p14:tracePt t="36242" x="5483225" y="3792538"/>
          <p14:tracePt t="37425" x="5495925" y="3792538"/>
          <p14:tracePt t="37433" x="5507038" y="3792538"/>
          <p14:tracePt t="37445" x="5532438" y="3792538"/>
          <p14:tracePt t="37462" x="5607050" y="3792538"/>
          <p14:tracePt t="37465" x="5645150" y="3792538"/>
          <p14:tracePt t="37478" x="5670550" y="3792538"/>
          <p14:tracePt t="37481" x="5683250" y="3792538"/>
          <p14:tracePt t="37496" x="5708650" y="3792538"/>
          <p14:tracePt t="37513" x="5745163" y="3792538"/>
          <p14:tracePt t="37529" x="5783263" y="3792538"/>
          <p14:tracePt t="37546" x="5821363" y="3792538"/>
          <p14:tracePt t="37562" x="5883275" y="3792538"/>
          <p14:tracePt t="37578" x="5945188" y="3779838"/>
          <p14:tracePt t="37595" x="6008688" y="3779838"/>
          <p14:tracePt t="37612" x="6057900" y="3754438"/>
          <p14:tracePt t="37629" x="6134100" y="3754438"/>
          <p14:tracePt t="37646" x="6183313" y="3754438"/>
          <p14:tracePt t="37663" x="6246813" y="3754438"/>
          <p14:tracePt t="37665" x="6270625" y="3754438"/>
          <p14:tracePt t="37679" x="6283325" y="3754438"/>
          <p14:tracePt t="37681" x="6296025" y="3754438"/>
          <p14:tracePt t="37696" x="6308725" y="3754438"/>
          <p14:tracePt t="37761" x="6321425" y="3754438"/>
          <p14:tracePt t="37769" x="6346825" y="3754438"/>
          <p14:tracePt t="37779" x="6370638" y="3741738"/>
          <p14:tracePt t="37796" x="6446838" y="3741738"/>
          <p14:tracePt t="37813" x="6483350" y="3741738"/>
          <p14:tracePt t="37830" x="6521450" y="3741738"/>
          <p14:tracePt t="37833" x="6534150" y="3741738"/>
          <p14:tracePt t="37847" x="6546850" y="3741738"/>
          <p14:tracePt t="40433" x="6534150" y="3754438"/>
          <p14:tracePt t="40673" x="6521450" y="3767138"/>
          <p14:tracePt t="40681" x="6496050" y="3803650"/>
          <p14:tracePt t="40688" x="6483350" y="3867150"/>
          <p14:tracePt t="40704" x="6459538" y="4005263"/>
          <p14:tracePt t="40721" x="6408738" y="4141788"/>
          <p14:tracePt t="40737" x="6383338" y="4254500"/>
          <p14:tracePt t="40754" x="6346825" y="4367213"/>
          <p14:tracePt t="40770" x="6346825" y="4443413"/>
          <p14:tracePt t="40787" x="6334125" y="4479925"/>
          <p14:tracePt t="40803" x="6321425" y="4518025"/>
          <p14:tracePt t="41161" x="6308725" y="4518025"/>
          <p14:tracePt t="41169" x="6283325" y="4505325"/>
          <p14:tracePt t="41177" x="6259513" y="4454525"/>
          <p14:tracePt t="41188" x="6234113" y="4430713"/>
          <p14:tracePt t="41205" x="6221413" y="4379913"/>
          <p14:tracePt t="41222" x="6183313" y="4305300"/>
          <p14:tracePt t="41225" x="6170613" y="4254500"/>
          <p14:tracePt t="41239" x="6170613" y="4192588"/>
          <p14:tracePt t="41241" x="6170613" y="4141788"/>
          <p14:tracePt t="41256" x="6157913" y="4092575"/>
          <p14:tracePt t="41258" x="6146800" y="4054475"/>
          <p14:tracePt t="41272" x="6146800" y="3992563"/>
          <p14:tracePt t="41289" x="6146800" y="3929063"/>
          <p14:tracePt t="41305" x="6146800" y="3867150"/>
          <p14:tracePt t="41322" x="6146800" y="3816350"/>
          <p14:tracePt t="41338" x="6146800" y="3779838"/>
          <p14:tracePt t="41355" x="6134100" y="3741738"/>
          <p14:tracePt t="41372" x="6134100" y="3716338"/>
          <p14:tracePt t="41389" x="6134100" y="3692525"/>
          <p14:tracePt t="41406" x="6134100" y="3667125"/>
          <p14:tracePt t="41423" x="6134100" y="3654425"/>
          <p14:tracePt t="41425" x="6121400" y="3641725"/>
          <p14:tracePt t="41439" x="6108700" y="3629025"/>
          <p14:tracePt t="41705" x="6108700" y="3616325"/>
          <p14:tracePt t="41713" x="6108700" y="3603625"/>
          <p14:tracePt t="41723" x="6108700" y="3579813"/>
          <p14:tracePt t="41739" x="6108700" y="3529013"/>
          <p14:tracePt t="41756" x="6108700" y="3503613"/>
          <p14:tracePt t="41773" x="6108700" y="3467100"/>
          <p14:tracePt t="41790" x="6108700" y="3454400"/>
          <p14:tracePt t="41809" x="6108700" y="3441700"/>
          <p14:tracePt t="41833" x="6108700" y="3429000"/>
          <p14:tracePt t="41840" x="6108700" y="3416300"/>
          <p14:tracePt t="41857" x="6108700" y="3403600"/>
          <p14:tracePt t="41873" x="6121400" y="3378200"/>
          <p14:tracePt t="41890" x="6121400" y="3367088"/>
          <p14:tracePt t="41907" x="6121400" y="3341688"/>
          <p14:tracePt t="42633" x="6121400" y="3328988"/>
          <p14:tracePt t="42641" x="6146800" y="3290888"/>
          <p14:tracePt t="42649" x="6157913" y="3267075"/>
          <p14:tracePt t="42658" x="6183313" y="3228975"/>
          <p14:tracePt t="42675" x="6221413" y="3165475"/>
          <p14:tracePt t="42692" x="6234113" y="3141663"/>
          <p14:tracePt t="42713" x="6234113" y="3128963"/>
          <p14:tracePt t="42817" x="6246813" y="3128963"/>
          <p14:tracePt t="42833" x="6270625" y="3116263"/>
          <p14:tracePt t="42842" x="6283325" y="3116263"/>
          <p14:tracePt t="42849" x="6296025" y="3116263"/>
          <p14:tracePt t="42858" x="6321425" y="3116263"/>
          <p14:tracePt t="42875" x="6408738" y="3116263"/>
          <p14:tracePt t="42893" x="6521450" y="3116263"/>
          <p14:tracePt t="42909" x="6672263" y="3190875"/>
          <p14:tracePt t="42912" x="6734175" y="3228975"/>
          <p14:tracePt t="42925" x="6797675" y="3254375"/>
          <p14:tracePt t="42928" x="6859588" y="3290888"/>
          <p14:tracePt t="42943" x="6910388" y="3328988"/>
          <p14:tracePt t="42945" x="6959600" y="3367088"/>
          <p14:tracePt t="42961" x="7010400" y="3416300"/>
          <p14:tracePt t="42977" x="7046913" y="3467100"/>
          <p14:tracePt t="42993" x="7059613" y="3503613"/>
          <p14:tracePt t="43009" x="7072313" y="3529013"/>
          <p14:tracePt t="43026" x="7072313" y="3567113"/>
          <p14:tracePt t="43043" x="7085013" y="3603625"/>
          <p14:tracePt t="43059" x="7085013" y="3629025"/>
          <p14:tracePt t="43076" x="7085013" y="3641725"/>
          <p14:tracePt t="43093" x="7085013" y="3679825"/>
          <p14:tracePt t="43110" x="7085013" y="3703638"/>
          <p14:tracePt t="43126" x="7085013" y="3716338"/>
          <p14:tracePt t="43144" x="7085013" y="3754438"/>
          <p14:tracePt t="43161" x="7085013" y="3779838"/>
          <p14:tracePt t="43177" x="7085013" y="3792538"/>
          <p14:tracePt t="43193" x="7072313" y="3816350"/>
          <p14:tracePt t="43225" x="7072313" y="3829050"/>
          <p14:tracePt t="43777" x="7059613" y="3829050"/>
          <p14:tracePt t="43793" x="7046913" y="3829050"/>
          <p14:tracePt t="43801" x="7034213" y="3829050"/>
          <p14:tracePt t="43825" x="7034213" y="3841750"/>
          <p14:tracePt t="43833" x="7021513" y="3841750"/>
          <p14:tracePt t="43866" x="7010400" y="3841750"/>
          <p14:tracePt t="44009" x="6997700" y="3841750"/>
          <p14:tracePt t="44017" x="6985000" y="3841750"/>
          <p14:tracePt t="44029" x="6972300" y="3841750"/>
          <p14:tracePt t="44046" x="6808788" y="3867150"/>
          <p14:tracePt t="44048" x="6684963" y="3867150"/>
          <p14:tracePt t="44063" x="6546850" y="3867150"/>
          <p14:tracePt t="44066" x="6408738" y="3867150"/>
          <p14:tracePt t="44080" x="6183313" y="3867150"/>
          <p14:tracePt t="44096" x="6045200" y="3867150"/>
          <p14:tracePt t="44097" x="5932488" y="3867150"/>
          <p14:tracePt t="44113" x="5708650" y="3841750"/>
          <p14:tracePt t="44129" x="5557838" y="3829050"/>
          <p14:tracePt t="44146" x="5457825" y="3829050"/>
          <p14:tracePt t="44162" x="5394325" y="3829050"/>
          <p14:tracePt t="44179" x="5345113" y="3829050"/>
          <p14:tracePt t="44195" x="5294313" y="3829050"/>
          <p14:tracePt t="44213" x="5219700" y="3829050"/>
          <p14:tracePt t="44216" x="5170488" y="3829050"/>
          <p14:tracePt t="44229" x="5119688" y="3829050"/>
          <p14:tracePt t="44232" x="5057775" y="3829050"/>
          <p14:tracePt t="44246" x="4994275" y="3829050"/>
          <p14:tracePt t="44249" x="4932363" y="3829050"/>
          <p14:tracePt t="44263" x="4881563" y="3829050"/>
          <p14:tracePt t="44266" x="4819650" y="3829050"/>
          <p14:tracePt t="44280" x="4756150" y="3841750"/>
          <p14:tracePt t="44297" x="4681538" y="3854450"/>
          <p14:tracePt t="44313" x="4630738" y="3879850"/>
          <p14:tracePt t="44330" x="4568825" y="3905250"/>
          <p14:tracePt t="44346" x="4518025" y="3941763"/>
          <p14:tracePt t="44363" x="4494213" y="3979863"/>
          <p14:tracePt t="44380" x="4456113" y="4029075"/>
          <p14:tracePt t="44397" x="4418013" y="4079875"/>
          <p14:tracePt t="44413" x="4381500" y="4117975"/>
          <p14:tracePt t="44416" x="4356100" y="4154488"/>
          <p14:tracePt t="44430" x="4343400" y="4179888"/>
          <p14:tracePt t="44433" x="4318000" y="4205288"/>
          <p14:tracePt t="44447" x="4305300" y="4241800"/>
          <p14:tracePt t="44449" x="4281488" y="4305300"/>
          <p14:tracePt t="44464" x="4256088" y="4392613"/>
          <p14:tracePt t="44481" x="4230688" y="4467225"/>
          <p14:tracePt t="44497" x="4205288" y="4530725"/>
          <p14:tracePt t="44514" x="4192588" y="4592638"/>
          <p14:tracePt t="44530" x="4168775" y="4630738"/>
          <p14:tracePt t="44546" x="4168775" y="4667250"/>
          <p14:tracePt t="44563" x="4156075" y="4692650"/>
          <p14:tracePt t="44581" x="4156075" y="4718050"/>
          <p14:tracePt t="44596" x="4143375" y="4743450"/>
          <p14:tracePt t="44614" x="4143375" y="4768850"/>
          <p14:tracePt t="44616" x="4143375" y="4779963"/>
          <p14:tracePt t="44631" x="4143375" y="4792663"/>
          <p14:tracePt t="44657" x="4143375" y="4805363"/>
          <p14:tracePt t="44689" x="4143375" y="4818063"/>
          <p14:tracePt t="44697" x="4143375" y="4830763"/>
          <p14:tracePt t="44777" x="4156075" y="4830763"/>
          <p14:tracePt t="44785" x="4181475" y="4818063"/>
          <p14:tracePt t="44798" x="4217988" y="4805363"/>
          <p14:tracePt t="44801" x="4256088" y="4792663"/>
          <p14:tracePt t="44815" x="4294188" y="4768850"/>
          <p14:tracePt t="44817" x="4343400" y="4756150"/>
          <p14:tracePt t="44832" x="4368800" y="4730750"/>
          <p14:tracePt t="44834" x="4381500" y="4718050"/>
          <p14:tracePt t="44848" x="4406900" y="4705350"/>
          <p14:tracePt t="44873" x="4406900" y="4692650"/>
          <p14:tracePt t="45057" x="4418013" y="4692650"/>
          <p14:tracePt t="45064" x="4430713" y="4692650"/>
          <p14:tracePt t="45072" x="4468813" y="4692650"/>
          <p14:tracePt t="45082" x="4530725" y="4692650"/>
          <p14:tracePt t="45098" x="4706938" y="4692650"/>
          <p14:tracePt t="45115" x="4868863" y="4692650"/>
          <p14:tracePt t="45131" x="4956175" y="4692650"/>
          <p14:tracePt t="45149" x="5019675" y="4692650"/>
          <p14:tracePt t="45165" x="5057775" y="4692650"/>
          <p14:tracePt t="45169" x="5068888" y="4692650"/>
          <p14:tracePt t="45182" x="5081588" y="4692650"/>
          <p14:tracePt t="45361" x="5068888" y="4705350"/>
          <p14:tracePt t="45369" x="5057775" y="4718050"/>
          <p14:tracePt t="45384" x="5045075" y="4718050"/>
          <p14:tracePt t="45561" x="5032375" y="4718050"/>
          <p14:tracePt t="45569" x="4994275" y="4718050"/>
          <p14:tracePt t="45584" x="4945063" y="4718050"/>
          <p14:tracePt t="45600" x="4919663" y="4705350"/>
          <p14:tracePt t="45625" x="4906963" y="4705350"/>
          <p14:tracePt t="46137" x="4919663" y="4705350"/>
          <p14:tracePt t="46145" x="4968875" y="4705350"/>
          <p14:tracePt t="46153" x="5068888" y="4705350"/>
          <p14:tracePt t="46168" x="5407025" y="4705350"/>
          <p14:tracePt t="46185" x="5845175" y="4705350"/>
          <p14:tracePt t="46201" x="6296025" y="4705350"/>
          <p14:tracePt t="46218" x="6621463" y="4705350"/>
          <p14:tracePt t="46234" x="6859588" y="4705350"/>
          <p14:tracePt t="46251" x="7046913" y="4643438"/>
          <p14:tracePt t="46268" x="7185025" y="4579938"/>
          <p14:tracePt t="46285" x="7259638" y="4543425"/>
          <p14:tracePt t="46302" x="7323138" y="4518025"/>
          <p14:tracePt t="46304" x="7335838" y="4505325"/>
          <p14:tracePt t="46319" x="7348538" y="4505325"/>
          <p14:tracePt t="46335" x="7359650" y="4505325"/>
          <p14:tracePt t="46337" x="7372350" y="4505325"/>
          <p14:tracePt t="46353" x="7423150" y="4479925"/>
          <p14:tracePt t="46369" x="7523163" y="4467225"/>
          <p14:tracePt t="46385" x="7661275" y="4443413"/>
          <p14:tracePt t="46402" x="7874000" y="4430713"/>
          <p14:tracePt t="46418" x="8086725" y="4418013"/>
          <p14:tracePt t="46435" x="8286750" y="4418013"/>
          <p14:tracePt t="46452" x="8448675" y="4418013"/>
          <p14:tracePt t="46469" x="8561388" y="4418013"/>
          <p14:tracePt t="46485" x="8599488" y="4418013"/>
          <p14:tracePt t="46503" x="8612188" y="4418013"/>
          <p14:tracePt t="46817" x="8599488" y="4418013"/>
          <p14:tracePt t="46833" x="8586788" y="4418013"/>
          <p14:tracePt t="46857" x="8574088" y="4418013"/>
          <p14:tracePt t="47001" x="8548688" y="4418013"/>
          <p14:tracePt t="47009" x="8486775" y="4430713"/>
          <p14:tracePt t="47020" x="8386763" y="4467225"/>
          <p14:tracePt t="47037" x="8048625" y="4643438"/>
          <p14:tracePt t="47053" x="7561263" y="4981575"/>
          <p14:tracePt t="47056" x="7385050" y="5105400"/>
          <p14:tracePt t="47071" x="7259638" y="5205413"/>
          <p14:tracePt t="47073" x="7185025" y="5268913"/>
          <p14:tracePt t="47088" x="7123113" y="5305425"/>
          <p14:tracePt t="47265" x="7110413" y="5305425"/>
          <p14:tracePt t="47272" x="7097713" y="5305425"/>
          <p14:tracePt t="47288" x="7072313" y="5268913"/>
          <p14:tracePt t="47305" x="7059613" y="5230813"/>
          <p14:tracePt t="47337" x="7059613" y="5205413"/>
          <p14:tracePt t="47344" x="7046913" y="5194300"/>
          <p14:tracePt t="47354" x="7034213" y="5181600"/>
          <p14:tracePt t="47370" x="6997700" y="5143500"/>
          <p14:tracePt t="47387" x="6985000" y="5130800"/>
          <p14:tracePt t="47404" x="6972300" y="5105400"/>
          <p14:tracePt t="47449" x="6972300" y="5092700"/>
          <p14:tracePt t="47456" x="6972300" y="5068888"/>
          <p14:tracePt t="47472" x="7010400" y="5043488"/>
          <p14:tracePt t="47488" x="7059613" y="4992688"/>
          <p14:tracePt t="47505" x="7134225" y="4956175"/>
          <p14:tracePt t="47521" x="7185025" y="4918075"/>
          <p14:tracePt t="47538" x="7297738" y="4879975"/>
          <p14:tracePt t="47554" x="7410450" y="4856163"/>
          <p14:tracePt t="47571" x="7561263" y="4818063"/>
          <p14:tracePt t="47588" x="7735888" y="4779963"/>
          <p14:tracePt t="47605" x="7923213" y="4756150"/>
          <p14:tracePt t="47622" x="8135938" y="4705350"/>
          <p14:tracePt t="47624" x="8235950" y="4692650"/>
          <p14:tracePt t="47639" x="8335963" y="4679950"/>
          <p14:tracePt t="47641" x="8435975" y="4667250"/>
          <p14:tracePt t="47656" x="8599488" y="4643438"/>
          <p14:tracePt t="47672" x="8686800" y="4618038"/>
          <p14:tracePt t="47689" x="8763000" y="4592638"/>
          <p14:tracePt t="47705" x="8812213" y="4579938"/>
          <p14:tracePt t="47722" x="8874125" y="4543425"/>
          <p14:tracePt t="47738" x="8924925" y="4518025"/>
          <p14:tracePt t="47755" x="8975725" y="4479925"/>
          <p14:tracePt t="47772" x="9024938" y="4467225"/>
          <p14:tracePt t="47789" x="9075738" y="4443413"/>
          <p14:tracePt t="47805" x="9099550" y="4430713"/>
          <p14:tracePt t="47823" x="9112250" y="4418013"/>
          <p14:tracePt t="47825" x="9124950" y="4405313"/>
          <p14:tracePt t="47840" x="9150350" y="4392613"/>
          <p14:tracePt t="47856" x="9163050" y="4379913"/>
          <p14:tracePt t="47873" x="9175750" y="4354513"/>
          <p14:tracePt t="47889" x="9188450" y="4341813"/>
          <p14:tracePt t="47906" x="9212263" y="4318000"/>
          <p14:tracePt t="47922" x="9224963" y="4292600"/>
          <p14:tracePt t="47938" x="9250363" y="4254500"/>
          <p14:tracePt t="47955" x="9288463" y="4205288"/>
          <p14:tracePt t="47973" x="9337675" y="4167188"/>
          <p14:tracePt t="47989" x="9388475" y="4129088"/>
          <p14:tracePt t="47992" x="9413875" y="4117975"/>
          <p14:tracePt t="48006" x="9437688" y="4105275"/>
          <p14:tracePt t="48008" x="9450388" y="4092575"/>
          <p14:tracePt t="48023" x="9475788" y="4092575"/>
          <p14:tracePt t="48025" x="9475788" y="4079875"/>
          <p14:tracePt t="48040" x="9501188" y="4079875"/>
          <p14:tracePt t="48113" x="9501188" y="4117975"/>
          <p14:tracePt t="48121" x="9475788" y="4167188"/>
          <p14:tracePt t="48128" x="9413875" y="4230688"/>
          <p14:tracePt t="48139" x="9324975" y="4279900"/>
          <p14:tracePt t="48156" x="9175750" y="4379913"/>
          <p14:tracePt t="48173" x="9063038" y="4467225"/>
          <p14:tracePt t="48190" x="9037638" y="4492625"/>
          <p14:tracePt t="48409" x="9063038" y="4492625"/>
          <p14:tracePt t="48417" x="9075738" y="4479925"/>
          <p14:tracePt t="48424" x="9099550" y="4454525"/>
          <p14:tracePt t="48441" x="9175750" y="4430713"/>
          <p14:tracePt t="48457" x="9237663" y="4392613"/>
          <p14:tracePt t="48474" x="9312275" y="4367213"/>
          <p14:tracePt t="48490" x="9375775" y="4341813"/>
          <p14:tracePt t="48506" x="9475788" y="4305300"/>
          <p14:tracePt t="48524" x="9613900" y="4267200"/>
          <p14:tracePt t="48541" x="9726613" y="4254500"/>
          <p14:tracePt t="48557" x="9888538" y="4192588"/>
          <p14:tracePt t="48560" x="9952038" y="4167188"/>
          <p14:tracePt t="48574" x="10013950" y="4141788"/>
          <p14:tracePt t="48577" x="10075863" y="4105275"/>
          <p14:tracePt t="48591" x="10126663" y="4079875"/>
          <p14:tracePt t="48593" x="10188575" y="4041775"/>
          <p14:tracePt t="48608" x="10239375" y="4005263"/>
          <p14:tracePt t="49073" x="10252075" y="4005263"/>
          <p14:tracePt t="49089" x="10264775" y="4005263"/>
          <p14:tracePt t="49273" x="10252075" y="4005263"/>
          <p14:tracePt t="49281" x="10188575" y="4005263"/>
          <p14:tracePt t="49293" x="10113963" y="4005263"/>
          <p14:tracePt t="49309" x="9888538" y="3979863"/>
          <p14:tracePt t="49312" x="9775825" y="3967163"/>
          <p14:tracePt t="49326" x="9663113" y="3954463"/>
          <p14:tracePt t="49328" x="9588500" y="3954463"/>
          <p14:tracePt t="49343" x="9513888" y="3954463"/>
          <p14:tracePt t="49345" x="9450388" y="3941763"/>
          <p14:tracePt t="49360" x="9324975" y="3929063"/>
          <p14:tracePt t="49376" x="9224963" y="3929063"/>
          <p14:tracePt t="49393" x="9124950" y="3916363"/>
          <p14:tracePt t="49409" x="9024938" y="3916363"/>
          <p14:tracePt t="49426" x="8874125" y="3892550"/>
          <p14:tracePt t="49442" x="8712200" y="3879850"/>
          <p14:tracePt t="49459" x="8624888" y="3867150"/>
          <p14:tracePt t="49476" x="8574088" y="3867150"/>
          <p14:tracePt t="49494" x="8548688" y="3867150"/>
          <p14:tracePt t="49496" x="8537575" y="3867150"/>
          <p14:tracePt t="49510" x="8512175" y="3867150"/>
          <p14:tracePt t="49513" x="8499475" y="3867150"/>
          <p14:tracePt t="49527" x="8486775" y="3867150"/>
          <p14:tracePt t="49528" x="8461375" y="3867150"/>
          <p14:tracePt t="49544" x="8374063" y="3867150"/>
          <p14:tracePt t="49560" x="8212138" y="3867150"/>
          <p14:tracePt t="49577" x="8048625" y="3879850"/>
          <p14:tracePt t="49593" x="7886700" y="3892550"/>
          <p14:tracePt t="49610" x="7797800" y="3905250"/>
          <p14:tracePt t="49627" x="7723188" y="3905250"/>
          <p14:tracePt t="49643" x="7661275" y="3916363"/>
          <p14:tracePt t="49660" x="7610475" y="3916363"/>
          <p14:tracePt t="49677" x="7548563" y="3929063"/>
          <p14:tracePt t="49694" x="7485063" y="3941763"/>
          <p14:tracePt t="49697" x="7459663" y="3941763"/>
          <p14:tracePt t="49711" x="7435850" y="3941763"/>
          <p14:tracePt t="49713" x="7397750" y="3941763"/>
          <p14:tracePt t="49728" x="7335838" y="3941763"/>
          <p14:tracePt t="49744" x="7285038" y="3954463"/>
          <p14:tracePt t="49761" x="7235825" y="3954463"/>
          <p14:tracePt t="49777" x="7185025" y="3954463"/>
          <p14:tracePt t="49795" x="7146925" y="3954463"/>
          <p14:tracePt t="49810" x="7134225" y="3954463"/>
          <p14:tracePt t="49827" x="7110413" y="3954463"/>
          <p14:tracePt t="49844" x="7097713" y="3967163"/>
          <p14:tracePt t="49861" x="7085013" y="3967163"/>
          <p14:tracePt t="49878" x="7072313" y="3967163"/>
          <p14:tracePt t="49897" x="7072313" y="3979863"/>
          <p14:tracePt t="49911" x="7059613" y="3979863"/>
          <p14:tracePt t="49937" x="7046913" y="3979863"/>
          <p14:tracePt t="50553" x="7046913" y="3992563"/>
          <p14:tracePt t="50562" x="7046913" y="4005263"/>
          <p14:tracePt t="50569" x="7046913" y="4029075"/>
          <p14:tracePt t="50579" x="7046913" y="4041775"/>
          <p14:tracePt t="50595" x="7046913" y="4054475"/>
          <p14:tracePt t="50613" x="7046913" y="4067175"/>
          <p14:tracePt t="50629" x="7046913" y="4079875"/>
          <p14:tracePt t="50817" x="7046913" y="4092575"/>
          <p14:tracePt t="50825" x="7046913" y="4117975"/>
          <p14:tracePt t="50833" x="7072313" y="4141788"/>
          <p14:tracePt t="50847" x="7123113" y="4205288"/>
          <p14:tracePt t="50849" x="7172325" y="4267200"/>
          <p14:tracePt t="50864" x="7259638" y="4354513"/>
          <p14:tracePt t="50881" x="7359650" y="4479925"/>
          <p14:tracePt t="50897" x="7472363" y="4592638"/>
          <p14:tracePt t="50914" x="7548563" y="4667250"/>
          <p14:tracePt t="50930" x="7610475" y="4705350"/>
          <p14:tracePt t="50947" x="7648575" y="4743450"/>
          <p14:tracePt t="50964" x="7673975" y="4768850"/>
          <p14:tracePt t="51257" x="7661275" y="4768850"/>
          <p14:tracePt t="51264" x="7635875" y="4768850"/>
          <p14:tracePt t="51272" x="7585075" y="4768850"/>
          <p14:tracePt t="51281" x="7535863" y="4768850"/>
          <p14:tracePt t="51298" x="7423150" y="4768850"/>
          <p14:tracePt t="51314" x="7348538" y="4792663"/>
          <p14:tracePt t="51331" x="7285038" y="4792663"/>
          <p14:tracePt t="51348" x="7259638" y="4818063"/>
          <p14:tracePt t="51365" x="7246938" y="4818063"/>
          <p14:tracePt t="51382" x="7235825" y="4818063"/>
          <p14:tracePt t="51398" x="7235825" y="4805363"/>
          <p14:tracePt t="51415" x="7235825" y="4792663"/>
          <p14:tracePt t="51432" x="7259638" y="4768850"/>
          <p14:tracePt t="51529" x="7259638" y="4756150"/>
          <p14:tracePt t="51537" x="7259638" y="4743450"/>
          <p14:tracePt t="51549" x="7259638" y="4730750"/>
          <p14:tracePt t="51565" x="7259638" y="4705350"/>
          <p14:tracePt t="51582" x="7259638" y="4692650"/>
          <p14:tracePt t="51599" x="7235825" y="4679950"/>
          <p14:tracePt t="51601" x="7223125" y="4667250"/>
          <p14:tracePt t="51616" x="7185025" y="4656138"/>
          <p14:tracePt t="51633" x="7146925" y="4656138"/>
          <p14:tracePt t="51649" x="7097713" y="4656138"/>
          <p14:tracePt t="51665" x="7010400" y="4656138"/>
          <p14:tracePt t="51682" x="6897688" y="4656138"/>
          <p14:tracePt t="51698" x="6708775" y="4656138"/>
          <p14:tracePt t="51715" x="6546850" y="4656138"/>
          <p14:tracePt t="51732" x="6334125" y="4656138"/>
          <p14:tracePt t="51749" x="6221413" y="4630738"/>
          <p14:tracePt t="51752" x="6146800" y="4630738"/>
          <p14:tracePt t="51766" x="6108700" y="4630738"/>
          <p14:tracePt t="51783" x="6070600" y="4630738"/>
          <p14:tracePt t="51785" x="6057900" y="4630738"/>
          <p14:tracePt t="51801" x="6045200" y="4630738"/>
          <p14:tracePt t="51816" x="6034088" y="4618038"/>
          <p14:tracePt t="51833" x="6045200" y="4618038"/>
          <p14:tracePt t="51849" x="6057900" y="4618038"/>
          <p14:tracePt t="52105" x="6057900" y="4605338"/>
          <p14:tracePt t="52113" x="6045200" y="4592638"/>
          <p14:tracePt t="52121" x="6034088" y="4592638"/>
          <p14:tracePt t="52281" x="6034088" y="4579938"/>
          <p14:tracePt t="52289" x="6021388" y="4579938"/>
          <p14:tracePt t="52300" x="5983288" y="4567238"/>
          <p14:tracePt t="52317" x="5908675" y="4543425"/>
          <p14:tracePt t="52320" x="5870575" y="4518025"/>
          <p14:tracePt t="52334" x="5832475" y="4492625"/>
          <p14:tracePt t="52336" x="5795963" y="4492625"/>
          <p14:tracePt t="52351" x="5783263" y="4467225"/>
          <p14:tracePt t="52354" x="5757863" y="4454525"/>
          <p14:tracePt t="52368" x="5757863" y="4443413"/>
          <p14:tracePt t="52401" x="5745163" y="4443413"/>
          <p14:tracePt t="52417" x="5732463" y="4430713"/>
          <p14:tracePt t="52424" x="5695950" y="4418013"/>
          <p14:tracePt t="52434" x="5670550" y="4405313"/>
          <p14:tracePt t="52450" x="5570538" y="4354513"/>
          <p14:tracePt t="52467" x="5432425" y="4305300"/>
          <p14:tracePt t="52484" x="5281613" y="4267200"/>
          <p14:tracePt t="52501" x="5194300" y="4241800"/>
          <p14:tracePt t="52518" x="5145088" y="4230688"/>
          <p14:tracePt t="52520" x="5132388" y="4230688"/>
          <p14:tracePt t="52535" x="5094288" y="4217988"/>
          <p14:tracePt t="52537" x="5045075" y="4205288"/>
          <p14:tracePt t="52552" x="4945063" y="4179888"/>
          <p14:tracePt t="52568" x="4832350" y="4129088"/>
          <p14:tracePt t="52585" x="4719638" y="4117975"/>
          <p14:tracePt t="52601" x="4581525" y="4092575"/>
          <p14:tracePt t="52618" x="4456113" y="4067175"/>
          <p14:tracePt t="52634" x="4305300" y="4029075"/>
          <p14:tracePt t="52652" x="4130675" y="3992563"/>
          <p14:tracePt t="52668" x="3956050" y="3954463"/>
          <p14:tracePt t="52685" x="3792538" y="3916363"/>
          <p14:tracePt t="52702" x="3592513" y="3879850"/>
          <p14:tracePt t="52704" x="3505200" y="3867150"/>
          <p14:tracePt t="52719" x="3417888" y="3841750"/>
          <p14:tracePt t="52721" x="3341688" y="3829050"/>
          <p14:tracePt t="52736" x="3267075" y="3816350"/>
          <p14:tracePt t="52753" x="3216275" y="3792538"/>
          <p14:tracePt t="52769" x="3167063" y="3779838"/>
          <p14:tracePt t="52785" x="3128963" y="3779838"/>
          <p14:tracePt t="52802" x="3116263" y="3779838"/>
          <p14:tracePt t="52818" x="3092450" y="3779838"/>
          <p14:tracePt t="52920" x="3079750" y="3779838"/>
          <p14:tracePt t="52936" x="3054350" y="3779838"/>
          <p14:tracePt t="52945" x="3028950" y="3779838"/>
          <p14:tracePt t="52952" x="3003550" y="3779838"/>
          <p14:tracePt t="52969" x="2992438" y="3779838"/>
          <p14:tracePt t="53137" x="2979738" y="3779838"/>
          <p14:tracePt t="53145" x="2967038" y="3779838"/>
          <p14:tracePt t="53152" x="2954338" y="3779838"/>
          <p14:tracePt t="53169" x="2941638" y="3792538"/>
          <p14:tracePt t="53186" x="2916238" y="3792538"/>
          <p14:tracePt t="53202" x="2890838" y="3792538"/>
          <p14:tracePt t="53219" x="2854325" y="3792538"/>
          <p14:tracePt t="53235" x="2816225" y="3792538"/>
          <p14:tracePt t="53253" x="2767013" y="3792538"/>
          <p14:tracePt t="53270" x="2728913" y="3792538"/>
          <p14:tracePt t="53273" x="2703513" y="3792538"/>
          <p14:tracePt t="53286" x="2690813" y="3792538"/>
          <p14:tracePt t="53288" x="2667000" y="3779838"/>
          <p14:tracePt t="53304" x="2641600" y="3767138"/>
          <p14:tracePt t="53320" x="2578100" y="3767138"/>
          <p14:tracePt t="53337" x="2554288" y="3767138"/>
          <p14:tracePt t="53353" x="2490788" y="3767138"/>
          <p14:tracePt t="53370" x="2441575" y="3767138"/>
          <p14:tracePt t="53386" x="2416175" y="3767138"/>
          <p14:tracePt t="53403" x="2378075" y="3779838"/>
          <p14:tracePt t="53420" x="2365375" y="3779838"/>
          <p14:tracePt t="54705" x="2378075" y="3779838"/>
          <p14:tracePt t="54713" x="2441575" y="3779838"/>
          <p14:tracePt t="54723" x="2541588" y="3779838"/>
          <p14:tracePt t="54740" x="2767013" y="3779838"/>
          <p14:tracePt t="54757" x="2941638" y="3779838"/>
          <p14:tracePt t="54774" x="3003550" y="3779838"/>
          <p14:tracePt t="54776" x="3016250" y="3779838"/>
          <p14:tracePt t="54791" x="3028950" y="3779838"/>
          <p14:tracePt t="54793" x="3041650" y="3779838"/>
          <p14:tracePt t="54913" x="3054350" y="3779838"/>
          <p14:tracePt t="54921" x="3067050" y="3779838"/>
          <p14:tracePt t="54929" x="3103563" y="3779838"/>
          <p14:tracePt t="54941" x="3141663" y="3779838"/>
          <p14:tracePt t="54957" x="3228975" y="3779838"/>
          <p14:tracePt t="54974" x="3292475" y="3779838"/>
          <p14:tracePt t="54977" x="3305175" y="3779838"/>
          <p14:tracePt t="54992" x="3341688" y="3779838"/>
          <p14:tracePt t="55041" x="3354388" y="3779838"/>
          <p14:tracePt t="55049" x="3367088" y="3779838"/>
          <p14:tracePt t="55057" x="3379788" y="3779838"/>
          <p14:tracePt t="55075" x="3417888" y="3779838"/>
          <p14:tracePt t="55091" x="3467100" y="3779838"/>
          <p14:tracePt t="55108" x="3505200" y="3779838"/>
          <p14:tracePt t="55125" x="3517900" y="3792538"/>
          <p14:tracePt t="55177" x="3530600" y="3792538"/>
          <p14:tracePt t="55185" x="3541713" y="3792538"/>
          <p14:tracePt t="55192" x="3554413" y="3792538"/>
          <p14:tracePt t="55209" x="3617913" y="3803650"/>
          <p14:tracePt t="55225" x="3667125" y="3803650"/>
          <p14:tracePt t="55242" x="3756025" y="3829050"/>
          <p14:tracePt t="55258" x="3867150" y="3829050"/>
          <p14:tracePt t="55274" x="3956050" y="3829050"/>
          <p14:tracePt t="55291" x="4043363" y="3829050"/>
          <p14:tracePt t="55308" x="4081463" y="3829050"/>
          <p14:tracePt t="55325" x="4092575" y="3841750"/>
          <p14:tracePt t="55409" x="4117975" y="3854450"/>
          <p14:tracePt t="55416" x="4130675" y="3854450"/>
          <p14:tracePt t="55426" x="4156075" y="3867150"/>
          <p14:tracePt t="55442" x="4205288" y="3879850"/>
          <p14:tracePt t="55458" x="4268788" y="3892550"/>
          <p14:tracePt t="55475" x="4318000" y="3892550"/>
          <p14:tracePt t="55492" x="4394200" y="3892550"/>
          <p14:tracePt t="55509" x="4443413" y="3892550"/>
          <p14:tracePt t="55526" x="4518025" y="3892550"/>
          <p14:tracePt t="55528" x="4543425" y="3892550"/>
          <p14:tracePt t="55543" x="4568825" y="3892550"/>
          <p14:tracePt t="55545" x="4581525" y="3892550"/>
          <p14:tracePt t="55560" x="4619625" y="3892550"/>
          <p14:tracePt t="55576" x="4630738" y="3892550"/>
          <p14:tracePt t="55592" x="4643438" y="3892550"/>
          <p14:tracePt t="55609" x="4656138" y="3892550"/>
          <p14:tracePt t="55632" x="4668838" y="3892550"/>
          <p14:tracePt t="55801" x="4681538" y="3892550"/>
          <p14:tracePt t="55809" x="4719638" y="3879850"/>
          <p14:tracePt t="55816" x="4743450" y="3879850"/>
          <p14:tracePt t="55826" x="4768850" y="3879850"/>
          <p14:tracePt t="55843" x="4819650" y="3867150"/>
          <p14:tracePt t="55859" x="4832350" y="3854450"/>
          <p14:tracePt t="59785" x="4856163" y="3854450"/>
          <p14:tracePt t="59793" x="4894263" y="3879850"/>
          <p14:tracePt t="59803" x="4932363" y="3916363"/>
          <p14:tracePt t="59820" x="4981575" y="3941763"/>
          <p14:tracePt t="59837" x="5019675" y="3941763"/>
          <p14:tracePt t="59853" x="5032375" y="3954463"/>
          <p14:tracePt t="60033" x="5045075" y="3954463"/>
          <p14:tracePt t="60040" x="5057775" y="3954463"/>
          <p14:tracePt t="60054" x="5081588" y="3954463"/>
          <p14:tracePt t="60056" x="5106988" y="3954463"/>
          <p14:tracePt t="60070" x="5145088" y="3954463"/>
          <p14:tracePt t="60088" x="5270500" y="3954463"/>
          <p14:tracePt t="60105" x="5370513" y="3954463"/>
          <p14:tracePt t="60121" x="5495925" y="3954463"/>
          <p14:tracePt t="60138" x="5632450" y="3954463"/>
          <p14:tracePt t="60154" x="5821363" y="3941763"/>
          <p14:tracePt t="60170" x="5983288" y="3941763"/>
          <p14:tracePt t="60188" x="6146800" y="3941763"/>
          <p14:tracePt t="60204" x="6259513" y="3941763"/>
          <p14:tracePt t="60221" x="6321425" y="3941763"/>
          <p14:tracePt t="60224" x="6334125" y="3941763"/>
          <p14:tracePt t="60238" x="6346825" y="3941763"/>
          <p14:tracePt t="60377" x="6370638" y="3941763"/>
          <p14:tracePt t="60385" x="6408738" y="3941763"/>
          <p14:tracePt t="60393" x="6459538" y="3929063"/>
          <p14:tracePt t="60405" x="6534150" y="3916363"/>
          <p14:tracePt t="60408" x="6584950" y="3905250"/>
          <p14:tracePt t="60422" x="6634163" y="3905250"/>
          <p14:tracePt t="60425" x="6672263" y="3892550"/>
          <p14:tracePt t="60439" x="6696075" y="3879850"/>
          <p14:tracePt t="60441" x="6708775" y="3867150"/>
          <p14:tracePt t="60456" x="6734175" y="3867150"/>
          <p14:tracePt t="60472" x="6772275" y="3841750"/>
          <p14:tracePt t="60488" x="6784975" y="3829050"/>
          <p14:tracePt t="60506" x="6808788" y="3829050"/>
          <p14:tracePt t="60522" x="6821488" y="3816350"/>
          <p14:tracePt t="60841" x="6797675" y="3816350"/>
          <p14:tracePt t="60849" x="6759575" y="3803650"/>
          <p14:tracePt t="60856" x="6721475" y="3803650"/>
          <p14:tracePt t="60873" x="6646863" y="3767138"/>
          <p14:tracePt t="60889" x="6496050" y="3716338"/>
          <p14:tracePt t="60906" x="6359525" y="3679825"/>
          <p14:tracePt t="60923" x="6270625" y="3641725"/>
          <p14:tracePt t="60939" x="6234113" y="3641725"/>
          <p14:tracePt t="60956" x="6208713" y="3641725"/>
          <p14:tracePt t="60973" x="6196013" y="3641725"/>
          <p14:tracePt t="61113" x="6196013" y="3629025"/>
          <p14:tracePt t="61120" x="6208713" y="3629025"/>
          <p14:tracePt t="61129" x="6234113" y="3629025"/>
          <p14:tracePt t="61140" x="6270625" y="3629025"/>
          <p14:tracePt t="61157" x="6321425" y="3629025"/>
          <p14:tracePt t="61174" x="6396038" y="3616325"/>
          <p14:tracePt t="61176" x="6421438" y="3603625"/>
          <p14:tracePt t="61191" x="6446838" y="3603625"/>
          <p14:tracePt t="62089" x="6446838" y="3616325"/>
          <p14:tracePt t="62097" x="6446838" y="3654425"/>
          <p14:tracePt t="62110" x="6446838" y="3703638"/>
          <p14:tracePt t="62112" x="6446838" y="3779838"/>
          <p14:tracePt t="62126" x="6446838" y="3892550"/>
          <p14:tracePt t="62128" x="6408738" y="3992563"/>
          <p14:tracePt t="62143" x="6370638" y="4092575"/>
          <p14:tracePt t="62145" x="6334125" y="4205288"/>
          <p14:tracePt t="62160" x="6221413" y="4367213"/>
          <p14:tracePt t="62177" x="6121400" y="4492625"/>
          <p14:tracePt t="62193" x="6096000" y="4530725"/>
          <p14:tracePt t="62329" x="6096000" y="4543425"/>
          <p14:tracePt t="62369" x="6108700" y="4530725"/>
          <p14:tracePt t="62376" x="6121400" y="4505325"/>
          <p14:tracePt t="62384" x="6134100" y="4492625"/>
          <p14:tracePt t="62394" x="6146800" y="4467225"/>
          <p14:tracePt t="62410" x="6157913" y="4467225"/>
          <p14:tracePt t="62432" x="6170613" y="4454525"/>
          <p14:tracePt t="62521" x="6183313" y="4454525"/>
          <p14:tracePt t="62537" x="6196013" y="4454525"/>
          <p14:tracePt t="62553" x="6208713" y="4454525"/>
          <p14:tracePt t="62560" x="6221413" y="4443413"/>
          <p14:tracePt t="62578" x="6221413" y="4430713"/>
          <p14:tracePt t="62594" x="6234113" y="4418013"/>
          <p14:tracePt t="62610" x="6246813" y="4405313"/>
          <p14:tracePt t="62627" x="6283325" y="4379913"/>
          <p14:tracePt t="62644" x="6346825" y="4367213"/>
          <p14:tracePt t="62661" x="6383338" y="4341813"/>
          <p14:tracePt t="62678" x="6446838" y="4330700"/>
          <p14:tracePt t="62695" x="6472238" y="4318000"/>
          <p14:tracePt t="62697" x="6483350" y="4318000"/>
          <p14:tracePt t="62712" x="6546850" y="4318000"/>
          <p14:tracePt t="62728" x="6684963" y="4318000"/>
          <p14:tracePt t="62745" x="6846888" y="4318000"/>
          <p14:tracePt t="62761" x="7085013" y="4318000"/>
          <p14:tracePt t="62778" x="7310438" y="4318000"/>
          <p14:tracePt t="62794" x="7510463" y="4318000"/>
          <p14:tracePt t="62811" x="7661275" y="4330700"/>
          <p14:tracePt t="62828" x="7723188" y="4330700"/>
          <p14:tracePt t="62845" x="7761288" y="4330700"/>
          <p14:tracePt t="62861" x="7785100" y="4330700"/>
          <p14:tracePt t="62864" x="7797800" y="4330700"/>
          <p14:tracePt t="62889" x="7810500" y="4330700"/>
          <p14:tracePt t="62896" x="7823200" y="4330700"/>
          <p14:tracePt t="62912" x="7874000" y="4292600"/>
          <p14:tracePt t="62928" x="7974013" y="4279900"/>
          <p14:tracePt t="62945" x="8086725" y="4217988"/>
          <p14:tracePt t="62962" x="8212138" y="4154488"/>
          <p14:tracePt t="62978" x="8299450" y="4117975"/>
          <p14:tracePt t="62995" x="8386763" y="4079875"/>
          <p14:tracePt t="63012" x="8435975" y="4041775"/>
          <p14:tracePt t="63028" x="8486775" y="4005263"/>
          <p14:tracePt t="63045" x="8512175" y="3992563"/>
          <p14:tracePt t="63313" x="8524875" y="3979863"/>
          <p14:tracePt t="63345" x="8537575" y="3979863"/>
          <p14:tracePt t="63361" x="8548688" y="3979863"/>
          <p14:tracePt t="63368" x="8548688" y="3967163"/>
          <p14:tracePt t="63379" x="8561388" y="3967163"/>
          <p14:tracePt t="63395" x="8624888" y="3941763"/>
          <p14:tracePt t="63413" x="8737600" y="3892550"/>
          <p14:tracePt t="63416" x="8774113" y="3879850"/>
          <p14:tracePt t="63429" x="8812213" y="3879850"/>
          <p14:tracePt t="63446" x="8863013" y="3854450"/>
          <p14:tracePt t="63448" x="8899525" y="3841750"/>
          <p14:tracePt t="63649" x="8912225" y="3841750"/>
          <p14:tracePt t="63657" x="8912225" y="3829050"/>
          <p14:tracePt t="63665" x="8924925" y="3829050"/>
          <p14:tracePt t="64832" x="8886825" y="3841750"/>
          <p14:tracePt t="64841" x="8863013" y="3854450"/>
          <p14:tracePt t="64849" x="8837613" y="3867150"/>
          <p14:tracePt t="64866" x="8774113" y="3879850"/>
          <p14:tracePt t="64883" x="8737600" y="3892550"/>
          <p14:tracePt t="65113" x="8724900" y="3892550"/>
          <p14:tracePt t="65120" x="8699500" y="3905250"/>
          <p14:tracePt t="65133" x="8637588" y="3916363"/>
          <p14:tracePt t="65136" x="8537575" y="3929063"/>
          <p14:tracePt t="65152" x="8448675" y="3941763"/>
          <p14:tracePt t="65153" x="8361363" y="3967163"/>
          <p14:tracePt t="65168" x="8199438" y="3992563"/>
          <p14:tracePt t="65185" x="8023225" y="4041775"/>
          <p14:tracePt t="65200" x="7874000" y="4129088"/>
          <p14:tracePt t="65218" x="7773988" y="4217988"/>
          <p14:tracePt t="65234" x="7685088" y="4330700"/>
          <p14:tracePt t="65251" x="7635875" y="4467225"/>
          <p14:tracePt t="65268" x="7610475" y="4505325"/>
          <p14:tracePt t="65285" x="7610475" y="4530725"/>
          <p14:tracePt t="65301" x="7610475" y="4543425"/>
          <p14:tracePt t="65318" x="7597775" y="4543425"/>
          <p14:tracePt t="65432" x="7597775" y="4554538"/>
          <p14:tracePt t="65441" x="7585075" y="4567238"/>
          <p14:tracePt t="65451" x="7572375" y="4579938"/>
          <p14:tracePt t="65468" x="7497763" y="4643438"/>
          <p14:tracePt t="65485" x="7348538" y="4730750"/>
          <p14:tracePt t="65488" x="7223125" y="4792663"/>
          <p14:tracePt t="65502" x="7059613" y="4830763"/>
          <p14:tracePt t="65504" x="6846888" y="4879975"/>
          <p14:tracePt t="65519" x="6534150" y="4956175"/>
          <p14:tracePt t="65521" x="6208713" y="5030788"/>
          <p14:tracePt t="65535" x="5870575" y="5092700"/>
          <p14:tracePt t="65536" x="5519738" y="5130800"/>
          <p14:tracePt t="65552" x="4806950" y="5205413"/>
          <p14:tracePt t="65569" x="4081463" y="5343525"/>
          <p14:tracePt t="65586" x="3354388" y="5468938"/>
          <p14:tracePt t="65602" x="2654300" y="5543550"/>
          <p14:tracePt t="65618" x="2103438" y="5543550"/>
          <p14:tracePt t="65635" x="1739900" y="5543550"/>
          <p14:tracePt t="65652" x="1527175" y="5543550"/>
          <p14:tracePt t="65669" x="1414463" y="5543550"/>
          <p14:tracePt t="65686" x="1339850" y="5543550"/>
          <p14:tracePt t="65703" x="1314450" y="5543550"/>
          <p14:tracePt t="65705" x="1301750" y="5543550"/>
          <p14:tracePt t="65720" x="1289050" y="5543550"/>
          <p14:tracePt t="65736" x="1276350" y="5543550"/>
          <p14:tracePt t="65753" x="1252538" y="5530850"/>
          <p14:tracePt t="65769" x="1214438" y="5507038"/>
          <p14:tracePt t="65786" x="1201738" y="5468938"/>
          <p14:tracePt t="65802" x="1189038" y="5430838"/>
          <p14:tracePt t="65819" x="1150938" y="5368925"/>
          <p14:tracePt t="65836" x="1139825" y="5305425"/>
          <p14:tracePt t="65852" x="1139825" y="5256213"/>
          <p14:tracePt t="65870" x="1127125" y="5243513"/>
          <p14:tracePt t="65873" x="1127125" y="5218113"/>
          <p14:tracePt t="65886" x="1127125" y="5205413"/>
          <p14:tracePt t="65903" x="1127125" y="5194300"/>
          <p14:tracePt t="65905" x="1127125" y="5181600"/>
          <p14:tracePt t="65920" x="1127125" y="5168900"/>
          <p14:tracePt t="65936" x="1139825" y="5143500"/>
          <p14:tracePt t="65953" x="1163638" y="5118100"/>
          <p14:tracePt t="65969" x="1227138" y="5092700"/>
          <p14:tracePt t="65986" x="1289050" y="5056188"/>
          <p14:tracePt t="66002" x="1363663" y="5030788"/>
          <p14:tracePt t="66019" x="1427163" y="5018088"/>
          <p14:tracePt t="66036" x="1476375" y="5005388"/>
          <p14:tracePt t="66053" x="1539875" y="4992688"/>
          <p14:tracePt t="66056" x="1565275" y="4992688"/>
          <p14:tracePt t="66070" x="1589088" y="4992688"/>
          <p14:tracePt t="66073" x="1627188" y="4992688"/>
          <p14:tracePt t="66087" x="1665288" y="4992688"/>
          <p14:tracePt t="66089" x="1701800" y="4981575"/>
          <p14:tracePt t="66104" x="1827213" y="4968875"/>
          <p14:tracePt t="66120" x="2003425" y="4968875"/>
          <p14:tracePt t="66136" x="2252663" y="4968875"/>
          <p14:tracePt t="66153" x="2603500" y="4968875"/>
          <p14:tracePt t="66170" x="2992438" y="4968875"/>
          <p14:tracePt t="66187" x="3405188" y="4968875"/>
          <p14:tracePt t="66203" x="3843338" y="4968875"/>
          <p14:tracePt t="66220" x="4217988" y="4968875"/>
          <p14:tracePt t="66236" x="4494213" y="4968875"/>
          <p14:tracePt t="66254" x="4668838" y="4968875"/>
          <p14:tracePt t="66256" x="4719638" y="4968875"/>
          <p14:tracePt t="66271" x="4743450" y="4956175"/>
          <p14:tracePt t="66273" x="4756150" y="4956175"/>
          <p14:tracePt t="66288" x="4768850" y="4956175"/>
          <p14:tracePt t="66449" x="4768850" y="4943475"/>
          <p14:tracePt t="66456" x="4768850" y="4930775"/>
          <p14:tracePt t="66472" x="4768850" y="4892675"/>
          <p14:tracePt t="66488" x="4768850" y="4879975"/>
          <p14:tracePt t="66520" x="4768850" y="4868863"/>
          <p14:tracePt t="66529" x="4756150" y="4856163"/>
          <p14:tracePt t="66537" x="4743450" y="4856163"/>
          <p14:tracePt t="66554" x="4719638" y="4856163"/>
          <p14:tracePt t="66570" x="4668838" y="4830763"/>
          <p14:tracePt t="66588" x="4656138" y="4818063"/>
          <p14:tracePt t="66609" x="4643438" y="4818063"/>
          <p14:tracePt t="67065" x="4643438" y="4805363"/>
          <p14:tracePt t="67072" x="4643438" y="4792663"/>
          <p14:tracePt t="67089" x="4668838" y="4792663"/>
          <p14:tracePt t="67096" x="4706938" y="4779963"/>
          <p14:tracePt t="67106" x="4794250" y="4768850"/>
          <p14:tracePt t="67122" x="5094288" y="4743450"/>
          <p14:tracePt t="67139" x="5595938" y="4692650"/>
          <p14:tracePt t="67155" x="6259513" y="4656138"/>
          <p14:tracePt t="67173" x="6972300" y="4630738"/>
          <p14:tracePt t="67190" x="7459663" y="4630738"/>
          <p14:tracePt t="67192" x="7635875" y="4630738"/>
          <p14:tracePt t="67206" x="7823200" y="4630738"/>
          <p14:tracePt t="67208" x="7999413" y="4630738"/>
          <p14:tracePt t="67223" x="8174038" y="4618038"/>
          <p14:tracePt t="67225" x="8324850" y="4618038"/>
          <p14:tracePt t="67240" x="8548688" y="4618038"/>
          <p14:tracePt t="67256" x="8712200" y="4592638"/>
          <p14:tracePt t="67273" x="8799513" y="4592638"/>
          <p14:tracePt t="67290" x="8837613" y="4592638"/>
          <p14:tracePt t="67306" x="8863013" y="4579938"/>
          <p14:tracePt t="67323" x="8874125" y="4579938"/>
          <p14:tracePt t="67417" x="8899525" y="4630738"/>
          <p14:tracePt t="67424" x="8924925" y="4679950"/>
          <p14:tracePt t="67440" x="8986838" y="4830763"/>
          <p14:tracePt t="67457" x="9024938" y="4992688"/>
          <p14:tracePt t="67473" x="9024938" y="5018088"/>
          <p14:tracePt t="67649" x="9024938" y="4981575"/>
          <p14:tracePt t="67656" x="9024938" y="4943475"/>
          <p14:tracePt t="67664" x="9050338" y="4918075"/>
          <p14:tracePt t="67674" x="9075738" y="4905375"/>
          <p14:tracePt t="67690" x="9112250" y="4892675"/>
          <p14:tracePt t="67707" x="9124950" y="4879975"/>
          <p14:tracePt t="67724" x="9137650" y="4856163"/>
          <p14:tracePt t="67740" x="9150350" y="4843463"/>
          <p14:tracePt t="67758" x="9188450" y="4830763"/>
          <p14:tracePt t="67760" x="9199563" y="4818063"/>
          <p14:tracePt t="67774" x="9224963" y="4818063"/>
          <p14:tracePt t="67776" x="9263063" y="4805363"/>
          <p14:tracePt t="67792" x="9375775" y="4743450"/>
          <p14:tracePt t="67808" x="9537700" y="4667250"/>
          <p14:tracePt t="67825" x="9763125" y="4592638"/>
          <p14:tracePt t="67842" x="10039350" y="4505325"/>
          <p14:tracePt t="67858" x="10313988" y="4443413"/>
          <p14:tracePt t="67874" x="10564813" y="4379913"/>
          <p14:tracePt t="67891" x="10752138" y="4330700"/>
          <p14:tracePt t="67898" x="10815638" y="4330700"/>
          <p14:tracePt t="67908" x="10839450" y="4318000"/>
          <p14:tracePt t="67925" x="10864850" y="4305300"/>
          <p14:tracePt t="68057" x="10852150" y="4279900"/>
          <p14:tracePt t="68064" x="10828338" y="4267200"/>
          <p14:tracePt t="68074" x="10802938" y="4241800"/>
          <p14:tracePt t="68092" x="10752138" y="4205288"/>
          <p14:tracePt t="68108" x="10664825" y="4141788"/>
          <p14:tracePt t="68125" x="10564813" y="4079875"/>
          <p14:tracePt t="68142" x="10390188" y="4005263"/>
          <p14:tracePt t="68159" x="10201275" y="3929063"/>
          <p14:tracePt t="68161" x="10139363" y="3892550"/>
          <p14:tracePt t="68176" x="10052050" y="3829050"/>
          <p14:tracePt t="68193" x="10013950" y="3803650"/>
          <p14:tracePt t="68209" x="10001250" y="3803650"/>
          <p14:tracePt t="68400" x="10001250" y="3792538"/>
          <p14:tracePt t="68417" x="10001250" y="3779838"/>
          <p14:tracePt t="68426" x="10039350" y="3767138"/>
          <p14:tracePt t="68433" x="10052050" y="3767138"/>
          <p14:tracePt t="68443" x="10075863" y="3754438"/>
          <p14:tracePt t="68459" x="10113963" y="3741738"/>
          <p14:tracePt t="68476" x="10139363" y="3741738"/>
          <p14:tracePt t="68493" x="10164763" y="3741738"/>
          <p14:tracePt t="68496" x="10177463" y="3741738"/>
          <p14:tracePt t="68513" x="10188575" y="3741738"/>
          <p14:tracePt t="68529" x="10201275" y="3741738"/>
          <p14:tracePt t="68544" x="10213975" y="3741738"/>
          <p14:tracePt t="68560" x="10226675" y="3741738"/>
          <p14:tracePt t="68576" x="10239375" y="3741738"/>
          <p14:tracePt t="68594" x="10264775" y="3729038"/>
          <p14:tracePt t="68610" x="10288588" y="3729038"/>
          <p14:tracePt t="68626" x="10313988" y="3729038"/>
          <p14:tracePt t="68643" x="10326688" y="3729038"/>
          <p14:tracePt t="68659" x="10339388" y="3729038"/>
          <p14:tracePt t="68676" x="10352088" y="3729038"/>
          <p14:tracePt t="68694" x="10364788" y="3729038"/>
          <p14:tracePt t="68753" x="10377488" y="3729038"/>
          <p14:tracePt t="68769" x="10390188" y="3729038"/>
          <p14:tracePt t="68776" x="10401300" y="3729038"/>
          <p14:tracePt t="68784" x="10414000" y="3729038"/>
          <p14:tracePt t="68794" x="10439400" y="3729038"/>
          <p14:tracePt t="68810" x="10464800" y="3729038"/>
          <p14:tracePt t="68826" x="10502900" y="3729038"/>
          <p14:tracePt t="68844" x="10514013" y="3729038"/>
          <p14:tracePt t="68872" x="10526713" y="3729038"/>
          <p14:tracePt t="68883" x="10539413" y="3729038"/>
          <p14:tracePt t="68913" x="10552113" y="3729038"/>
          <p14:tracePt t="69001" x="10539413" y="3729038"/>
          <p14:tracePt t="69009" x="10477500" y="3729038"/>
          <p14:tracePt t="69016" x="10339388" y="3754438"/>
          <p14:tracePt t="69028" x="10152063" y="3779838"/>
          <p14:tracePt t="69044" x="9575800" y="3854450"/>
          <p14:tracePt t="69061" x="8937625" y="3916363"/>
          <p14:tracePt t="69077" x="8361363" y="3916363"/>
          <p14:tracePt t="69080" x="8086725" y="3916363"/>
          <p14:tracePt t="69095" x="7810500" y="3916363"/>
          <p14:tracePt t="69097" x="7535863" y="3916363"/>
          <p14:tracePt t="69112" x="7021513" y="3916363"/>
          <p14:tracePt t="69128" x="6646863" y="3916363"/>
          <p14:tracePt t="69145" x="6321425" y="3916363"/>
          <p14:tracePt t="69161" x="6057900" y="3916363"/>
          <p14:tracePt t="69179" x="5870575" y="3916363"/>
          <p14:tracePt t="69194" x="5745163" y="3916363"/>
          <p14:tracePt t="69211" x="5607050" y="3929063"/>
          <p14:tracePt t="69228" x="5470525" y="3954463"/>
          <p14:tracePt t="69245" x="5332413" y="3954463"/>
          <p14:tracePt t="69249" x="5281613" y="3954463"/>
          <p14:tracePt t="69262" x="5232400" y="3954463"/>
          <p14:tracePt t="69264" x="5157788" y="3954463"/>
          <p14:tracePt t="69278" x="5094288" y="3954463"/>
          <p14:tracePt t="69281" x="5032375" y="3954463"/>
          <p14:tracePt t="69295" x="4945063" y="3954463"/>
          <p14:tracePt t="69298" x="4856163" y="3954463"/>
          <p14:tracePt t="69312" x="4668838" y="3954463"/>
          <p14:tracePt t="69329" x="4518025" y="3979863"/>
          <p14:tracePt t="69345" x="4430713" y="3979863"/>
          <p14:tracePt t="69362" x="4381500" y="3979863"/>
          <p14:tracePt t="69378" x="4294188" y="4005263"/>
          <p14:tracePt t="69395" x="4168775" y="4029075"/>
          <p14:tracePt t="69412" x="4056063" y="4029075"/>
          <p14:tracePt t="69429" x="3956050" y="4054475"/>
          <p14:tracePt t="69445" x="3867150" y="4067175"/>
          <p14:tracePt t="69448" x="3830638" y="4079875"/>
          <p14:tracePt t="69463" x="3767138" y="4092575"/>
          <p14:tracePt t="69465" x="3705225" y="4092575"/>
          <p14:tracePt t="69479" x="3643313" y="4117975"/>
          <p14:tracePt t="69481" x="3592513" y="4141788"/>
          <p14:tracePt t="69497" x="3505200" y="4179888"/>
          <p14:tracePt t="69512" x="3467100" y="4192588"/>
          <p14:tracePt t="69529" x="3441700" y="4205288"/>
          <p14:tracePt t="69624" x="3441700" y="4217988"/>
          <p14:tracePt t="69641" x="3441700" y="4241800"/>
          <p14:tracePt t="69648" x="3441700" y="4267200"/>
          <p14:tracePt t="69664" x="3441700" y="4279900"/>
          <p14:tracePt t="69680" x="3441700" y="4305300"/>
          <p14:tracePt t="69697" x="3441700" y="4318000"/>
          <p14:tracePt t="69736" x="3467100" y="4330700"/>
          <p14:tracePt t="69746" x="3505200" y="4330700"/>
          <p14:tracePt t="69754" x="3541713" y="4330700"/>
          <p14:tracePt t="69762" x="3592513" y="4330700"/>
          <p14:tracePt t="69779" x="3730625" y="4330700"/>
          <p14:tracePt t="69796" x="3867150" y="4330700"/>
          <p14:tracePt t="69813" x="3992563" y="4330700"/>
          <p14:tracePt t="69816" x="4081463" y="4330700"/>
          <p14:tracePt t="69830" x="4168775" y="4330700"/>
          <p14:tracePt t="69832" x="4230688" y="4330700"/>
          <p14:tracePt t="69848" x="4318000" y="4330700"/>
          <p14:tracePt t="69864" x="4568825" y="4330700"/>
          <p14:tracePt t="69880" x="4694238" y="4330700"/>
          <p14:tracePt t="69897" x="4856163" y="4330700"/>
          <p14:tracePt t="69913" x="5045075" y="4330700"/>
          <p14:tracePt t="69930" x="5332413" y="4330700"/>
          <p14:tracePt t="69947" x="5695950" y="4330700"/>
          <p14:tracePt t="69963" x="6170613" y="4330700"/>
          <p14:tracePt t="69979" x="6821488" y="4305300"/>
          <p14:tracePt t="69997" x="7410450" y="4217988"/>
          <p14:tracePt t="70000" x="7597775" y="4205288"/>
          <p14:tracePt t="70013" x="7748588" y="4179888"/>
          <p14:tracePt t="70016" x="7861300" y="4167188"/>
          <p14:tracePt t="70031" x="7961313" y="4167188"/>
          <p14:tracePt t="70033" x="8048625" y="4154488"/>
          <p14:tracePt t="70047" x="8123238" y="4141788"/>
          <p14:tracePt t="70049" x="8186738" y="4141788"/>
          <p14:tracePt t="70064" x="8286750" y="4117975"/>
          <p14:tracePt t="70081" x="8335963" y="4117975"/>
          <p14:tracePt t="70097" x="8412163" y="4105275"/>
          <p14:tracePt t="70114" x="8486775" y="4092575"/>
          <p14:tracePt t="70130" x="8574088" y="4092575"/>
          <p14:tracePt t="70147" x="8637588" y="4079875"/>
          <p14:tracePt t="70164" x="8686800" y="4079875"/>
          <p14:tracePt t="70181" x="8699500" y="4079875"/>
          <p14:tracePt t="70198" x="8712200" y="4079875"/>
          <p14:tracePt t="70601" x="8750300" y="4079875"/>
          <p14:tracePt t="70608" x="8799513" y="4079875"/>
          <p14:tracePt t="70616" x="8850313" y="4092575"/>
          <p14:tracePt t="70632" x="8963025" y="4092575"/>
          <p14:tracePt t="70649" x="9037638" y="4105275"/>
          <p14:tracePt t="70665" x="9088438" y="4117975"/>
          <p14:tracePt t="70682" x="9188450" y="4129088"/>
          <p14:tracePt t="70698" x="9337675" y="4129088"/>
          <p14:tracePt t="70715" x="9563100" y="4129088"/>
          <p14:tracePt t="70732" x="9813925" y="4129088"/>
          <p14:tracePt t="70749" x="10052050" y="4154488"/>
          <p14:tracePt t="70765" x="10264775" y="4179888"/>
          <p14:tracePt t="70768" x="10339388" y="4179888"/>
          <p14:tracePt t="70783" x="10414000" y="4179888"/>
          <p14:tracePt t="70785" x="10477500" y="4179888"/>
          <p14:tracePt t="70800" x="10539413" y="4179888"/>
          <p14:tracePt t="70816" x="10577513" y="4179888"/>
          <p14:tracePt t="70896" x="10590213" y="4179888"/>
          <p14:tracePt t="70913" x="10602913" y="4179888"/>
          <p14:tracePt t="70953" x="10614025" y="4179888"/>
          <p14:tracePt t="91536" x="10614025" y="4192588"/>
          <p14:tracePt t="91544" x="10639425" y="4217988"/>
          <p14:tracePt t="91553" x="10677525" y="4267200"/>
          <p14:tracePt t="91569" x="10790238" y="4467225"/>
          <p14:tracePt t="91586" x="10828338" y="4667250"/>
          <p14:tracePt t="91603" x="10864850" y="4843463"/>
          <p14:tracePt t="91620" x="10864850" y="4981575"/>
          <p14:tracePt t="91636" x="10864850" y="5056188"/>
          <p14:tracePt t="91653" x="10839450" y="5130800"/>
          <p14:tracePt t="91655" x="10839450" y="5156200"/>
          <p14:tracePt t="91669" x="10828338" y="5194300"/>
          <p14:tracePt t="91672" x="10815638" y="5218113"/>
          <p14:tracePt t="91687" x="10815638" y="5243513"/>
          <p14:tracePt t="91689" x="10790238" y="5281613"/>
          <p14:tracePt t="91704" x="10777538" y="5330825"/>
          <p14:tracePt t="91720" x="10739438" y="5356225"/>
          <p14:tracePt t="91737" x="10726738" y="5394325"/>
          <p14:tracePt t="91753" x="10715625" y="5407025"/>
          <p14:tracePt t="91769" x="10715625" y="5418138"/>
          <p14:tracePt t="91913" x="10702925" y="5418138"/>
          <p14:tracePt t="91928" x="10690225" y="5418138"/>
          <p14:tracePt t="91937" x="10677525" y="5430838"/>
          <p14:tracePt t="91944" x="10664825" y="5430838"/>
          <p14:tracePt t="91969" x="10652125" y="5430838"/>
          <p14:tracePt t="91976" x="10652125" y="5443538"/>
          <p14:tracePt t="91988" x="10639425" y="5443538"/>
          <p14:tracePt t="92009" x="10626725" y="5443538"/>
          <p14:tracePt t="92025" x="10614025" y="5443538"/>
          <p14:tracePt t="92038" x="10614025" y="5456238"/>
          <p14:tracePt t="92040" x="10602913" y="5456238"/>
          <p14:tracePt t="92054" x="10590213" y="5456238"/>
          <p14:tracePt t="92056" x="10577513" y="5456238"/>
          <p14:tracePt t="92070" x="10577513" y="5468938"/>
          <p14:tracePt t="92072" x="10564813" y="5481638"/>
          <p14:tracePt t="93064" x="10577513" y="5507038"/>
          <p14:tracePt t="93073" x="10602913" y="5530850"/>
          <p14:tracePt t="93081" x="10614025" y="5568950"/>
          <p14:tracePt t="93090" x="10626725" y="5594350"/>
          <p14:tracePt t="93107" x="10639425" y="5630863"/>
          <p14:tracePt t="93124" x="10664825" y="5668963"/>
          <p14:tracePt t="93140" x="10664825" y="5681663"/>
          <p14:tracePt t="93157" x="10664825" y="5694363"/>
          <p14:tracePt t="93160" x="10677525" y="5707063"/>
          <p14:tracePt t="93174" x="10677525" y="5719763"/>
          <p14:tracePt t="93176" x="10677525" y="5732463"/>
          <p14:tracePt t="93192" x="10677525" y="5756275"/>
          <p14:tracePt t="93208" x="10677525" y="5781675"/>
          <p14:tracePt t="93224" x="10677525" y="5807075"/>
          <p14:tracePt t="93248" x="10677525" y="5819775"/>
          <p14:tracePt t="93273" x="10677525" y="5832475"/>
          <p14:tracePt t="93464" x="10664825" y="5843588"/>
          <p14:tracePt t="93480" x="10652125" y="5843588"/>
          <p14:tracePt t="93488" x="10639425" y="5856288"/>
          <p14:tracePt t="93512" x="10639425" y="5868988"/>
          <p14:tracePt t="93520" x="10626725" y="5881688"/>
          <p14:tracePt t="93536" x="10626725" y="5894388"/>
          <p14:tracePt t="93592" x="10614025" y="5894388"/>
          <p14:tracePt t="93600" x="10614025" y="5907088"/>
          <p14:tracePt t="93632" x="10614025" y="5919788"/>
          <p14:tracePt t="93648" x="10602913" y="5919788"/>
          <p14:tracePt t="93696" x="10590213" y="5919788"/>
          <p14:tracePt t="93720" x="10590213" y="5932488"/>
          <p14:tracePt t="93727" x="10577513" y="5932488"/>
          <p14:tracePt t="93744" x="10564813" y="5932488"/>
          <p14:tracePt t="93759" x="10552113" y="5932488"/>
          <p14:tracePt t="93775" x="10514013" y="5932488"/>
          <p14:tracePt t="93800" x="10502900" y="5932488"/>
          <p14:tracePt t="94057" x="10502900" y="5945188"/>
          <p14:tracePt t="94144" x="10502900" y="5956300"/>
          <p14:tracePt t="94159" x="10502900" y="5969000"/>
          <p14:tracePt t="94168" x="10502900" y="5981700"/>
          <p14:tracePt t="94184" x="10514013" y="5994400"/>
          <p14:tracePt t="94200" x="10514013" y="6007100"/>
          <p14:tracePt t="94209" x="10514013" y="6032500"/>
          <p14:tracePt t="94226" x="10514013" y="6056313"/>
          <p14:tracePt t="94243" x="10514013" y="6069013"/>
          <p14:tracePt t="94260" x="10514013" y="6094413"/>
          <p14:tracePt t="94281" x="10514013" y="6107113"/>
          <p14:tracePt t="94376" x="10514013" y="6119813"/>
          <p14:tracePt t="94384" x="10514013" y="6132513"/>
          <p14:tracePt t="94394" x="10502900" y="6145213"/>
          <p14:tracePt t="94409" x="10490200" y="6157913"/>
          <p14:tracePt t="94427" x="10477500" y="6181725"/>
          <p14:tracePt t="94444" x="10464800" y="6207125"/>
          <p14:tracePt t="94461" x="10464800" y="6219825"/>
          <p14:tracePt t="94477" x="10452100" y="6219825"/>
          <p14:tracePt t="94496" x="10452100" y="6232525"/>
          <p14:tracePt t="94512" x="10452100" y="6245225"/>
          <p14:tracePt t="94528" x="10452100" y="6257925"/>
          <p14:tracePt t="94544" x="10439400" y="6269038"/>
          <p14:tracePt t="94561" x="10439400" y="6281738"/>
          <p14:tracePt t="94593" x="10439400" y="6294438"/>
          <p14:tracePt t="94600" x="10439400" y="6307138"/>
          <p14:tracePt t="95040" x="10439400" y="6319838"/>
          <p14:tracePt t="95048" x="10426700" y="6319838"/>
          <p14:tracePt t="95063" x="10426700" y="6332538"/>
          <p14:tracePt t="95065" x="10414000" y="6332538"/>
          <p14:tracePt t="95080" x="10414000" y="6345238"/>
          <p14:tracePt t="95096" x="10401300" y="6370638"/>
          <p14:tracePt t="95112" x="10377488" y="6394450"/>
          <p14:tracePt t="95128" x="10364788" y="6407150"/>
          <p14:tracePt t="95146" x="10339388" y="6419850"/>
          <p14:tracePt t="95162" x="10326688" y="6445250"/>
          <p14:tracePt t="95179" x="10313988" y="6457950"/>
          <p14:tracePt t="95196" x="10301288" y="6483350"/>
          <p14:tracePt t="95212" x="10288588" y="6507163"/>
          <p14:tracePt t="95229" x="10264775" y="6519863"/>
          <p14:tracePt t="95246" x="10252075" y="6519863"/>
          <p14:tracePt t="95263" x="10252075" y="6532563"/>
          <p14:tracePt t="95280" x="10226675" y="6532563"/>
          <p14:tracePt t="95312" x="10213975" y="6545263"/>
          <p14:tracePt t="95320" x="10213975" y="6557963"/>
          <p14:tracePt t="95336" x="10201275" y="6557963"/>
          <p14:tracePt t="95416" x="10201275" y="6570663"/>
          <p14:tracePt t="95425" x="10188575" y="6570663"/>
          <p14:tracePt t="95440" x="10177463" y="6583363"/>
          <p14:tracePt t="95488" x="10164763" y="6583363"/>
          <p14:tracePt t="95504" x="10164763" y="6594475"/>
          <p14:tracePt t="95528" x="10152063" y="6594475"/>
          <p14:tracePt t="95544" x="10139363" y="6594475"/>
          <p14:tracePt t="95552" x="10126663" y="6594475"/>
          <p14:tracePt t="95563" x="10101263" y="6594475"/>
          <p14:tracePt t="95580" x="9913938" y="6594475"/>
          <p14:tracePt t="95597" x="9588500" y="6594475"/>
          <p14:tracePt t="95599" x="9350375" y="6545263"/>
          <p14:tracePt t="95614" x="9012238" y="6470650"/>
          <p14:tracePt t="95616" x="8686800" y="6407150"/>
          <p14:tracePt t="95630" x="8386763" y="6357938"/>
          <p14:tracePt t="95633" x="8148638" y="6307138"/>
          <p14:tracePt t="95648" x="7897813" y="6294438"/>
          <p14:tracePt t="95664" x="7823200" y="6294438"/>
          <p14:tracePt t="95681" x="7785100" y="6294438"/>
          <p14:tracePt t="95825" x="7810500" y="6294438"/>
          <p14:tracePt t="95832" x="7874000" y="6294438"/>
          <p14:tracePt t="95848" x="7974013" y="6307138"/>
          <p14:tracePt t="95865" x="8048625" y="6332538"/>
          <p14:tracePt t="95882" x="8099425" y="6357938"/>
          <p14:tracePt t="95898" x="8123238" y="6381750"/>
          <p14:tracePt t="95914" x="8148638" y="6394450"/>
          <p14:tracePt t="95931" x="8174038" y="6407150"/>
          <p14:tracePt t="95948" x="8186738" y="6407150"/>
          <p14:tracePt t="96128" x="8186738" y="6432550"/>
          <p14:tracePt t="96136" x="8199438" y="6457950"/>
          <p14:tracePt t="96148" x="8212138" y="6483350"/>
          <p14:tracePt t="96168" x="8212138" y="6494463"/>
          <p14:tracePt t="96182" x="8212138" y="6507163"/>
          <p14:tracePt t="96185" x="8223250" y="6507163"/>
          <p14:tracePt t="96199" x="8223250" y="6519863"/>
          <p14:tracePt t="96201" x="8235950" y="6532563"/>
          <p14:tracePt t="96216" x="8248650" y="6532563"/>
          <p14:tracePt t="96256" x="8248650" y="6545263"/>
          <p14:tracePt t="96265" x="8261350" y="6545263"/>
          <p14:tracePt t="96296" x="8261350" y="6557963"/>
          <p14:tracePt t="96304" x="8274050" y="6557963"/>
          <p14:tracePt t="96315" x="8274050" y="6570663"/>
          <p14:tracePt t="96332" x="8312150" y="6594475"/>
          <p14:tracePt t="96349" x="8324850" y="6607175"/>
          <p14:tracePt t="96352" x="8335963" y="6607175"/>
          <p14:tracePt t="96368" x="8335963" y="6619875"/>
          <p14:tracePt t="96400" x="8348663" y="6632575"/>
          <p14:tracePt t="96416" x="8348663" y="6645275"/>
          <p14:tracePt t="96432" x="8348663" y="6657975"/>
          <p14:tracePt t="96448" x="8348663" y="6670675"/>
          <p14:tracePt t="96456" x="8348663" y="6683375"/>
          <p14:tracePt t="96465" x="8348663" y="6696075"/>
          <p14:tracePt t="96482" x="8348663" y="6732588"/>
          <p14:tracePt t="96499" x="8348663" y="6770688"/>
          <p14:tracePt t="96515" x="8299450" y="6783388"/>
          <p14:tracePt t="96532" x="8186738" y="6807200"/>
          <p14:tracePt t="96549" x="8123238" y="6819900"/>
          <p14:tracePt t="96552" x="8099425" y="6832600"/>
          <p14:tracePt t="96696" x="8110538" y="6832600"/>
          <p14:tracePt t="96776" x="8110538" y="6819900"/>
          <p14:tracePt t="96792" x="8123238" y="6819900"/>
          <p14:tracePt t="96848" x="8135938" y="6819900"/>
          <p14:tracePt t="96856" x="8135938" y="6807200"/>
          <p14:tracePt t="96881" x="8148638" y="6807200"/>
          <p14:tracePt t="96944" x="8161338" y="6807200"/>
          <p14:tracePt t="96968" x="8174038" y="6796088"/>
          <p14:tracePt t="96976" x="8174038" y="6783388"/>
          <p14:tracePt t="96984" x="8186738" y="6783388"/>
          <p14:tracePt t="97000" x="8212138" y="6770688"/>
          <p14:tracePt t="97017" x="8261350" y="6757988"/>
          <p14:tracePt t="97033" x="8312150" y="6732588"/>
          <p14:tracePt t="97050" x="8335963" y="6732588"/>
          <p14:tracePt t="97067" x="8374063" y="6707188"/>
          <p14:tracePt t="97084" x="8386763" y="6707188"/>
          <p14:tracePt t="97101" x="8399463" y="6707188"/>
          <p14:tracePt t="97144" x="8412163" y="6707188"/>
          <p14:tracePt t="97152" x="8412163" y="6696075"/>
          <p14:tracePt t="97160" x="8424863" y="6696075"/>
          <p14:tracePt t="97168" x="8435975" y="6683375"/>
          <p14:tracePt t="97185" x="8461375" y="6632575"/>
          <p14:tracePt t="97201" x="8499475" y="6583363"/>
          <p14:tracePt t="97217" x="8524875" y="6545263"/>
          <p14:tracePt t="97234" x="8561388" y="6494463"/>
          <p14:tracePt t="97251" x="8612188" y="6445250"/>
          <p14:tracePt t="97268" x="8650288" y="6394450"/>
          <p14:tracePt t="97285" x="8674100" y="6357938"/>
          <p14:tracePt t="97288" x="8674100" y="6345238"/>
          <p14:tracePt t="97400" x="8686800" y="6345238"/>
          <p14:tracePt t="97408" x="8699500" y="6345238"/>
          <p14:tracePt t="97418" x="8724900" y="6332538"/>
          <p14:tracePt t="97434" x="8824913" y="6319838"/>
          <p14:tracePt t="97452" x="8924925" y="6307138"/>
          <p14:tracePt t="97468" x="9012238" y="6307138"/>
          <p14:tracePt t="97485" x="9124950" y="6269038"/>
          <p14:tracePt t="97488" x="9163050" y="6257925"/>
          <p14:tracePt t="97502" x="9199563" y="6245225"/>
          <p14:tracePt t="97505" x="9237663" y="6245225"/>
          <p14:tracePt t="97519" x="9337675" y="6194425"/>
          <p14:tracePt t="97534" x="9388475" y="6169025"/>
          <p14:tracePt t="97536" x="9424988" y="6169025"/>
          <p14:tracePt t="97552" x="9488488" y="6119813"/>
          <p14:tracePt t="97569" x="9537700" y="6107113"/>
          <p14:tracePt t="97586" x="9588500" y="6081713"/>
          <p14:tracePt t="97602" x="9637713" y="6056313"/>
          <p14:tracePt t="97618" x="9675813" y="6032500"/>
          <p14:tracePt t="97635" x="9688513" y="6032500"/>
          <p14:tracePt t="97664" x="9701213" y="6032500"/>
          <p14:tracePt t="97672" x="9701213" y="6019800"/>
          <p14:tracePt t="97686" x="9726613" y="6019800"/>
          <p14:tracePt t="97688" x="9739313" y="6007100"/>
          <p14:tracePt t="97703" x="9801225" y="5994400"/>
          <p14:tracePt t="97720" x="9888538" y="5969000"/>
          <p14:tracePt t="97736" x="9939338" y="5945188"/>
          <p14:tracePt t="97752" x="10001250" y="5932488"/>
          <p14:tracePt t="97769" x="10064750" y="5907088"/>
          <p14:tracePt t="97786" x="10088563" y="5894388"/>
          <p14:tracePt t="97802" x="10113963" y="5894388"/>
          <p14:tracePt t="97825" x="10126663" y="5894388"/>
          <p14:tracePt t="97912" x="10139363" y="5894388"/>
          <p14:tracePt t="97919" x="10139363" y="5881688"/>
          <p14:tracePt t="97928" x="10152063" y="5881688"/>
          <p14:tracePt t="97952" x="10164763" y="5881688"/>
          <p14:tracePt t="97960" x="10177463" y="5881688"/>
          <p14:tracePt t="98472" x="10188575" y="5881688"/>
          <p14:tracePt t="98496" x="10201275" y="5881688"/>
          <p14:tracePt t="99288" x="10226675" y="5881688"/>
          <p14:tracePt t="99296" x="10239375" y="5881688"/>
          <p14:tracePt t="99306" x="10252075" y="5881688"/>
          <p14:tracePt t="99323" x="10264775" y="5881688"/>
          <p14:tracePt t="99340" x="10277475" y="5881688"/>
          <p14:tracePt t="100424" x="10288588" y="5881688"/>
          <p14:tracePt t="102160" x="10277475" y="5881688"/>
          <p14:tracePt t="102216" x="10277475" y="5907088"/>
          <p14:tracePt t="102224" x="10277475" y="5932488"/>
          <p14:tracePt t="102232" x="10264775" y="5969000"/>
          <p14:tracePt t="102248" x="10252075" y="6032500"/>
          <p14:tracePt t="102265" x="10252075" y="6045200"/>
          <p14:tracePt t="102281" x="10252075" y="6069013"/>
          <p14:tracePt t="102298" x="10252075" y="6094413"/>
          <p14:tracePt t="102314" x="10252075" y="6107113"/>
          <p14:tracePt t="102331" x="10252075" y="6119813"/>
          <p14:tracePt t="102348" x="10239375" y="6132513"/>
          <p14:tracePt t="102364" x="10239375" y="6169025"/>
          <p14:tracePt t="102382" x="10239375" y="6207125"/>
          <p14:tracePt t="102384" x="10239375" y="6219825"/>
          <p14:tracePt t="102400" x="10239375" y="6232525"/>
          <p14:tracePt t="102415" x="10239375" y="6245225"/>
          <p14:tracePt t="102992" x="10213975" y="6245225"/>
          <p14:tracePt t="103000" x="10201275" y="6245225"/>
          <p14:tracePt t="103008" x="10188575" y="6257925"/>
          <p14:tracePt t="103024" x="10177463" y="6257925"/>
          <p14:tracePt t="103033" x="10164763" y="6269038"/>
          <p14:tracePt t="103050" x="10152063" y="6269038"/>
          <p14:tracePt t="103066" x="10139363" y="6269038"/>
          <p14:tracePt t="103082" x="10126663" y="6281738"/>
          <p14:tracePt t="103100" x="10101263" y="6294438"/>
          <p14:tracePt t="103116" x="10013950" y="6294438"/>
          <p14:tracePt t="103120" x="9975850" y="6294438"/>
          <p14:tracePt t="103133" x="9939338" y="6294438"/>
          <p14:tracePt t="103136" x="9901238" y="6294438"/>
          <p14:tracePt t="103152" x="9888538" y="6294438"/>
          <p14:tracePt t="103280" x="9875838" y="6294438"/>
          <p14:tracePt t="103288" x="9852025" y="6294438"/>
          <p14:tracePt t="103301" x="9813925" y="6307138"/>
          <p14:tracePt t="103304" x="9763125" y="6319838"/>
          <p14:tracePt t="103317" x="9713913" y="6319838"/>
          <p14:tracePt t="103320" x="9650413" y="6332538"/>
          <p14:tracePt t="103333" x="9601200" y="6345238"/>
          <p14:tracePt t="103336" x="9563100" y="6357938"/>
          <p14:tracePt t="103351" x="9525000" y="6357938"/>
          <p14:tracePt t="103353" x="9501188" y="6370638"/>
          <p14:tracePt t="103368" x="9437688" y="6381750"/>
          <p14:tracePt t="103384" x="9413875" y="6381750"/>
          <p14:tracePt t="103401" x="9413875" y="6394450"/>
          <p14:tracePt t="103417" x="9401175" y="6394450"/>
          <p14:tracePt t="103449" x="9388475" y="6394450"/>
          <p14:tracePt t="103465" x="9363075" y="6394450"/>
          <p14:tracePt t="103472" x="9350375" y="6394450"/>
          <p14:tracePt t="103484" x="9324975" y="6394450"/>
          <p14:tracePt t="103501" x="9275763" y="6381750"/>
          <p14:tracePt t="103504" x="9237663" y="6370638"/>
          <p14:tracePt t="103520" x="9224963" y="6370638"/>
          <p14:tracePt t="103536" x="9212263" y="6370638"/>
          <p14:tracePt t="103552" x="9199563" y="6357938"/>
          <p14:tracePt t="103568" x="9137650" y="6357938"/>
          <p14:tracePt t="103585" x="8999538" y="6332538"/>
          <p14:tracePt t="103601" x="8799513" y="6307138"/>
          <p14:tracePt t="103617" x="8586788" y="6281738"/>
          <p14:tracePt t="103634" x="8399463" y="6257925"/>
          <p14:tracePt t="103651" x="8312150" y="6257925"/>
          <p14:tracePt t="103668" x="8261350" y="6232525"/>
          <p14:tracePt t="103685" x="8199438" y="6232525"/>
          <p14:tracePt t="103687" x="8174038" y="6232525"/>
          <p14:tracePt t="103702" x="8135938" y="6232525"/>
          <p14:tracePt t="103705" x="8074025" y="6232525"/>
          <p14:tracePt t="103718" x="8023225" y="6219825"/>
          <p14:tracePt t="103720" x="7986713" y="6207125"/>
          <p14:tracePt t="103735" x="7923213" y="6194425"/>
          <p14:tracePt t="103752" x="7861300" y="6181725"/>
          <p14:tracePt t="103768" x="7797800" y="6157913"/>
          <p14:tracePt t="103785" x="7748588" y="6145213"/>
          <p14:tracePt t="103802" x="7723188" y="6145213"/>
          <p14:tracePt t="103818" x="7710488" y="6145213"/>
          <p14:tracePt t="104440" x="7685088" y="6145213"/>
          <p14:tracePt t="104448" x="7673975" y="6145213"/>
          <p14:tracePt t="104455" x="7661275" y="6145213"/>
          <p14:tracePt t="104470" x="7648575" y="6157913"/>
          <p14:tracePt t="104487" x="7635875" y="6157913"/>
          <p14:tracePt t="104520" x="7623175" y="6157913"/>
          <p14:tracePt t="104528" x="7623175" y="6169025"/>
          <p14:tracePt t="111216" x="7635875" y="6107113"/>
          <p14:tracePt t="111223" x="7685088" y="5932488"/>
          <p14:tracePt t="111238" x="7785100" y="5619750"/>
          <p14:tracePt t="111240" x="7886700" y="5318125"/>
          <p14:tracePt t="111255" x="8023225" y="4981575"/>
          <p14:tracePt t="111272" x="8099425" y="4818063"/>
          <p14:tracePt t="111288" x="8135938" y="4679950"/>
          <p14:tracePt t="111305" x="8161338" y="4554538"/>
          <p14:tracePt t="111321" x="8161338" y="4392613"/>
          <p14:tracePt t="111338" x="8123238" y="4217988"/>
          <p14:tracePt t="111354" x="8099425" y="4117975"/>
          <p14:tracePt t="111371" x="8086725" y="4054475"/>
          <p14:tracePt t="111388" x="8074025" y="4029075"/>
          <p14:tracePt t="111640" x="8099425" y="4029075"/>
          <p14:tracePt t="111648" x="8135938" y="4029075"/>
          <p14:tracePt t="111655" x="8174038" y="4029075"/>
          <p14:tracePt t="111672" x="8261350" y="4029075"/>
          <p14:tracePt t="111689" x="8361363" y="4054475"/>
          <p14:tracePt t="111706" x="8461375" y="4067175"/>
          <p14:tracePt t="111722" x="8512175" y="4105275"/>
          <p14:tracePt t="111738" x="8574088" y="4117975"/>
          <p14:tracePt t="111755" x="8612188" y="4117975"/>
          <p14:tracePt t="111773" x="8650288" y="4129088"/>
          <p14:tracePt t="111792" x="8661400" y="4129088"/>
          <p14:tracePt t="111806" x="8674100" y="4129088"/>
          <p14:tracePt t="111808" x="8699500" y="4129088"/>
          <p14:tracePt t="111823" x="8750300" y="4117975"/>
          <p14:tracePt t="111840" x="8799513" y="4117975"/>
          <p14:tracePt t="111856" x="8863013" y="4092575"/>
          <p14:tracePt t="111873" x="8912225" y="4092575"/>
          <p14:tracePt t="111889" x="8950325" y="4079875"/>
          <p14:tracePt t="111906" x="8975725" y="4079875"/>
          <p14:tracePt t="111923" x="8986838" y="4079875"/>
          <p14:tracePt t="111940" x="8999538" y="4079875"/>
          <p14:tracePt t="112032" x="9012238" y="4079875"/>
          <p14:tracePt t="112040" x="9012238" y="4067175"/>
          <p14:tracePt t="112048" x="9024938" y="4067175"/>
          <p14:tracePt t="112064" x="9037638" y="4067175"/>
          <p14:tracePt t="112112" x="9050338" y="4067175"/>
          <p14:tracePt t="112120" x="9063038" y="4067175"/>
          <p14:tracePt t="112128" x="9088438" y="4067175"/>
          <p14:tracePt t="112140" x="9137650" y="4067175"/>
          <p14:tracePt t="112157" x="9263063" y="4117975"/>
          <p14:tracePt t="112159" x="9350375" y="4154488"/>
          <p14:tracePt t="112173" x="9437688" y="4192588"/>
          <p14:tracePt t="112177" x="9525000" y="4241800"/>
          <p14:tracePt t="112191" x="9601200" y="4292600"/>
          <p14:tracePt t="112193" x="9663113" y="4330700"/>
          <p14:tracePt t="112207" x="9788525" y="4392613"/>
          <p14:tracePt t="112224" x="9852025" y="4418013"/>
          <p14:tracePt t="112240" x="9875838" y="4443413"/>
          <p14:tracePt t="112257" x="9901238" y="4454525"/>
          <p14:tracePt t="112273" x="9913938" y="4467225"/>
          <p14:tracePt t="112290" x="9913938" y="4479925"/>
          <p14:tracePt t="112307" x="9926638" y="4505325"/>
          <p14:tracePt t="112324" x="9939338" y="4543425"/>
          <p14:tracePt t="112341" x="9939338" y="4567238"/>
          <p14:tracePt t="112343" x="9939338" y="4579938"/>
          <p14:tracePt t="112357" x="9939338" y="4592638"/>
          <p14:tracePt t="112374" x="9939338" y="4605338"/>
          <p14:tracePt t="112376" x="9939338" y="4618038"/>
          <p14:tracePt t="112391" x="9963150" y="4656138"/>
          <p14:tracePt t="112408" x="9963150" y="4679950"/>
          <p14:tracePt t="112424" x="9963150" y="4692650"/>
          <p14:tracePt t="112440" x="9963150" y="4705350"/>
          <p14:tracePt t="112616" x="9975850" y="4705350"/>
          <p14:tracePt t="112712" x="10001250" y="4705350"/>
          <p14:tracePt t="112720" x="10039350" y="4705350"/>
          <p14:tracePt t="112728" x="10064750" y="4692650"/>
          <p14:tracePt t="112742" x="10088563" y="4667250"/>
          <p14:tracePt t="112745" x="10101263" y="4656138"/>
          <p14:tracePt t="112759" x="10139363" y="4618038"/>
          <p14:tracePt t="112776" x="10164763" y="4592638"/>
          <p14:tracePt t="112792" x="10177463" y="4579938"/>
          <p14:tracePt t="112952" x="10177463" y="4567238"/>
          <p14:tracePt t="112960" x="10177463" y="4554538"/>
          <p14:tracePt t="112976" x="10177463" y="4543425"/>
          <p14:tracePt t="112992" x="10152063" y="4518025"/>
          <p14:tracePt t="113009" x="10126663" y="4505325"/>
          <p14:tracePt t="113032" x="10113963" y="4505325"/>
          <p14:tracePt t="113080" x="10113963" y="4492625"/>
          <p14:tracePt t="113088" x="10101263" y="4492625"/>
          <p14:tracePt t="113095" x="10075863" y="4479925"/>
          <p14:tracePt t="113109" x="10064750" y="4454525"/>
          <p14:tracePt t="113112" x="10026650" y="4443413"/>
          <p14:tracePt t="113126" x="10001250" y="4418013"/>
          <p14:tracePt t="113128" x="9988550" y="4392613"/>
          <p14:tracePt t="113143" x="9952038" y="4341813"/>
          <p14:tracePt t="113160" x="9913938" y="4292600"/>
          <p14:tracePt t="113176" x="9888538" y="4241800"/>
          <p14:tracePt t="113193" x="9888538" y="4217988"/>
          <p14:tracePt t="113209" x="9875838" y="4192588"/>
          <p14:tracePt t="113225" x="9863138" y="4179888"/>
          <p14:tracePt t="113242" x="9852025" y="4167188"/>
          <p14:tracePt t="113259" x="9839325" y="4154488"/>
          <p14:tracePt t="113276" x="9788525" y="4141788"/>
          <p14:tracePt t="113293" x="9739313" y="4129088"/>
          <p14:tracePt t="113295" x="9726613" y="4117975"/>
          <p14:tracePt t="113310" x="9701213" y="4117975"/>
          <p14:tracePt t="113312" x="9675813" y="4105275"/>
          <p14:tracePt t="113328" x="9637713" y="4079875"/>
          <p14:tracePt t="113344" x="9613900" y="4079875"/>
          <p14:tracePt t="113360" x="9601200" y="4079875"/>
          <p14:tracePt t="113976" x="9588500" y="4079875"/>
          <p14:tracePt t="113984" x="9575800" y="4079875"/>
          <p14:tracePt t="113994" x="9525000" y="4079875"/>
          <p14:tracePt t="114012" x="9424988" y="4041775"/>
          <p14:tracePt t="114028" x="9312275" y="4005263"/>
          <p14:tracePt t="114045" x="9237663" y="3992563"/>
          <p14:tracePt t="114047" x="9224963" y="3979863"/>
          <p14:tracePt t="114062" x="9199563" y="3967163"/>
          <p14:tracePt t="114064" x="9175750" y="3967163"/>
          <p14:tracePt t="114079" x="9124950" y="3967163"/>
          <p14:tracePt t="114096" x="9063038" y="3967163"/>
          <p14:tracePt t="114112" x="8975725" y="3967163"/>
          <p14:tracePt t="114128" x="8912225" y="3954463"/>
          <p14:tracePt t="114145" x="8850313" y="3941763"/>
          <p14:tracePt t="114161" x="8799513" y="3941763"/>
          <p14:tracePt t="114178" x="8686800" y="3929063"/>
          <p14:tracePt t="114194" x="8548688" y="3929063"/>
          <p14:tracePt t="114212" x="8399463" y="3929063"/>
          <p14:tracePt t="114229" x="8261350" y="3929063"/>
          <p14:tracePt t="114231" x="8199438" y="3929063"/>
          <p14:tracePt t="114246" x="8123238" y="3929063"/>
          <p14:tracePt t="114248" x="8035925" y="3929063"/>
          <p14:tracePt t="114263" x="7935913" y="3954463"/>
          <p14:tracePt t="114265" x="7835900" y="3967163"/>
          <p14:tracePt t="114280" x="7623175" y="4005263"/>
          <p14:tracePt t="114296" x="7435850" y="4041775"/>
          <p14:tracePt t="114312" x="7285038" y="4079875"/>
          <p14:tracePt t="114329" x="7172325" y="4117975"/>
          <p14:tracePt t="114346" x="7097713" y="4154488"/>
          <p14:tracePt t="114362" x="7059613" y="4167188"/>
          <p14:tracePt t="114379" x="7046913" y="4167188"/>
          <p14:tracePt t="114396" x="7046913" y="4179888"/>
          <p14:tracePt t="114424" x="7034213" y="4179888"/>
          <p14:tracePt t="114448" x="7021513" y="4179888"/>
          <p14:tracePt t="114456" x="7010400" y="4179888"/>
          <p14:tracePt t="114480" x="7010400" y="4192588"/>
          <p14:tracePt t="114488" x="6997700" y="4192588"/>
          <p14:tracePt t="114496" x="6972300" y="4192588"/>
          <p14:tracePt t="114513" x="6946900" y="4192588"/>
          <p14:tracePt t="114529" x="6897688" y="4205288"/>
          <p14:tracePt t="114546" x="6821488" y="4217988"/>
          <p14:tracePt t="114563" x="6746875" y="4230688"/>
          <p14:tracePt t="114580" x="6684963" y="4254500"/>
          <p14:tracePt t="114596" x="6621463" y="4267200"/>
          <p14:tracePt t="114613" x="6584950" y="4292600"/>
          <p14:tracePt t="114616" x="6559550" y="4292600"/>
          <p14:tracePt t="114630" x="6534150" y="4305300"/>
          <p14:tracePt t="114632" x="6521450" y="4318000"/>
          <p14:tracePt t="114647" x="6483350" y="4330700"/>
          <p14:tracePt t="114664" x="6459538" y="4341813"/>
          <p14:tracePt t="114680" x="6446838" y="4341813"/>
          <p14:tracePt t="114696" x="6421438" y="4341813"/>
          <p14:tracePt t="114713" x="6396038" y="4341813"/>
          <p14:tracePt t="114729" x="6359525" y="4354513"/>
          <p14:tracePt t="114746" x="6334125" y="4354513"/>
          <p14:tracePt t="114763" x="6296025" y="4354513"/>
          <p14:tracePt t="114780" x="6283325" y="4354513"/>
          <p14:tracePt t="114797" x="6246813" y="4354513"/>
          <p14:tracePt t="114814" x="6234113" y="4354513"/>
          <p14:tracePt t="114831" x="6208713" y="4354513"/>
          <p14:tracePt t="114848" x="6170613" y="4354513"/>
          <p14:tracePt t="114864" x="6146800" y="4354513"/>
          <p14:tracePt t="114880" x="6134100" y="4367213"/>
          <p14:tracePt t="114897" x="6096000" y="4392613"/>
          <p14:tracePt t="114920" x="6083300" y="4392613"/>
          <p14:tracePt t="114930" x="6070600" y="4405313"/>
          <p14:tracePt t="114985" x="6083300" y="4405313"/>
          <p14:tracePt t="114992" x="6134100" y="4418013"/>
          <p14:tracePt t="115000" x="6234113" y="4443413"/>
          <p14:tracePt t="115015" x="6596063" y="4467225"/>
          <p14:tracePt t="115032" x="7285038" y="4579938"/>
          <p14:tracePt t="115048" x="8035925" y="4705350"/>
          <p14:tracePt t="115064" x="8486775" y="4768850"/>
          <p14:tracePt t="115081" x="8763000" y="4805363"/>
          <p14:tracePt t="115097" x="8963025" y="4830763"/>
          <p14:tracePt t="115114" x="9099550" y="4843463"/>
          <p14:tracePt t="115131" x="9188450" y="4856163"/>
          <p14:tracePt t="115148" x="9250363" y="4856163"/>
          <p14:tracePt t="115165" x="9263063" y="4856163"/>
          <p14:tracePt t="115264" x="9275763" y="4856163"/>
          <p14:tracePt t="115281" x="9288463" y="4856163"/>
          <p14:tracePt t="115288" x="9301163" y="4856163"/>
          <p14:tracePt t="115488" x="9312275" y="4856163"/>
          <p14:tracePt t="115496" x="9350375" y="4856163"/>
          <p14:tracePt t="115504" x="9388475" y="4856163"/>
          <p14:tracePt t="115515" x="9413875" y="4856163"/>
          <p14:tracePt t="115532" x="9463088" y="4856163"/>
          <p14:tracePt t="115549" x="9463088" y="4868863"/>
          <p14:tracePt t="115616" x="9475788" y="4868863"/>
          <p14:tracePt t="115624" x="9488488" y="4868863"/>
          <p14:tracePt t="115632" x="9488488" y="4879975"/>
          <p14:tracePt t="115649" x="9525000" y="4905375"/>
          <p14:tracePt t="115665" x="9563100" y="4930775"/>
          <p14:tracePt t="115682" x="9588500" y="4943475"/>
          <p14:tracePt t="115699" x="9626600" y="4968875"/>
          <p14:tracePt t="115715" x="9663113" y="4981575"/>
          <p14:tracePt t="115733" x="9675813" y="4992688"/>
          <p14:tracePt t="115749" x="9688513" y="4992688"/>
          <p14:tracePt t="115752" x="9701213" y="4992688"/>
          <p14:tracePt t="115767" x="9713913" y="4992688"/>
          <p14:tracePt t="115769" x="9713913" y="5005388"/>
          <p14:tracePt t="115783" x="9726613" y="5005388"/>
          <p14:tracePt t="115890" x="9675813" y="5005388"/>
          <p14:tracePt t="115896" x="9588500" y="5005388"/>
          <p14:tracePt t="115904" x="9501188" y="4992688"/>
          <p14:tracePt t="115916" x="9424988" y="4981575"/>
          <p14:tracePt t="115919" x="9375775" y="4968875"/>
          <p14:tracePt t="115933" x="9337675" y="4968875"/>
          <p14:tracePt t="115936" x="9312275" y="4968875"/>
          <p14:tracePt t="115950" x="9301163" y="4968875"/>
          <p14:tracePt t="115952" x="9288463" y="4968875"/>
          <p14:tracePt t="116080" x="9324975" y="4968875"/>
          <p14:tracePt t="116088" x="9388475" y="4992688"/>
          <p14:tracePt t="116101" x="9463088" y="5018088"/>
          <p14:tracePt t="116103" x="9550400" y="5043488"/>
          <p14:tracePt t="116117" x="9626600" y="5056188"/>
          <p14:tracePt t="116120" x="9713913" y="5056188"/>
          <p14:tracePt t="116134" x="9788525" y="5056188"/>
          <p14:tracePt t="116136" x="9839325" y="5056188"/>
          <p14:tracePt t="116151" x="9913938" y="5068888"/>
          <p14:tracePt t="116168" x="9952038" y="5068888"/>
          <p14:tracePt t="116184" x="9963150" y="5068888"/>
          <p14:tracePt t="116264" x="9939338" y="5068888"/>
          <p14:tracePt t="116272" x="9875838" y="5068888"/>
          <p14:tracePt t="116284" x="9788525" y="5068888"/>
          <p14:tracePt t="116301" x="9613900" y="5068888"/>
          <p14:tracePt t="116304" x="9525000" y="5068888"/>
          <p14:tracePt t="116318" x="9450388" y="5068888"/>
          <p14:tracePt t="116320" x="9401175" y="5068888"/>
          <p14:tracePt t="116334" x="9363075" y="5068888"/>
          <p14:tracePt t="116336" x="9337675" y="5068888"/>
          <p14:tracePt t="116440" x="9350375" y="5068888"/>
          <p14:tracePt t="116448" x="9413875" y="5068888"/>
          <p14:tracePt t="116456" x="9525000" y="5068888"/>
          <p14:tracePt t="116468" x="9650413" y="5068888"/>
          <p14:tracePt t="116485" x="9852025" y="5081588"/>
          <p14:tracePt t="116488" x="9939338" y="5092700"/>
          <p14:tracePt t="116502" x="10001250" y="5092700"/>
          <p14:tracePt t="116504" x="10075863" y="5092700"/>
          <p14:tracePt t="116519" x="10113963" y="5092700"/>
          <p14:tracePt t="116521" x="10126663" y="5092700"/>
          <p14:tracePt t="116535" x="10139363" y="5092700"/>
          <p14:tracePt t="116608" x="10126663" y="5105400"/>
          <p14:tracePt t="116616" x="10088563" y="5118100"/>
          <p14:tracePt t="116624" x="10001250" y="5118100"/>
          <p14:tracePt t="116634" x="9888538" y="5118100"/>
          <p14:tracePt t="116652" x="9688513" y="5143500"/>
          <p14:tracePt t="116668" x="9488488" y="5143500"/>
          <p14:tracePt t="116672" x="9413875" y="5143500"/>
          <p14:tracePt t="116685" x="9375775" y="5143500"/>
          <p14:tracePt t="116688" x="9363075" y="5143500"/>
          <p14:tracePt t="116792" x="9413875" y="5143500"/>
          <p14:tracePt t="116801" x="9488488" y="5143500"/>
          <p14:tracePt t="116808" x="9575800" y="5143500"/>
          <p14:tracePt t="116818" x="9650413" y="5143500"/>
          <p14:tracePt t="116835" x="9775825" y="5143500"/>
          <p14:tracePt t="116852" x="9813925" y="5143500"/>
          <p14:tracePt t="116869" x="9839325" y="5143500"/>
          <p14:tracePt t="116928" x="9826625" y="5143500"/>
          <p14:tracePt t="116935" x="9775825" y="5143500"/>
          <p14:tracePt t="116944" x="9688513" y="5156200"/>
          <p14:tracePt t="116952" x="9563100" y="5168900"/>
          <p14:tracePt t="116969" x="9350375" y="5168900"/>
          <p14:tracePt t="116985" x="9224963" y="5168900"/>
          <p14:tracePt t="117002" x="9163050" y="5168900"/>
          <p14:tracePt t="117019" x="9150350" y="5168900"/>
          <p14:tracePt t="117136" x="9163050" y="5168900"/>
          <p14:tracePt t="117145" x="9188450" y="5156200"/>
          <p14:tracePt t="117152" x="9199563" y="5156200"/>
          <p14:tracePt t="117232" x="9175750" y="5156200"/>
          <p14:tracePt t="117240" x="9088438" y="5156200"/>
          <p14:tracePt t="117254" x="8975725" y="5130800"/>
          <p14:tracePt t="117256" x="8837613" y="5130800"/>
          <p14:tracePt t="117271" x="8712200" y="5130800"/>
          <p14:tracePt t="117273" x="8586788" y="5130800"/>
          <p14:tracePt t="117287" x="8386763" y="5105400"/>
          <p14:tracePt t="117304" x="8248650" y="5105400"/>
          <p14:tracePt t="117320" x="8174038" y="5105400"/>
          <p14:tracePt t="117337" x="8110538" y="5105400"/>
          <p14:tracePt t="117353" x="8048625" y="5105400"/>
          <p14:tracePt t="117369" x="7961313" y="5105400"/>
          <p14:tracePt t="117387" x="7861300" y="5105400"/>
          <p14:tracePt t="117404" x="7748588" y="5118100"/>
          <p14:tracePt t="117420" x="7610475" y="5143500"/>
          <p14:tracePt t="117423" x="7548563" y="5143500"/>
          <p14:tracePt t="117437" x="7485063" y="5143500"/>
          <p14:tracePt t="117440" x="7448550" y="5143500"/>
          <p14:tracePt t="117454" x="7410450" y="5143500"/>
          <p14:tracePt t="117456" x="7372350" y="5143500"/>
          <p14:tracePt t="117471" x="7310438" y="5143500"/>
          <p14:tracePt t="117488" x="7259638" y="5130800"/>
          <p14:tracePt t="117504" x="7185025" y="5105400"/>
          <p14:tracePt t="117521" x="7110413" y="5092700"/>
          <p14:tracePt t="117538" x="7034213" y="5081588"/>
          <p14:tracePt t="117554" x="6946900" y="5056188"/>
          <p14:tracePt t="117570" x="6846888" y="5056188"/>
          <p14:tracePt t="117587" x="6721475" y="5056188"/>
          <p14:tracePt t="117604" x="6608763" y="5056188"/>
          <p14:tracePt t="117607" x="6534150" y="5056188"/>
          <p14:tracePt t="117621" x="6446838" y="5056188"/>
          <p14:tracePt t="117624" x="6370638" y="5056188"/>
          <p14:tracePt t="117638" x="6296025" y="5056188"/>
          <p14:tracePt t="117640" x="6234113" y="5056188"/>
          <p14:tracePt t="117655" x="6134100" y="5056188"/>
          <p14:tracePt t="117672" x="6045200" y="5056188"/>
          <p14:tracePt t="117688" x="5995988" y="5056188"/>
          <p14:tracePt t="117705" x="5932488" y="5056188"/>
          <p14:tracePt t="117721" x="5883275" y="5056188"/>
          <p14:tracePt t="117738" x="5821363" y="5043488"/>
          <p14:tracePt t="117754" x="5783263" y="5043488"/>
          <p14:tracePt t="117771" x="5745163" y="5043488"/>
          <p14:tracePt t="117788" x="5732463" y="5043488"/>
          <p14:tracePt t="117848" x="5719763" y="5043488"/>
          <p14:tracePt t="117856" x="5695950" y="5043488"/>
          <p14:tracePt t="117864" x="5670550" y="5043488"/>
          <p14:tracePt t="117872" x="5645150" y="5043488"/>
          <p14:tracePt t="117888" x="5595938" y="5043488"/>
          <p14:tracePt t="117905" x="5557838" y="5043488"/>
          <p14:tracePt t="117921" x="5532438" y="5043488"/>
          <p14:tracePt t="117938" x="5507038" y="5043488"/>
          <p14:tracePt t="117960" x="5495925" y="5043488"/>
          <p14:tracePt t="117993" x="5483225" y="5043488"/>
          <p14:tracePt t="118032" x="5470525" y="5043488"/>
          <p14:tracePt t="118048" x="5457825" y="5043488"/>
          <p14:tracePt t="118055" x="5445125" y="5043488"/>
          <p14:tracePt t="118064" x="5432425" y="5043488"/>
          <p14:tracePt t="118080" x="5419725" y="5043488"/>
          <p14:tracePt t="118089" x="5407025" y="5043488"/>
          <p14:tracePt t="118105" x="5383213" y="5043488"/>
          <p14:tracePt t="118122" x="5357813" y="5043488"/>
          <p14:tracePt t="118139" x="5319713" y="5056188"/>
          <p14:tracePt t="118156" x="5307013" y="5056188"/>
          <p14:tracePt t="118172" x="5281613" y="5056188"/>
          <p14:tracePt t="118248" x="5270500" y="5056188"/>
          <p14:tracePt t="118264" x="5270500" y="5068888"/>
          <p14:tracePt t="118272" x="5257800" y="5068888"/>
          <p14:tracePt t="118280" x="5245100" y="5068888"/>
          <p14:tracePt t="118289" x="5232400" y="5081588"/>
          <p14:tracePt t="118306" x="5194300" y="5092700"/>
          <p14:tracePt t="118323" x="5181600" y="5092700"/>
          <p14:tracePt t="118339" x="5170488" y="5105400"/>
          <p14:tracePt t="118356" x="5145088" y="5130800"/>
          <p14:tracePt t="118373" x="5145088" y="5143500"/>
          <p14:tracePt t="118376" x="5145088" y="5156200"/>
          <p14:tracePt t="118390" x="5132388" y="5168900"/>
          <p14:tracePt t="118407" x="5119688" y="5194300"/>
          <p14:tracePt t="118432" x="5119688" y="5205413"/>
          <p14:tracePt t="118888" x="5145088" y="5205413"/>
          <p14:tracePt t="118896" x="5170488" y="5205413"/>
          <p14:tracePt t="118908" x="5207000" y="5205413"/>
          <p14:tracePt t="118924" x="5232400" y="5205413"/>
          <p14:tracePt t="118927" x="5245100" y="5205413"/>
          <p14:tracePt t="118941" x="5281613" y="5205413"/>
          <p14:tracePt t="118944" x="5307013" y="5205413"/>
          <p14:tracePt t="118958" x="5319713" y="5205413"/>
          <p14:tracePt t="118960" x="5332413" y="5205413"/>
          <p14:tracePt t="118974" x="5345113" y="5205413"/>
          <p14:tracePt t="118976" x="5357813" y="5205413"/>
          <p14:tracePt t="118992" x="5383213" y="5205413"/>
          <p14:tracePt t="119008" x="5419725" y="5205413"/>
          <p14:tracePt t="119025" x="5445125" y="5205413"/>
          <p14:tracePt t="119041" x="5495925" y="5194300"/>
          <p14:tracePt t="119057" x="5545138" y="5181600"/>
          <p14:tracePt t="119074" x="5595938" y="5181600"/>
          <p14:tracePt t="119092" x="5645150" y="5181600"/>
          <p14:tracePt t="119108" x="5670550" y="5181600"/>
          <p14:tracePt t="119125" x="5708650" y="5168900"/>
          <p14:tracePt t="119141" x="5745163" y="5168900"/>
          <p14:tracePt t="119144" x="5783263" y="5168900"/>
          <p14:tracePt t="119159" x="5821363" y="5168900"/>
          <p14:tracePt t="119161" x="5857875" y="5168900"/>
          <p14:tracePt t="119176" x="5957888" y="5168900"/>
          <p14:tracePt t="119192" x="6070600" y="5168900"/>
          <p14:tracePt t="119208" x="6146800" y="5168900"/>
          <p14:tracePt t="119225" x="6234113" y="5168900"/>
          <p14:tracePt t="119242" x="6296025" y="5168900"/>
          <p14:tracePt t="119258" x="6370638" y="5168900"/>
          <p14:tracePt t="119275" x="6421438" y="5168900"/>
          <p14:tracePt t="119292" x="6459538" y="5168900"/>
          <p14:tracePt t="119309" x="6496050" y="5168900"/>
          <p14:tracePt t="119312" x="6508750" y="5168900"/>
          <p14:tracePt t="119325" x="6521450" y="5168900"/>
          <p14:tracePt t="120144" x="6508750" y="5168900"/>
          <p14:tracePt t="122288" x="6508750" y="5181600"/>
          <p14:tracePt t="122304" x="6508750" y="5194300"/>
          <p14:tracePt t="122328" x="6508750" y="5205413"/>
          <p14:tracePt t="122344" x="6508750" y="5218113"/>
          <p14:tracePt t="122360" x="6508750" y="5230813"/>
          <p14:tracePt t="122368" x="6508750" y="5243513"/>
          <p14:tracePt t="122408" x="6508750" y="5256213"/>
          <p14:tracePt t="122440" x="6508750" y="5268913"/>
          <p14:tracePt t="122456" x="6508750" y="5281613"/>
          <p14:tracePt t="122472" x="6508750" y="5294313"/>
          <p14:tracePt t="122496" x="6508750" y="5305425"/>
          <p14:tracePt t="122752" x="6496050" y="5305425"/>
          <p14:tracePt t="122760" x="6459538" y="5305425"/>
          <p14:tracePt t="122767" x="6408738" y="5305425"/>
          <p14:tracePt t="122785" x="6346825" y="5305425"/>
          <p14:tracePt t="122801" x="6296025" y="5294313"/>
          <p14:tracePt t="122817" x="6246813" y="5281613"/>
          <p14:tracePt t="122834" x="6234113" y="5268913"/>
          <p14:tracePt t="122851" x="6208713" y="5268913"/>
          <p14:tracePt t="122904" x="6208713" y="5256213"/>
          <p14:tracePt t="122919" x="6196013" y="5243513"/>
          <p14:tracePt t="122928" x="6196013" y="5230813"/>
          <p14:tracePt t="122935" x="6183313" y="5230813"/>
          <p14:tracePt t="122952" x="6170613" y="5218113"/>
          <p14:tracePt t="122968" x="6157913" y="5205413"/>
          <p14:tracePt t="122985" x="6146800" y="5194300"/>
          <p14:tracePt t="123001" x="6134100" y="5181600"/>
          <p14:tracePt t="123018" x="6108700" y="5168900"/>
          <p14:tracePt t="123035" x="6083300" y="5130800"/>
          <p14:tracePt t="123052" x="6057900" y="5118100"/>
          <p14:tracePt t="123068" x="6021388" y="5092700"/>
          <p14:tracePt t="123085" x="6008688" y="5092700"/>
          <p14:tracePt t="123088" x="5995988" y="5081588"/>
          <p14:tracePt t="123102" x="5983288" y="5081588"/>
          <p14:tracePt t="123208" x="5970588" y="5081588"/>
          <p14:tracePt t="123304" x="5957888" y="5081588"/>
          <p14:tracePt t="123319" x="5945188" y="5081588"/>
          <p14:tracePt t="123335" x="5932488" y="5081588"/>
          <p14:tracePt t="123344" x="5921375" y="5081588"/>
          <p14:tracePt t="123368" x="5908675" y="5081588"/>
          <p14:tracePt t="123392" x="5895975" y="5081588"/>
          <p14:tracePt t="123416" x="5883275" y="5081588"/>
          <p14:tracePt t="123432" x="5870575" y="5081588"/>
          <p14:tracePt t="123464" x="5857875" y="5081588"/>
          <p14:tracePt t="123488" x="5845175" y="5081588"/>
          <p14:tracePt t="123503" x="5832475" y="5081588"/>
          <p14:tracePt t="123519" x="5821363" y="5081588"/>
          <p14:tracePt t="123528" x="5808663" y="5081588"/>
          <p14:tracePt t="123536" x="5783263" y="5081588"/>
          <p14:tracePt t="123553" x="5757863" y="5081588"/>
          <p14:tracePt t="123569" x="5732463" y="5081588"/>
          <p14:tracePt t="123586" x="5719763" y="5081588"/>
          <p14:tracePt t="123603" x="5695950" y="5081588"/>
          <p14:tracePt t="123620" x="5683250" y="5081588"/>
          <p14:tracePt t="123637" x="5657850" y="5081588"/>
          <p14:tracePt t="123653" x="5645150" y="5081588"/>
          <p14:tracePt t="123671" x="5632450" y="5081588"/>
          <p14:tracePt t="123687" x="5619750" y="5081588"/>
          <p14:tracePt t="125576" x="5632450" y="5081588"/>
          <p14:tracePt t="125584" x="5670550" y="5081588"/>
          <p14:tracePt t="125592" x="5708650" y="5092700"/>
          <p14:tracePt t="125608" x="5770563" y="5105400"/>
          <p14:tracePt t="125625" x="5808663" y="5130800"/>
          <p14:tracePt t="125641" x="5832475" y="5130800"/>
          <p14:tracePt t="125659" x="5845175" y="5130800"/>
          <p14:tracePt t="129136" x="5845175" y="5143500"/>
          <p14:tracePt t="129144" x="5845175" y="5156200"/>
          <p14:tracePt t="129151" x="5845175" y="5168900"/>
          <p14:tracePt t="129168" x="5845175" y="5194300"/>
          <p14:tracePt t="129185" x="5845175" y="5205413"/>
          <p14:tracePt t="130232" x="5857875" y="5194300"/>
          <p14:tracePt t="130240" x="5870575" y="5181600"/>
          <p14:tracePt t="130254" x="5870575" y="5168900"/>
          <p14:tracePt t="130256" x="5883275" y="5168900"/>
          <p14:tracePt t="130271" x="5908675" y="5143500"/>
          <p14:tracePt t="130288" x="5921375" y="5130800"/>
          <p14:tracePt t="130305" x="5921375" y="5118100"/>
          <p14:tracePt t="130328" x="5932488" y="5118100"/>
          <p14:tracePt t="130385" x="5932488" y="5105400"/>
          <p14:tracePt t="130408" x="5945188" y="5105400"/>
          <p14:tracePt t="130416" x="5957888" y="5105400"/>
          <p14:tracePt t="130423" x="5957888" y="5092700"/>
          <p14:tracePt t="130472" x="5970588" y="5092700"/>
          <p14:tracePt t="130496" x="5983288" y="5081588"/>
          <p14:tracePt t="133352" x="5983288" y="5092700"/>
          <p14:tracePt t="133361" x="5983288" y="5105400"/>
          <p14:tracePt t="133376" x="5983288" y="5118100"/>
          <p14:tracePt t="133400" x="5983288" y="5130800"/>
          <p14:tracePt t="133520" x="5983288" y="5143500"/>
          <p14:tracePt t="133528" x="5983288" y="5156200"/>
          <p14:tracePt t="133552" x="5983288" y="5168900"/>
          <p14:tracePt t="133576" x="5983288" y="5181600"/>
          <p14:tracePt t="133600" x="5970588" y="5194300"/>
          <p14:tracePt t="133608" x="5970588" y="5205413"/>
          <p14:tracePt t="133632" x="5957888" y="5205413"/>
          <p14:tracePt t="133640" x="5945188" y="5205413"/>
          <p14:tracePt t="133728" x="5932488" y="5205413"/>
          <p14:tracePt t="133744" x="5921375" y="5218113"/>
          <p14:tracePt t="133751" x="5908675" y="5218113"/>
          <p14:tracePt t="133768" x="5895975" y="5218113"/>
          <p14:tracePt t="133800" x="5883275" y="5218113"/>
          <p14:tracePt t="133824" x="5870575" y="5218113"/>
          <p14:tracePt t="133840" x="5857875" y="5218113"/>
          <p14:tracePt t="133847" x="5845175" y="5218113"/>
          <p14:tracePt t="133863" x="5832475" y="5218113"/>
          <p14:tracePt t="133887" x="5821363" y="5218113"/>
          <p14:tracePt t="133936" x="5808663" y="5218113"/>
          <p14:tracePt t="133944" x="5808663" y="5205413"/>
          <p14:tracePt t="133952" x="5795963" y="5205413"/>
          <p14:tracePt t="133964" x="5795963" y="5194300"/>
          <p14:tracePt t="133981" x="5783263" y="5194300"/>
          <p14:tracePt t="134056" x="5770563" y="5194300"/>
          <p14:tracePt t="134072" x="5770563" y="5181600"/>
          <p14:tracePt t="134080" x="5757863" y="5181600"/>
          <p14:tracePt t="134087" x="5745163" y="5181600"/>
          <p14:tracePt t="134112" x="5732463" y="5181600"/>
          <p14:tracePt t="134128" x="5719763" y="5181600"/>
          <p14:tracePt t="134136" x="5719763" y="5168900"/>
          <p14:tracePt t="134147" x="5708650" y="5168900"/>
          <p14:tracePt t="134164" x="5683250" y="5168900"/>
          <p14:tracePt t="134167" x="5670550" y="5168900"/>
          <p14:tracePt t="134181" x="5657850" y="5156200"/>
          <p14:tracePt t="134184" x="5619750" y="5143500"/>
          <p14:tracePt t="134198" x="5595938" y="5143500"/>
          <p14:tracePt t="134200" x="5570538" y="5130800"/>
          <p14:tracePt t="134215" x="5519738" y="5130800"/>
          <p14:tracePt t="134231" x="5457825" y="5105400"/>
          <p14:tracePt t="134248" x="5432425" y="5092700"/>
          <p14:tracePt t="134265" x="5407025" y="5092700"/>
          <p14:tracePt t="134472" x="5394325" y="5092700"/>
          <p14:tracePt t="134496" x="5383213" y="5092700"/>
          <p14:tracePt t="134560" x="5370513" y="5092700"/>
          <p14:tracePt t="134576" x="5357813" y="5092700"/>
          <p14:tracePt t="134656" x="5345113" y="5092700"/>
          <p14:tracePt t="136168" x="5357813" y="5118100"/>
          <p14:tracePt t="136176" x="5419725" y="5143500"/>
          <p14:tracePt t="136185" x="5483225" y="5181600"/>
          <p14:tracePt t="136203" x="5570538" y="5243513"/>
          <p14:tracePt t="136219" x="5619750" y="5294313"/>
          <p14:tracePt t="136236" x="5670550" y="5330825"/>
          <p14:tracePt t="136239" x="5683250" y="5356225"/>
          <p14:tracePt t="136252" x="5708650" y="5356225"/>
          <p14:tracePt t="136270" x="5719763" y="5381625"/>
          <p14:tracePt t="136272" x="5732463" y="5394325"/>
          <p14:tracePt t="136287" x="5770563" y="5418138"/>
          <p14:tracePt t="136304" x="5808663" y="5456238"/>
          <p14:tracePt t="136320" x="5845175" y="5494338"/>
          <p14:tracePt t="136336" x="5870575" y="5518150"/>
          <p14:tracePt t="136353" x="5945188" y="5581650"/>
          <p14:tracePt t="136369" x="6083300" y="5643563"/>
          <p14:tracePt t="136386" x="6246813" y="5719763"/>
          <p14:tracePt t="136404" x="6408738" y="5794375"/>
          <p14:tracePt t="136407" x="6483350" y="5843588"/>
          <p14:tracePt t="136420" x="6559550" y="5881688"/>
          <p14:tracePt t="136437" x="6684963" y="5945188"/>
          <p14:tracePt t="136439" x="6734175" y="5969000"/>
          <p14:tracePt t="136453" x="6772275" y="5969000"/>
          <p14:tracePt t="136456" x="6797675" y="5981700"/>
          <p14:tracePt t="136471" x="6834188" y="6007100"/>
          <p14:tracePt t="136487" x="6846888" y="6007100"/>
          <p14:tracePt t="136505" x="6897688" y="6019800"/>
          <p14:tracePt t="136520" x="6934200" y="6032500"/>
          <p14:tracePt t="136537" x="6985000" y="6056313"/>
          <p14:tracePt t="136554" x="7034213" y="6056313"/>
          <p14:tracePt t="136570" x="7085013" y="6069013"/>
          <p14:tracePt t="136587" x="7123113" y="6069013"/>
          <p14:tracePt t="136604" x="7134225" y="6081713"/>
          <p14:tracePt t="136620" x="7146925" y="6081713"/>
          <p14:tracePt t="136696" x="7097713" y="6081713"/>
          <p14:tracePt t="136704" x="7010400" y="6081713"/>
          <p14:tracePt t="136712" x="6910388" y="6081713"/>
          <p14:tracePt t="136721" x="6808788" y="6081713"/>
          <p14:tracePt t="136737" x="6559550" y="6081713"/>
          <p14:tracePt t="136754" x="6270625" y="6045200"/>
          <p14:tracePt t="136771" x="6008688" y="6019800"/>
          <p14:tracePt t="136788" x="5832475" y="5994400"/>
          <p14:tracePt t="136805" x="5770563" y="5981700"/>
          <p14:tracePt t="136821" x="5745163" y="5981700"/>
          <p14:tracePt t="137008" x="5732463" y="5969000"/>
          <p14:tracePt t="137016" x="5719763" y="5969000"/>
          <p14:tracePt t="137024" x="5695950" y="5945188"/>
          <p14:tracePt t="137039" x="5632450" y="5919788"/>
          <p14:tracePt t="137055" x="5607050" y="5907088"/>
          <p14:tracePt t="137072" x="5583238" y="5894388"/>
          <p14:tracePt t="137089" x="5570538" y="5894388"/>
          <p14:tracePt t="137106" x="5557838" y="5894388"/>
          <p14:tracePt t="137296" x="5545138" y="5881688"/>
          <p14:tracePt t="137304" x="5532438" y="5881688"/>
          <p14:tracePt t="137312" x="5519738" y="5881688"/>
          <p14:tracePt t="137322" x="5507038" y="5881688"/>
          <p14:tracePt t="137352" x="5495925" y="5881688"/>
          <p14:tracePt t="137360" x="5470525" y="5881688"/>
          <p14:tracePt t="137372" x="5457825" y="5881688"/>
          <p14:tracePt t="137375" x="5445125" y="5881688"/>
          <p14:tracePt t="137389" x="5432425" y="5881688"/>
          <p14:tracePt t="137392" x="5407025" y="5881688"/>
          <p14:tracePt t="137624" x="5419725" y="5881688"/>
          <p14:tracePt t="137632" x="5445125" y="5881688"/>
          <p14:tracePt t="137640" x="5470525" y="5881688"/>
          <p14:tracePt t="137656" x="5519738" y="5881688"/>
          <p14:tracePt t="137673" x="5570538" y="5894388"/>
          <p14:tracePt t="137690" x="5632450" y="5894388"/>
          <p14:tracePt t="137707" x="5708650" y="5894388"/>
          <p14:tracePt t="137723" x="5770563" y="5894388"/>
          <p14:tracePt t="137740" x="5821363" y="5894388"/>
          <p14:tracePt t="137756" x="5857875" y="5894388"/>
          <p14:tracePt t="137759" x="5883275" y="5894388"/>
          <p14:tracePt t="137774" x="5895975" y="5894388"/>
          <p14:tracePt t="137776" x="5908675" y="5894388"/>
          <p14:tracePt t="137790" x="5921375" y="5894388"/>
          <p14:tracePt t="137808" x="5957888" y="5894388"/>
          <p14:tracePt t="137824" x="6008688" y="5894388"/>
          <p14:tracePt t="137840" x="6096000" y="5907088"/>
          <p14:tracePt t="137857" x="6259513" y="5907088"/>
          <p14:tracePt t="137874" x="6434138" y="5907088"/>
          <p14:tracePt t="137890" x="6596063" y="5907088"/>
          <p14:tracePt t="137908" x="6672263" y="5907088"/>
          <p14:tracePt t="137914" x="6684963" y="5907088"/>
          <p14:tracePt t="137924" x="6696075" y="5907088"/>
          <p14:tracePt t="138032" x="6696075" y="5919788"/>
          <p14:tracePt t="138040" x="6684963" y="5919788"/>
          <p14:tracePt t="138047" x="6659563" y="5919788"/>
          <p14:tracePt t="138058" x="6621463" y="5919788"/>
          <p14:tracePt t="138073" x="6559550" y="5919788"/>
          <p14:tracePt t="138091" x="6521450" y="5919788"/>
          <p14:tracePt t="138108" x="6508750" y="5919788"/>
          <p14:tracePt t="139600" x="6496050" y="5919788"/>
          <p14:tracePt t="139608" x="6496050" y="5932488"/>
          <p14:tracePt t="139616" x="6472238" y="5945188"/>
          <p14:tracePt t="139628" x="6459538" y="5969000"/>
          <p14:tracePt t="139631" x="6446838" y="5969000"/>
          <p14:tracePt t="139645" x="6446838" y="5981700"/>
          <p14:tracePt t="139648" x="6434138" y="5981700"/>
          <p14:tracePt t="139662" x="6434138" y="5994400"/>
          <p14:tracePt t="139664" x="6421438" y="5994400"/>
          <p14:tracePt t="139679" x="6408738" y="6007100"/>
          <p14:tracePt t="139695" x="6408738" y="6019800"/>
          <p14:tracePt t="139800" x="6396038" y="6019800"/>
          <p14:tracePt t="139808" x="6383338" y="6019800"/>
          <p14:tracePt t="139815" x="6370638" y="6019800"/>
          <p14:tracePt t="139829" x="6359525" y="6019800"/>
          <p14:tracePt t="139831" x="6359525" y="6032500"/>
          <p14:tracePt t="139848" x="6346825" y="6032500"/>
          <p14:tracePt t="139863" x="6321425" y="6032500"/>
          <p14:tracePt t="139879" x="6296025" y="6045200"/>
          <p14:tracePt t="139895" x="6283325" y="6045200"/>
          <p14:tracePt t="139913" x="6246813" y="6045200"/>
          <p14:tracePt t="139929" x="6221413" y="6045200"/>
          <p14:tracePt t="139945" x="6208713" y="6032500"/>
          <p14:tracePt t="139968" x="6196013" y="6032500"/>
          <p14:tracePt t="139979" x="6196013" y="6019800"/>
          <p14:tracePt t="140296" x="6196013" y="6007100"/>
          <p14:tracePt t="140344" x="6196013" y="5994400"/>
          <p14:tracePt t="140352" x="6196013" y="5981700"/>
          <p14:tracePt t="140384" x="6196013" y="5969000"/>
          <p14:tracePt t="140400" x="6183313" y="5969000"/>
          <p14:tracePt t="140432" x="6183313" y="5956300"/>
          <p14:tracePt t="140504" x="6170613" y="5956300"/>
          <p14:tracePt t="140528" x="6157913" y="5956300"/>
          <p14:tracePt t="140536" x="6146800" y="5945188"/>
          <p14:tracePt t="140548" x="6134100" y="5945188"/>
          <p14:tracePt t="140565" x="6070600" y="5945188"/>
          <p14:tracePt t="140568" x="6045200" y="5945188"/>
          <p14:tracePt t="140581" x="6021388" y="5945188"/>
          <p14:tracePt t="140584" x="5995988" y="5945188"/>
          <p14:tracePt t="140598" x="5957888" y="5945188"/>
          <p14:tracePt t="140600" x="5921375" y="5945188"/>
          <p14:tracePt t="140615" x="5870575" y="5969000"/>
          <p14:tracePt t="140631" x="5821363" y="5981700"/>
          <p14:tracePt t="140648" x="5757863" y="5981700"/>
          <p14:tracePt t="140666" x="5732463" y="6007100"/>
          <p14:tracePt t="140681" x="5695950" y="6007100"/>
          <p14:tracePt t="140698" x="5695950" y="6019800"/>
          <p14:tracePt t="140920" x="5708650" y="6019800"/>
          <p14:tracePt t="140927" x="5757863" y="6019800"/>
          <p14:tracePt t="140936" x="5808663" y="6019800"/>
          <p14:tracePt t="140948" x="5845175" y="6007100"/>
          <p14:tracePt t="140951" x="5883275" y="6007100"/>
          <p14:tracePt t="141080" x="5895975" y="6007100"/>
          <p14:tracePt t="141088" x="5908675" y="5981700"/>
          <p14:tracePt t="141099" x="5921375" y="5969000"/>
          <p14:tracePt t="141116" x="5957888" y="5932488"/>
          <p14:tracePt t="141132" x="5995988" y="5894388"/>
          <p14:tracePt t="141135" x="6021388" y="5881688"/>
          <p14:tracePt t="141149" x="6034088" y="5856288"/>
          <p14:tracePt t="141152" x="6057900" y="5819775"/>
          <p14:tracePt t="141166" x="6070600" y="5807075"/>
          <p14:tracePt t="141168" x="6083300" y="5794375"/>
          <p14:tracePt t="141183" x="6134100" y="5756275"/>
          <p14:tracePt t="141199" x="6183313" y="5719763"/>
          <p14:tracePt t="141216" x="6208713" y="5694363"/>
          <p14:tracePt t="141233" x="6234113" y="5681663"/>
          <p14:tracePt t="141249" x="6246813" y="5681663"/>
          <p14:tracePt t="141568" x="6259513" y="5668963"/>
          <p14:tracePt t="141576" x="6270625" y="5656263"/>
          <p14:tracePt t="141583" x="6296025" y="5656263"/>
          <p14:tracePt t="141600" x="6396038" y="5643563"/>
          <p14:tracePt t="141617" x="6559550" y="5619750"/>
          <p14:tracePt t="141633" x="6659563" y="5619750"/>
          <p14:tracePt t="141650" x="6708775" y="5594350"/>
          <p14:tracePt t="141667" x="6772275" y="5594350"/>
          <p14:tracePt t="141683" x="6821488" y="5581650"/>
          <p14:tracePt t="141700" x="6872288" y="5556250"/>
          <p14:tracePt t="141704" x="6910388" y="5556250"/>
          <p14:tracePt t="141717" x="6959600" y="5543550"/>
          <p14:tracePt t="141720" x="7010400" y="5543550"/>
          <p14:tracePt t="141735" x="7110413" y="5543550"/>
          <p14:tracePt t="141751" x="7272338" y="5543550"/>
          <p14:tracePt t="141768" x="7448550" y="5543550"/>
          <p14:tracePt t="141784" x="7661275" y="5543550"/>
          <p14:tracePt t="141801" x="7910513" y="5556250"/>
          <p14:tracePt t="141817" x="8186738" y="5556250"/>
          <p14:tracePt t="141834" x="8399463" y="5581650"/>
          <p14:tracePt t="141851" x="8599488" y="5594350"/>
          <p14:tracePt t="141868" x="8724900" y="5607050"/>
          <p14:tracePt t="141872" x="8763000" y="5607050"/>
          <p14:tracePt t="141884" x="8786813" y="5607050"/>
          <p14:tracePt t="141887" x="8812213" y="5607050"/>
          <p14:tracePt t="142304" x="8799513" y="5607050"/>
          <p14:tracePt t="142312" x="8750300" y="5619750"/>
          <p14:tracePt t="142319" x="8637588" y="5630863"/>
          <p14:tracePt t="142336" x="8086725" y="5630863"/>
          <p14:tracePt t="142352" x="7272338" y="5619750"/>
          <p14:tracePt t="142369" x="6270625" y="5443538"/>
          <p14:tracePt t="142385" x="5445125" y="5268913"/>
          <p14:tracePt t="142402" x="4932363" y="5143500"/>
          <p14:tracePt t="142419" x="4706938" y="5081588"/>
          <p14:tracePt t="142435" x="4656138" y="5043488"/>
          <p14:tracePt t="142453" x="4656138" y="5030788"/>
          <p14:tracePt t="142455" x="4643438" y="5018088"/>
          <p14:tracePt t="142471" x="4643438" y="5005388"/>
          <p14:tracePt t="142632" x="4619625" y="5005388"/>
          <p14:tracePt t="142639" x="4581525" y="5005388"/>
          <p14:tracePt t="142653" x="4530725" y="5005388"/>
          <p14:tracePt t="142655" x="4494213" y="5005388"/>
          <p14:tracePt t="142670" x="4468813" y="5005388"/>
          <p14:tracePt t="142672" x="4456113" y="5005388"/>
          <p14:tracePt t="142952" x="4456113" y="5030788"/>
          <p14:tracePt t="142969" x="4456113" y="5043488"/>
          <p14:tracePt t="142976" x="4456113" y="5056188"/>
          <p14:tracePt t="142987" x="4456113" y="5068888"/>
          <p14:tracePt t="143004" x="4481513" y="5092700"/>
          <p14:tracePt t="143021" x="4494213" y="5118100"/>
          <p14:tracePt t="143024" x="4506913" y="5118100"/>
          <p14:tracePt t="143038" x="4518025" y="5143500"/>
          <p14:tracePt t="143040" x="4530725" y="5143500"/>
          <p14:tracePt t="143055" x="4556125" y="5168900"/>
          <p14:tracePt t="143072" x="4568825" y="5181600"/>
          <p14:tracePt t="143088" x="4568825" y="5194300"/>
          <p14:tracePt t="143104" x="4594225" y="5194300"/>
          <p14:tracePt t="143121" x="4606925" y="5205413"/>
          <p14:tracePt t="143137" x="4630738" y="5205413"/>
          <p14:tracePt t="143154" x="4681538" y="5205413"/>
          <p14:tracePt t="143171" x="4732338" y="5205413"/>
          <p14:tracePt t="143187" x="4794250" y="5218113"/>
          <p14:tracePt t="143204" x="4856163" y="5218113"/>
          <p14:tracePt t="143222" x="4968875" y="5218113"/>
          <p14:tracePt t="143225" x="5057775" y="5218113"/>
          <p14:tracePt t="143239" x="5170488" y="5218113"/>
          <p14:tracePt t="143241" x="5345113" y="5218113"/>
          <p14:tracePt t="143255" x="5708650" y="5218113"/>
          <p14:tracePt t="143272" x="6045200" y="5218113"/>
          <p14:tracePt t="143288" x="6396038" y="5218113"/>
          <p14:tracePt t="143305" x="6734175" y="5218113"/>
          <p14:tracePt t="143321" x="6985000" y="5218113"/>
          <p14:tracePt t="143338" x="7097713" y="5218113"/>
          <p14:tracePt t="143354" x="7134225" y="5218113"/>
          <p14:tracePt t="143372" x="7146925" y="5218113"/>
          <p14:tracePt t="143388" x="7159625" y="5218113"/>
          <p14:tracePt t="143504" x="7146925" y="5218113"/>
          <p14:tracePt t="143512" x="7123113" y="5230813"/>
          <p14:tracePt t="143521" x="7085013" y="5243513"/>
          <p14:tracePt t="143538" x="7010400" y="5243513"/>
          <p14:tracePt t="143555" x="6934200" y="5243513"/>
          <p14:tracePt t="143572" x="6872288" y="5243513"/>
          <p14:tracePt t="143575" x="6834188" y="5243513"/>
          <p14:tracePt t="143588" x="6784975" y="5243513"/>
          <p14:tracePt t="143591" x="6746875" y="5243513"/>
          <p14:tracePt t="143605" x="6721475" y="5243513"/>
          <p14:tracePt t="143607" x="6696075" y="5243513"/>
          <p14:tracePt t="143623" x="6672263" y="5243513"/>
          <p14:tracePt t="143639" x="6646863" y="5243513"/>
          <p14:tracePt t="143775" x="6659563" y="5243513"/>
          <p14:tracePt t="143784" x="6696075" y="5243513"/>
          <p14:tracePt t="143792" x="6734175" y="5243513"/>
          <p14:tracePt t="143806" x="6784975" y="5243513"/>
          <p14:tracePt t="143808" x="6846888" y="5230813"/>
          <p14:tracePt t="143823" x="6910388" y="5230813"/>
          <p14:tracePt t="143840" x="6934200" y="5230813"/>
          <p14:tracePt t="143856" x="6946900" y="5230813"/>
          <p14:tracePt t="143876" x="6959600" y="5230813"/>
          <p14:tracePt t="143992" x="6946900" y="5230813"/>
          <p14:tracePt t="144152" x="6959600" y="5230813"/>
          <p14:tracePt t="144159" x="6985000" y="5218113"/>
          <p14:tracePt t="144174" x="7021513" y="5218113"/>
          <p14:tracePt t="144176" x="7059613" y="5205413"/>
          <p14:tracePt t="144191" x="7134225" y="5194300"/>
          <p14:tracePt t="144207" x="7223125" y="5194300"/>
          <p14:tracePt t="144224" x="7359650" y="5194300"/>
          <p14:tracePt t="144240" x="7510463" y="5194300"/>
          <p14:tracePt t="144257" x="7661275" y="5194300"/>
          <p14:tracePt t="144274" x="7785100" y="5218113"/>
          <p14:tracePt t="144290" x="7848600" y="5230813"/>
          <p14:tracePt t="144307" x="7886700" y="5230813"/>
          <p14:tracePt t="144324" x="7923213" y="5230813"/>
          <p14:tracePt t="144341" x="7999413" y="5230813"/>
          <p14:tracePt t="144344" x="8035925" y="5230813"/>
          <p14:tracePt t="144358" x="8086725" y="5205413"/>
          <p14:tracePt t="144360" x="8148638" y="5194300"/>
          <p14:tracePt t="144375" x="8324850" y="5156200"/>
          <p14:tracePt t="144391" x="8486775" y="5143500"/>
          <p14:tracePt t="144408" x="8612188" y="5118100"/>
          <p14:tracePt t="144425" x="8699500" y="5105400"/>
          <p14:tracePt t="144441" x="8763000" y="5105400"/>
          <p14:tracePt t="144458" x="8863013" y="5105400"/>
          <p14:tracePt t="144474" x="8937625" y="5105400"/>
          <p14:tracePt t="144491" x="9024938" y="5105400"/>
          <p14:tracePt t="144507" x="9124950" y="5105400"/>
          <p14:tracePt t="144525" x="9224963" y="5105400"/>
          <p14:tracePt t="144528" x="9263063" y="5105400"/>
          <p14:tracePt t="144542" x="9301163" y="5105400"/>
          <p14:tracePt t="144544" x="9337675" y="5105400"/>
          <p14:tracePt t="144559" x="9401175" y="5105400"/>
          <p14:tracePt t="144575" x="9450388" y="5105400"/>
          <p14:tracePt t="144592" x="9488488" y="5105400"/>
          <p14:tracePt t="144608" x="9501188" y="5105400"/>
          <p14:tracePt t="144625" x="9525000" y="5105400"/>
          <p14:tracePt t="144647" x="9537700" y="5105400"/>
          <p14:tracePt t="144658" x="9563100" y="5105400"/>
          <p14:tracePt t="144674" x="9613900" y="5105400"/>
          <p14:tracePt t="144692" x="9650413" y="5105400"/>
          <p14:tracePt t="144708" x="9701213" y="5105400"/>
          <p14:tracePt t="144711" x="9713913" y="5105400"/>
          <p14:tracePt t="144725" x="9726613" y="5105400"/>
          <p14:tracePt t="144920" x="9713913" y="5105400"/>
          <p14:tracePt t="144927" x="9675813" y="5105400"/>
          <p14:tracePt t="144943" x="9575800" y="5105400"/>
          <p14:tracePt t="144960" x="9525000" y="5105400"/>
          <p14:tracePt t="144976" x="9501188" y="5105400"/>
          <p14:tracePt t="144993" x="9488488" y="5105400"/>
          <p14:tracePt t="145008" x="9475788" y="5105400"/>
          <p14:tracePt t="145120" x="9488488" y="5105400"/>
          <p14:tracePt t="145128" x="9525000" y="5092700"/>
          <p14:tracePt t="145143" x="9637713" y="5056188"/>
          <p14:tracePt t="145160" x="9763125" y="5043488"/>
          <p14:tracePt t="145177" x="9813925" y="5018088"/>
          <p14:tracePt t="145193" x="9863138" y="5018088"/>
          <p14:tracePt t="145376" x="9852025" y="5018088"/>
          <p14:tracePt t="145712" x="9852025" y="5030788"/>
          <p14:tracePt t="145728" x="9852025" y="5043488"/>
          <p14:tracePt t="145736" x="9852025" y="5056188"/>
          <p14:tracePt t="145751" x="9852025" y="5068888"/>
          <p14:tracePt t="146944" x="9852025" y="5092700"/>
          <p14:tracePt t="146952" x="9839325" y="5105400"/>
          <p14:tracePt t="146968" x="9826625" y="5118100"/>
          <p14:tracePt t="146982" x="9826625" y="5130800"/>
          <p14:tracePt t="147176" x="9813925" y="5130800"/>
          <p14:tracePt t="147192" x="9801225" y="5130800"/>
          <p14:tracePt t="147199" x="9788525" y="5130800"/>
          <p14:tracePt t="147215" x="9713913" y="5130800"/>
          <p14:tracePt t="147232" x="9550400" y="5130800"/>
          <p14:tracePt t="147248" x="9388475" y="5118100"/>
          <p14:tracePt t="147265" x="9224963" y="5105400"/>
          <p14:tracePt t="147282" x="9099550" y="5105400"/>
          <p14:tracePt t="147298" x="8986838" y="5105400"/>
          <p14:tracePt t="147314" x="8912225" y="5105400"/>
          <p14:tracePt t="147332" x="8886825" y="5105400"/>
          <p14:tracePt t="147348" x="8874125" y="5105400"/>
          <p14:tracePt t="147664" x="8850313" y="5105400"/>
          <p14:tracePt t="147672" x="8812213" y="5105400"/>
          <p14:tracePt t="147683" x="8763000" y="5092700"/>
          <p14:tracePt t="147699" x="8599488" y="5081588"/>
          <p14:tracePt t="147716" x="8412163" y="5056188"/>
          <p14:tracePt t="147719" x="8335963" y="5043488"/>
          <p14:tracePt t="147733" x="8286750" y="5043488"/>
          <p14:tracePt t="147736" x="8235950" y="5043488"/>
          <p14:tracePt t="147750" x="8199438" y="5043488"/>
          <p14:tracePt t="147752" x="8174038" y="5030788"/>
          <p14:tracePt t="147767" x="8148638" y="5018088"/>
          <p14:tracePt t="147783" x="8135938" y="5018088"/>
          <p14:tracePt t="147800" x="8123238" y="5018088"/>
          <p14:tracePt t="147817" x="8110538" y="5018088"/>
          <p14:tracePt t="148751" x="8099425" y="5018088"/>
          <p14:tracePt t="148758" x="8086725" y="5018088"/>
          <p14:tracePt t="148768" x="8074025" y="5018088"/>
          <p14:tracePt t="148784" x="8048625" y="5018088"/>
          <p14:tracePt t="148801" x="8035925" y="5018088"/>
          <p14:tracePt t="148817" x="8023225" y="5018088"/>
          <p14:tracePt t="149672" x="8023225" y="5043488"/>
          <p14:tracePt t="149680" x="8023225" y="5068888"/>
          <p14:tracePt t="149688" x="8023225" y="5081588"/>
          <p14:tracePt t="149705" x="8023225" y="5118100"/>
          <p14:tracePt t="149721" x="8023225" y="5168900"/>
          <p14:tracePt t="149738" x="8023225" y="5218113"/>
          <p14:tracePt t="149755" x="8023225" y="5230813"/>
          <p14:tracePt t="149771" x="8023225" y="5243513"/>
          <p14:tracePt t="149788" x="8023225" y="5256213"/>
          <p14:tracePt t="150040" x="8010525" y="5256213"/>
          <p14:tracePt t="150055" x="7999413" y="5256213"/>
          <p14:tracePt t="150063" x="7986713" y="5256213"/>
          <p14:tracePt t="150072" x="7974013" y="5256213"/>
          <p14:tracePt t="150089" x="7961313" y="5243513"/>
          <p14:tracePt t="150105" x="7935913" y="5230813"/>
          <p14:tracePt t="150122" x="7923213" y="5218113"/>
          <p14:tracePt t="150139" x="7910513" y="5205413"/>
          <p14:tracePt t="150156" x="7897813" y="5194300"/>
          <p14:tracePt t="150172" x="7886700" y="5168900"/>
          <p14:tracePt t="150192" x="7874000" y="5168900"/>
          <p14:tracePt t="150207" x="7874000" y="5156200"/>
          <p14:tracePt t="150223" x="7861300" y="5156200"/>
          <p14:tracePt t="150240" x="7848600" y="5143500"/>
          <p14:tracePt t="150263" x="7835900" y="5130800"/>
          <p14:tracePt t="150273" x="7823200" y="5118100"/>
          <p14:tracePt t="150289" x="7810500" y="5105400"/>
          <p14:tracePt t="150306" x="7773988" y="5092700"/>
          <p14:tracePt t="150323" x="7723188" y="5081588"/>
          <p14:tracePt t="150340" x="7685088" y="5056188"/>
          <p14:tracePt t="150356" x="7623175" y="5043488"/>
          <p14:tracePt t="150359" x="7585075" y="5043488"/>
          <p14:tracePt t="150373" x="7548563" y="5030788"/>
          <p14:tracePt t="150375" x="7510463" y="5018088"/>
          <p14:tracePt t="150391" x="7385050" y="5005388"/>
          <p14:tracePt t="150407" x="7172325" y="4981575"/>
          <p14:tracePt t="150423" x="6684963" y="4918075"/>
          <p14:tracePt t="150440" x="5945188" y="4843463"/>
          <p14:tracePt t="150457" x="5170488" y="4756150"/>
          <p14:tracePt t="150473" x="4468813" y="4692650"/>
          <p14:tracePt t="150489" x="4030663" y="4679950"/>
          <p14:tracePt t="150506" x="3792538" y="4679950"/>
          <p14:tracePt t="150523" x="3667125" y="4679950"/>
          <p14:tracePt t="150540" x="3592513" y="4679950"/>
          <p14:tracePt t="150543" x="3554413" y="4679950"/>
          <p14:tracePt t="150557" x="3517900" y="4679950"/>
          <p14:tracePt t="150560" x="3479800" y="4679950"/>
          <p14:tracePt t="150574" x="3441700" y="4679950"/>
          <p14:tracePt t="150576" x="3405188" y="4679950"/>
          <p14:tracePt t="150592" x="3305175" y="4679950"/>
          <p14:tracePt t="150607" x="3205163" y="4679950"/>
          <p14:tracePt t="150624" x="3092450" y="4679950"/>
          <p14:tracePt t="150640" x="2967038" y="4692650"/>
          <p14:tracePt t="150656" x="2828925" y="4730750"/>
          <p14:tracePt t="150673" x="2741613" y="4743450"/>
          <p14:tracePt t="150690" x="2678113" y="4756150"/>
          <p14:tracePt t="150707" x="2641600" y="4768850"/>
          <p14:tracePt t="150724" x="2603500" y="4768850"/>
          <p14:tracePt t="150727" x="2590800" y="4779963"/>
          <p14:tracePt t="150741" x="2578100" y="4792663"/>
          <p14:tracePt t="150758" x="2565400" y="4792663"/>
          <p14:tracePt t="150800" x="2565400" y="4805363"/>
          <p14:tracePt t="150816" x="2554288" y="4830763"/>
          <p14:tracePt t="150824" x="2554288" y="4843463"/>
          <p14:tracePt t="150831" x="2541588" y="4868863"/>
          <p14:tracePt t="150841" x="2528888" y="4905375"/>
          <p14:tracePt t="150857" x="2516188" y="5005388"/>
          <p14:tracePt t="150874" x="2516188" y="5105400"/>
          <p14:tracePt t="150891" x="2516188" y="5194300"/>
          <p14:tracePt t="150897" x="2516188" y="5243513"/>
          <p14:tracePt t="150908" x="2516188" y="5294313"/>
          <p14:tracePt t="150924" x="2516188" y="5368925"/>
          <p14:tracePt t="150942" x="2516188" y="5443538"/>
          <p14:tracePt t="150944" x="2516188" y="5468938"/>
          <p14:tracePt t="150959" x="2516188" y="5507038"/>
          <p14:tracePt t="150975" x="2516188" y="5530850"/>
          <p14:tracePt t="150992" x="2516188" y="5581650"/>
          <p14:tracePt t="151008" x="2516188" y="5630863"/>
          <p14:tracePt t="151025" x="2528888" y="5681663"/>
          <p14:tracePt t="151041" x="2554288" y="5756275"/>
          <p14:tracePt t="151058" x="2590800" y="5819775"/>
          <p14:tracePt t="151074" x="2628900" y="5868988"/>
          <p14:tracePt t="151092" x="2667000" y="5919788"/>
          <p14:tracePt t="151096" x="2678113" y="5945188"/>
          <p14:tracePt t="151108" x="2690813" y="5956300"/>
          <p14:tracePt t="151111" x="2716213" y="5981700"/>
          <p14:tracePt t="151125" x="2728913" y="5994400"/>
          <p14:tracePt t="151143" x="2767013" y="6069013"/>
          <p14:tracePt t="151159" x="2803525" y="6107113"/>
          <p14:tracePt t="151175" x="2828925" y="6157913"/>
          <p14:tracePt t="151192" x="2854325" y="6194425"/>
          <p14:tracePt t="151209" x="2890838" y="6232525"/>
          <p14:tracePt t="151225" x="2916238" y="6257925"/>
          <p14:tracePt t="151241" x="2941638" y="6281738"/>
          <p14:tracePt t="151258" x="2954338" y="6294438"/>
          <p14:tracePt t="151275" x="2979738" y="6307138"/>
          <p14:tracePt t="151292" x="3016250" y="6332538"/>
          <p14:tracePt t="151309" x="3041650" y="6345238"/>
          <p14:tracePt t="151327" x="3054350" y="6345238"/>
          <p14:tracePt t="151351" x="3067050" y="6357938"/>
          <p14:tracePt t="151368" x="3079750" y="6357938"/>
          <p14:tracePt t="151375" x="3079750" y="6370638"/>
          <p14:tracePt t="151392" x="3092450" y="6370638"/>
          <p14:tracePt t="151408" x="3103563" y="6370638"/>
          <p14:tracePt t="151536" x="3116263" y="6370638"/>
          <p14:tracePt t="151551" x="3128963" y="6370638"/>
          <p14:tracePt t="151568" x="3141663" y="6370638"/>
          <p14:tracePt t="151584" x="3154363" y="6370638"/>
          <p14:tracePt t="151607" x="3167063" y="6370638"/>
          <p14:tracePt t="151904" x="3179763" y="6370638"/>
          <p14:tracePt t="151912" x="3192463" y="6370638"/>
          <p14:tracePt t="151919" x="3205163" y="6370638"/>
          <p14:tracePt t="151928" x="3241675" y="6370638"/>
          <p14:tracePt t="151944" x="3292475" y="6357938"/>
          <p14:tracePt t="151961" x="3341688" y="6345238"/>
          <p14:tracePt t="151977" x="3417888" y="6332538"/>
          <p14:tracePt t="151993" x="3467100" y="6332538"/>
          <p14:tracePt t="152011" x="3517900" y="6332538"/>
          <p14:tracePt t="152027" x="3554413" y="6332538"/>
          <p14:tracePt t="152044" x="3579813" y="6332538"/>
          <p14:tracePt t="152047" x="3592513" y="6332538"/>
          <p14:tracePt t="152061" x="3617913" y="6332538"/>
          <p14:tracePt t="152063" x="3630613" y="6319838"/>
          <p14:tracePt t="152078" x="3654425" y="6319838"/>
          <p14:tracePt t="152080" x="3667125" y="6319838"/>
          <p14:tracePt t="152095" x="3730625" y="6319838"/>
          <p14:tracePt t="152112" x="3817938" y="6307138"/>
          <p14:tracePt t="152128" x="3917950" y="6294438"/>
          <p14:tracePt t="152145" x="4105275" y="6294438"/>
          <p14:tracePt t="152160" x="4343400" y="6294438"/>
          <p14:tracePt t="152177" x="4530725" y="6294438"/>
          <p14:tracePt t="152194" x="4656138" y="6294438"/>
          <p14:tracePt t="152211" x="4794250" y="6294438"/>
          <p14:tracePt t="152228" x="4868863" y="6294438"/>
          <p14:tracePt t="152245" x="4968875" y="6294438"/>
          <p14:tracePt t="152248" x="5019675" y="6307138"/>
          <p14:tracePt t="152262" x="5081588" y="6319838"/>
          <p14:tracePt t="152264" x="5170488" y="6332538"/>
          <p14:tracePt t="152279" x="5383213" y="6381750"/>
          <p14:tracePt t="152295" x="5619750" y="6445250"/>
          <p14:tracePt t="152312" x="5795963" y="6494463"/>
          <p14:tracePt t="152328" x="6008688" y="6545263"/>
          <p14:tracePt t="152345" x="6208713" y="6594475"/>
          <p14:tracePt t="152361" x="6421438" y="6645275"/>
          <p14:tracePt t="152378" x="6659563" y="6696075"/>
          <p14:tracePt t="152394" x="6910388" y="6757988"/>
          <p14:tracePt t="152412" x="7123113" y="6807200"/>
          <p14:tracePt t="152428" x="7259638" y="6832600"/>
          <p14:tracePt t="152431" x="7310438" y="6845300"/>
          <p14:tracePt t="152445" x="7372350" y="6845300"/>
          <p14:tracePt t="152447" x="7423150" y="6845300"/>
          <p14:tracePt t="152552" x="7773988" y="6819900"/>
          <p14:tracePt t="152561" x="7810500" y="6796088"/>
          <p14:tracePt t="152579" x="7897813" y="6757988"/>
          <p14:tracePt t="152595" x="7948613" y="6745288"/>
          <p14:tracePt t="152612" x="7999413" y="6707188"/>
          <p14:tracePt t="152615" x="7999413" y="6696075"/>
          <p14:tracePt t="152629" x="8010525" y="6696075"/>
          <p14:tracePt t="152631" x="8023225" y="6670675"/>
          <p14:tracePt t="152645" x="8048625" y="6670675"/>
          <p14:tracePt t="152663" x="8074025" y="6645275"/>
          <p14:tracePt t="152679" x="8086725" y="6607175"/>
          <p14:tracePt t="152696" x="8099425" y="6570663"/>
          <p14:tracePt t="152713" x="8110538" y="6557963"/>
          <p14:tracePt t="152729" x="8110538" y="6532563"/>
          <p14:tracePt t="152745" x="8110538" y="6519863"/>
          <p14:tracePt t="152763" x="8110538" y="6507163"/>
          <p14:tracePt t="152779" x="8123238" y="6494463"/>
          <p14:tracePt t="152796" x="8123238" y="6470650"/>
          <p14:tracePt t="152813" x="8135938" y="6457950"/>
          <p14:tracePt t="152815" x="8148638" y="6445250"/>
          <p14:tracePt t="152830" x="8148638" y="6419850"/>
          <p14:tracePt t="152832" x="8174038" y="6407150"/>
          <p14:tracePt t="152847" x="8223250" y="6357938"/>
          <p14:tracePt t="152863" x="8261350" y="6307138"/>
          <p14:tracePt t="152880" x="8299450" y="6281738"/>
          <p14:tracePt t="152896" x="8312150" y="6245225"/>
          <p14:tracePt t="152913" x="8335963" y="6219825"/>
          <p14:tracePt t="152929" x="8361363" y="6194425"/>
          <p14:tracePt t="152946" x="8361363" y="6169025"/>
          <p14:tracePt t="152963" x="8361363" y="6157913"/>
          <p14:tracePt t="152980" x="8374063" y="6145213"/>
          <p14:tracePt t="152997" x="8374063" y="6132513"/>
          <p14:tracePt t="153013" x="8374063" y="6119813"/>
          <p14:tracePt t="153015" x="8374063" y="6107113"/>
          <p14:tracePt t="153031" x="8386763" y="6069013"/>
          <p14:tracePt t="153047" x="8386763" y="6056313"/>
          <p14:tracePt t="153064" x="8386763" y="6032500"/>
          <p14:tracePt t="153080" x="8386763" y="6019800"/>
          <p14:tracePt t="153097" x="8386763" y="6007100"/>
          <p14:tracePt t="153119" x="8386763" y="5994400"/>
          <p14:tracePt t="153520" x="8374063" y="5994400"/>
          <p14:tracePt t="153528" x="8361363" y="5994400"/>
          <p14:tracePt t="153536" x="8348663" y="5994400"/>
          <p14:tracePt t="153548" x="8324850" y="5994400"/>
          <p14:tracePt t="153552" x="8312150" y="6007100"/>
          <p14:tracePt t="153564" x="8299450" y="6019800"/>
          <p14:tracePt t="153568" x="8274050" y="6019800"/>
          <p14:tracePt t="153582" x="8261350" y="6019800"/>
          <p14:tracePt t="153584" x="8248650" y="6032500"/>
          <p14:tracePt t="153599" x="8223250" y="6032500"/>
          <p14:tracePt t="153615" x="8212138" y="6032500"/>
          <p14:tracePt t="153632" x="8199438" y="6045200"/>
          <p14:tracePt t="153648" x="8186738" y="6045200"/>
          <p14:tracePt t="153665" x="8174038" y="6045200"/>
          <p14:tracePt t="153681" x="8123238" y="6069013"/>
          <p14:tracePt t="153698" x="8086725" y="6069013"/>
          <p14:tracePt t="153714" x="8035925" y="6069013"/>
          <p14:tracePt t="153732" x="7986713" y="6081713"/>
          <p14:tracePt t="153735" x="7961313" y="6081713"/>
          <p14:tracePt t="153749" x="7935913" y="6094413"/>
          <p14:tracePt t="153751" x="7897813" y="6107113"/>
          <p14:tracePt t="153765" x="7861300" y="6107113"/>
          <p14:tracePt t="153767" x="7835900" y="6107113"/>
          <p14:tracePt t="153783" x="7797800" y="6107113"/>
          <p14:tracePt t="153799" x="7761288" y="6107113"/>
          <p14:tracePt t="153815" x="7735888" y="6107113"/>
          <p14:tracePt t="153832" x="7710488" y="6107113"/>
          <p14:tracePt t="153849" x="7648575" y="6107113"/>
          <p14:tracePt t="153865" x="7510463" y="6107113"/>
          <p14:tracePt t="153882" x="7348538" y="6081713"/>
          <p14:tracePt t="153899" x="7172325" y="6032500"/>
          <p14:tracePt t="153916" x="7021513" y="6007100"/>
          <p14:tracePt t="153932" x="6897688" y="5956300"/>
          <p14:tracePt t="153935" x="6846888" y="5945188"/>
          <p14:tracePt t="153949" x="6784975" y="5932488"/>
          <p14:tracePt t="153952" x="6759575" y="5932488"/>
          <p14:tracePt t="153966" x="6721475" y="5919788"/>
          <p14:tracePt t="153968" x="6672263" y="5894388"/>
          <p14:tracePt t="153983" x="6572250" y="5856288"/>
          <p14:tracePt t="154000" x="6459538" y="5843588"/>
          <p14:tracePt t="154016" x="6334125" y="5832475"/>
          <p14:tracePt t="154033" x="6221413" y="5807075"/>
          <p14:tracePt t="154049" x="6057900" y="5781675"/>
          <p14:tracePt t="154066" x="5908675" y="5768975"/>
          <p14:tracePt t="154083" x="5783263" y="5743575"/>
          <p14:tracePt t="154099" x="5683250" y="5743575"/>
          <p14:tracePt t="154116" x="5570538" y="5743575"/>
          <p14:tracePt t="154119" x="5532438" y="5743575"/>
          <p14:tracePt t="154133" x="5495925" y="5743575"/>
          <p14:tracePt t="154135" x="5445125" y="5743575"/>
          <p14:tracePt t="154150" x="5407025" y="5743575"/>
          <p14:tracePt t="154152" x="5383213" y="5743575"/>
          <p14:tracePt t="154167" x="5307013" y="5743575"/>
          <p14:tracePt t="154183" x="5232400" y="5743575"/>
          <p14:tracePt t="154200" x="5157788" y="5743575"/>
          <p14:tracePt t="154216" x="5081588" y="5743575"/>
          <p14:tracePt t="154233" x="5006975" y="5743575"/>
          <p14:tracePt t="154249" x="4932363" y="5743575"/>
          <p14:tracePt t="154267" x="4856163" y="5743575"/>
          <p14:tracePt t="154283" x="4794250" y="5743575"/>
          <p14:tracePt t="154300" x="4743450" y="5743575"/>
          <p14:tracePt t="154303" x="4732338" y="5743575"/>
          <p14:tracePt t="154317" x="4719638" y="5756275"/>
          <p14:tracePt t="154320" x="4706938" y="5756275"/>
          <p14:tracePt t="154359" x="4694238" y="5756275"/>
          <p14:tracePt t="154439" x="4681538" y="5756275"/>
          <p14:tracePt t="154447" x="4668838" y="5768975"/>
          <p14:tracePt t="154456" x="4643438" y="5768975"/>
          <p14:tracePt t="154466" x="4619625" y="5781675"/>
          <p14:tracePt t="154484" x="4556125" y="5807075"/>
          <p14:tracePt t="154501" x="4518025" y="5819775"/>
          <p14:tracePt t="154504" x="4494213" y="5819775"/>
          <p14:tracePt t="154518" x="4468813" y="5832475"/>
          <p14:tracePt t="154520" x="4456113" y="5832475"/>
          <p14:tracePt t="154535" x="4430713" y="5832475"/>
          <p14:tracePt t="154551" x="4418013" y="5856288"/>
          <p14:tracePt t="154664" x="4406900" y="5856288"/>
          <p14:tracePt t="154672" x="4394200" y="5856288"/>
          <p14:tracePt t="154684" x="4381500" y="5856288"/>
          <p14:tracePt t="154687" x="4356100" y="5856288"/>
          <p14:tracePt t="154702" x="4330700" y="5868988"/>
          <p14:tracePt t="154704" x="4305300" y="5868988"/>
          <p14:tracePt t="154718" x="4281488" y="5868988"/>
          <p14:tracePt t="154720" x="4243388" y="5868988"/>
          <p14:tracePt t="154734" x="4143375" y="5868988"/>
          <p14:tracePt t="154752" x="4030663" y="5868988"/>
          <p14:tracePt t="154768" x="3956050" y="5868988"/>
          <p14:tracePt t="154785" x="3917950" y="5868988"/>
          <p14:tracePt t="154801" x="3905250" y="5868988"/>
          <p14:tracePt t="154975" x="3917950" y="5868988"/>
          <p14:tracePt t="154984" x="3930650" y="5868988"/>
          <p14:tracePt t="154992" x="3956050" y="5868988"/>
          <p14:tracePt t="155008" x="3968750" y="5868988"/>
          <p14:tracePt t="155018" x="3979863" y="5868988"/>
          <p14:tracePt t="155035" x="4017963" y="5868988"/>
          <p14:tracePt t="155052" x="4081463" y="5868988"/>
          <p14:tracePt t="155055" x="4105275" y="5881688"/>
          <p14:tracePt t="155069" x="4117975" y="5881688"/>
          <p14:tracePt t="155071" x="4143375" y="5881688"/>
          <p14:tracePt t="155086" x="4156075" y="5881688"/>
          <p14:tracePt t="155120" x="4156075" y="5894388"/>
          <p14:tracePt t="155128" x="4156075" y="5907088"/>
          <p14:tracePt t="155144" x="4156075" y="5919788"/>
          <p14:tracePt t="155152" x="4143375" y="5919788"/>
          <p14:tracePt t="155169" x="4105275" y="5919788"/>
          <p14:tracePt t="155185" x="4056063" y="5932488"/>
          <p14:tracePt t="155203" x="4043363" y="5932488"/>
          <p14:tracePt t="155219" x="4017963" y="5932488"/>
          <p14:tracePt t="155616" x="4030663" y="5932488"/>
          <p14:tracePt t="155624" x="4043363" y="5932488"/>
          <p14:tracePt t="155637" x="4068763" y="5932488"/>
          <p14:tracePt t="155639" x="4105275" y="5945188"/>
          <p14:tracePt t="155654" x="4156075" y="5956300"/>
          <p14:tracePt t="155656" x="4230688" y="5956300"/>
          <p14:tracePt t="155671" x="4468813" y="5956300"/>
          <p14:tracePt t="155687" x="4732338" y="5956300"/>
          <p14:tracePt t="155704" x="4956175" y="5956300"/>
          <p14:tracePt t="155720" x="5081588" y="5969000"/>
          <p14:tracePt t="155736" x="5132388" y="5969000"/>
          <p14:tracePt t="155753" x="5157788" y="5969000"/>
          <p14:tracePt t="155770" x="5170488" y="5969000"/>
          <p14:tracePt t="156912" x="5194300" y="5969000"/>
          <p14:tracePt t="156920" x="5232400" y="5969000"/>
          <p14:tracePt t="156927" x="5294313" y="5969000"/>
          <p14:tracePt t="156940" x="5345113" y="5969000"/>
          <p14:tracePt t="156943" x="5383213" y="5969000"/>
          <p14:tracePt t="156957" x="5432425" y="5969000"/>
          <p14:tracePt t="156959" x="5483225" y="5969000"/>
          <p14:tracePt t="156974" x="5519738" y="5956300"/>
          <p14:tracePt t="156976" x="5557838" y="5945188"/>
          <p14:tracePt t="156991" x="5583238" y="5945188"/>
          <p14:tracePt t="157007" x="5595938" y="5945188"/>
          <p14:tracePt t="157024" x="5607050" y="5945188"/>
          <p14:tracePt t="157599" x="5619750" y="5945188"/>
          <p14:tracePt t="157608" x="5632450" y="5945188"/>
          <p14:tracePt t="157615" x="5657850" y="5945188"/>
          <p14:tracePt t="157625" x="5683250" y="5945188"/>
          <p14:tracePt t="157641" x="5719763" y="5945188"/>
          <p14:tracePt t="157659" x="5745163" y="5945188"/>
          <p14:tracePt t="157675" x="5783263" y="5945188"/>
          <p14:tracePt t="157692" x="5808663" y="5956300"/>
          <p14:tracePt t="157709" x="5821363" y="5956300"/>
          <p14:tracePt t="157726" x="5832475" y="5956300"/>
          <p14:tracePt t="157728" x="5845175" y="5969000"/>
          <p14:tracePt t="157743" x="5870575" y="5969000"/>
          <p14:tracePt t="157759" x="5921375" y="5994400"/>
          <p14:tracePt t="157776" x="5983288" y="6007100"/>
          <p14:tracePt t="157793" x="6034088" y="6045200"/>
          <p14:tracePt t="157809" x="6096000" y="6045200"/>
          <p14:tracePt t="157825" x="6121400" y="6056313"/>
          <p14:tracePt t="157842" x="6146800" y="6069013"/>
          <p14:tracePt t="157859" x="6170613" y="6069013"/>
          <p14:tracePt t="157876" x="6208713" y="6069013"/>
          <p14:tracePt t="158071" x="6221413" y="6069013"/>
          <p14:tracePt t="158088" x="6234113" y="6069013"/>
          <p14:tracePt t="158095" x="6234113" y="6081713"/>
          <p14:tracePt t="158359" x="6234113" y="6094413"/>
          <p14:tracePt t="158368" x="6246813" y="6107113"/>
          <p14:tracePt t="158376" x="6259513" y="6119813"/>
          <p14:tracePt t="158393" x="6296025" y="6145213"/>
          <p14:tracePt t="158411" x="6308725" y="6157913"/>
          <p14:tracePt t="158427" x="6334125" y="6169025"/>
          <p14:tracePt t="158444" x="6346825" y="6169025"/>
          <p14:tracePt t="158447" x="6346825" y="6181725"/>
          <p14:tracePt t="158461" x="6359525" y="6181725"/>
          <p14:tracePt t="158464" x="6370638" y="6194425"/>
          <p14:tracePt t="158478" x="6383338" y="6207125"/>
          <p14:tracePt t="158480" x="6421438" y="6219825"/>
          <p14:tracePt t="158495" x="6459538" y="6245225"/>
          <p14:tracePt t="158512" x="6496050" y="6269038"/>
          <p14:tracePt t="158528" x="6534150" y="6294438"/>
          <p14:tracePt t="158544" x="6546850" y="6294438"/>
          <p14:tracePt t="158560" x="6559550" y="6294438"/>
          <p14:tracePt t="158664" x="6559550" y="6307138"/>
          <p14:tracePt t="158679" x="6559550" y="6319838"/>
          <p14:tracePt t="158688" x="6546850" y="6332538"/>
          <p14:tracePt t="158695" x="6521450" y="6332538"/>
          <p14:tracePt t="158712" x="6459538" y="6370638"/>
          <p14:tracePt t="158728" x="6396038" y="6370638"/>
          <p14:tracePt t="158745" x="6308725" y="6381750"/>
          <p14:tracePt t="158761" x="6221413" y="6381750"/>
          <p14:tracePt t="158778" x="6146800" y="6381750"/>
          <p14:tracePt t="158795" x="6083300" y="6381750"/>
          <p14:tracePt t="158812" x="6045200" y="6381750"/>
          <p14:tracePt t="158828" x="5970588" y="6370638"/>
          <p14:tracePt t="158831" x="5921375" y="6345238"/>
          <p14:tracePt t="158846" x="5883275" y="6332538"/>
          <p14:tracePt t="158848" x="5845175" y="6307138"/>
          <p14:tracePt t="158863" x="5757863" y="6269038"/>
          <p14:tracePt t="158879" x="5695950" y="6232525"/>
          <p14:tracePt t="158895" x="5632450" y="6194425"/>
          <p14:tracePt t="158913" x="5607050" y="6169025"/>
          <p14:tracePt t="158929" x="5595938" y="6157913"/>
          <p14:tracePt t="158945" x="5595938" y="6145213"/>
          <p14:tracePt t="158962" x="5583238" y="6145213"/>
          <p14:tracePt t="158979" x="5583238" y="6132513"/>
          <p14:tracePt t="159567" x="5595938" y="6132513"/>
          <p14:tracePt t="159575" x="5619750" y="6145213"/>
          <p14:tracePt t="159584" x="5645150" y="6145213"/>
          <p14:tracePt t="159597" x="5657850" y="6157913"/>
          <p14:tracePt t="159599" x="5695950" y="6157913"/>
          <p14:tracePt t="159614" x="5757863" y="6157913"/>
          <p14:tracePt t="159631" x="5821363" y="6157913"/>
          <p14:tracePt t="159647" x="5908675" y="6157913"/>
          <p14:tracePt t="159664" x="6045200" y="6157913"/>
          <p14:tracePt t="159681" x="6157913" y="6157913"/>
          <p14:tracePt t="159697" x="6221413" y="6169025"/>
          <p14:tracePt t="159714" x="6234113" y="6169025"/>
          <p14:tracePt t="160792" x="6221413" y="6169025"/>
          <p14:tracePt t="160808" x="6208713" y="6169025"/>
          <p14:tracePt t="160840" x="6196013" y="6169025"/>
          <p14:tracePt t="160848" x="6183313" y="6169025"/>
          <p14:tracePt t="160872" x="6157913" y="6169025"/>
          <p14:tracePt t="160880" x="6121400" y="6145213"/>
          <p14:tracePt t="160888" x="6083300" y="6119813"/>
          <p14:tracePt t="160901" x="6045200" y="6094413"/>
          <p14:tracePt t="160903" x="5983288" y="6056313"/>
          <p14:tracePt t="160918" x="5932488" y="6007100"/>
          <p14:tracePt t="160919" x="5870575" y="5932488"/>
          <p14:tracePt t="160935" x="5719763" y="5781675"/>
          <p14:tracePt t="160951" x="5583238" y="5643563"/>
          <p14:tracePt t="160968" x="5532438" y="5556250"/>
          <p14:tracePt t="160984" x="5495925" y="5481638"/>
          <p14:tracePt t="161001" x="5470525" y="5430838"/>
          <p14:tracePt t="161017" x="5445125" y="5381625"/>
          <p14:tracePt t="161034" x="5432425" y="5356225"/>
          <p14:tracePt t="161051" x="5432425" y="5330825"/>
          <p14:tracePt t="161068" x="5419725" y="5330825"/>
          <p14:tracePt t="161083" x="5419725" y="5318125"/>
          <p14:tracePt t="161176" x="5419725" y="5305425"/>
          <p14:tracePt t="161192" x="5407025" y="5294313"/>
          <p14:tracePt t="161201" x="5394325" y="5294313"/>
          <p14:tracePt t="161208" x="5394325" y="5281613"/>
          <p14:tracePt t="161224" x="5394325" y="5268913"/>
          <p14:tracePt t="162719" x="5407025" y="5268913"/>
          <p14:tracePt t="162728" x="5432425" y="5268913"/>
          <p14:tracePt t="162739" x="5457825" y="5268913"/>
          <p14:tracePt t="162755" x="5532438" y="5243513"/>
          <p14:tracePt t="162772" x="5619750" y="5243513"/>
          <p14:tracePt t="162775" x="5670550" y="5230813"/>
          <p14:tracePt t="162789" x="5708650" y="5230813"/>
          <p14:tracePt t="162791" x="5745163" y="5230813"/>
          <p14:tracePt t="162805" x="5783263" y="5230813"/>
          <p14:tracePt t="162807" x="5821363" y="5230813"/>
          <p14:tracePt t="162823" x="5857875" y="5230813"/>
          <p14:tracePt t="162855" x="5870575" y="5230813"/>
          <p14:tracePt t="162872" x="5883275" y="5230813"/>
          <p14:tracePt t="162888" x="5895975" y="5230813"/>
          <p14:tracePt t="162895" x="5908675" y="5218113"/>
          <p14:tracePt t="162905" x="5921375" y="5205413"/>
          <p14:tracePt t="162922" x="5957888" y="5205413"/>
          <p14:tracePt t="162939" x="6008688" y="5205413"/>
          <p14:tracePt t="162956" x="6045200" y="5205413"/>
          <p14:tracePt t="162959" x="6057900" y="5205413"/>
          <p14:tracePt t="162973" x="6070600" y="5205413"/>
          <p14:tracePt t="162975" x="6096000" y="5205413"/>
          <p14:tracePt t="162989" x="6108700" y="5205413"/>
          <p14:tracePt t="162992" x="6134100" y="5205413"/>
          <p14:tracePt t="163007" x="6183313" y="5194300"/>
          <p14:tracePt t="163023" x="6234113" y="5194300"/>
          <p14:tracePt t="163039" x="6270625" y="5194300"/>
          <p14:tracePt t="163056" x="6321425" y="5194300"/>
          <p14:tracePt t="163072" x="6359525" y="5194300"/>
          <p14:tracePt t="163089" x="6408738" y="5168900"/>
          <p14:tracePt t="163106" x="6446838" y="5168900"/>
          <p14:tracePt t="163123" x="6483350" y="5168900"/>
          <p14:tracePt t="163140" x="6496050" y="5168900"/>
          <p14:tracePt t="163156" x="6534150" y="5156200"/>
          <p14:tracePt t="163159" x="6546850" y="5156200"/>
          <p14:tracePt t="163173" x="6572250" y="5156200"/>
          <p14:tracePt t="163175" x="6584950" y="5143500"/>
          <p14:tracePt t="163191" x="6608763" y="5143500"/>
          <p14:tracePt t="163207" x="6634163" y="5130800"/>
          <p14:tracePt t="163223" x="6646863" y="5130800"/>
          <p14:tracePt t="163240" x="6672263" y="5130800"/>
          <p14:tracePt t="163256" x="6684963" y="5118100"/>
          <p14:tracePt t="163273" x="6696075" y="5118100"/>
          <p14:tracePt t="163290" x="6708775" y="5118100"/>
          <p14:tracePt t="164647" x="6696075" y="5130800"/>
          <p14:tracePt t="164679" x="6684963" y="5130800"/>
          <p14:tracePt t="164695" x="6672263" y="5143500"/>
          <p14:tracePt t="164704" x="6659563" y="5143500"/>
          <p14:tracePt t="164719" x="6646863" y="5143500"/>
          <p14:tracePt t="164727" x="6646863" y="5156200"/>
          <p14:tracePt t="164744" x="6634163" y="5156200"/>
          <p14:tracePt t="164767" x="6621463" y="5168900"/>
          <p14:tracePt t="164792" x="6608763" y="5168900"/>
          <p14:tracePt t="164808" x="6596063" y="5168900"/>
          <p14:tracePt t="164815" x="6584950" y="5181600"/>
          <p14:tracePt t="164827" x="6572250" y="5181600"/>
          <p14:tracePt t="164844" x="6559550" y="5205413"/>
          <p14:tracePt t="164847" x="6534150" y="5205413"/>
          <p14:tracePt t="164862" x="6521450" y="5205413"/>
          <p14:tracePt t="164864" x="6508750" y="5205413"/>
          <p14:tracePt t="164877" x="6496050" y="5218113"/>
          <p14:tracePt t="164894" x="6483350" y="5218113"/>
          <p14:tracePt t="164896" x="6472238" y="5218113"/>
          <p14:tracePt t="164911" x="6446838" y="5218113"/>
          <p14:tracePt t="164928" x="6408738" y="5230813"/>
          <p14:tracePt t="164945" x="6396038" y="5243513"/>
          <p14:tracePt t="164961" x="6359525" y="5256213"/>
          <p14:tracePt t="164977" x="6308725" y="5268913"/>
          <p14:tracePt t="164994" x="6283325" y="5281613"/>
          <p14:tracePt t="165011" x="6246813" y="5294313"/>
          <p14:tracePt t="165028" x="6208713" y="5305425"/>
          <p14:tracePt t="165031" x="6183313" y="5305425"/>
          <p14:tracePt t="165044" x="6170613" y="5305425"/>
          <p14:tracePt t="165062" x="6121400" y="5318125"/>
          <p14:tracePt t="165064" x="6096000" y="5318125"/>
          <p14:tracePt t="165079" x="6057900" y="5330825"/>
          <p14:tracePt t="165094" x="5995988" y="5330825"/>
          <p14:tracePt t="165112" x="5983288" y="5356225"/>
          <p14:tracePt t="165128" x="5957888" y="5356225"/>
          <p14:tracePt t="165145" x="5921375" y="5356225"/>
          <p14:tracePt t="165161" x="5857875" y="5356225"/>
          <p14:tracePt t="165178" x="5757863" y="5356225"/>
          <p14:tracePt t="165194" x="5683250" y="5356225"/>
          <p14:tracePt t="165212" x="5607050" y="5356225"/>
          <p14:tracePt t="165215" x="5570538" y="5356225"/>
          <p14:tracePt t="165229" x="5532438" y="5356225"/>
          <p14:tracePt t="165231" x="5507038" y="5356225"/>
          <p14:tracePt t="165245" x="5483225" y="5356225"/>
          <p14:tracePt t="165247" x="5457825" y="5356225"/>
          <p14:tracePt t="165263" x="5407025" y="5356225"/>
          <p14:tracePt t="165279" x="5383213" y="5356225"/>
          <p14:tracePt t="165295" x="5332413" y="5356225"/>
          <p14:tracePt t="165312" x="5307013" y="5356225"/>
          <p14:tracePt t="165328" x="5270500" y="5356225"/>
          <p14:tracePt t="165345" x="5245100" y="5356225"/>
          <p14:tracePt t="165362" x="5232400" y="5356225"/>
          <p14:tracePt t="165379" x="5232400" y="5343525"/>
          <p14:tracePt t="165395" x="5219700" y="5343525"/>
          <p14:tracePt t="165911" x="5219700" y="5330825"/>
          <p14:tracePt t="165919" x="5207000" y="5330825"/>
          <p14:tracePt t="165930" x="5207000" y="5318125"/>
          <p14:tracePt t="165947" x="5194300" y="5294313"/>
          <p14:tracePt t="165964" x="5170488" y="5243513"/>
          <p14:tracePt t="165981" x="5157788" y="5205413"/>
          <p14:tracePt t="165983" x="5157788" y="5181600"/>
          <p14:tracePt t="165997" x="5145088" y="5156200"/>
          <p14:tracePt t="166015" x="5145088" y="5130800"/>
          <p14:tracePt t="166031" x="5132388" y="5118100"/>
          <p14:tracePt t="166047" x="5119688" y="5092700"/>
          <p14:tracePt t="166064" x="5119688" y="5081588"/>
          <p14:tracePt t="166903" x="5106988" y="5081588"/>
          <p14:tracePt t="166912" x="5068888" y="5081588"/>
          <p14:tracePt t="166921" x="5032375" y="5081588"/>
          <p14:tracePt t="166933" x="4994275" y="5081588"/>
          <p14:tracePt t="166935" x="4956175" y="5092700"/>
          <p14:tracePt t="166949" x="4919663" y="5105400"/>
          <p14:tracePt t="166951" x="4881563" y="5105400"/>
          <p14:tracePt t="166967" x="4843463" y="5118100"/>
          <p14:tracePt t="166983" x="4794250" y="5118100"/>
          <p14:tracePt t="166999" x="4768850" y="5118100"/>
          <p14:tracePt t="167016" x="4756150" y="5118100"/>
          <p14:tracePt t="167033" x="4756150" y="5130800"/>
          <p14:tracePt t="167049" x="4743450" y="5130800"/>
          <p14:tracePt t="167303" x="4743450" y="5143500"/>
          <p14:tracePt t="167319" x="4743450" y="5156200"/>
          <p14:tracePt t="167327" x="4743450" y="5168900"/>
          <p14:tracePt t="167335" x="4743450" y="5181600"/>
          <p14:tracePt t="167351" x="4743450" y="5194300"/>
          <p14:tracePt t="167367" x="4743450" y="5218113"/>
          <p14:tracePt t="167391" x="4756150" y="5218113"/>
          <p14:tracePt t="167407" x="4756150" y="5230813"/>
          <p14:tracePt t="167431" x="4768850" y="5230813"/>
          <p14:tracePt t="167632" x="4781550" y="5230813"/>
          <p14:tracePt t="167656" x="4794250" y="5230813"/>
          <p14:tracePt t="167672" x="4806950" y="5230813"/>
          <p14:tracePt t="167688" x="4819650" y="5230813"/>
          <p14:tracePt t="167695" x="4832350" y="5218113"/>
          <p14:tracePt t="167703" x="4843463" y="5218113"/>
          <p14:tracePt t="167719" x="4856163" y="5205413"/>
          <p14:tracePt t="168015" x="4868863" y="5205413"/>
          <p14:tracePt t="168023" x="4868863" y="5194300"/>
          <p14:tracePt t="168036" x="4881563" y="5194300"/>
          <p14:tracePt t="168053" x="4881563" y="5181600"/>
          <p14:tracePt t="168055" x="4894263" y="5168900"/>
          <p14:tracePt t="168070" x="4894263" y="5156200"/>
          <p14:tracePt t="168072" x="4906963" y="5156200"/>
          <p14:tracePt t="168086" x="4919663" y="5130800"/>
          <p14:tracePt t="168088" x="4919663" y="5118100"/>
          <p14:tracePt t="168103" x="4945063" y="5081588"/>
          <p14:tracePt t="168119" x="4945063" y="5056188"/>
          <p14:tracePt t="168775" x="4945063" y="5068888"/>
          <p14:tracePt t="168783" x="4932363" y="5092700"/>
          <p14:tracePt t="168792" x="4906963" y="5105400"/>
          <p14:tracePt t="168804" x="4868863" y="5130800"/>
          <p14:tracePt t="168822" x="4781550" y="5194300"/>
          <p14:tracePt t="168824" x="4732338" y="5218113"/>
          <p14:tracePt t="168839" x="4668838" y="5281613"/>
          <p14:tracePt t="168855" x="4606925" y="5318125"/>
          <p14:tracePt t="168872" x="4568825" y="5343525"/>
          <p14:tracePt t="168890" x="4556125" y="5356225"/>
          <p14:tracePt t="168906" x="4530725" y="5381625"/>
          <p14:tracePt t="168921" x="4518025" y="5394325"/>
          <p14:tracePt t="168938" x="4481513" y="5407025"/>
          <p14:tracePt t="168955" x="4430713" y="5443538"/>
          <p14:tracePt t="168972" x="4394200" y="5468938"/>
          <p14:tracePt t="168988" x="4330700" y="5494338"/>
          <p14:tracePt t="168990" x="4305300" y="5507038"/>
          <p14:tracePt t="169005" x="4281488" y="5518150"/>
          <p14:tracePt t="169007" x="4256088" y="5530850"/>
          <p14:tracePt t="169023" x="4205288" y="5543550"/>
          <p14:tracePt t="169039" x="4156075" y="5568950"/>
          <p14:tracePt t="169055" x="4092575" y="5581650"/>
          <p14:tracePt t="169072" x="4030663" y="5581650"/>
          <p14:tracePt t="169088" x="3968750" y="5607050"/>
          <p14:tracePt t="169105" x="3905250" y="5607050"/>
          <p14:tracePt t="169122" x="3856038" y="5619750"/>
          <p14:tracePt t="169139" x="3830638" y="5619750"/>
          <p14:tracePt t="169160" x="3817938" y="5619750"/>
          <p14:tracePt t="169175" x="3817938" y="5607050"/>
          <p14:tracePt t="169188" x="3817938" y="5581650"/>
          <p14:tracePt t="169191" x="3817938" y="5556250"/>
          <p14:tracePt t="169205" x="3817938" y="5543550"/>
          <p14:tracePt t="169207" x="3817938" y="5530850"/>
          <p14:tracePt t="169223" x="3817938" y="5494338"/>
          <p14:tracePt t="169239" x="3830638" y="5481638"/>
          <p14:tracePt t="169255" x="3843338" y="5468938"/>
          <p14:tracePt t="169273" x="3856038" y="5456238"/>
          <p14:tracePt t="169295" x="3867150" y="5456238"/>
          <p14:tracePt t="169312" x="3892550" y="5443538"/>
          <p14:tracePt t="169322" x="3917950" y="5443538"/>
          <p14:tracePt t="169339" x="3992563" y="5443538"/>
          <p14:tracePt t="169356" x="4117975" y="5443538"/>
          <p14:tracePt t="169359" x="4217988" y="5443538"/>
          <p14:tracePt t="169373" x="4305300" y="5443538"/>
          <p14:tracePt t="169375" x="4406900" y="5443538"/>
          <p14:tracePt t="169390" x="4543425" y="5443538"/>
          <p14:tracePt t="169392" x="4668838" y="5443538"/>
          <p14:tracePt t="169407" x="4806950" y="5443538"/>
          <p14:tracePt t="169409" x="4956175" y="5456238"/>
          <p14:tracePt t="169423" x="5232400" y="5481638"/>
          <p14:tracePt t="169439" x="5470525" y="5507038"/>
          <p14:tracePt t="169456" x="5632450" y="5530850"/>
          <p14:tracePt t="169473" x="5795963" y="5543550"/>
          <p14:tracePt t="169489" x="5932488" y="5568950"/>
          <p14:tracePt t="169506" x="6057900" y="5594350"/>
          <p14:tracePt t="169523" x="6134100" y="5594350"/>
          <p14:tracePt t="169540" x="6196013" y="5619750"/>
          <p14:tracePt t="169543" x="6221413" y="5630863"/>
          <p14:tracePt t="169556" x="6234113" y="5630863"/>
          <p14:tracePt t="169559" x="6246813" y="5630863"/>
          <p14:tracePt t="169573" x="6259513" y="5643563"/>
          <p14:tracePt t="169590" x="6270625" y="5643563"/>
          <p14:tracePt t="169704" x="6283325" y="5656263"/>
          <p14:tracePt t="169712" x="6283325" y="5668963"/>
          <p14:tracePt t="169724" x="6296025" y="5681663"/>
          <p14:tracePt t="169740" x="6296025" y="5719763"/>
          <p14:tracePt t="169743" x="6308725" y="5719763"/>
          <p14:tracePt t="169757" x="6308725" y="5732463"/>
          <p14:tracePt t="169774" x="6308725" y="5743575"/>
          <p14:tracePt t="169911" x="6308725" y="5756275"/>
          <p14:tracePt t="169927" x="6308725" y="5781675"/>
          <p14:tracePt t="169935" x="6308725" y="5794375"/>
          <p14:tracePt t="169944" x="6308725" y="5807075"/>
          <p14:tracePt t="169959" x="6308725" y="5832475"/>
          <p14:tracePt t="169975" x="6296025" y="5868988"/>
          <p14:tracePt t="169991" x="6283325" y="5894388"/>
          <p14:tracePt t="170008" x="6246813" y="5919788"/>
          <p14:tracePt t="170025" x="6183313" y="5932488"/>
          <p14:tracePt t="170041" x="6108700" y="5981700"/>
          <p14:tracePt t="170057" x="6021388" y="6007100"/>
          <p14:tracePt t="170074" x="5970588" y="6019800"/>
          <p14:tracePt t="170091" x="5908675" y="6019800"/>
          <p14:tracePt t="170108" x="5845175" y="6045200"/>
          <p14:tracePt t="170110" x="5832475" y="6045200"/>
          <p14:tracePt t="170125" x="5808663" y="6045200"/>
          <p14:tracePt t="170127" x="5770563" y="6045200"/>
          <p14:tracePt t="170142" x="5732463" y="6045200"/>
          <p14:tracePt t="170144" x="5683250" y="6045200"/>
          <p14:tracePt t="170159" x="5519738" y="6045200"/>
          <p14:tracePt t="170175" x="5383213" y="6045200"/>
          <p14:tracePt t="170191" x="5245100" y="6045200"/>
          <p14:tracePt t="170208" x="5094288" y="6045200"/>
          <p14:tracePt t="170225" x="4968875" y="6045200"/>
          <p14:tracePt t="170241" x="4868863" y="6032500"/>
          <p14:tracePt t="170258" x="4756150" y="6032500"/>
          <p14:tracePt t="170274" x="4619625" y="6032500"/>
          <p14:tracePt t="170292" x="4518025" y="6032500"/>
          <p14:tracePt t="170295" x="4456113" y="6032500"/>
          <p14:tracePt t="170308" x="4381500" y="6032500"/>
          <p14:tracePt t="170324" x="4281488" y="6032500"/>
          <p14:tracePt t="170343" x="4156075" y="6045200"/>
          <p14:tracePt t="170359" x="4092575" y="6056313"/>
          <p14:tracePt t="170375" x="4030663" y="6081713"/>
          <p14:tracePt t="170392" x="4005263" y="6081713"/>
          <p14:tracePt t="170409" x="3979863" y="6094413"/>
          <p14:tracePt t="170424" x="3956050" y="6094413"/>
          <p14:tracePt t="170607" x="3956050" y="6069013"/>
          <p14:tracePt t="170615" x="3956050" y="6045200"/>
          <p14:tracePt t="170625" x="3956050" y="6019800"/>
          <p14:tracePt t="170642" x="3956050" y="5969000"/>
          <p14:tracePt t="170659" x="3956050" y="5919788"/>
          <p14:tracePt t="170676" x="3968750" y="5894388"/>
          <p14:tracePt t="170679" x="3968750" y="5881688"/>
          <p14:tracePt t="170695" x="3979863" y="5856288"/>
          <p14:tracePt t="170711" x="3992563" y="5843588"/>
          <p14:tracePt t="170726" x="4005263" y="5832475"/>
          <p14:tracePt t="170743" x="4005263" y="5819775"/>
          <p14:tracePt t="170759" x="4005263" y="5807075"/>
          <p14:tracePt t="171024" x="4005263" y="5819775"/>
          <p14:tracePt t="171031" x="4005263" y="5832475"/>
          <p14:tracePt t="171044" x="4005263" y="5868988"/>
          <p14:tracePt t="171047" x="4005263" y="5894388"/>
          <p14:tracePt t="171061" x="4005263" y="5907088"/>
          <p14:tracePt t="171063" x="4017963" y="5919788"/>
          <p14:tracePt t="171078" x="4030663" y="5945188"/>
          <p14:tracePt t="171080" x="4030663" y="5956300"/>
          <p14:tracePt t="171094" x="4030663" y="5969000"/>
          <p14:tracePt t="171111" x="4030663" y="5981700"/>
          <p14:tracePt t="171127" x="4030663" y="5994400"/>
          <p14:tracePt t="171144" x="4030663" y="6007100"/>
          <p14:tracePt t="171160" x="4030663" y="6032500"/>
          <p14:tracePt t="171177" x="4030663" y="6045200"/>
          <p14:tracePt t="171194" x="4030663" y="6056313"/>
          <p14:tracePt t="171211" x="4030663" y="6069013"/>
          <p14:tracePt t="171227" x="4030663" y="6081713"/>
          <p14:tracePt t="171244" x="4030663" y="6094413"/>
          <p14:tracePt t="171247" x="4030663" y="6107113"/>
          <p14:tracePt t="171261" x="4030663" y="6119813"/>
          <p14:tracePt t="171264" x="4030663" y="6132513"/>
          <p14:tracePt t="171278" x="4030663" y="6157913"/>
          <p14:tracePt t="171294" x="4030663" y="6194425"/>
          <p14:tracePt t="171312" x="4030663" y="6219825"/>
          <p14:tracePt t="171328" x="4030663" y="6245225"/>
          <p14:tracePt t="171344" x="4030663" y="6257925"/>
          <p14:tracePt t="171583" x="4043363" y="6257925"/>
          <p14:tracePt t="171615" x="4043363" y="6245225"/>
          <p14:tracePt t="171632" x="4043363" y="6232525"/>
          <p14:tracePt t="171639" x="4043363" y="6219825"/>
          <p14:tracePt t="171647" x="4043363" y="6207125"/>
          <p14:tracePt t="171662" x="4043363" y="6194425"/>
          <p14:tracePt t="171664" x="4043363" y="6181725"/>
          <p14:tracePt t="171679" x="4043363" y="6169025"/>
          <p14:tracePt t="171695" x="4043363" y="6145213"/>
          <p14:tracePt t="171713" x="4056063" y="6119813"/>
          <p14:tracePt t="171729" x="4056063" y="6107113"/>
          <p14:tracePt t="171744" x="4056063" y="6094413"/>
          <p14:tracePt t="171762" x="4056063" y="6081713"/>
          <p14:tracePt t="171779" x="4056063" y="6069013"/>
          <p14:tracePt t="171795" x="4056063" y="6056313"/>
          <p14:tracePt t="171813" x="4068763" y="6045200"/>
          <p14:tracePt t="171831" x="4068763" y="6032500"/>
          <p14:tracePt t="171847" x="4068763" y="6019800"/>
          <p14:tracePt t="171863" x="4068763" y="6007100"/>
          <p14:tracePt t="171879" x="4068763" y="5994400"/>
          <p14:tracePt t="171935" x="4068763" y="5981700"/>
          <p14:tracePt t="172167" x="4043363" y="5981700"/>
          <p14:tracePt t="172175" x="4030663" y="5981700"/>
          <p14:tracePt t="172191" x="4017963" y="5981700"/>
          <p14:tracePt t="172199" x="4005263" y="5981700"/>
          <p14:tracePt t="172214" x="3992563" y="5981700"/>
          <p14:tracePt t="172230" x="3979863" y="5981700"/>
          <p14:tracePt t="172247" x="3956050" y="5994400"/>
          <p14:tracePt t="172263" x="3930650" y="5994400"/>
          <p14:tracePt t="172287" x="3917950" y="5994400"/>
          <p14:tracePt t="172296" x="3917950" y="6007100"/>
          <p14:tracePt t="172314" x="3905250" y="6019800"/>
          <p14:tracePt t="172512" x="3917950" y="6019800"/>
          <p14:tracePt t="172519" x="3943350" y="6019800"/>
          <p14:tracePt t="172531" x="3968750" y="6007100"/>
          <p14:tracePt t="172548" x="4030663" y="5994400"/>
          <p14:tracePt t="172551" x="4043363" y="5994400"/>
          <p14:tracePt t="172564" x="4056063" y="5981700"/>
          <p14:tracePt t="172582" x="4068763" y="5969000"/>
          <p14:tracePt t="172598" x="4081463" y="5969000"/>
          <p14:tracePt t="173327" x="4092575" y="5969000"/>
          <p14:tracePt t="173335" x="4117975" y="5981700"/>
          <p14:tracePt t="173351" x="4205288" y="6007100"/>
          <p14:tracePt t="173366" x="4381500" y="6069013"/>
          <p14:tracePt t="173383" x="4506913" y="6145213"/>
          <p14:tracePt t="173400" x="4630738" y="6219825"/>
          <p14:tracePt t="173417" x="4719638" y="6281738"/>
          <p14:tracePt t="173433" x="4756150" y="6332538"/>
          <p14:tracePt t="173449" x="4781550" y="6332538"/>
          <p14:tracePt t="173466" x="4794250" y="6345238"/>
          <p14:tracePt t="173483" x="4806950" y="6345238"/>
          <p14:tracePt t="173500" x="4819650" y="6345238"/>
          <p14:tracePt t="173519" x="4832350" y="6345238"/>
          <p14:tracePt t="173983" x="4832350" y="6332538"/>
          <p14:tracePt t="174001" x="4832350" y="6319838"/>
          <p14:tracePt t="174016" x="4832350" y="6307138"/>
          <p14:tracePt t="174024" x="4832350" y="6294438"/>
          <p14:tracePt t="174034" x="4832350" y="6281738"/>
          <p14:tracePt t="174052" x="4832350" y="6232525"/>
          <p14:tracePt t="174067" x="4843463" y="6157913"/>
          <p14:tracePt t="174085" x="4881563" y="6119813"/>
          <p14:tracePt t="174102" x="4906963" y="6081713"/>
          <p14:tracePt t="174119" x="4932363" y="6069013"/>
          <p14:tracePt t="174135" x="4945063" y="6056313"/>
          <p14:tracePt t="174311" x="4956175" y="6045200"/>
          <p14:tracePt t="174327" x="4968875" y="6045200"/>
          <p14:tracePt t="174335" x="4981575" y="6045200"/>
          <p14:tracePt t="174352" x="4994275" y="6032500"/>
          <p14:tracePt t="174369" x="5032375" y="6007100"/>
          <p14:tracePt t="174385" x="5057775" y="5981700"/>
          <p14:tracePt t="174402" x="5068888" y="5969000"/>
          <p14:tracePt t="174419" x="5081588" y="5956300"/>
          <p14:tracePt t="175175" x="5081588" y="5969000"/>
          <p14:tracePt t="175183" x="5081588" y="5981700"/>
          <p14:tracePt t="175192" x="5081588" y="5994400"/>
          <p14:tracePt t="175207" x="5081588" y="6019800"/>
          <p14:tracePt t="175222" x="5081588" y="6032500"/>
          <p14:tracePt t="175238" x="5068888" y="6045200"/>
          <p14:tracePt t="175254" x="5068888" y="6056313"/>
          <p14:tracePt t="175271" x="5068888" y="6069013"/>
          <p14:tracePt t="175287" x="5057775" y="6069013"/>
          <p14:tracePt t="175304" x="5057775" y="6081713"/>
          <p14:tracePt t="176231" x="5068888" y="6081713"/>
          <p14:tracePt t="176241" x="5081588" y="6081713"/>
          <p14:tracePt t="176256" x="5094288" y="6081713"/>
          <p14:tracePt t="176272" x="5106988" y="6081713"/>
          <p14:tracePt t="176303" x="5119688" y="6081713"/>
          <p14:tracePt t="176311" x="5132388" y="6081713"/>
          <p14:tracePt t="176479" x="5145088" y="6081713"/>
          <p14:tracePt t="176567" x="5170488" y="6081713"/>
          <p14:tracePt t="176575" x="5207000" y="6081713"/>
          <p14:tracePt t="176583" x="5281613" y="6094413"/>
          <p14:tracePt t="176591" x="5370513" y="6169025"/>
          <p14:tracePt t="176608" x="5495925" y="6345238"/>
          <p14:tracePt t="176625" x="5670550" y="6645275"/>
          <p14:tracePt t="177055" x="6146800" y="6819900"/>
          <p14:tracePt t="177063" x="6170613" y="6807200"/>
          <p14:tracePt t="177075" x="6208713" y="6770688"/>
          <p14:tracePt t="177093" x="6270625" y="6719888"/>
          <p14:tracePt t="177095" x="6321425" y="6707188"/>
          <p14:tracePt t="177110" x="6346825" y="6683375"/>
          <p14:tracePt t="177112" x="6370638" y="6670675"/>
          <p14:tracePt t="177127" x="6459538" y="6619875"/>
          <p14:tracePt t="177144" x="6508750" y="6583363"/>
          <p14:tracePt t="177159" x="6596063" y="6519863"/>
          <p14:tracePt t="177176" x="6684963" y="6483350"/>
          <p14:tracePt t="177193" x="6721475" y="6445250"/>
          <p14:tracePt t="177209" x="6784975" y="6407150"/>
          <p14:tracePt t="177227" x="6821488" y="6370638"/>
          <p14:tracePt t="177243" x="6872288" y="6357938"/>
          <p14:tracePt t="177259" x="6921500" y="6332538"/>
          <p14:tracePt t="177276" x="6934200" y="6319838"/>
          <p14:tracePt t="177279" x="6959600" y="6307138"/>
          <p14:tracePt t="177293" x="6972300" y="6294438"/>
          <p14:tracePt t="177295" x="6985000" y="6294438"/>
          <p14:tracePt t="177311" x="6997700" y="6294438"/>
          <p14:tracePt t="177327" x="6997700" y="6281738"/>
          <p14:tracePt t="177344" x="7034213" y="6269038"/>
          <p14:tracePt t="177360" x="7046913" y="6269038"/>
          <p14:tracePt t="177376" x="7059613" y="6269038"/>
          <p14:tracePt t="177393" x="7072313" y="6257925"/>
          <p14:tracePt t="177410" x="7085013" y="6257925"/>
          <p14:tracePt t="177427" x="7097713" y="6232525"/>
          <p14:tracePt t="177471" x="7110413" y="6232525"/>
          <p14:tracePt t="177519" x="7123113" y="6232525"/>
          <p14:tracePt t="177527" x="7134225" y="6232525"/>
          <p14:tracePt t="177535" x="7146925" y="6219825"/>
          <p14:tracePt t="177544" x="7185025" y="6219825"/>
          <p14:tracePt t="177561" x="7259638" y="6207125"/>
          <p14:tracePt t="177577" x="7372350" y="6169025"/>
          <p14:tracePt t="177593" x="7448550" y="6145213"/>
          <p14:tracePt t="177611" x="7535863" y="6132513"/>
          <p14:tracePt t="177628" x="7648575" y="6081713"/>
          <p14:tracePt t="177643" x="7761288" y="6045200"/>
          <p14:tracePt t="177661" x="7861300" y="6019800"/>
          <p14:tracePt t="177664" x="7897813" y="6007100"/>
          <p14:tracePt t="177679" x="7923213" y="5994400"/>
          <p14:tracePt t="177681" x="7935913" y="5994400"/>
          <p14:tracePt t="177694" x="7961313" y="5994400"/>
          <p14:tracePt t="177711" x="7974013" y="5994400"/>
          <p14:tracePt t="177928" x="7974013" y="6032500"/>
          <p14:tracePt t="177935" x="7948613" y="6094413"/>
          <p14:tracePt t="177944" x="7897813" y="6145213"/>
          <p14:tracePt t="177961" x="7748588" y="6245225"/>
          <p14:tracePt t="177978" x="7597775" y="6319838"/>
          <p14:tracePt t="177995" x="7535863" y="6357938"/>
          <p14:tracePt t="178012" x="7523163" y="6357938"/>
          <p14:tracePt t="178295" x="7523163" y="6345238"/>
          <p14:tracePt t="178312" x="7535863" y="6332538"/>
          <p14:tracePt t="178319" x="7535863" y="6319838"/>
          <p14:tracePt t="178329" x="7548563" y="6307138"/>
          <p14:tracePt t="178346" x="7597775" y="6269038"/>
          <p14:tracePt t="178362" x="7635875" y="6232525"/>
          <p14:tracePt t="178380" x="7697788" y="6194425"/>
          <p14:tracePt t="178382" x="7723188" y="6181725"/>
          <p14:tracePt t="178396" x="7748588" y="6157913"/>
          <p14:tracePt t="178399" x="7785100" y="6145213"/>
          <p14:tracePt t="178413" x="7810500" y="6119813"/>
          <p14:tracePt t="178415" x="7823200" y="6107113"/>
          <p14:tracePt t="178431" x="7897813" y="6069013"/>
          <p14:tracePt t="178447" x="7948613" y="6032500"/>
          <p14:tracePt t="178464" x="8048625" y="5969000"/>
          <p14:tracePt t="178480" x="8161338" y="5919788"/>
          <p14:tracePt t="178497" x="8274050" y="5868988"/>
          <p14:tracePt t="178512" x="8386763" y="5832475"/>
          <p14:tracePt t="178529" x="8524875" y="5781675"/>
          <p14:tracePt t="178547" x="8637588" y="5719763"/>
          <p14:tracePt t="178563" x="8750300" y="5668963"/>
          <p14:tracePt t="178580" x="8863013" y="5630863"/>
          <p14:tracePt t="178597" x="8937625" y="5594350"/>
          <p14:tracePt t="178599" x="8986838" y="5568950"/>
          <p14:tracePt t="178614" x="9012238" y="5556250"/>
          <p14:tracePt t="178616" x="9037638" y="5543550"/>
          <p14:tracePt t="178631" x="9099550" y="5518150"/>
          <p14:tracePt t="178647" x="9124950" y="5507038"/>
          <p14:tracePt t="178664" x="9163050" y="5481638"/>
          <p14:tracePt t="178681" x="9212263" y="5468938"/>
          <p14:tracePt t="178697" x="9237663" y="5456238"/>
          <p14:tracePt t="178713" x="9275763" y="5430838"/>
          <p14:tracePt t="178731" x="9312275" y="5430838"/>
          <p14:tracePt t="178747" x="9337675" y="5407025"/>
          <p14:tracePt t="178764" x="9375775" y="5394325"/>
          <p14:tracePt t="178767" x="9401175" y="5381625"/>
          <p14:tracePt t="178781" x="9437688" y="5368925"/>
          <p14:tracePt t="178784" x="9450388" y="5343525"/>
          <p14:tracePt t="178797" x="9475788" y="5330825"/>
          <p14:tracePt t="178799" x="9513888" y="5294313"/>
          <p14:tracePt t="178815" x="9563100" y="5230813"/>
          <p14:tracePt t="178832" x="9601200" y="5168900"/>
          <p14:tracePt t="178847" x="9637713" y="5130800"/>
          <p14:tracePt t="178864" x="9650413" y="5105400"/>
          <p14:tracePt t="178944" x="9637713" y="5105400"/>
          <p14:tracePt t="178951" x="9626600" y="5105400"/>
          <p14:tracePt t="178964" x="9601200" y="5105400"/>
          <p14:tracePt t="178967" x="9575800" y="5105400"/>
          <p14:tracePt t="178981" x="9550400" y="5105400"/>
          <p14:tracePt t="178998" x="9537700" y="5105400"/>
          <p14:tracePt t="179015" x="9525000" y="5105400"/>
          <p14:tracePt t="179039" x="9513888" y="5105400"/>
          <p14:tracePt t="179048" x="9501188" y="5105400"/>
          <p14:tracePt t="179247" x="9488488" y="5105400"/>
          <p14:tracePt t="179255" x="9463088" y="5105400"/>
          <p14:tracePt t="179265" x="9424988" y="5105400"/>
          <p14:tracePt t="179282" x="9350375" y="5105400"/>
          <p14:tracePt t="179298" x="9324975" y="5105400"/>
          <p14:tracePt t="179315" x="9312275" y="5105400"/>
          <p14:tracePt t="179455" x="9275763" y="5105400"/>
          <p14:tracePt t="179464" x="9175750" y="5118100"/>
          <p14:tracePt t="179471" x="9012238" y="5130800"/>
          <p14:tracePt t="179482" x="8724900" y="5156200"/>
          <p14:tracePt t="179499" x="7835900" y="5156200"/>
          <p14:tracePt t="179516" x="6784975" y="5156200"/>
          <p14:tracePt t="179519" x="6346825" y="5156200"/>
          <p14:tracePt t="179533" x="5970588" y="5156200"/>
          <p14:tracePt t="179535" x="5695950" y="5156200"/>
          <p14:tracePt t="179550" x="5532438" y="5156200"/>
          <p14:tracePt t="179552" x="5432425" y="5156200"/>
          <p14:tracePt t="179567" x="5357813" y="5156200"/>
          <p14:tracePt t="179583" x="5345113" y="5156200"/>
          <p14:tracePt t="179607" x="5332413" y="5156200"/>
          <p14:tracePt t="179687" x="5332413" y="5143500"/>
          <p14:tracePt t="179695" x="5345113" y="5130800"/>
          <p14:tracePt t="179704" x="5357813" y="5118100"/>
          <p14:tracePt t="179716" x="5370513" y="5118100"/>
          <p14:tracePt t="179719" x="5383213" y="5105400"/>
          <p14:tracePt t="179733" x="5394325" y="5105400"/>
          <p14:tracePt t="179736" x="5407025" y="5092700"/>
          <p14:tracePt t="179750" x="5445125" y="5081588"/>
          <p14:tracePt t="179767" x="5483225" y="5056188"/>
          <p14:tracePt t="179785" x="5507038" y="5030788"/>
          <p14:tracePt t="179800" x="5545138" y="5005388"/>
          <p14:tracePt t="179816" x="5570538" y="4981575"/>
          <p14:tracePt t="179833" x="5595938" y="4956175"/>
          <p14:tracePt t="179849" x="5632450" y="4943475"/>
          <p14:tracePt t="179867" x="5670550" y="4905375"/>
          <p14:tracePt t="179885" x="5732463" y="4879975"/>
          <p14:tracePt t="179900" x="5795963" y="4879975"/>
          <p14:tracePt t="179903" x="5808663" y="4879975"/>
          <p14:tracePt t="179919" x="5821363" y="4879975"/>
          <p14:tracePt t="179935" x="5832475" y="4856163"/>
          <p14:tracePt t="179951" x="5845175" y="4856163"/>
          <p14:tracePt t="179967" x="5857875" y="4856163"/>
          <p14:tracePt t="179985" x="5870575" y="4856163"/>
          <p14:tracePt t="180001" x="5895975" y="4856163"/>
          <p14:tracePt t="180017" x="5945188" y="4856163"/>
          <p14:tracePt t="180033" x="5995988" y="4856163"/>
          <p14:tracePt t="180051" x="6034088" y="4856163"/>
          <p14:tracePt t="180067" x="6045200" y="4868863"/>
          <p14:tracePt t="180159" x="6045200" y="4879975"/>
          <p14:tracePt t="180199" x="6034088" y="4879975"/>
          <p14:tracePt t="180223" x="6021388" y="4879975"/>
          <p14:tracePt t="180319" x="6034088" y="4879975"/>
          <p14:tracePt t="180327" x="6096000" y="4879975"/>
          <p14:tracePt t="180335" x="6196013" y="4879975"/>
          <p14:tracePt t="180351" x="6446838" y="4892675"/>
          <p14:tracePt t="180368" x="6672263" y="4918075"/>
          <p14:tracePt t="180385" x="6821488" y="4930775"/>
          <p14:tracePt t="180401" x="6897688" y="4956175"/>
          <p14:tracePt t="180417" x="6910388" y="4956175"/>
          <p14:tracePt t="180551" x="6910388" y="4968875"/>
          <p14:tracePt t="180975" x="6921500" y="4968875"/>
          <p14:tracePt t="180984" x="6934200" y="4968875"/>
          <p14:tracePt t="180992" x="6946900" y="4956175"/>
          <p14:tracePt t="181003" x="6972300" y="4956175"/>
          <p14:tracePt t="181020" x="6997700" y="4956175"/>
          <p14:tracePt t="181087" x="6997700" y="4992688"/>
          <p14:tracePt t="181095" x="7010400" y="5081588"/>
          <p14:tracePt t="181103" x="7034213" y="5181600"/>
          <p14:tracePt t="181120" x="7123113" y="5368925"/>
          <p14:tracePt t="181137" x="7185025" y="5507038"/>
          <p14:tracePt t="181153" x="7272338" y="5594350"/>
          <p14:tracePt t="181170" x="7335838" y="5668963"/>
          <p14:tracePt t="181187" x="7372350" y="5719763"/>
          <p14:tracePt t="181203" x="7385050" y="5768975"/>
          <p14:tracePt t="181221" x="7410450" y="5819775"/>
          <p14:tracePt t="181223" x="7423150" y="5856288"/>
          <p14:tracePt t="181237" x="7435850" y="5894388"/>
          <p14:tracePt t="181240" x="7459663" y="5919788"/>
          <p14:tracePt t="181254" x="7472363" y="5945188"/>
          <p14:tracePt t="181271" x="7485063" y="5969000"/>
          <p14:tracePt t="181287" x="7497763" y="5969000"/>
          <p14:tracePt t="181319" x="7497763" y="5981700"/>
          <p14:tracePt t="181336" x="7510463" y="5981700"/>
          <p14:tracePt t="181344" x="7523163" y="5981700"/>
          <p14:tracePt t="181353" x="7535863" y="5981700"/>
          <p14:tracePt t="181371" x="7623175" y="5994400"/>
          <p14:tracePt t="181387" x="7761288" y="5994400"/>
          <p14:tracePt t="181404" x="7935913" y="5994400"/>
          <p14:tracePt t="181407" x="8023225" y="6007100"/>
          <p14:tracePt t="181421" x="8086725" y="6019800"/>
          <p14:tracePt t="181424" x="8161338" y="6019800"/>
          <p14:tracePt t="181439" x="8286750" y="6019800"/>
          <p14:tracePt t="181455" x="8374063" y="6019800"/>
          <p14:tracePt t="181471" x="8399463" y="6019800"/>
          <p14:tracePt t="181488" x="8412163" y="6019800"/>
          <p14:tracePt t="181504" x="8424863" y="6019800"/>
          <p14:tracePt t="181623" x="8399463" y="6019800"/>
          <p14:tracePt t="181631" x="8361363" y="6019800"/>
          <p14:tracePt t="181639" x="8299450" y="6019800"/>
          <p14:tracePt t="181655" x="8086725" y="6032500"/>
          <p14:tracePt t="181672" x="7835900" y="6069013"/>
          <p14:tracePt t="181688" x="7597775" y="6094413"/>
          <p14:tracePt t="181705" x="7472363" y="6107113"/>
          <p14:tracePt t="181720" x="7435850" y="6107113"/>
          <p14:tracePt t="181799" x="7459663" y="6107113"/>
          <p14:tracePt t="181807" x="7497763" y="6107113"/>
          <p14:tracePt t="181822" x="7597775" y="6107113"/>
          <p14:tracePt t="181839" x="7748588" y="6094413"/>
          <p14:tracePt t="181855" x="7823200" y="6069013"/>
          <p14:tracePt t="181872" x="7861300" y="6069013"/>
          <p14:tracePt t="182151" x="7823200" y="6069013"/>
          <p14:tracePt t="182159" x="7761288" y="6069013"/>
          <p14:tracePt t="182173" x="7661275" y="6069013"/>
          <p14:tracePt t="182175" x="7548563" y="6069013"/>
          <p14:tracePt t="182190" x="7272338" y="6069013"/>
          <p14:tracePt t="182207" x="6946900" y="6069013"/>
          <p14:tracePt t="182223" x="6608763" y="6069013"/>
          <p14:tracePt t="182239" x="6270625" y="6069013"/>
          <p14:tracePt t="182256" x="5883275" y="6069013"/>
          <p14:tracePt t="182273" x="5583238" y="6069013"/>
          <p14:tracePt t="182290" x="5345113" y="6069013"/>
          <p14:tracePt t="182306" x="5219700" y="6069013"/>
          <p14:tracePt t="182323" x="5145088" y="6056313"/>
          <p14:tracePt t="182340" x="5081588" y="6056313"/>
          <p14:tracePt t="182343" x="5057775" y="6056313"/>
          <p14:tracePt t="182357" x="5032375" y="6056313"/>
          <p14:tracePt t="182359" x="5006975" y="6056313"/>
          <p14:tracePt t="182374" x="4968875" y="6056313"/>
          <p14:tracePt t="182376" x="4932363" y="6056313"/>
          <p14:tracePt t="182391" x="4843463" y="6056313"/>
          <p14:tracePt t="182407" x="4681538" y="6032500"/>
          <p14:tracePt t="182423" x="4506913" y="6032500"/>
          <p14:tracePt t="182440" x="4281488" y="6007100"/>
          <p14:tracePt t="182456" x="4043363" y="5981700"/>
          <p14:tracePt t="182473" x="3843338" y="5945188"/>
          <p14:tracePt t="182490" x="3679825" y="5932488"/>
          <p14:tracePt t="182506" x="3567113" y="5932488"/>
          <p14:tracePt t="182523" x="3467100" y="5932488"/>
          <p14:tracePt t="182540" x="3341688" y="5907088"/>
          <p14:tracePt t="182543" x="3292475" y="5907088"/>
          <p14:tracePt t="182557" x="3254375" y="5907088"/>
          <p14:tracePt t="182559" x="3216275" y="5907088"/>
          <p14:tracePt t="182575" x="3167063" y="5907088"/>
          <p14:tracePt t="182592" x="3141663" y="5907088"/>
          <p14:tracePt t="182607" x="3116263" y="5907088"/>
          <p14:tracePt t="183135" x="3128963" y="5907088"/>
          <p14:tracePt t="183151" x="3141663" y="5907088"/>
          <p14:tracePt t="183159" x="3154363" y="5907088"/>
          <p14:tracePt t="183167" x="3167063" y="5907088"/>
          <p14:tracePt t="183175" x="3192463" y="5907088"/>
          <p14:tracePt t="183192" x="3205163" y="5907088"/>
          <p14:tracePt t="183208" x="3216275" y="5907088"/>
          <p14:tracePt t="183224" x="3228975" y="5907088"/>
          <p14:tracePt t="183242" x="3254375" y="5907088"/>
          <p14:tracePt t="183259" x="3292475" y="5907088"/>
          <p14:tracePt t="183276" x="3305175" y="5907088"/>
          <p14:tracePt t="183279" x="3317875" y="5907088"/>
          <p14:tracePt t="183292" x="3341688" y="5907088"/>
          <p14:tracePt t="183309" x="3354388" y="5907088"/>
          <p14:tracePt t="183326" x="3379788" y="5907088"/>
          <p14:tracePt t="183343" x="3417888" y="5907088"/>
          <p14:tracePt t="183359" x="3441700" y="5907088"/>
          <p14:tracePt t="183376" x="3505200" y="5881688"/>
          <p14:tracePt t="183393" x="3579813" y="5881688"/>
          <p14:tracePt t="183409" x="3654425" y="5881688"/>
          <p14:tracePt t="183425" x="3717925" y="5868988"/>
          <p14:tracePt t="183442" x="3767138" y="5868988"/>
          <p14:tracePt t="183459" x="3817938" y="5868988"/>
          <p14:tracePt t="183476" x="3843338" y="5868988"/>
          <p14:tracePt t="183479" x="3867150" y="5868988"/>
          <p14:tracePt t="183493" x="3905250" y="5868988"/>
          <p14:tracePt t="183495" x="3930650" y="5868988"/>
          <p14:tracePt t="183510" x="4005263" y="5868988"/>
          <p14:tracePt t="183526" x="4092575" y="5907088"/>
          <p14:tracePt t="183543" x="4205288" y="5945188"/>
          <p14:tracePt t="183560" x="4381500" y="5969000"/>
          <p14:tracePt t="183576" x="4543425" y="6007100"/>
          <p14:tracePt t="183593" x="4681538" y="6045200"/>
          <p14:tracePt t="183609" x="4856163" y="6069013"/>
          <p14:tracePt t="183627" x="5006975" y="6081713"/>
          <p14:tracePt t="183643" x="5106988" y="6094413"/>
          <p14:tracePt t="183660" x="5170488" y="6107113"/>
          <p14:tracePt t="183663" x="5181600" y="6107113"/>
          <p14:tracePt t="183677" x="5194300" y="6107113"/>
          <p14:tracePt t="183679" x="5207000" y="6107113"/>
          <p14:tracePt t="183695" x="5232400" y="6107113"/>
          <p14:tracePt t="183711" x="5257800" y="6107113"/>
          <p14:tracePt t="183727" x="5294313" y="6107113"/>
          <p14:tracePt t="183744" x="5332413" y="6107113"/>
          <p14:tracePt t="183761" x="5383213" y="6107113"/>
          <p14:tracePt t="183776" x="5457825" y="6107113"/>
          <p14:tracePt t="183794" x="5545138" y="6107113"/>
          <p14:tracePt t="183810" x="5607050" y="6107113"/>
          <p14:tracePt t="183827" x="5657850" y="6107113"/>
          <p14:tracePt t="183844" x="5670550" y="6107113"/>
          <p14:tracePt t="183861" x="5683250" y="6107113"/>
          <p14:tracePt t="183863" x="5695950" y="6107113"/>
          <p14:tracePt t="184007" x="5719763" y="6094413"/>
          <p14:tracePt t="184015" x="5745163" y="6094413"/>
          <p14:tracePt t="184027" x="5783263" y="6094413"/>
          <p14:tracePt t="184044" x="5857875" y="6094413"/>
          <p14:tracePt t="184062" x="5970588" y="6081713"/>
          <p14:tracePt t="184064" x="6021388" y="6081713"/>
          <p14:tracePt t="184078" x="6134100" y="6081713"/>
          <p14:tracePt t="184095" x="6208713" y="6081713"/>
          <p14:tracePt t="184112" x="6283325" y="6081713"/>
          <p14:tracePt t="184128" x="6359525" y="6081713"/>
          <p14:tracePt t="184144" x="6421438" y="6081713"/>
          <p14:tracePt t="184160" x="6472238" y="6081713"/>
          <p14:tracePt t="184178" x="6483350" y="6081713"/>
          <p14:tracePt t="184195" x="6496050" y="6081713"/>
          <p14:tracePt t="184863" x="6483350" y="6081713"/>
          <p14:tracePt t="184871" x="6472238" y="6081713"/>
          <p14:tracePt t="184880" x="6446838" y="6081713"/>
          <p14:tracePt t="184897" x="6370638" y="6081713"/>
          <p14:tracePt t="184913" x="6259513" y="6081713"/>
          <p14:tracePt t="184929" x="6170613" y="6081713"/>
          <p14:tracePt t="184946" x="6121400" y="6081713"/>
          <p14:tracePt t="184964" x="6096000" y="6081713"/>
          <p14:tracePt t="184980" x="6083300" y="6081713"/>
          <p14:tracePt t="184997" x="6057900" y="6081713"/>
          <p14:tracePt t="185000" x="6045200" y="6081713"/>
          <p14:tracePt t="185014" x="6008688" y="6094413"/>
          <p14:tracePt t="185031" x="5945188" y="6107113"/>
          <p14:tracePt t="185047" x="5845175" y="6107113"/>
          <p14:tracePt t="185064" x="5770563" y="6107113"/>
          <p14:tracePt t="185081" x="5670550" y="6107113"/>
          <p14:tracePt t="185097" x="5583238" y="6107113"/>
          <p14:tracePt t="185113" x="5394325" y="6094413"/>
          <p14:tracePt t="185130" x="5119688" y="6056313"/>
          <p14:tracePt t="185147" x="4843463" y="6032500"/>
          <p14:tracePt t="185163" x="4581525" y="5994400"/>
          <p14:tracePt t="185181" x="4318000" y="5945188"/>
          <p14:tracePt t="185184" x="4168775" y="5919788"/>
          <p14:tracePt t="185198" x="4005263" y="5881688"/>
          <p14:tracePt t="185200" x="3843338" y="5856288"/>
          <p14:tracePt t="185214" x="3517900" y="5768975"/>
          <p14:tracePt t="185231" x="3267075" y="5681663"/>
          <p14:tracePt t="185247" x="3067050" y="5556250"/>
          <p14:tracePt t="185264" x="2890838" y="5443538"/>
          <p14:tracePt t="185281" x="2728913" y="5330825"/>
          <p14:tracePt t="185297" x="2590800" y="5218113"/>
          <p14:tracePt t="185314" x="2528888" y="5118100"/>
          <p14:tracePt t="185331" x="2465388" y="4968875"/>
          <p14:tracePt t="185348" x="2416175" y="4792663"/>
          <p14:tracePt t="185351" x="2390775" y="4730750"/>
          <p14:tracePt t="185364" x="2365375" y="4692650"/>
          <p14:tracePt t="185382" x="2352675" y="4656138"/>
          <p14:tracePt t="185384" x="2339975" y="4643438"/>
          <p14:tracePt t="185463" x="2339975" y="4667250"/>
          <p14:tracePt t="185471" x="2339975" y="4779963"/>
          <p14:tracePt t="185481" x="2352675" y="4956175"/>
          <p14:tracePt t="185498" x="2503488" y="5368925"/>
          <p14:tracePt t="185514" x="2628900" y="5556250"/>
          <p14:tracePt t="185531" x="2628900" y="5594350"/>
          <p14:tracePt t="185679" x="2590800" y="5594350"/>
          <p14:tracePt t="185687" x="2554288" y="5594350"/>
          <p14:tracePt t="185699" x="2490788" y="5543550"/>
          <p14:tracePt t="185715" x="2390775" y="5481638"/>
          <p14:tracePt t="185732" x="2252663" y="5368925"/>
          <p14:tracePt t="185735" x="2203450" y="5318125"/>
          <p14:tracePt t="185749" x="2103438" y="5218113"/>
          <p14:tracePt t="185752" x="2003425" y="5092700"/>
          <p14:tracePt t="185765" x="1927225" y="4956175"/>
          <p14:tracePt t="185767" x="1814513" y="4792663"/>
          <p14:tracePt t="185783" x="1539875" y="4267200"/>
          <p14:tracePt t="185800" x="1239838" y="3741738"/>
          <p14:tracePt t="185816" x="876300" y="3128963"/>
          <p14:tracePt t="185832" x="525463" y="2478088"/>
          <p14:tracePt t="185848" x="174625" y="185261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4785" y="4884389"/>
            <a:ext cx="5593104" cy="1909433"/>
          </a:xfrm>
          <a:prstGeom prst="rect">
            <a:avLst/>
          </a:prstGeom>
          <a:noFill/>
        </p:spPr>
        <p:txBody>
          <a:bodyPr wrap="square">
            <a:spAutoFit/>
          </a:bodyPr>
          <a:lstStyle/>
          <a:p>
            <a:pPr marL="342900" indent="-342900" algn="just">
              <a:lnSpc>
                <a:spcPct val="120000"/>
              </a:lnSpc>
              <a:buFont typeface="+mj-lt"/>
              <a:buAutoNum type="arabicPeriod"/>
            </a:pPr>
            <a:r>
              <a:rPr lang="en-US" sz="2800" b="1" dirty="0">
                <a:latin typeface="Alexandria"/>
              </a:rPr>
              <a:t>Categorical (qualitative) data:</a:t>
            </a:r>
          </a:p>
          <a:p>
            <a:pPr marL="342900" indent="-342900" algn="just">
              <a:lnSpc>
                <a:spcPct val="120000"/>
              </a:lnSpc>
              <a:buFont typeface="Arial" panose="020B0604020202020204" pitchFamily="34" charset="0"/>
              <a:buChar char="•"/>
            </a:pPr>
            <a:r>
              <a:rPr lang="en-US" sz="2400" dirty="0">
                <a:latin typeface="Alexandria"/>
              </a:rPr>
              <a:t>These occur when each individual can only belong to one of a number of distinct categories of the variable.</a:t>
            </a:r>
            <a:endParaRPr lang="en-US" sz="2400" b="1" dirty="0">
              <a:latin typeface="Alexandria"/>
            </a:endParaRPr>
          </a:p>
        </p:txBody>
      </p:sp>
      <p:sp>
        <p:nvSpPr>
          <p:cNvPr id="41" name="TextBox 40"/>
          <p:cNvSpPr txBox="1"/>
          <p:nvPr/>
        </p:nvSpPr>
        <p:spPr>
          <a:xfrm>
            <a:off x="6301339" y="1259391"/>
            <a:ext cx="300229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TYPES OF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3074760691"/>
      </p:ext>
    </p:extLst>
  </p:cSld>
  <p:clrMapOvr>
    <a:masterClrMapping/>
  </p:clrMapOvr>
  <mc:AlternateContent xmlns:mc="http://schemas.openxmlformats.org/markup-compatibility/2006" xmlns:p14="http://schemas.microsoft.com/office/powerpoint/2010/main">
    <mc:Choice Requires="p14">
      <p:transition spd="slow" p14:dur="2000" advTm="243027"/>
    </mc:Choice>
    <mc:Fallback xmlns="">
      <p:transition spd="slow" advTm="2430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20470" x="3192463" y="300038"/>
          <p14:tracePt t="20478" x="3417888" y="187325"/>
          <p14:tracePt t="20542" x="9437688" y="150813"/>
          <p14:tracePt t="20551" x="9437688" y="200025"/>
          <p14:tracePt t="20568" x="9437688" y="263525"/>
          <p14:tracePt t="20584" x="9437688" y="363538"/>
          <p14:tracePt t="20602" x="9437688" y="476250"/>
          <p14:tracePt t="20618" x="9424988" y="612775"/>
          <p14:tracePt t="20635" x="9424988" y="712788"/>
          <p14:tracePt t="20638" x="9424988" y="750888"/>
          <p14:tracePt t="20652" x="9424988" y="776288"/>
          <p14:tracePt t="20654" x="9413875" y="788988"/>
          <p14:tracePt t="20670" x="9413875" y="812800"/>
          <p14:tracePt t="20686" x="9401175" y="838200"/>
          <p14:tracePt t="20702" x="9363075" y="889000"/>
          <p14:tracePt t="20718" x="9175750" y="989013"/>
          <p14:tracePt t="20735" x="8863013" y="1101725"/>
          <p14:tracePt t="20752" x="8561388" y="1214438"/>
          <p14:tracePt t="20768" x="8248650" y="1289050"/>
          <p14:tracePt t="20785" x="7923213" y="1327150"/>
          <p14:tracePt t="20802" x="7648575" y="1327150"/>
          <p14:tracePt t="20819" x="7548563" y="1327150"/>
          <p14:tracePt t="20822" x="7510463" y="1339850"/>
          <p14:tracePt t="20835" x="7485063" y="1350963"/>
          <p14:tracePt t="20852" x="7472363" y="1363663"/>
          <p14:tracePt t="20854" x="7459663" y="1363663"/>
          <p14:tracePt t="20966" x="7448550" y="1363663"/>
          <p14:tracePt t="20974" x="7435850" y="1363663"/>
          <p14:tracePt t="20986" x="7423150" y="1376363"/>
          <p14:tracePt t="21003" x="7385050" y="1389063"/>
          <p14:tracePt t="21006" x="7372350" y="1401763"/>
          <p14:tracePt t="21020" x="7348538" y="1414463"/>
          <p14:tracePt t="21022" x="7323138" y="1427163"/>
          <p14:tracePt t="21036" x="7285038" y="1439863"/>
          <p14:tracePt t="21038" x="7259638" y="1450975"/>
          <p14:tracePt t="21053" x="7235825" y="1463675"/>
          <p14:tracePt t="21055" x="7210425" y="1463675"/>
          <p14:tracePt t="21070" x="7172325" y="1489075"/>
          <p14:tracePt t="21086" x="7123113" y="1514475"/>
          <p14:tracePt t="21103" x="7034213" y="1563688"/>
          <p14:tracePt t="21120" x="6985000" y="1627188"/>
          <p14:tracePt t="21135" x="6910388" y="1714500"/>
          <p14:tracePt t="21153" x="6846888" y="1801813"/>
          <p14:tracePt t="21169" x="6797675" y="1876425"/>
          <p14:tracePt t="21186" x="6759575" y="1939925"/>
          <p14:tracePt t="21203" x="6746875" y="1978025"/>
          <p14:tracePt t="21205" x="6734175" y="1989138"/>
          <p14:tracePt t="21326" x="6734175" y="2001838"/>
          <p14:tracePt t="21367" x="6746875" y="2001838"/>
          <p14:tracePt t="21494" x="6746875" y="2014538"/>
          <p14:tracePt t="21534" x="6721475" y="2014538"/>
          <p14:tracePt t="21542" x="6721475" y="2027238"/>
          <p14:tracePt t="21553" x="6708775" y="2027238"/>
          <p14:tracePt t="21622" x="6721475" y="2027238"/>
          <p14:tracePt t="21630" x="6808788" y="2014538"/>
          <p14:tracePt t="21638" x="6959600" y="1989138"/>
          <p14:tracePt t="21654" x="7297738" y="1901825"/>
          <p14:tracePt t="21671" x="7535863" y="1865313"/>
          <p14:tracePt t="21687" x="7623175" y="1839913"/>
          <p14:tracePt t="21703" x="7635875" y="1839913"/>
          <p14:tracePt t="21790" x="7623175" y="1839913"/>
          <p14:tracePt t="21798" x="7585075" y="1839913"/>
          <p14:tracePt t="21806" x="7548563" y="1852613"/>
          <p14:tracePt t="21822" x="7459663" y="1876425"/>
          <p14:tracePt t="21838" x="7385050" y="1901825"/>
          <p14:tracePt t="21854" x="7359650" y="1901825"/>
          <p14:tracePt t="21871" x="7335838" y="1927225"/>
          <p14:tracePt t="21950" x="7348538" y="1927225"/>
          <p14:tracePt t="21958" x="7397750" y="1927225"/>
          <p14:tracePt t="21972" x="7448550" y="1927225"/>
          <p14:tracePt t="21974" x="7497763" y="1914525"/>
          <p14:tracePt t="21989" x="7610475" y="1914525"/>
          <p14:tracePt t="22006" x="7635875" y="1901825"/>
          <p14:tracePt t="22078" x="7623175" y="1901825"/>
          <p14:tracePt t="22086" x="7597775" y="1901825"/>
          <p14:tracePt t="22094" x="7561263" y="1901825"/>
          <p14:tracePt t="22106" x="7510463" y="1914525"/>
          <p14:tracePt t="22122" x="7348538" y="1927225"/>
          <p14:tracePt t="22139" x="7197725" y="1927225"/>
          <p14:tracePt t="22141" x="7134225" y="1927225"/>
          <p14:tracePt t="22155" x="7097713" y="1927225"/>
          <p14:tracePt t="22172" x="7072313" y="1927225"/>
          <p14:tracePt t="22175" x="7059613" y="1939925"/>
          <p14:tracePt t="22398" x="7046913" y="1939925"/>
          <p14:tracePt t="22406" x="7034213" y="1939925"/>
          <p14:tracePt t="22423" x="6997700" y="1952625"/>
          <p14:tracePt t="22440" x="6972300" y="1965325"/>
          <p14:tracePt t="22456" x="6934200" y="1978025"/>
          <p14:tracePt t="22473" x="6897688" y="1989138"/>
          <p14:tracePt t="22490" x="6872288" y="2001838"/>
          <p14:tracePt t="22507" x="6859588" y="2001838"/>
          <p14:tracePt t="22510" x="6846888" y="2014538"/>
          <p14:tracePt t="22523" x="6846888" y="2027238"/>
          <p14:tracePt t="23030" x="6834188" y="2027238"/>
          <p14:tracePt t="23046" x="6821488" y="2027238"/>
          <p14:tracePt t="23055" x="6808788" y="2027238"/>
          <p14:tracePt t="23063" x="6797675" y="2027238"/>
          <p14:tracePt t="23374" x="6784975" y="2027238"/>
          <p14:tracePt t="23382" x="6784975" y="2014538"/>
          <p14:tracePt t="23446" x="6784975" y="2001838"/>
          <p14:tracePt t="23454" x="6784975" y="1965325"/>
          <p14:tracePt t="23462" x="6784975" y="1901825"/>
          <p14:tracePt t="23476" x="6784975" y="1801813"/>
          <p14:tracePt t="23478" x="6784975" y="1714500"/>
          <p14:tracePt t="23493" x="6797675" y="1652588"/>
          <p14:tracePt t="25638" x="6821488" y="1676400"/>
          <p14:tracePt t="25647" x="6846888" y="1714500"/>
          <p14:tracePt t="25656" x="6910388" y="1776413"/>
          <p14:tracePt t="25665" x="6972300" y="1852613"/>
          <p14:tracePt t="25681" x="7046913" y="1978025"/>
          <p14:tracePt t="25698" x="7097713" y="2089150"/>
          <p14:tracePt t="25714" x="7146925" y="2190750"/>
          <p14:tracePt t="25732" x="7172325" y="2227263"/>
          <p14:tracePt t="25734" x="7185025" y="2252663"/>
          <p14:tracePt t="26190" x="7197725" y="2252663"/>
          <p14:tracePt t="26206" x="7210425" y="2252663"/>
          <p14:tracePt t="26214" x="7223125" y="2252663"/>
          <p14:tracePt t="26222" x="7246938" y="2239963"/>
          <p14:tracePt t="26232" x="7272338" y="2227263"/>
          <p14:tracePt t="26249" x="7310438" y="2190750"/>
          <p14:tracePt t="26267" x="7335838" y="2178050"/>
          <p14:tracePt t="26270" x="7348538" y="2152650"/>
          <p14:tracePt t="26283" x="7359650" y="2139950"/>
          <p14:tracePt t="26300" x="7372350" y="2127250"/>
          <p14:tracePt t="26302" x="7372350" y="2114550"/>
          <p14:tracePt t="26317" x="7385050" y="2114550"/>
          <p14:tracePt t="26319" x="7385050" y="2101850"/>
          <p14:tracePt t="26333" x="7397750" y="2101850"/>
          <p14:tracePt t="26350" x="7397750" y="2089150"/>
          <p14:tracePt t="26367" x="7410450" y="2089150"/>
          <p14:tracePt t="26574" x="7397750" y="2089150"/>
          <p14:tracePt t="26583" x="7385050" y="2089150"/>
          <p14:tracePt t="26598" x="7372350" y="2089150"/>
          <p14:tracePt t="26606" x="7359650" y="2089150"/>
          <p14:tracePt t="26617" x="7348538" y="2089150"/>
          <p14:tracePt t="26638" x="7335838" y="2089150"/>
          <p14:tracePt t="26654" x="7323138" y="2089150"/>
          <p14:tracePt t="26670" x="7323138" y="2101850"/>
          <p14:tracePt t="26684" x="7310438" y="2101850"/>
          <p14:tracePt t="26710" x="7297738" y="2101850"/>
          <p14:tracePt t="26742" x="7285038" y="2101850"/>
          <p14:tracePt t="26806" x="7272338" y="2101850"/>
          <p14:tracePt t="26815" x="7259638" y="2101850"/>
          <p14:tracePt t="26838" x="7272338" y="2114550"/>
          <p14:tracePt t="26846" x="7297738" y="2114550"/>
          <p14:tracePt t="26854" x="7323138" y="2114550"/>
          <p14:tracePt t="26868" x="7348538" y="2114550"/>
          <p14:tracePt t="26871" x="7359650" y="2127250"/>
          <p14:tracePt t="26886" x="7385050" y="2139950"/>
          <p14:tracePt t="80190" x="7397750" y="2139950"/>
          <p14:tracePt t="80197" x="7410450" y="2139950"/>
          <p14:tracePt t="80206" x="7423150" y="2139950"/>
          <p14:tracePt t="80223" x="7472363" y="2101850"/>
          <p14:tracePt t="80240" x="7585075" y="2027238"/>
          <p14:tracePt t="80257" x="7723188" y="1939925"/>
          <p14:tracePt t="80274" x="7874000" y="1852613"/>
          <p14:tracePt t="80277" x="7948613" y="1814513"/>
          <p14:tracePt t="80291" x="7999413" y="1789113"/>
          <p14:tracePt t="80293" x="8023225" y="1776413"/>
          <p14:tracePt t="80308" x="8048625" y="1752600"/>
          <p14:tracePt t="80310" x="8061325" y="1752600"/>
          <p14:tracePt t="80324" x="8074025" y="1752600"/>
          <p14:tracePt t="80446" x="8061325" y="1752600"/>
          <p14:tracePt t="80454" x="8035925" y="1752600"/>
          <p14:tracePt t="80462" x="7999413" y="1765300"/>
          <p14:tracePt t="80475" x="7986713" y="1776413"/>
          <p14:tracePt t="80477" x="7961313" y="1789113"/>
          <p14:tracePt t="80491" x="7948613" y="1789113"/>
          <p14:tracePt t="80494" x="7948613" y="1801813"/>
          <p14:tracePt t="80606" x="7948613" y="1814513"/>
          <p14:tracePt t="80614" x="7961313" y="1827213"/>
          <p14:tracePt t="80624" x="7999413" y="1839913"/>
          <p14:tracePt t="80641" x="8074025" y="1852613"/>
          <p14:tracePt t="80658" x="8161338" y="1876425"/>
          <p14:tracePt t="80661" x="8199438" y="1876425"/>
          <p14:tracePt t="80675" x="8223250" y="1876425"/>
          <p14:tracePt t="80677" x="8248650" y="1889125"/>
          <p14:tracePt t="80692" x="8274050" y="1889125"/>
          <p14:tracePt t="80694" x="8286750" y="1889125"/>
          <p14:tracePt t="80709" x="8299450" y="1889125"/>
          <p14:tracePt t="80917" x="8324850" y="1889125"/>
          <p14:tracePt t="80925" x="8361363" y="1889125"/>
          <p14:tracePt t="80934" x="8399463" y="1889125"/>
          <p14:tracePt t="80943" x="8448675" y="1889125"/>
          <p14:tracePt t="80958" x="8524875" y="1889125"/>
          <p14:tracePt t="80975" x="8537575" y="1889125"/>
          <p14:tracePt t="80992" x="8548688" y="1889125"/>
          <p14:tracePt t="81070" x="8574088" y="1889125"/>
          <p14:tracePt t="81077" x="8624888" y="1889125"/>
          <p14:tracePt t="81093" x="8763000" y="1889125"/>
          <p14:tracePt t="81110" x="8899525" y="1889125"/>
          <p14:tracePt t="81126" x="8999538" y="1889125"/>
          <p14:tracePt t="81143" x="9150350" y="1889125"/>
          <p14:tracePt t="81160" x="9224963" y="1889125"/>
          <p14:tracePt t="81176" x="9250363" y="1889125"/>
          <p14:tracePt t="81192" x="9263063" y="1889125"/>
          <p14:tracePt t="81398" x="9288463" y="1889125"/>
          <p14:tracePt t="81405" x="9350375" y="1889125"/>
          <p14:tracePt t="81414" x="9463088" y="1889125"/>
          <p14:tracePt t="81427" x="9626600" y="1889125"/>
          <p14:tracePt t="81444" x="9975850" y="1889125"/>
          <p14:tracePt t="81446" x="10075863" y="1889125"/>
          <p14:tracePt t="81461" x="10113963" y="1889125"/>
          <p14:tracePt t="99181" x="10064750" y="1889125"/>
          <p14:tracePt t="99189" x="9975850" y="1889125"/>
          <p14:tracePt t="99197" x="9852025" y="1889125"/>
          <p14:tracePt t="99206" x="9701213" y="1889125"/>
          <p14:tracePt t="99223" x="9388475" y="1876425"/>
          <p14:tracePt t="99240" x="9088438" y="1876425"/>
          <p14:tracePt t="99257" x="8750300" y="1865313"/>
          <p14:tracePt t="99273" x="8461375" y="1827213"/>
          <p14:tracePt t="99290" x="8299450" y="1801813"/>
          <p14:tracePt t="99293" x="8235950" y="1789113"/>
          <p14:tracePt t="99307" x="8212138" y="1789113"/>
          <p14:tracePt t="99533" x="8199438" y="1789113"/>
          <p14:tracePt t="99541" x="8186738" y="1789113"/>
          <p14:tracePt t="99589" x="8174038" y="1789113"/>
          <p14:tracePt t="99597" x="8161338" y="1789113"/>
          <p14:tracePt t="99613" x="8148638" y="1789113"/>
          <p14:tracePt t="99630" x="8148638" y="1801813"/>
          <p14:tracePt t="99662" x="8135938" y="1801813"/>
          <p14:tracePt t="99678" x="8123238" y="1801813"/>
          <p14:tracePt t="99685" x="8099425" y="1801813"/>
          <p14:tracePt t="99693" x="8099425" y="1814513"/>
          <p14:tracePt t="99708" x="8086725" y="1827213"/>
          <p14:tracePt t="99725" x="8074025" y="1827213"/>
          <p14:tracePt t="99765" x="8061325" y="1827213"/>
          <p14:tracePt t="99774" x="8048625" y="1827213"/>
          <p14:tracePt t="99781" x="8035925" y="1827213"/>
          <p14:tracePt t="99791" x="8023225" y="1839913"/>
          <p14:tracePt t="99808" x="8010525" y="1839913"/>
          <p14:tracePt t="99825" x="7999413" y="1852613"/>
          <p14:tracePt t="125565" x="7999413" y="1839913"/>
          <p14:tracePt t="125573" x="7986713" y="1814513"/>
          <p14:tracePt t="125582" x="7974013" y="1765300"/>
          <p14:tracePt t="125591" x="7948613" y="1714500"/>
          <p14:tracePt t="125609" x="7897813" y="1652588"/>
          <p14:tracePt t="125613" x="7861300" y="1601788"/>
          <p14:tracePt t="125626" x="7848600" y="1576388"/>
          <p14:tracePt t="125628" x="7835900" y="1563688"/>
          <p14:tracePt t="125642" x="7823200" y="1539875"/>
          <p14:tracePt t="125659" x="7810500" y="1489075"/>
          <p14:tracePt t="125662" x="7797800" y="1476375"/>
          <p14:tracePt t="125676" x="7797800" y="1450975"/>
          <p14:tracePt t="125693" x="7785100" y="1439863"/>
          <p14:tracePt t="125797" x="7797800" y="1439863"/>
          <p14:tracePt t="125805" x="7835900" y="1463675"/>
          <p14:tracePt t="125813" x="7897813" y="1527175"/>
          <p14:tracePt t="125826" x="7974013" y="1589088"/>
          <p14:tracePt t="125829" x="8048625" y="1639888"/>
          <p14:tracePt t="125843" x="8123238" y="1701800"/>
          <p14:tracePt t="125845" x="8186738" y="1765300"/>
          <p14:tracePt t="125860" x="8286750" y="1852613"/>
          <p14:tracePt t="125877" x="8386763" y="1927225"/>
          <p14:tracePt t="125893" x="8512175" y="1989138"/>
          <p14:tracePt t="125910" x="8650288" y="2052638"/>
          <p14:tracePt t="125927" x="8812213" y="2078038"/>
          <p14:tracePt t="125943" x="8963025" y="2127250"/>
          <p14:tracePt t="125959" x="9124950" y="2165350"/>
          <p14:tracePt t="125977" x="9275763" y="2201863"/>
          <p14:tracePt t="125993" x="9363075" y="2214563"/>
          <p14:tracePt t="126010" x="9375775" y="2214563"/>
          <p14:tracePt t="126093" x="9350375" y="2227263"/>
          <p14:tracePt t="126101" x="9263063" y="2239963"/>
          <p14:tracePt t="126111" x="9150350" y="2252663"/>
          <p14:tracePt t="126126" x="8899525" y="2252663"/>
          <p14:tracePt t="126143" x="8612188" y="2278063"/>
          <p14:tracePt t="126160" x="8374063" y="2290763"/>
          <p14:tracePt t="126177" x="8161338" y="2303463"/>
          <p14:tracePt t="126194" x="8035925" y="2327275"/>
          <p14:tracePt t="126196" x="8023225" y="2327275"/>
          <p14:tracePt t="126211" x="7999413" y="2327275"/>
          <p14:tracePt t="126397" x="7999413" y="2314575"/>
          <p14:tracePt t="126413" x="7986713" y="2303463"/>
          <p14:tracePt t="126421" x="7961313" y="2290763"/>
          <p14:tracePt t="126428" x="7935913" y="2278063"/>
          <p14:tracePt t="126445" x="7874000" y="2252663"/>
          <p14:tracePt t="126461" x="7773988" y="2201863"/>
          <p14:tracePt t="126478" x="7673975" y="2190750"/>
          <p14:tracePt t="126494" x="7610475" y="2152650"/>
          <p14:tracePt t="126511" x="7548563" y="2139950"/>
          <p14:tracePt t="126528" x="7523163" y="2127250"/>
          <p14:tracePt t="126545" x="7485063" y="2114550"/>
          <p14:tracePt t="126561" x="7459663" y="2114550"/>
          <p14:tracePt t="126578" x="7423150" y="2101850"/>
          <p14:tracePt t="126581" x="7410450" y="2101850"/>
          <p14:tracePt t="126597" x="7397750" y="2101850"/>
          <p14:tracePt t="126612" x="7385050" y="2101850"/>
          <p14:tracePt t="126669" x="7385050" y="2089150"/>
          <p14:tracePt t="126678" x="7372350" y="2089150"/>
          <p14:tracePt t="126693" x="7359650" y="2078038"/>
          <p14:tracePt t="126710" x="7348538" y="2078038"/>
          <p14:tracePt t="126717" x="7335838" y="2078038"/>
          <p14:tracePt t="126728" x="7323138" y="2065338"/>
          <p14:tracePt t="126745" x="7297738" y="2052638"/>
          <p14:tracePt t="126761" x="7272338" y="2039938"/>
          <p14:tracePt t="126779" x="7210425" y="2027238"/>
          <p14:tracePt t="126781" x="7172325" y="2027238"/>
          <p14:tracePt t="126796" x="7123113" y="2001838"/>
          <p14:tracePt t="126813" x="7110413" y="2001838"/>
          <p14:tracePt t="126829" x="7097713" y="2001838"/>
          <p14:tracePt t="127085" x="7123113" y="1989138"/>
          <p14:tracePt t="127093" x="7159625" y="1965325"/>
          <p14:tracePt t="127101" x="7197725" y="1952625"/>
          <p14:tracePt t="127112" x="7259638" y="1939925"/>
          <p14:tracePt t="127129" x="7372350" y="1889125"/>
          <p14:tracePt t="127145" x="7497763" y="1865313"/>
          <p14:tracePt t="127162" x="7572375" y="1852613"/>
          <p14:tracePt t="127165" x="7610475" y="1839913"/>
          <p14:tracePt t="127181" x="7685088" y="1839913"/>
          <p14:tracePt t="127197" x="7761288" y="1839913"/>
          <p14:tracePt t="127213" x="7835900" y="1839913"/>
          <p14:tracePt t="127230" x="7886700" y="1839913"/>
          <p14:tracePt t="127247" x="7961313" y="1827213"/>
          <p14:tracePt t="127262" x="8035925" y="1827213"/>
          <p14:tracePt t="127279" x="8086725" y="1827213"/>
          <p14:tracePt t="127297" x="8174038" y="1801813"/>
          <p14:tracePt t="127314" x="8212138" y="1801813"/>
          <p14:tracePt t="127317" x="8223250" y="1801813"/>
          <p14:tracePt t="127330" x="8235950" y="1801813"/>
          <p14:tracePt t="127429" x="8235950" y="1814513"/>
          <p14:tracePt t="127437" x="8212138" y="1839913"/>
          <p14:tracePt t="127447" x="8148638" y="1876425"/>
          <p14:tracePt t="127463" x="8035925" y="1965325"/>
          <p14:tracePt t="127480" x="7935913" y="2027238"/>
          <p14:tracePt t="127497" x="7886700" y="2052638"/>
          <p14:tracePt t="127501" x="7874000" y="2078038"/>
          <p14:tracePt t="127514" x="7848600" y="2078038"/>
          <p14:tracePt t="127629" x="7910513" y="2078038"/>
          <p14:tracePt t="127637" x="8023225" y="2078038"/>
          <p14:tracePt t="127647" x="8174038" y="2078038"/>
          <p14:tracePt t="127664" x="8474075" y="2078038"/>
          <p14:tracePt t="127681" x="8712200" y="2078038"/>
          <p14:tracePt t="127698" x="8799513" y="2078038"/>
          <p14:tracePt t="127701" x="8824913" y="2078038"/>
          <p14:tracePt t="127909" x="8812213" y="2078038"/>
          <p14:tracePt t="127918" x="8799513" y="2078038"/>
          <p14:tracePt t="127932" x="8774113" y="2078038"/>
          <p14:tracePt t="127949" x="8712200" y="2078038"/>
          <p14:tracePt t="127965" x="8548688" y="2101850"/>
          <p14:tracePt t="127982" x="8412163" y="2127250"/>
          <p14:tracePt t="127998" x="8324850" y="2152650"/>
          <p14:tracePt t="128015" x="8274050" y="2152650"/>
          <p14:tracePt t="128037" x="8274050" y="2165350"/>
          <p14:tracePt t="128048" x="8261350" y="2165350"/>
          <p14:tracePt t="128065" x="8248650" y="2165350"/>
          <p14:tracePt t="128117" x="8261350" y="2165350"/>
          <p14:tracePt t="128125" x="8286750" y="2165350"/>
          <p14:tracePt t="128132" x="8299450" y="2152650"/>
          <p14:tracePt t="128149" x="8361363" y="2152650"/>
          <p14:tracePt t="128165" x="8524875" y="2152650"/>
          <p14:tracePt t="128182" x="8699500" y="2139950"/>
          <p14:tracePt t="128199" x="8837613" y="2127250"/>
          <p14:tracePt t="128216" x="8874125" y="2127250"/>
          <p14:tracePt t="128232" x="8899525" y="2127250"/>
          <p14:tracePt t="128249" x="8912225" y="2127250"/>
          <p14:tracePt t="128265" x="8924925" y="2127250"/>
          <p14:tracePt t="128373" x="8912225" y="2127250"/>
          <p14:tracePt t="128382" x="8874125" y="2127250"/>
          <p14:tracePt t="128389" x="8812213" y="2127250"/>
          <p14:tracePt t="128399" x="8724900" y="2127250"/>
          <p14:tracePt t="128416" x="8624888" y="2127250"/>
          <p14:tracePt t="128433" x="8599488" y="2127250"/>
          <p14:tracePt t="128557" x="8624888" y="2101850"/>
          <p14:tracePt t="128566" x="8699500" y="2065338"/>
          <p14:tracePt t="128575" x="8786813" y="2027238"/>
          <p14:tracePt t="128582" x="8874125" y="1989138"/>
          <p14:tracePt t="128600" x="8986838" y="1914525"/>
          <p14:tracePt t="128617" x="9037638" y="1889125"/>
          <p14:tracePt t="129093" x="9050338" y="1889125"/>
          <p14:tracePt t="129101" x="9050338" y="1876425"/>
          <p14:tracePt t="129118" x="9063038" y="1876425"/>
          <p14:tracePt t="129125" x="9075738" y="1876425"/>
          <p14:tracePt t="129141" x="9088438" y="1865313"/>
          <p14:tracePt t="129151" x="9099550" y="1865313"/>
          <p14:tracePt t="129173" x="9112250" y="1865313"/>
          <p14:tracePt t="129185" x="9124950" y="1839913"/>
          <p14:tracePt t="129202" x="9188450" y="1801813"/>
          <p14:tracePt t="129204" x="9212263" y="1776413"/>
          <p14:tracePt t="129219" x="9224963" y="1765300"/>
          <p14:tracePt t="129222" x="9224963" y="1752600"/>
          <p14:tracePt t="129461" x="9224963" y="1739900"/>
          <p14:tracePt t="129477" x="9224963" y="1727200"/>
          <p14:tracePt t="129485" x="9224963" y="1714500"/>
          <p14:tracePt t="129493" x="9224963" y="1701800"/>
          <p14:tracePt t="129502" x="9224963" y="1689100"/>
          <p14:tracePt t="129518" x="9224963" y="1663700"/>
          <p14:tracePt t="129535" x="9224963" y="1639888"/>
          <p14:tracePt t="129552" x="9224963" y="1627188"/>
          <p14:tracePt t="129813" x="9212263" y="1627188"/>
          <p14:tracePt t="129829" x="9199563" y="1627188"/>
          <p14:tracePt t="129836" x="9199563" y="1639888"/>
          <p14:tracePt t="129845" x="9188450" y="1652588"/>
          <p14:tracePt t="129853" x="9175750" y="1676400"/>
          <p14:tracePt t="129870" x="9163050" y="1689100"/>
          <p14:tracePt t="129886" x="9124950" y="1714500"/>
          <p14:tracePt t="129903" x="9088438" y="1727200"/>
          <p14:tracePt t="129921" x="9050338" y="1739900"/>
          <p14:tracePt t="129937" x="9037638" y="1752600"/>
          <p14:tracePt t="129965" x="9024938" y="1752600"/>
          <p14:tracePt t="130021" x="9012238" y="1752600"/>
          <p14:tracePt t="130029" x="8999538" y="1752600"/>
          <p14:tracePt t="130037" x="8963025" y="1765300"/>
          <p14:tracePt t="130054" x="8824913" y="1776413"/>
          <p14:tracePt t="130070" x="8724900" y="1789113"/>
          <p14:tracePt t="130087" x="8674100" y="1801813"/>
          <p14:tracePt t="130103" x="8612188" y="1827213"/>
          <p14:tracePt t="130120" x="8561388" y="1827213"/>
          <p14:tracePt t="130138" x="8524875" y="1839913"/>
          <p14:tracePt t="130154" x="8512175" y="1852613"/>
          <p14:tracePt t="130173" x="8499475" y="1852613"/>
          <p14:tracePt t="130221" x="8486775" y="1852613"/>
          <p14:tracePt t="130229" x="8474075" y="1865313"/>
          <p14:tracePt t="130238" x="8448675" y="1876425"/>
          <p14:tracePt t="130255" x="8435975" y="1876425"/>
          <p14:tracePt t="130270" x="8424863" y="1889125"/>
          <p14:tracePt t="130287" x="8412163" y="1889125"/>
          <p14:tracePt t="130304" x="8399463" y="1901825"/>
          <p14:tracePt t="130321" x="8374063" y="1901825"/>
          <p14:tracePt t="130324" x="8361363" y="1901825"/>
          <p14:tracePt t="130338" x="8335963" y="1914525"/>
          <p14:tracePt t="130341" x="8274050" y="1914525"/>
          <p14:tracePt t="130355" x="8212138" y="1914525"/>
          <p14:tracePt t="130357" x="8148638" y="1914525"/>
          <p14:tracePt t="130372" x="8074025" y="1927225"/>
          <p14:tracePt t="130374" x="8023225" y="1939925"/>
          <p14:tracePt t="130389" x="7935913" y="1939925"/>
          <p14:tracePt t="130405" x="7923213" y="1952625"/>
          <p14:tracePt t="130837" x="7948613" y="1965325"/>
          <p14:tracePt t="130845" x="7986713" y="1989138"/>
          <p14:tracePt t="130855" x="8035925" y="2001838"/>
          <p14:tracePt t="130871" x="8110538" y="2027238"/>
          <p14:tracePt t="130889" x="8135938" y="2039938"/>
          <p14:tracePt t="130892" x="8161338" y="2039938"/>
          <p14:tracePt t="130909" x="8174038" y="2052638"/>
          <p14:tracePt t="130925" x="8186738" y="2052638"/>
          <p14:tracePt t="131373" x="8199438" y="2039938"/>
          <p14:tracePt t="169292" x="8174038" y="2039938"/>
          <p14:tracePt t="169300" x="8086725" y="2078038"/>
          <p14:tracePt t="169309" x="7935913" y="2165350"/>
          <p14:tracePt t="169323" x="7572375" y="2352675"/>
          <p14:tracePt t="169340" x="7197725" y="2590800"/>
          <p14:tracePt t="169356" x="6884988" y="2852738"/>
          <p14:tracePt t="169373" x="6659563" y="3078163"/>
          <p14:tracePt t="169390" x="6483350" y="3278188"/>
          <p14:tracePt t="169406" x="6321425" y="3479800"/>
          <p14:tracePt t="169423" x="6183313" y="3603625"/>
          <p14:tracePt t="169440" x="6021388" y="3692525"/>
          <p14:tracePt t="169457" x="5895975" y="3754438"/>
          <p14:tracePt t="169473" x="5745163" y="3779838"/>
          <p14:tracePt t="169476" x="5645150" y="3803650"/>
          <p14:tracePt t="169490" x="5532438" y="3829050"/>
          <p14:tracePt t="169492" x="5432425" y="3854450"/>
          <p14:tracePt t="169508" x="5270500" y="3905250"/>
          <p14:tracePt t="169524" x="5145088" y="3916363"/>
          <p14:tracePt t="169541" x="5057775" y="3929063"/>
          <p14:tracePt t="169557" x="4919663" y="3941763"/>
          <p14:tracePt t="169573" x="4681538" y="4017963"/>
          <p14:tracePt t="169590" x="4406900" y="4092575"/>
          <p14:tracePt t="169607" x="4192588" y="4217988"/>
          <p14:tracePt t="169624" x="4056063" y="4341813"/>
          <p14:tracePt t="169640" x="3968750" y="4492625"/>
          <p14:tracePt t="169657" x="3943350" y="4630738"/>
          <p14:tracePt t="169660" x="3930650" y="4679950"/>
          <p14:tracePt t="169674" x="3930650" y="4718050"/>
          <p14:tracePt t="169676" x="3930650" y="4743450"/>
          <p14:tracePt t="169691" x="3930650" y="4756150"/>
          <p14:tracePt t="169708" x="3930650" y="4768850"/>
          <p14:tracePt t="169764" x="3943350" y="4779963"/>
          <p14:tracePt t="169773" x="4005263" y="4792663"/>
          <p14:tracePt t="169781" x="4105275" y="4818063"/>
          <p14:tracePt t="169790" x="4230688" y="4843463"/>
          <p14:tracePt t="169807" x="4418013" y="4879975"/>
          <p14:tracePt t="169824" x="4506913" y="4918075"/>
          <p14:tracePt t="169841" x="4543425" y="4930775"/>
          <p14:tracePt t="169844" x="4543425" y="4943475"/>
          <p14:tracePt t="169858" x="4556125" y="4943475"/>
          <p14:tracePt t="169861" x="4556125" y="4956175"/>
          <p14:tracePt t="169876" x="4556125" y="4968875"/>
          <p14:tracePt t="169892" x="4556125" y="4992688"/>
          <p14:tracePt t="169908" x="4581525" y="5030788"/>
          <p14:tracePt t="169924" x="4581525" y="5068888"/>
          <p14:tracePt t="169942" x="4581525" y="5092700"/>
          <p14:tracePt t="169958" x="4581525" y="5143500"/>
          <p14:tracePt t="169974" x="4581525" y="5181600"/>
          <p14:tracePt t="169991" x="4581525" y="5205413"/>
          <p14:tracePt t="170008" x="4581525" y="5256213"/>
          <p14:tracePt t="170025" x="4581525" y="5318125"/>
          <p14:tracePt t="170042" x="4594225" y="5368925"/>
          <p14:tracePt t="170059" x="4594225" y="5443538"/>
          <p14:tracePt t="170061" x="4606925" y="5468938"/>
          <p14:tracePt t="170076" x="4643438" y="5518150"/>
          <p14:tracePt t="170092" x="4681538" y="5543550"/>
          <p14:tracePt t="170109" x="4732338" y="5581650"/>
          <p14:tracePt t="170125" x="4756150" y="5581650"/>
          <p14:tracePt t="170142" x="4781550" y="5594350"/>
          <p14:tracePt t="170158" x="4794250" y="5594350"/>
          <p14:tracePt t="170175" x="4832350" y="5594350"/>
          <p14:tracePt t="170191" x="4843463" y="5594350"/>
          <p14:tracePt t="170229" x="4856163" y="5594350"/>
          <p14:tracePt t="170245" x="4868863" y="5594350"/>
          <p14:tracePt t="170252" x="4894263" y="5594350"/>
          <p14:tracePt t="170261" x="4919663" y="5594350"/>
          <p14:tracePt t="170276" x="4981575" y="5594350"/>
          <p14:tracePt t="170292" x="5032375" y="5594350"/>
          <p14:tracePt t="170309" x="5057775" y="5594350"/>
          <p14:tracePt t="170325" x="5094288" y="5594350"/>
          <p14:tracePt t="170342" x="5119688" y="5594350"/>
          <p14:tracePt t="170358" x="5132388" y="5594350"/>
          <p14:tracePt t="170376" x="5157788" y="5594350"/>
          <p14:tracePt t="170392" x="5181600" y="5594350"/>
          <p14:tracePt t="170409" x="5219700" y="5594350"/>
          <p14:tracePt t="170412" x="5245100" y="5581650"/>
          <p14:tracePt t="170426" x="5270500" y="5581650"/>
          <p14:tracePt t="170428" x="5281613" y="5568950"/>
          <p14:tracePt t="170442" x="5319713" y="5556250"/>
          <p14:tracePt t="170460" x="5394325" y="5530850"/>
          <p14:tracePt t="170476" x="5457825" y="5518150"/>
          <p14:tracePt t="170492" x="5495925" y="5494338"/>
          <p14:tracePt t="170509" x="5557838" y="5481638"/>
          <p14:tracePt t="170525" x="5595938" y="5468938"/>
          <p14:tracePt t="170542" x="5632450" y="5456238"/>
          <p14:tracePt t="170559" x="5657850" y="5456238"/>
          <p14:tracePt t="170668" x="5657850" y="5443538"/>
          <p14:tracePt t="170676" x="5670550" y="5443538"/>
          <p14:tracePt t="170685" x="5670550" y="5430838"/>
          <p14:tracePt t="170693" x="5670550" y="5418138"/>
          <p14:tracePt t="170710" x="5670550" y="5407025"/>
          <p14:tracePt t="170732" x="5670550" y="5394325"/>
          <p14:tracePt t="170749" x="5670550" y="5381625"/>
          <p14:tracePt t="170760" x="5670550" y="5368925"/>
          <p14:tracePt t="170781" x="5670550" y="5356225"/>
          <p14:tracePt t="170860" x="5670550" y="5343525"/>
          <p14:tracePt t="170876" x="5670550" y="5330825"/>
          <p14:tracePt t="170884" x="5670550" y="5318125"/>
          <p14:tracePt t="170894" x="5670550" y="5294313"/>
          <p14:tracePt t="170910" x="5670550" y="5281613"/>
          <p14:tracePt t="170926" x="5683250" y="5256213"/>
          <p14:tracePt t="170944" x="5683250" y="5243513"/>
          <p14:tracePt t="170960" x="5683250" y="5230813"/>
          <p14:tracePt t="170977" x="5695950" y="5230813"/>
          <p14:tracePt t="170980" x="5695950" y="5218113"/>
          <p14:tracePt t="171052" x="5708650" y="5218113"/>
          <p14:tracePt t="171060" x="5732463" y="5218113"/>
          <p14:tracePt t="171068" x="5783263" y="5218113"/>
          <p14:tracePt t="171077" x="5845175" y="5218113"/>
          <p14:tracePt t="171094" x="6034088" y="5218113"/>
          <p14:tracePt t="171111" x="6208713" y="5218113"/>
          <p14:tracePt t="171128" x="6383338" y="5218113"/>
          <p14:tracePt t="171144" x="6521450" y="5218113"/>
          <p14:tracePt t="171161" x="6608763" y="5218113"/>
          <p14:tracePt t="171164" x="6634163" y="5218113"/>
          <p14:tracePt t="171178" x="6646863" y="5218113"/>
          <p14:tracePt t="171180" x="6659563" y="5218113"/>
          <p14:tracePt t="171564" x="6672263" y="5243513"/>
          <p14:tracePt t="171572" x="6708775" y="5281613"/>
          <p14:tracePt t="171580" x="6721475" y="5318125"/>
          <p14:tracePt t="171596" x="6772275" y="5407025"/>
          <p14:tracePt t="171612" x="6859588" y="5494338"/>
          <p14:tracePt t="171629" x="6934200" y="5594350"/>
          <p14:tracePt t="171645" x="7021513" y="5707063"/>
          <p14:tracePt t="171662" x="7097713" y="5794375"/>
          <p14:tracePt t="171679" x="7159625" y="5881688"/>
          <p14:tracePt t="171696" x="7235825" y="5945188"/>
          <p14:tracePt t="171713" x="7272338" y="5981700"/>
          <p14:tracePt t="171729" x="7272338" y="5994400"/>
          <p14:tracePt t="171860" x="7285038" y="5994400"/>
          <p14:tracePt t="171868" x="7297738" y="5994400"/>
          <p14:tracePt t="171880" x="7323138" y="5994400"/>
          <p14:tracePt t="171896" x="7397750" y="5981700"/>
          <p14:tracePt t="171912" x="7485063" y="5969000"/>
          <p14:tracePt t="171930" x="7535863" y="5956300"/>
          <p14:tracePt t="171932" x="7572375" y="5945188"/>
          <p14:tracePt t="171947" x="7610475" y="5932488"/>
          <p14:tracePt t="171949" x="7635875" y="5932488"/>
          <p14:tracePt t="171964" x="7673975" y="5932488"/>
          <p14:tracePt t="187012" x="7685088" y="5894388"/>
          <p14:tracePt t="187020" x="7710488" y="5794375"/>
          <p14:tracePt t="187036" x="7797800" y="5443538"/>
          <p14:tracePt t="187053" x="7861300" y="5218113"/>
          <p14:tracePt t="187070" x="7886700" y="5068888"/>
          <p14:tracePt t="187085" x="7886700" y="4956175"/>
          <p14:tracePt t="187103" x="7886700" y="4892675"/>
          <p14:tracePt t="187119" x="7886700" y="4868863"/>
          <p14:tracePt t="187380" x="7886700" y="4892675"/>
          <p14:tracePt t="187388" x="7874000" y="4930775"/>
          <p14:tracePt t="187404" x="7835900" y="5018088"/>
          <p14:tracePt t="187420" x="7761288" y="5143500"/>
          <p14:tracePt t="187437" x="7673975" y="5294313"/>
          <p14:tracePt t="187454" x="7572375" y="5494338"/>
          <p14:tracePt t="187470" x="7448550" y="5707063"/>
          <p14:tracePt t="187487" x="7285038" y="5919788"/>
          <p14:tracePt t="187504" x="7134225" y="6119813"/>
          <p14:tracePt t="187520" x="7034213" y="6269038"/>
          <p14:tracePt t="187537" x="6972300" y="6432550"/>
          <p14:tracePt t="187540" x="6934200" y="6507163"/>
          <p14:tracePt t="187554" x="6897688" y="6583363"/>
          <p14:tracePt t="187557" x="6884988" y="6619875"/>
          <p14:tracePt t="187571" x="6834188" y="6707188"/>
          <p14:tracePt t="187588" x="6821488" y="6783388"/>
          <p14:tracePt t="188036" x="6672263" y="6819900"/>
          <p14:tracePt t="188044" x="6659563" y="6807200"/>
          <p14:tracePt t="188055" x="6634163" y="6770688"/>
          <p14:tracePt t="188071" x="6608763" y="6732588"/>
          <p14:tracePt t="188089" x="6572250" y="6670675"/>
          <p14:tracePt t="188091" x="6546850" y="6645275"/>
          <p14:tracePt t="188106" x="6534150" y="6619875"/>
          <p14:tracePt t="188108" x="6508750" y="6583363"/>
          <p14:tracePt t="188122" x="6496050" y="6557963"/>
          <p14:tracePt t="188124" x="6483350" y="6545263"/>
          <p14:tracePt t="188139" x="6459538" y="6470650"/>
          <p14:tracePt t="188156" x="6408738" y="6407150"/>
          <p14:tracePt t="188172" x="6396038" y="6345238"/>
          <p14:tracePt t="188189" x="6370638" y="6281738"/>
          <p14:tracePt t="188207" x="6370638" y="6245225"/>
          <p14:tracePt t="188222" x="6359525" y="6219825"/>
          <p14:tracePt t="188239" x="6359525" y="6207125"/>
          <p14:tracePt t="188256" x="6359525" y="6194425"/>
          <p14:tracePt t="188996" x="6334125" y="6194425"/>
          <p14:tracePt t="189004" x="6296025" y="6194425"/>
          <p14:tracePt t="189012" x="6246813" y="6207125"/>
          <p14:tracePt t="189024" x="6183313" y="6232525"/>
          <p14:tracePt t="189041" x="6157913" y="6245225"/>
          <p14:tracePt t="189058" x="6157913" y="6257925"/>
          <p14:tracePt t="189348" x="6146800" y="6257925"/>
          <p14:tracePt t="189404" x="6134100" y="6257925"/>
          <p14:tracePt t="189412" x="6121400" y="6257925"/>
          <p14:tracePt t="189436" x="6108700" y="6257925"/>
          <p14:tracePt t="189444" x="6108700" y="6269038"/>
          <p14:tracePt t="189484" x="6096000" y="6269038"/>
          <p14:tracePt t="189516" x="6083300" y="6269038"/>
          <p14:tracePt t="189540" x="6083300" y="6281738"/>
          <p14:tracePt t="189556" x="6070600" y="6281738"/>
          <p14:tracePt t="191980" x="6083300" y="6307138"/>
          <p14:tracePt t="191996" x="6083300" y="6319838"/>
          <p14:tracePt t="192012" x="6096000" y="6319838"/>
          <p14:tracePt t="192021" x="6096000" y="6332538"/>
          <p14:tracePt t="192044" x="6096000" y="6345238"/>
          <p14:tracePt t="192052" x="6096000" y="6357938"/>
          <p14:tracePt t="192468" x="6096000" y="6370638"/>
          <p14:tracePt t="192492" x="6096000" y="6381750"/>
          <p14:tracePt t="192524" x="6096000" y="6394450"/>
          <p14:tracePt t="192540" x="6096000" y="6407150"/>
          <p14:tracePt t="192549" x="6070600" y="6419850"/>
          <p14:tracePt t="192556" x="6045200" y="6432550"/>
          <p14:tracePt t="192566" x="6021388" y="6432550"/>
          <p14:tracePt t="192584" x="5970588" y="6457950"/>
          <p14:tracePt t="192601" x="5895975" y="6470650"/>
          <p14:tracePt t="192604" x="5845175" y="6470650"/>
          <p14:tracePt t="192618" x="5795963" y="6470650"/>
          <p14:tracePt t="192621" x="5757863" y="6483350"/>
          <p14:tracePt t="192634" x="5708650" y="6483350"/>
          <p14:tracePt t="192636" x="5657850" y="6483350"/>
          <p14:tracePt t="192652" x="5583238" y="6507163"/>
          <p14:tracePt t="192668" x="5507038" y="6507163"/>
          <p14:tracePt t="192684" x="5432425" y="6507163"/>
          <p14:tracePt t="192701" x="5357813" y="6507163"/>
          <p14:tracePt t="192718" x="5245100" y="6507163"/>
          <p14:tracePt t="192733" x="5170488" y="6494463"/>
          <p14:tracePt t="192750" x="5094288" y="6470650"/>
          <p14:tracePt t="192767" x="5019675" y="6445250"/>
          <p14:tracePt t="192784" x="4919663" y="6394450"/>
          <p14:tracePt t="192801" x="4806950" y="6332538"/>
          <p14:tracePt t="192803" x="4743450" y="6294438"/>
          <p14:tracePt t="192818" x="4681538" y="6281738"/>
          <p14:tracePt t="192821" x="4630738" y="6257925"/>
          <p14:tracePt t="192835" x="4581525" y="6219825"/>
          <p14:tracePt t="192837" x="4530725" y="6194425"/>
          <p14:tracePt t="192851" x="4430713" y="6132513"/>
          <p14:tracePt t="192868" x="4294188" y="6069013"/>
          <p14:tracePt t="192884" x="4181475" y="6019800"/>
          <p14:tracePt t="192902" x="4068763" y="5945188"/>
          <p14:tracePt t="192918" x="3930650" y="5868988"/>
          <p14:tracePt t="192933" x="3817938" y="5807075"/>
          <p14:tracePt t="192951" x="3692525" y="5732463"/>
          <p14:tracePt t="192968" x="3630613" y="5694363"/>
          <p14:tracePt t="192985" x="3605213" y="5668963"/>
          <p14:tracePt t="195436" x="3630613" y="5681663"/>
          <p14:tracePt t="195443" x="3692525" y="5719763"/>
          <p14:tracePt t="195458" x="3767138" y="5743575"/>
          <p14:tracePt t="195460" x="3830638" y="5768975"/>
          <p14:tracePt t="195476" x="4017963" y="5856288"/>
          <p14:tracePt t="195492" x="4243388" y="5932488"/>
          <p14:tracePt t="195508" x="4481513" y="5981700"/>
          <p14:tracePt t="195524" x="4768850" y="6056313"/>
          <p14:tracePt t="195541" x="5068888" y="6132513"/>
          <p14:tracePt t="195557" x="5407025" y="6269038"/>
          <p14:tracePt t="195574" x="5670550" y="6419850"/>
          <p14:tracePt t="195591" x="5870575" y="6557963"/>
          <p14:tracePt t="195608" x="6021388" y="6683375"/>
          <p14:tracePt t="195625" x="6134100" y="6745288"/>
          <p14:tracePt t="195628" x="6196013" y="6796088"/>
          <p14:tracePt t="195642" x="6221413" y="6819900"/>
          <p14:tracePt t="195644" x="6246813" y="6845300"/>
          <p14:tracePt t="195660" x="6270625" y="6845300"/>
          <p14:tracePt t="196084" x="6283325" y="6845300"/>
          <p14:tracePt t="196116" x="6296025" y="6845300"/>
          <p14:tracePt t="196229" x="6308725" y="6845300"/>
          <p14:tracePt t="196252" x="6321425" y="6845300"/>
          <p14:tracePt t="196268" x="6334125" y="6819900"/>
          <p14:tracePt t="196276" x="6334125" y="6807200"/>
          <p14:tracePt t="196284" x="6346825" y="6796088"/>
          <p14:tracePt t="196293" x="6359525" y="6770688"/>
          <p14:tracePt t="196309" x="6370638" y="6732588"/>
          <p14:tracePt t="196326" x="6408738" y="6657975"/>
          <p14:tracePt t="196343" x="6421438" y="6557963"/>
          <p14:tracePt t="196360" x="6472238" y="6445250"/>
          <p14:tracePt t="196377" x="6496050" y="6332538"/>
          <p14:tracePt t="196379" x="6508750" y="6281738"/>
          <p14:tracePt t="196394" x="6508750" y="6245225"/>
          <p14:tracePt t="196396" x="6508750" y="6207125"/>
          <p14:tracePt t="196410" x="6508750" y="6169025"/>
          <p14:tracePt t="196412" x="6508750" y="6132513"/>
          <p14:tracePt t="196428" x="6508750" y="6069013"/>
          <p14:tracePt t="196444" x="6508750" y="6032500"/>
          <p14:tracePt t="196461" x="6508750" y="6007100"/>
          <p14:tracePt t="196540" x="6496050" y="6007100"/>
          <p14:tracePt t="196556" x="6483350" y="6007100"/>
          <p14:tracePt t="196588" x="6472238" y="6007100"/>
          <p14:tracePt t="196604" x="6459538" y="6007100"/>
          <p14:tracePt t="196636" x="6446838" y="6007100"/>
          <p14:tracePt t="196708" x="6434138" y="6007100"/>
          <p14:tracePt t="196740" x="6421438" y="6007100"/>
          <p14:tracePt t="196748" x="6408738" y="6019800"/>
          <p14:tracePt t="196761" x="6383338" y="6032500"/>
          <p14:tracePt t="196763" x="6346825" y="6056313"/>
          <p14:tracePt t="196778" x="6334125" y="6069013"/>
          <p14:tracePt t="196780" x="6321425" y="6094413"/>
          <p14:tracePt t="196796" x="6283325" y="6145213"/>
          <p14:tracePt t="196812" x="6221413" y="6207125"/>
          <p14:tracePt t="196828" x="6196013" y="6257925"/>
          <p14:tracePt t="196845" x="6157913" y="6332538"/>
          <p14:tracePt t="196861" x="6146800" y="6370638"/>
          <p14:tracePt t="196878" x="6121400" y="6407150"/>
          <p14:tracePt t="196894" x="6108700" y="6445250"/>
          <p14:tracePt t="196911" x="6108700" y="6457950"/>
          <p14:tracePt t="196933" x="6096000" y="6457950"/>
          <p14:tracePt t="196946" x="6083300" y="6457950"/>
          <p14:tracePt t="196964" x="6083300" y="6470650"/>
          <p14:tracePt t="196979" x="6083300" y="6483350"/>
          <p14:tracePt t="196995" x="6070600" y="6483350"/>
          <p14:tracePt t="197100" x="6045200" y="6483350"/>
          <p14:tracePt t="197108" x="5995988" y="6483350"/>
          <p14:tracePt t="197116" x="5921375" y="6483350"/>
          <p14:tracePt t="197129" x="5857875" y="6470650"/>
          <p14:tracePt t="197132" x="5783263" y="6457950"/>
          <p14:tracePt t="197146" x="5683250" y="6445250"/>
          <p14:tracePt t="197148" x="5557838" y="6432550"/>
          <p14:tracePt t="197162" x="5432425" y="6419850"/>
          <p14:tracePt t="197164" x="5281613" y="6419850"/>
          <p14:tracePt t="197180" x="4981575" y="6419850"/>
          <p14:tracePt t="197196" x="4732338" y="6419850"/>
          <p14:tracePt t="197212" x="4481513" y="6407150"/>
          <p14:tracePt t="197229" x="4256088" y="6370638"/>
          <p14:tracePt t="197245" x="4117975" y="6357938"/>
          <p14:tracePt t="197262" x="4081463" y="6357938"/>
          <p14:tracePt t="197279" x="4068763" y="6345238"/>
          <p14:tracePt t="197296" x="4056063" y="6345238"/>
          <p14:tracePt t="197313" x="4030663" y="6345238"/>
          <p14:tracePt t="197329" x="4005263" y="6345238"/>
          <p14:tracePt t="197332" x="3979863" y="6345238"/>
          <p14:tracePt t="197346" x="3968750" y="6357938"/>
          <p14:tracePt t="197349" x="3943350" y="6357938"/>
          <p14:tracePt t="197364" x="3879850" y="6381750"/>
          <p14:tracePt t="197380" x="3843338" y="6394450"/>
          <p14:tracePt t="197396" x="3817938" y="6432550"/>
          <p14:tracePt t="197413" x="3817938" y="6445250"/>
          <p14:tracePt t="197429" x="3817938" y="6457950"/>
          <p14:tracePt t="197628" x="3843338" y="6457950"/>
          <p14:tracePt t="197636" x="3856038" y="6457950"/>
          <p14:tracePt t="197646" x="3879850" y="6457950"/>
          <p14:tracePt t="197664" x="3905250" y="6457950"/>
          <p14:tracePt t="197680" x="3943350" y="6457950"/>
          <p14:tracePt t="197697" x="3968750" y="6457950"/>
          <p14:tracePt t="197699" x="3979863" y="6457950"/>
          <p14:tracePt t="197716" x="3992563" y="6457950"/>
          <p14:tracePt t="197731" x="4005263" y="6457950"/>
          <p14:tracePt t="197756" x="4017963" y="6457950"/>
          <p14:tracePt t="197796" x="4030663" y="6457950"/>
          <p14:tracePt t="197813" x="4043363" y="6457950"/>
          <p14:tracePt t="197819" x="4056063" y="6457950"/>
          <p14:tracePt t="197830" x="4068763" y="6457950"/>
          <p14:tracePt t="197848" x="4092575" y="6457950"/>
          <p14:tracePt t="197864" x="4105275" y="6457950"/>
          <p14:tracePt t="197881" x="4130675" y="6457950"/>
          <p14:tracePt t="197883" x="4130675" y="6470650"/>
          <p14:tracePt t="197900" x="4143375" y="6470650"/>
          <p14:tracePt t="197915" x="4168775" y="6470650"/>
          <p14:tracePt t="197917" x="4205288" y="6470650"/>
          <p14:tracePt t="197932" x="4256088" y="6470650"/>
          <p14:tracePt t="197948" x="4281488" y="6470650"/>
          <p14:tracePt t="197964" x="4294188" y="6470650"/>
          <p14:tracePt t="197981" x="4318000" y="6470650"/>
          <p14:tracePt t="197997" x="4330700" y="6470650"/>
          <p14:tracePt t="198013" x="4356100" y="6470650"/>
          <p14:tracePt t="198031" x="4381500" y="6470650"/>
          <p14:tracePt t="198052" x="4394200" y="6470650"/>
          <p14:tracePt t="198069" x="4406900" y="6470650"/>
          <p14:tracePt t="198084" x="4418013" y="6470650"/>
          <p14:tracePt t="198098" x="4430713" y="6470650"/>
          <p14:tracePt t="198115" x="4443413" y="6470650"/>
          <p14:tracePt t="198284" x="4443413" y="6457950"/>
          <p14:tracePt t="198292" x="4456113" y="6457950"/>
          <p14:tracePt t="198300" x="4456113" y="6445250"/>
          <p14:tracePt t="198316" x="4456113" y="6407150"/>
          <p14:tracePt t="198332" x="4468813" y="6370638"/>
          <p14:tracePt t="198348" x="4468813" y="6332538"/>
          <p14:tracePt t="198366" x="4468813" y="6294438"/>
          <p14:tracePt t="198382" x="4468813" y="6281738"/>
          <p14:tracePt t="198398" x="4481513" y="6245225"/>
          <p14:tracePt t="198415" x="4481513" y="6219825"/>
          <p14:tracePt t="198432" x="4481513" y="6207125"/>
          <p14:tracePt t="198476" x="4481513" y="6194425"/>
          <p14:tracePt t="198484" x="4481513" y="6181725"/>
          <p14:tracePt t="201732" x="4481513" y="6194425"/>
          <p14:tracePt t="201740" x="4481513" y="6207125"/>
          <p14:tracePt t="201748" x="4481513" y="6245225"/>
          <p14:tracePt t="201757" x="4494213" y="6269038"/>
          <p14:tracePt t="201774" x="4494213" y="6307138"/>
          <p14:tracePt t="201790" x="4506913" y="6345238"/>
          <p14:tracePt t="201808" x="4530725" y="6381750"/>
          <p14:tracePt t="201824" x="4530725" y="6407150"/>
          <p14:tracePt t="201840" x="4543425" y="6432550"/>
          <p14:tracePt t="201858" x="4556125" y="6432550"/>
          <p14:tracePt t="201861" x="4568825" y="6432550"/>
          <p14:tracePt t="201876" x="4568825" y="6445250"/>
          <p14:tracePt t="202028" x="4568825" y="6457950"/>
          <p14:tracePt t="202036" x="4568825" y="6470650"/>
          <p14:tracePt t="202044" x="4568825" y="6483350"/>
          <p14:tracePt t="202060" x="4568825" y="6494463"/>
          <p14:tracePt t="202076" x="4581525" y="6532563"/>
          <p14:tracePt t="202092" x="4581525" y="6545263"/>
          <p14:tracePt t="202108" x="4581525" y="6557963"/>
          <p14:tracePt t="202125" x="4594225" y="6594475"/>
          <p14:tracePt t="202141" x="4606925" y="6619875"/>
          <p14:tracePt t="202158" x="4630738" y="6657975"/>
          <p14:tracePt t="202175" x="4643438" y="6696075"/>
          <p14:tracePt t="202192" x="4694238" y="6757988"/>
          <p14:tracePt t="202209" x="4768850" y="6807200"/>
          <p14:tracePt t="202211" x="4806950" y="6832600"/>
          <p14:tracePt t="203324" x="3968750" y="6807200"/>
          <p14:tracePt t="203332" x="3992563" y="6783388"/>
          <p14:tracePt t="203346" x="4043363" y="6732588"/>
          <p14:tracePt t="203349" x="4092575" y="6696075"/>
          <p14:tracePt t="203362" x="4117975" y="6657975"/>
          <p14:tracePt t="203364" x="4143375" y="6632575"/>
          <p14:tracePt t="203379" x="4217988" y="6557963"/>
          <p14:tracePt t="203396" x="4281488" y="6519863"/>
          <p14:tracePt t="203412" x="4318000" y="6483350"/>
          <p14:tracePt t="203428" x="4368800" y="6470650"/>
          <p14:tracePt t="203445" x="4406900" y="6445250"/>
          <p14:tracePt t="203462" x="4430713" y="6419850"/>
          <p14:tracePt t="203478" x="4468813" y="6394450"/>
          <p14:tracePt t="203495" x="4506913" y="6381750"/>
          <p14:tracePt t="203511" x="4556125" y="6345238"/>
          <p14:tracePt t="203529" x="4606925" y="6319838"/>
          <p14:tracePt t="203531" x="4630738" y="6307138"/>
          <p14:tracePt t="203546" x="4656138" y="6294438"/>
          <p14:tracePt t="203548" x="4694238" y="6281738"/>
          <p14:tracePt t="203561" x="4706938" y="6281738"/>
          <p14:tracePt t="203564" x="4719638" y="6269038"/>
          <p14:tracePt t="203579" x="4732338" y="6269038"/>
          <p14:tracePt t="203596" x="4743450" y="6257925"/>
          <p14:tracePt t="203612" x="4781550" y="6245225"/>
          <p14:tracePt t="203629" x="4819650" y="6232525"/>
          <p14:tracePt t="203646" x="4843463" y="6232525"/>
          <p14:tracePt t="203662" x="4856163" y="6232525"/>
          <p14:tracePt t="203679" x="4856163" y="6219825"/>
          <p14:tracePt t="203696" x="4881563" y="6219825"/>
          <p14:tracePt t="203713" x="4906963" y="6219825"/>
          <p14:tracePt t="203716" x="4919663" y="6207125"/>
          <p14:tracePt t="203729" x="4945063" y="6194425"/>
          <p14:tracePt t="203732" x="4956175" y="6194425"/>
          <p14:tracePt t="203746" x="4968875" y="6194425"/>
          <p14:tracePt t="203748" x="4994275" y="6194425"/>
          <p14:tracePt t="203764" x="5019675" y="6181725"/>
          <p14:tracePt t="203779" x="5032375" y="6169025"/>
          <p14:tracePt t="203796" x="5057775" y="6169025"/>
          <p14:tracePt t="203813" x="5081588" y="6157913"/>
          <p14:tracePt t="203829" x="5106988" y="6145213"/>
          <p14:tracePt t="203846" x="5132388" y="6119813"/>
          <p14:tracePt t="203862" x="5170488" y="6094413"/>
          <p14:tracePt t="203880" x="5219700" y="6081713"/>
          <p14:tracePt t="203896" x="5257800" y="6056313"/>
          <p14:tracePt t="203900" x="5270500" y="6056313"/>
          <p14:tracePt t="203913" x="5294313" y="6045200"/>
          <p14:tracePt t="203916" x="5319713" y="6032500"/>
          <p14:tracePt t="203930" x="5345113" y="6032500"/>
          <p14:tracePt t="203932" x="5357813" y="6019800"/>
          <p14:tracePt t="203947" x="5383213" y="6007100"/>
          <p14:tracePt t="203964" x="5407025" y="6007100"/>
          <p14:tracePt t="203980" x="5432425" y="6007100"/>
          <p14:tracePt t="203997" x="5457825" y="6007100"/>
          <p14:tracePt t="204013" x="5483225" y="5994400"/>
          <p14:tracePt t="204029" x="5519738" y="5994400"/>
          <p14:tracePt t="204047" x="5532438" y="5994400"/>
          <p14:tracePt t="204063" x="5557838" y="5994400"/>
          <p14:tracePt t="204080" x="5570538" y="5994400"/>
          <p14:tracePt t="204097" x="5607050" y="5994400"/>
          <p14:tracePt t="204100" x="5619750" y="5994400"/>
          <p14:tracePt t="204114" x="5645150" y="5994400"/>
          <p14:tracePt t="204116" x="5683250" y="5994400"/>
          <p14:tracePt t="204131" x="5745163" y="5994400"/>
          <p14:tracePt t="204148" x="5832475" y="5994400"/>
          <p14:tracePt t="204164" x="5921375" y="6007100"/>
          <p14:tracePt t="204181" x="5995988" y="6019800"/>
          <p14:tracePt t="204197" x="6108700" y="6045200"/>
          <p14:tracePt t="204213" x="6208713" y="6081713"/>
          <p14:tracePt t="204230" x="6283325" y="6094413"/>
          <p14:tracePt t="204247" x="6296025" y="6094413"/>
          <p14:tracePt t="204452" x="6296025" y="6107113"/>
          <p14:tracePt t="204460" x="6283325" y="6107113"/>
          <p14:tracePt t="204476" x="6270625" y="6107113"/>
          <p14:tracePt t="204492" x="6270625" y="6119813"/>
          <p14:tracePt t="204500" x="6259513" y="6132513"/>
          <p14:tracePt t="204548" x="6246813" y="6132513"/>
          <p14:tracePt t="204556" x="6234113" y="6132513"/>
          <p14:tracePt t="204596" x="6221413" y="6132513"/>
          <p14:tracePt t="204604" x="6221413" y="6145213"/>
          <p14:tracePt t="204620" x="6208713" y="6145213"/>
          <p14:tracePt t="204652" x="6196013" y="6145213"/>
          <p14:tracePt t="204669" x="6183313" y="6145213"/>
          <p14:tracePt t="204692" x="6183313" y="6157913"/>
          <p14:tracePt t="204700" x="6170613" y="6157913"/>
          <p14:tracePt t="204996" x="6183313" y="6157913"/>
          <p14:tracePt t="207980" x="6183313" y="6169025"/>
          <p14:tracePt t="207988" x="6183313" y="6181725"/>
          <p14:tracePt t="207996" x="6183313" y="6207125"/>
          <p14:tracePt t="208007" x="6170613" y="6232525"/>
          <p14:tracePt t="208023" x="6157913" y="6269038"/>
          <p14:tracePt t="208041" x="6134100" y="6332538"/>
          <p14:tracePt t="208044" x="6134100" y="6357938"/>
          <p14:tracePt t="208058" x="6121400" y="6370638"/>
          <p14:tracePt t="208060" x="6096000" y="6394450"/>
          <p14:tracePt t="208074" x="6083300" y="6407150"/>
          <p14:tracePt t="208076" x="6070600" y="6432550"/>
          <p14:tracePt t="208092" x="6057900" y="6445250"/>
          <p14:tracePt t="208108" x="6057900" y="6470650"/>
          <p14:tracePt t="208124" x="6045200" y="6483350"/>
          <p14:tracePt t="208148" x="6045200" y="6494463"/>
          <p14:tracePt t="208388" x="6034088" y="6494463"/>
          <p14:tracePt t="208421" x="6021388" y="6494463"/>
          <p14:tracePt t="208428" x="6021388" y="6507163"/>
          <p14:tracePt t="208476" x="6008688" y="6507163"/>
          <p14:tracePt t="208548" x="5995988" y="6507163"/>
          <p14:tracePt t="208556" x="5983288" y="6507163"/>
          <p14:tracePt t="208580" x="5983288" y="6519863"/>
          <p14:tracePt t="208596" x="5970588" y="6519863"/>
          <p14:tracePt t="208620" x="5957888" y="6519863"/>
          <p14:tracePt t="208628" x="5957888" y="6532563"/>
          <p14:tracePt t="208643" x="5932488" y="6532563"/>
          <p14:tracePt t="208660" x="5908675" y="6545263"/>
          <p14:tracePt t="208676" x="5870575" y="6557963"/>
          <p14:tracePt t="208692" x="5845175" y="6570663"/>
          <p14:tracePt t="208709" x="5808663" y="6583363"/>
          <p14:tracePt t="208725" x="5745163" y="6607175"/>
          <p14:tracePt t="208742" x="5695950" y="6632575"/>
          <p14:tracePt t="208758" x="5645150" y="6657975"/>
          <p14:tracePt t="208776" x="5570538" y="6670675"/>
          <p14:tracePt t="208792" x="5507038" y="6683375"/>
          <p14:tracePt t="208795" x="5470525" y="6683375"/>
          <p14:tracePt t="208809" x="5445125" y="6683375"/>
          <p14:tracePt t="208812" x="5419725" y="6683375"/>
          <p14:tracePt t="208826" x="5407025" y="6683375"/>
          <p14:tracePt t="208844" x="5394325" y="6683375"/>
          <p14:tracePt t="208860" x="5370513" y="6683375"/>
          <p14:tracePt t="208876" x="5319713" y="6683375"/>
          <p14:tracePt t="208893" x="5257800" y="6683375"/>
          <p14:tracePt t="208909" x="5145088" y="6683375"/>
          <p14:tracePt t="208926" x="5006975" y="6670675"/>
          <p14:tracePt t="208942" x="4819650" y="6670675"/>
          <p14:tracePt t="208960" x="4668838" y="6670675"/>
          <p14:tracePt t="208976" x="4581525" y="6670675"/>
          <p14:tracePt t="208979" x="4543425" y="6670675"/>
          <p14:tracePt t="208993" x="4506913" y="6670675"/>
          <p14:tracePt t="208995" x="4468813" y="6670675"/>
          <p14:tracePt t="209010" x="4418013" y="6683375"/>
          <p14:tracePt t="209012" x="4394200" y="6696075"/>
          <p14:tracePt t="209026" x="4381500" y="6707188"/>
          <p14:tracePt t="209028" x="4381500" y="6719888"/>
          <p14:tracePt t="209044" x="4381500" y="6757988"/>
          <p14:tracePt t="209060" x="4430713" y="6757988"/>
          <p14:tracePt t="209076" x="4481513" y="6757988"/>
          <p14:tracePt t="209093" x="4530725" y="6757988"/>
          <p14:tracePt t="209110" x="4556125" y="6757988"/>
          <p14:tracePt t="209126" x="4568825" y="6757988"/>
          <p14:tracePt t="209212" x="4581525" y="6757988"/>
          <p14:tracePt t="209236" x="4581525" y="6745288"/>
          <p14:tracePt t="209324" x="4581525" y="6732588"/>
          <p14:tracePt t="209364" x="4581525" y="6719888"/>
          <p14:tracePt t="209388" x="4568825" y="6719888"/>
          <p14:tracePt t="209396" x="4568825" y="6707188"/>
          <p14:tracePt t="209420" x="4556125" y="6707188"/>
          <p14:tracePt t="209428" x="4543425" y="6707188"/>
          <p14:tracePt t="209452" x="4530725" y="6707188"/>
          <p14:tracePt t="209476" x="4530725" y="6696075"/>
          <p14:tracePt t="209484" x="4530725" y="6683375"/>
          <p14:tracePt t="209500" x="4506913" y="6683375"/>
          <p14:tracePt t="209510" x="4506913" y="6670675"/>
          <p14:tracePt t="209527" x="4494213" y="6645275"/>
          <p14:tracePt t="209544" x="4468813" y="6632575"/>
          <p14:tracePt t="209547" x="4456113" y="6632575"/>
          <p14:tracePt t="209561" x="4456113" y="6619875"/>
          <p14:tracePt t="209564" x="4430713" y="6607175"/>
          <p14:tracePt t="209578" x="4418013" y="6607175"/>
          <p14:tracePt t="209581" x="4406900" y="6583363"/>
          <p14:tracePt t="209596" x="4406900" y="6570663"/>
          <p14:tracePt t="209612" x="4394200" y="6557963"/>
          <p14:tracePt t="209628" x="4381500" y="6545263"/>
          <p14:tracePt t="209645" x="4381500" y="6519863"/>
          <p14:tracePt t="209661" x="4368800" y="6507163"/>
          <p14:tracePt t="209678" x="4368800" y="6494463"/>
          <p14:tracePt t="209695" x="4368800" y="6483350"/>
          <p14:tracePt t="209716" x="4368800" y="6470650"/>
          <p14:tracePt t="209925" x="4368800" y="6457950"/>
          <p14:tracePt t="209932" x="4368800" y="6445250"/>
          <p14:tracePt t="209946" x="4368800" y="6432550"/>
          <p14:tracePt t="209963" x="4368800" y="6381750"/>
          <p14:tracePt t="209980" x="4368800" y="6345238"/>
          <p14:tracePt t="209996" x="4381500" y="6294438"/>
          <p14:tracePt t="210012" x="4406900" y="6257925"/>
          <p14:tracePt t="210029" x="4406900" y="6245225"/>
          <p14:tracePt t="210046" x="4406900" y="6232525"/>
          <p14:tracePt t="210062" x="4406900" y="6219825"/>
          <p14:tracePt t="210740" x="4418013" y="6219825"/>
          <p14:tracePt t="210747" x="4430713" y="6219825"/>
          <p14:tracePt t="210756" x="4456113" y="6219825"/>
          <p14:tracePt t="210764" x="4494213" y="6232525"/>
          <p14:tracePt t="210781" x="4581525" y="6281738"/>
          <p14:tracePt t="210797" x="4656138" y="6294438"/>
          <p14:tracePt t="210814" x="4719638" y="6319838"/>
          <p14:tracePt t="210831" x="4781550" y="6345238"/>
          <p14:tracePt t="210848" x="4806950" y="6357938"/>
          <p14:tracePt t="210864" x="4819650" y="6370638"/>
          <p14:tracePt t="210867" x="4832350" y="6370638"/>
          <p14:tracePt t="211788" x="4843463" y="6370638"/>
          <p14:tracePt t="211796" x="4894263" y="6370638"/>
          <p14:tracePt t="211804" x="4968875" y="6370638"/>
          <p14:tracePt t="211817" x="5019675" y="6370638"/>
          <p14:tracePt t="211820" x="5057775" y="6370638"/>
          <p14:tracePt t="211833" x="5094288" y="6370638"/>
          <p14:tracePt t="211836" x="5119688" y="6370638"/>
          <p14:tracePt t="211852" x="5157788" y="6370638"/>
          <p14:tracePt t="211868" x="5170488" y="6370638"/>
          <p14:tracePt t="212020" x="5181600" y="6370638"/>
          <p14:tracePt t="212028" x="5194300" y="6370638"/>
          <p14:tracePt t="212052" x="5207000" y="6370638"/>
          <p14:tracePt t="212067" x="5219700" y="6370638"/>
          <p14:tracePt t="212084" x="5232400" y="6370638"/>
          <p14:tracePt t="212092" x="5245100" y="6370638"/>
          <p14:tracePt t="212108" x="5257800" y="6370638"/>
          <p14:tracePt t="213012" x="5257800" y="6381750"/>
          <p14:tracePt t="213020" x="5245100" y="6381750"/>
          <p14:tracePt t="213028" x="5232400" y="6381750"/>
          <p14:tracePt t="213044" x="5219700" y="6394450"/>
          <p14:tracePt t="213053" x="5219700" y="6407150"/>
          <p14:tracePt t="213070" x="5194300" y="6407150"/>
          <p14:tracePt t="213086" x="5181600" y="6407150"/>
          <p14:tracePt t="213104" x="5170488" y="6419850"/>
          <p14:tracePt t="213124" x="5157788" y="6419850"/>
          <p14:tracePt t="213148" x="5145088" y="6419850"/>
          <p14:tracePt t="213164" x="5132388" y="6419850"/>
          <p14:tracePt t="213180" x="5119688" y="6419850"/>
          <p14:tracePt t="213196" x="5106988" y="6432550"/>
          <p14:tracePt t="213204" x="5094288" y="6432550"/>
          <p14:tracePt t="213221" x="5057775" y="6445250"/>
          <p14:tracePt t="213238" x="5032375" y="6445250"/>
          <p14:tracePt t="213254" x="4994275" y="6445250"/>
          <p14:tracePt t="213270" x="4956175" y="6470650"/>
          <p14:tracePt t="213288" x="4906963" y="6470650"/>
          <p14:tracePt t="213304" x="4843463" y="6494463"/>
          <p14:tracePt t="213307" x="4794250" y="6507163"/>
          <p14:tracePt t="213321" x="4743450" y="6519863"/>
          <p14:tracePt t="213337" x="4656138" y="6557963"/>
          <p14:tracePt t="213340" x="4606925" y="6583363"/>
          <p14:tracePt t="213355" x="4530725" y="6619875"/>
          <p14:tracePt t="213371" x="4443413" y="6657975"/>
          <p14:tracePt t="213388" x="4356100" y="6696075"/>
          <p14:tracePt t="213405" x="4318000" y="6732588"/>
          <p14:tracePt t="213422" x="4268788" y="6757988"/>
          <p14:tracePt t="213438" x="4230688" y="6796088"/>
          <p14:tracePt t="213454" x="4205288" y="6819900"/>
          <p14:tracePt t="213471" x="4181475" y="6845300"/>
          <p14:tracePt t="213900" x="3779838" y="6832600"/>
          <p14:tracePt t="213908" x="3767138" y="6832600"/>
          <p14:tracePt t="213924" x="3730625" y="6819900"/>
          <p14:tracePt t="213939" x="3717925" y="6819900"/>
          <p14:tracePt t="213956" x="3705225" y="6807200"/>
          <p14:tracePt t="213973" x="3692525" y="6796088"/>
          <p14:tracePt t="213989" x="3679825" y="6796088"/>
          <p14:tracePt t="214006" x="3667125" y="6796088"/>
          <p14:tracePt t="214022" x="3643313" y="6770688"/>
          <p14:tracePt t="214039" x="3630613" y="6745288"/>
          <p14:tracePt t="214056" x="3617913" y="6719888"/>
          <p14:tracePt t="214073" x="3592513" y="6707188"/>
          <p14:tracePt t="214075" x="3592513" y="6696075"/>
          <p14:tracePt t="214108" x="3579813" y="6696075"/>
          <p14:tracePt t="214620" x="3579813" y="6707188"/>
          <p14:tracePt t="214628" x="3579813" y="6719888"/>
          <p14:tracePt t="214641" x="3579813" y="6745288"/>
          <p14:tracePt t="214643" x="3579813" y="6757988"/>
          <p14:tracePt t="214658" x="3592513" y="6770688"/>
          <p14:tracePt t="214660" x="3605213" y="6807200"/>
          <p14:tracePt t="214675" x="3617913" y="6845300"/>
          <p14:tracePt t="215108" x="4256088" y="6819900"/>
          <p14:tracePt t="215116" x="4281488" y="6819900"/>
          <p14:tracePt t="215125" x="4318000" y="6807200"/>
          <p14:tracePt t="215142" x="4368800" y="6783388"/>
          <p14:tracePt t="215159" x="4406900" y="6757988"/>
          <p14:tracePt t="215176" x="4430713" y="6757988"/>
          <p14:tracePt t="215284" x="4443413" y="6757988"/>
          <p14:tracePt t="215308" x="4456113" y="6757988"/>
          <p14:tracePt t="215716" x="4443413" y="6757988"/>
          <p14:tracePt t="215724" x="4430713" y="6757988"/>
          <p14:tracePt t="215796" x="4418013" y="6757988"/>
          <p14:tracePt t="215828" x="4406900" y="6757988"/>
          <p14:tracePt t="215836" x="4406900" y="6770688"/>
          <p14:tracePt t="216036" x="4394200" y="6770688"/>
          <p14:tracePt t="216045" x="4381500" y="6770688"/>
          <p14:tracePt t="216084" x="4368800" y="6770688"/>
          <p14:tracePt t="216548" x="4356100" y="6770688"/>
          <p14:tracePt t="216580" x="4343400" y="6770688"/>
          <p14:tracePt t="216588" x="4343400" y="6783388"/>
          <p14:tracePt t="216596" x="4330700" y="6783388"/>
          <p14:tracePt t="223980" x="4343400" y="6783388"/>
          <p14:tracePt t="223988" x="4356100" y="6770688"/>
          <p14:tracePt t="223998" x="4368800" y="6770688"/>
          <p14:tracePt t="224016" x="4381500" y="6757988"/>
          <p14:tracePt t="224032" x="4394200" y="6732588"/>
          <p14:tracePt t="224049" x="4406900" y="6719888"/>
          <p14:tracePt t="224066" x="4406900" y="6707188"/>
          <p14:tracePt t="227812" x="4406900" y="6696075"/>
          <p14:tracePt t="227820" x="4406900" y="6670675"/>
          <p14:tracePt t="227828" x="4406900" y="6645275"/>
          <p14:tracePt t="227843" x="4406900" y="6632575"/>
          <p14:tracePt t="228100" x="4418013" y="6619875"/>
          <p14:tracePt t="228109" x="4456113" y="6607175"/>
          <p14:tracePt t="228117" x="4468813" y="6594475"/>
          <p14:tracePt t="228126" x="4481513" y="6583363"/>
          <p14:tracePt t="228143" x="4494213" y="6583363"/>
          <p14:tracePt t="228164" x="4506913" y="6583363"/>
          <p14:tracePt t="228176" x="4518025" y="6583363"/>
          <p14:tracePt t="228179" x="4556125" y="6570663"/>
          <p14:tracePt t="228193" x="4568825" y="6557963"/>
          <p14:tracePt t="228196" x="4581525" y="6557963"/>
          <p14:tracePt t="228210" x="4606925" y="6545263"/>
          <p14:tracePt t="228212" x="4619625" y="6532563"/>
          <p14:tracePt t="228228" x="4656138" y="6483350"/>
          <p14:tracePt t="228244" x="4694238" y="6394450"/>
          <p14:tracePt t="228261" x="4743450" y="6307138"/>
          <p14:tracePt t="228276" x="4794250" y="6207125"/>
          <p14:tracePt t="228293" x="4868863" y="6081713"/>
          <p14:tracePt t="228309" x="4945063" y="5945188"/>
          <p14:tracePt t="228327" x="5045075" y="5794375"/>
          <p14:tracePt t="228344" x="5145088" y="5630863"/>
          <p14:tracePt t="228360" x="5245100" y="5456238"/>
          <p14:tracePt t="228377" x="5345113" y="5256213"/>
          <p14:tracePt t="228380" x="5407025" y="5143500"/>
          <p14:tracePt t="228394" x="5457825" y="5056188"/>
          <p14:tracePt t="228396" x="5507038" y="4968875"/>
          <p14:tracePt t="228411" x="5607050" y="4792663"/>
          <p14:tracePt t="228428" x="5683250" y="4667250"/>
          <p14:tracePt t="228444" x="5732463" y="4567238"/>
          <p14:tracePt t="228461" x="5757863" y="4492625"/>
          <p14:tracePt t="228477" x="5770563" y="4430713"/>
          <p14:tracePt t="228493" x="5821363" y="4341813"/>
          <p14:tracePt t="228510" x="5857875" y="4241800"/>
          <p14:tracePt t="228528" x="5895975" y="4167188"/>
          <p14:tracePt t="228544" x="5921375" y="4117975"/>
          <p14:tracePt t="228547" x="5932488" y="4092575"/>
          <p14:tracePt t="228560" x="5957888" y="4067175"/>
          <p14:tracePt t="228563" x="5957888" y="4041775"/>
          <p14:tracePt t="228578" x="5970588" y="4029075"/>
          <p14:tracePt t="228580" x="5983288" y="4005263"/>
          <p14:tracePt t="228595" x="5995988" y="3979863"/>
          <p14:tracePt t="228611" x="6008688" y="3954463"/>
          <p14:tracePt t="228628" x="6021388" y="3929063"/>
          <p14:tracePt t="228644" x="6034088" y="3916363"/>
          <p14:tracePt t="228662" x="6034088" y="3905250"/>
          <p14:tracePt t="228677" x="6045200" y="3879850"/>
          <p14:tracePt t="228948" x="6045200" y="3892550"/>
          <p14:tracePt t="228956" x="6045200" y="3929063"/>
          <p14:tracePt t="228963" x="6034088" y="3967163"/>
          <p14:tracePt t="228979" x="6021388" y="4054475"/>
          <p14:tracePt t="228996" x="6021388" y="4129088"/>
          <p14:tracePt t="229012" x="6021388" y="4205288"/>
          <p14:tracePt t="229029" x="5995988" y="4305300"/>
          <p14:tracePt t="229045" x="5995988" y="4379913"/>
          <p14:tracePt t="229061" x="5983288" y="4454525"/>
          <p14:tracePt t="229079" x="5957888" y="4543425"/>
          <p14:tracePt t="229095" x="5957888" y="4618038"/>
          <p14:tracePt t="229112" x="5957888" y="4656138"/>
          <p14:tracePt t="229115" x="5957888" y="4667250"/>
          <p14:tracePt t="229129" x="5945188" y="4692650"/>
          <p14:tracePt t="229132" x="5945188" y="4705350"/>
          <p14:tracePt t="229146" x="5945188" y="4718050"/>
          <p14:tracePt t="229163" x="5945188" y="4743450"/>
          <p14:tracePt t="229179" x="5932488" y="4756150"/>
          <p14:tracePt t="229196" x="5932488" y="4768850"/>
          <p14:tracePt t="229212" x="5932488" y="4779963"/>
          <p14:tracePt t="229229" x="5921375" y="4805363"/>
          <p14:tracePt t="229246" x="5908675" y="4830763"/>
          <p14:tracePt t="229262" x="5895975" y="4856163"/>
          <p14:tracePt t="229279" x="5895975" y="4892675"/>
          <p14:tracePt t="229296" x="5870575" y="4943475"/>
          <p14:tracePt t="229312" x="5857875" y="5005388"/>
          <p14:tracePt t="229315" x="5845175" y="5018088"/>
          <p14:tracePt t="229330" x="5832475" y="5030788"/>
          <p14:tracePt t="229332" x="5832475" y="5056188"/>
          <p14:tracePt t="229347" x="5808663" y="5105400"/>
          <p14:tracePt t="229363" x="5795963" y="5143500"/>
          <p14:tracePt t="229380" x="5783263" y="5181600"/>
          <p14:tracePt t="229396" x="5770563" y="5230813"/>
          <p14:tracePt t="229413" x="5757863" y="5256213"/>
          <p14:tracePt t="229429" x="5757863" y="5294313"/>
          <p14:tracePt t="229446" x="5745163" y="5330825"/>
          <p14:tracePt t="229463" x="5732463" y="5356225"/>
          <p14:tracePt t="229479" x="5719763" y="5394325"/>
          <p14:tracePt t="229497" x="5708650" y="5418138"/>
          <p14:tracePt t="229499" x="5708650" y="5430838"/>
          <p14:tracePt t="229514" x="5695950" y="5456238"/>
          <p14:tracePt t="229516" x="5695950" y="5468938"/>
          <p14:tracePt t="229531" x="5695950" y="5481638"/>
          <p14:tracePt t="229533" x="5683250" y="5494338"/>
          <p14:tracePt t="229548" x="5670550" y="5518150"/>
          <p14:tracePt t="229564" x="5645150" y="5543550"/>
          <p14:tracePt t="229580" x="5619750" y="5581650"/>
          <p14:tracePt t="229597" x="5607050" y="5607050"/>
          <p14:tracePt t="229613" x="5583238" y="5643563"/>
          <p14:tracePt t="229630" x="5570538" y="5668963"/>
          <p14:tracePt t="229647" x="5532438" y="5707063"/>
          <p14:tracePt t="229664" x="5519738" y="5743575"/>
          <p14:tracePt t="229680" x="5483225" y="5768975"/>
          <p14:tracePt t="229683" x="5470525" y="5781675"/>
          <p14:tracePt t="229697" x="5470525" y="5794375"/>
          <p14:tracePt t="229700" x="5445125" y="5807075"/>
          <p14:tracePt t="229714" x="5432425" y="5832475"/>
          <p14:tracePt t="229716" x="5407025" y="5843588"/>
          <p14:tracePt t="229731" x="5394325" y="5881688"/>
          <p14:tracePt t="229748" x="5370513" y="5919788"/>
          <p14:tracePt t="229764" x="5345113" y="5932488"/>
          <p14:tracePt t="229780" x="5307013" y="5969000"/>
          <p14:tracePt t="229797" x="5257800" y="6007100"/>
          <p14:tracePt t="229813" x="5207000" y="6045200"/>
          <p14:tracePt t="229830" x="5157788" y="6081713"/>
          <p14:tracePt t="229848" x="5132388" y="6094413"/>
          <p14:tracePt t="229864" x="5094288" y="6107113"/>
          <p14:tracePt t="229867" x="5068888" y="6132513"/>
          <p14:tracePt t="229881" x="5032375" y="6145213"/>
          <p14:tracePt t="229883" x="5019675" y="6157913"/>
          <p14:tracePt t="229898" x="5006975" y="6169025"/>
          <p14:tracePt t="229900" x="4968875" y="6169025"/>
          <p14:tracePt t="229915" x="4932363" y="6194425"/>
          <p14:tracePt t="229932" x="4881563" y="6219825"/>
          <p14:tracePt t="229948" x="4843463" y="6232525"/>
          <p14:tracePt t="229964" x="4819650" y="6257925"/>
          <p14:tracePt t="229981" x="4806950" y="6269038"/>
          <p14:tracePt t="229997" x="4794250" y="6269038"/>
          <p14:tracePt t="230014" x="4781550" y="6281738"/>
          <p14:tracePt t="230031" x="4781550" y="6294438"/>
          <p14:tracePt t="230048" x="4781550" y="6307138"/>
          <p14:tracePt t="230065" x="4781550" y="6345238"/>
          <p14:tracePt t="230068" x="4806950" y="6357938"/>
          <p14:tracePt t="230082" x="4832350" y="6381750"/>
          <p14:tracePt t="230084" x="4868863" y="6394450"/>
          <p14:tracePt t="230099" x="4932363" y="6432550"/>
          <p14:tracePt t="230115" x="4968875" y="6483350"/>
          <p14:tracePt t="230132" x="5019675" y="6507163"/>
          <p14:tracePt t="230149" x="5032375" y="6519863"/>
          <p14:tracePt t="230165" x="5045075" y="6532563"/>
          <p14:tracePt t="230324" x="5032375" y="6545263"/>
          <p14:tracePt t="230340" x="5019675" y="6557963"/>
          <p14:tracePt t="230348" x="5006975" y="6557963"/>
          <p14:tracePt t="230355" x="4994275" y="6557963"/>
          <p14:tracePt t="230365" x="4981575" y="6570663"/>
          <p14:tracePt t="230382" x="4956175" y="6570663"/>
          <p14:tracePt t="230399" x="4906963" y="6570663"/>
          <p14:tracePt t="230416" x="4806950" y="6570663"/>
          <p14:tracePt t="230432" x="4694238" y="6570663"/>
          <p14:tracePt t="230436" x="4643438" y="6570663"/>
          <p14:tracePt t="230449" x="4606925" y="6570663"/>
          <p14:tracePt t="230452" x="4568825" y="6557963"/>
          <p14:tracePt t="230466" x="4518025" y="6545263"/>
          <p14:tracePt t="230468" x="4456113" y="6532563"/>
          <p14:tracePt t="230483" x="4381500" y="6519863"/>
          <p14:tracePt t="230499" x="4305300" y="6519863"/>
          <p14:tracePt t="230516" x="4230688" y="6519863"/>
          <p14:tracePt t="230533" x="4168775" y="6507163"/>
          <p14:tracePt t="230549" x="4130675" y="6494463"/>
          <p14:tracePt t="230566" x="4068763" y="6483350"/>
          <p14:tracePt t="230582" x="3943350" y="6457950"/>
          <p14:tracePt t="230599" x="3805238" y="6407150"/>
          <p14:tracePt t="230616" x="3692525" y="6345238"/>
          <p14:tracePt t="230619" x="3654425" y="6319838"/>
          <p14:tracePt t="230633" x="3630613" y="6294438"/>
          <p14:tracePt t="230636" x="3617913" y="6281738"/>
          <p14:tracePt t="230650" x="3617913" y="6269038"/>
          <p14:tracePt t="230652" x="3617913" y="6257925"/>
          <p14:tracePt t="230667" x="3617913" y="6232525"/>
          <p14:tracePt t="230683" x="3643313" y="6219825"/>
          <p14:tracePt t="230700" x="3705225" y="6207125"/>
          <p14:tracePt t="230716" x="3767138" y="6207125"/>
          <p14:tracePt t="230734" x="3817938" y="6207125"/>
          <p14:tracePt t="230749" x="3879850" y="6207125"/>
          <p14:tracePt t="230766" x="3943350" y="6207125"/>
          <p14:tracePt t="230783" x="3968750" y="6207125"/>
          <p14:tracePt t="230800" x="3979863" y="6207125"/>
          <p14:tracePt t="230817" x="4005263" y="6207125"/>
          <p14:tracePt t="230834" x="4017963" y="6207125"/>
          <p14:tracePt t="230836" x="4030663" y="6207125"/>
          <p14:tracePt t="230851" x="4056063" y="6207125"/>
          <p14:tracePt t="230867" x="4068763" y="6207125"/>
          <p14:tracePt t="230884" x="4092575" y="6207125"/>
          <p14:tracePt t="231604" x="4105275" y="6207125"/>
          <p14:tracePt t="231612" x="4105275" y="6194425"/>
          <p14:tracePt t="231628" x="4105275" y="6181725"/>
          <p14:tracePt t="231636" x="4117975" y="6169025"/>
          <p14:tracePt t="231652" x="4130675" y="6169025"/>
          <p14:tracePt t="231669" x="4143375" y="6145213"/>
          <p14:tracePt t="231685" x="4181475" y="6119813"/>
          <p14:tracePt t="231702" x="4230688" y="6069013"/>
          <p14:tracePt t="231719" x="4243388" y="6069013"/>
          <p14:tracePt t="232420" x="4243388" y="6094413"/>
          <p14:tracePt t="232428" x="4243388" y="6107113"/>
          <p14:tracePt t="232437" x="4243388" y="6119813"/>
          <p14:tracePt t="232454" x="4243388" y="6145213"/>
          <p14:tracePt t="232471" x="4243388" y="6157913"/>
          <p14:tracePt t="232488" x="4243388" y="6169025"/>
          <p14:tracePt t="232504" x="4243388" y="6194425"/>
          <p14:tracePt t="232521" x="4243388" y="6207125"/>
          <p14:tracePt t="232548" x="4243388" y="6219825"/>
          <p14:tracePt t="232812" x="4256088" y="6219825"/>
          <p14:tracePt t="232820" x="4268788" y="6219825"/>
          <p14:tracePt t="232828" x="4281488" y="6232525"/>
          <p14:tracePt t="232838" x="4305300" y="6245225"/>
          <p14:tracePt t="232855" x="4330700" y="6245225"/>
          <p14:tracePt t="232872" x="4356100" y="6257925"/>
          <p14:tracePt t="232889" x="4381500" y="6269038"/>
          <p14:tracePt t="232891" x="4394200" y="6269038"/>
          <p14:tracePt t="232906" x="4406900" y="6269038"/>
          <p14:tracePt t="232922" x="4418013" y="6269038"/>
          <p14:tracePt t="232939" x="4468813" y="6269038"/>
          <p14:tracePt t="232956" x="4506913" y="6257925"/>
          <p14:tracePt t="232972" x="4543425" y="6232525"/>
          <p14:tracePt t="232989" x="4594225" y="6207125"/>
          <p14:tracePt t="233005" x="4630738" y="6157913"/>
          <p14:tracePt t="233022" x="4668838" y="6107113"/>
          <p14:tracePt t="233039" x="4706938" y="6056313"/>
          <p14:tracePt t="233056" x="4732338" y="6007100"/>
          <p14:tracePt t="233073" x="4743450" y="5956300"/>
          <p14:tracePt t="233075" x="4756150" y="5945188"/>
          <p14:tracePt t="233089" x="4756150" y="5932488"/>
          <p14:tracePt t="233107" x="4768850" y="5907088"/>
          <p14:tracePt t="233123" x="4768850" y="5894388"/>
          <p14:tracePt t="234748" x="4781550" y="5894388"/>
          <p14:tracePt t="234756" x="4781550" y="5932488"/>
          <p14:tracePt t="234764" x="4794250" y="5956300"/>
          <p14:tracePt t="234778" x="4819650" y="5969000"/>
          <p14:tracePt t="234780" x="4832350" y="6007100"/>
          <p14:tracePt t="234794" x="4843463" y="6032500"/>
          <p14:tracePt t="234796" x="4856163" y="6045200"/>
          <p14:tracePt t="234811" x="4868863" y="6081713"/>
          <p14:tracePt t="234827" x="4894263" y="6094413"/>
          <p14:tracePt t="234844" x="4906963" y="6119813"/>
          <p14:tracePt t="234861" x="4906963" y="6132513"/>
          <p14:tracePt t="234877" x="4906963" y="6145213"/>
          <p14:tracePt t="234893" x="4919663" y="6145213"/>
          <p14:tracePt t="235060" x="4868863" y="6145213"/>
          <p14:tracePt t="235068" x="4806950" y="6145213"/>
          <p14:tracePt t="235077" x="4694238" y="6132513"/>
          <p14:tracePt t="235094" x="4456113" y="5981700"/>
          <p14:tracePt t="235110" x="4217988" y="5768975"/>
          <p14:tracePt t="235128" x="3956050" y="5494338"/>
          <p14:tracePt t="235145" x="3705225" y="5130800"/>
          <p14:tracePt t="235148" x="3592513" y="4930775"/>
          <p14:tracePt t="235162" x="3454400" y="4718050"/>
          <p14:tracePt t="235164" x="3341688" y="4518025"/>
          <p14:tracePt t="235179" x="3192463" y="4279900"/>
          <p14:tracePt t="235195" x="3092450" y="4105275"/>
          <p14:tracePt t="235211" x="3016250" y="4005263"/>
          <p14:tracePt t="235228" x="2941638" y="3967163"/>
          <p14:tracePt t="235245" x="2816225" y="3967163"/>
          <p14:tracePt t="235261" x="2667000" y="4041775"/>
          <p14:tracePt t="235278" x="2654300" y="4117975"/>
          <p14:tracePt t="235295" x="2690813" y="4192588"/>
          <p14:tracePt t="235312" x="2703513" y="4205288"/>
          <p14:tracePt t="235444" x="2703513" y="4217988"/>
          <p14:tracePt t="235476" x="2690813" y="4205288"/>
          <p14:tracePt t="235484" x="2690813" y="4179888"/>
          <p14:tracePt t="235495" x="2690813" y="4167188"/>
          <p14:tracePt t="235512" x="2690813" y="4141788"/>
          <p14:tracePt t="235529" x="2690813" y="4129088"/>
          <p14:tracePt t="235546" x="2703513" y="4129088"/>
          <p14:tracePt t="235580" x="2703513" y="4117975"/>
          <p14:tracePt t="235595" x="2690813" y="4117975"/>
          <p14:tracePt t="235604" x="2678113" y="4117975"/>
          <p14:tracePt t="235612" x="2667000" y="4117975"/>
          <p14:tracePt t="235629" x="2628900" y="4092575"/>
          <p14:tracePt t="235645" x="2541588" y="4041775"/>
          <p14:tracePt t="235662" x="2441575" y="3992563"/>
          <p14:tracePt t="235679" x="2316163" y="3905250"/>
          <p14:tracePt t="235696" x="2116138" y="3803650"/>
          <p14:tracePt t="235699" x="2003425" y="3741738"/>
          <p14:tracePt t="235713" x="1939925" y="3703638"/>
          <p14:tracePt t="235716" x="1890713" y="3679825"/>
          <p14:tracePt t="235730" x="1852613" y="3641725"/>
          <p14:tracePt t="235732" x="1814513" y="3629025"/>
          <p14:tracePt t="235747" x="1790700" y="3590925"/>
          <p14:tracePt t="235763" x="1752600" y="3567113"/>
          <p14:tracePt t="235780" x="1714500" y="3529013"/>
          <p14:tracePt t="235796" x="1689100" y="3467100"/>
          <p14:tracePt t="235813" x="1665288" y="3354388"/>
          <p14:tracePt t="235829" x="1627188" y="3190875"/>
          <p14:tracePt t="235846" x="1552575" y="3016250"/>
          <p14:tracePt t="235863" x="1489075" y="2790825"/>
          <p14:tracePt t="235880" x="1401763" y="2552700"/>
          <p14:tracePt t="235897" x="1289050" y="2278063"/>
          <p14:tracePt t="235900" x="1239838" y="2139950"/>
          <p14:tracePt t="235914" x="1189038" y="1978025"/>
          <p14:tracePt t="235916" x="1150938" y="1814513"/>
          <p14:tracePt t="235930" x="1089025" y="1614488"/>
          <p14:tracePt t="235932" x="1038225" y="1414463"/>
          <p14:tracePt t="235947" x="963613" y="1089025"/>
          <p14:tracePt t="235964" x="876300" y="863600"/>
          <p14:tracePt t="235981" x="801688" y="663575"/>
          <p14:tracePt t="235997" x="725488" y="512763"/>
          <p14:tracePt t="236013" x="676275" y="374650"/>
          <p14:tracePt t="236030" x="638175" y="238125"/>
          <p14:tracePt t="236047" x="588963" y="125413"/>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1. CATEGORICAL (QUALITATIVE)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246104"/>
            <a:ext cx="10171169" cy="3257174"/>
          </a:xfrm>
          <a:prstGeom prst="rect">
            <a:avLst/>
          </a:prstGeom>
          <a:noFill/>
        </p:spPr>
        <p:txBody>
          <a:bodyPr wrap="square" rtlCol="0">
            <a:spAutoFit/>
          </a:bodyPr>
          <a:lstStyle/>
          <a:p>
            <a:pPr marL="514350" lvl="0" indent="-514350" algn="just">
              <a:lnSpc>
                <a:spcPct val="150000"/>
              </a:lnSpc>
              <a:buFont typeface="+mj-lt"/>
              <a:buAutoNum type="alphaUcPeriod"/>
            </a:pPr>
            <a:r>
              <a:rPr lang="en-US" sz="2800" b="1" dirty="0"/>
              <a:t>Nominal data : </a:t>
            </a:r>
          </a:p>
          <a:p>
            <a:pPr marL="742950" lvl="1" indent="-285750" algn="just">
              <a:lnSpc>
                <a:spcPct val="150000"/>
              </a:lnSpc>
              <a:buFont typeface="Arial" panose="020B0604020202020204" pitchFamily="34" charset="0"/>
              <a:buChar char="•"/>
            </a:pPr>
            <a:r>
              <a:rPr lang="en-US" sz="2800" dirty="0"/>
              <a:t>The categories are not ordered but simply have names.</a:t>
            </a:r>
          </a:p>
          <a:p>
            <a:pPr lvl="1" algn="just">
              <a:lnSpc>
                <a:spcPct val="150000"/>
              </a:lnSpc>
            </a:pPr>
            <a:endParaRPr lang="en-US" sz="2800" dirty="0"/>
          </a:p>
          <a:p>
            <a:pPr marL="742950" lvl="1" indent="-285750" algn="just">
              <a:lnSpc>
                <a:spcPct val="150000"/>
              </a:lnSpc>
              <a:buFont typeface="Arial" panose="020B0604020202020204" pitchFamily="34" charset="0"/>
              <a:buChar char="•"/>
            </a:pPr>
            <a:r>
              <a:rPr lang="en-US" sz="2800" dirty="0"/>
              <a:t>Examples include blood group (A, B, AB and O) and marital status (married/widowed/single, etc.).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40575726"/>
      </p:ext>
    </p:extLst>
  </p:cSld>
  <p:clrMapOvr>
    <a:masterClrMapping/>
  </p:clrMapOvr>
  <mc:AlternateContent xmlns:mc="http://schemas.openxmlformats.org/markup-compatibility/2006" xmlns:p14="http://schemas.microsoft.com/office/powerpoint/2010/main">
    <mc:Choice Requires="p14">
      <p:transition p14:dur="10" advTm="258484"/>
    </mc:Choice>
    <mc:Fallback xmlns="">
      <p:transition advTm="2584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3" end="3"/>
                                            </p:txEl>
                                          </p:spTgt>
                                        </p:tgtEl>
                                        <p:attrNameLst>
                                          <p:attrName>style.visibility</p:attrName>
                                        </p:attrNameLst>
                                      </p:cBhvr>
                                      <p:to>
                                        <p:strVal val="visible"/>
                                      </p:to>
                                    </p:set>
                                    <p:anim calcmode="lin" valueType="num">
                                      <p:cBhvr additive="base">
                                        <p:cTn id="19" dur="500" fill="hold"/>
                                        <p:tgtEl>
                                          <p:spTgt spid="48">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46" x="750888" y="25400"/>
          <p14:tracePt t="260" x="801688" y="50800"/>
          <p14:tracePt t="263" x="825500" y="61913"/>
          <p14:tracePt t="277" x="876300" y="87313"/>
          <p14:tracePt t="294" x="938213" y="112713"/>
          <p14:tracePt t="310" x="989013" y="138113"/>
          <p14:tracePt t="327" x="1050925" y="150813"/>
          <p14:tracePt t="343" x="1127125" y="187325"/>
          <p14:tracePt t="360" x="1189038" y="200025"/>
          <p14:tracePt t="376" x="1239838" y="212725"/>
          <p14:tracePt t="393" x="1301750" y="238125"/>
          <p14:tracePt t="411" x="1339850" y="238125"/>
          <p14:tracePt t="414" x="1363663" y="238125"/>
          <p14:tracePt t="427" x="1414463" y="250825"/>
          <p14:tracePt t="429" x="1465263" y="263525"/>
          <p14:tracePt t="445" x="1565275" y="263525"/>
          <p14:tracePt t="461" x="1689100" y="287338"/>
          <p14:tracePt t="477" x="1790700" y="287338"/>
          <p14:tracePt t="494" x="1914525" y="287338"/>
          <p14:tracePt t="510" x="2003425" y="287338"/>
          <p14:tracePt t="527" x="2078038" y="274638"/>
          <p14:tracePt t="544" x="2127250" y="263525"/>
          <p14:tracePt t="561" x="2152650" y="263525"/>
          <p14:tracePt t="577" x="2190750" y="238125"/>
          <p14:tracePt t="594" x="2228850" y="238125"/>
          <p14:tracePt t="597" x="2239963" y="238125"/>
          <p14:tracePt t="610" x="2252663" y="225425"/>
          <p14:tracePt t="614" x="2278063" y="225425"/>
          <p14:tracePt t="628" x="2303463" y="225425"/>
          <p14:tracePt t="630" x="2328863" y="225425"/>
          <p14:tracePt t="645" x="2352675" y="225425"/>
          <p14:tracePt t="662" x="2416175" y="225425"/>
          <p14:tracePt t="677" x="2441575" y="225425"/>
          <p14:tracePt t="695" x="2478088" y="225425"/>
          <p14:tracePt t="711" x="2503488" y="225425"/>
          <p14:tracePt t="727" x="2528888" y="225425"/>
          <p14:tracePt t="744" x="2554288" y="225425"/>
          <p14:tracePt t="762" x="2554288" y="250825"/>
          <p14:tracePt t="782" x="2565400" y="250825"/>
          <p14:tracePt t="814" x="2578100" y="250825"/>
          <p14:tracePt t="838" x="2578100" y="263525"/>
          <p14:tracePt t="845" x="2590800" y="263525"/>
          <p14:tracePt t="854" x="2603500" y="263525"/>
          <p14:tracePt t="862" x="2616200" y="263525"/>
          <p14:tracePt t="878" x="2628900" y="274638"/>
          <p14:tracePt t="901" x="2641600" y="274638"/>
          <p14:tracePt t="911" x="2654300" y="274638"/>
          <p14:tracePt t="928" x="2667000" y="287338"/>
          <p14:tracePt t="945" x="2690813" y="287338"/>
          <p14:tracePt t="962" x="2703513" y="300038"/>
          <p14:tracePt t="965" x="2716213" y="300038"/>
          <p14:tracePt t="978" x="2728913" y="300038"/>
          <p14:tracePt t="982" x="2741613" y="300038"/>
          <p14:tracePt t="995" x="2767013" y="312738"/>
          <p14:tracePt t="997" x="2778125" y="325438"/>
          <p14:tracePt t="1013" x="2790825" y="325438"/>
          <p14:tracePt t="1015" x="2803525" y="325438"/>
          <p14:tracePt t="1029" x="2828925" y="325438"/>
          <p14:tracePt t="1045" x="2841625" y="325438"/>
          <p14:tracePt t="1063" x="2867025" y="338138"/>
          <p14:tracePt t="1079" x="2903538" y="350838"/>
          <p14:tracePt t="1095" x="2941638" y="363538"/>
          <p14:tracePt t="1112" x="2992438" y="387350"/>
          <p14:tracePt t="1129" x="3041650" y="400050"/>
          <p14:tracePt t="1145" x="3079750" y="400050"/>
          <p14:tracePt t="1163" x="3092450" y="425450"/>
          <p14:tracePt t="1165" x="3116263" y="425450"/>
          <p14:tracePt t="1179" x="3128963" y="425450"/>
          <p14:tracePt t="1182" x="3141663" y="425450"/>
          <p14:tracePt t="1195" x="3167063" y="425450"/>
          <p14:tracePt t="1197" x="3179763" y="425450"/>
          <p14:tracePt t="1213" x="3192463" y="425450"/>
          <p14:tracePt t="1229" x="3205163" y="425450"/>
          <p14:tracePt t="1245" x="3216275" y="425450"/>
          <p14:tracePt t="1263" x="3228975" y="425450"/>
          <p14:tracePt t="1279" x="3241675" y="425450"/>
          <p14:tracePt t="1295" x="3254375" y="425450"/>
          <p14:tracePt t="1312" x="3267075" y="425450"/>
          <p14:tracePt t="1330" x="3292475" y="425450"/>
          <p14:tracePt t="1346" x="3305175" y="425450"/>
          <p14:tracePt t="1363" x="3317875" y="425450"/>
          <p14:tracePt t="1379" x="3317875" y="438150"/>
          <p14:tracePt t="1534" x="3317875" y="450850"/>
          <p14:tracePt t="1541" x="3317875" y="476250"/>
          <p14:tracePt t="1550" x="3317875" y="487363"/>
          <p14:tracePt t="1564" x="3317875" y="500063"/>
          <p14:tracePt t="1566" x="3317875" y="525463"/>
          <p14:tracePt t="1581" x="3317875" y="550863"/>
          <p14:tracePt t="1597" x="3317875" y="588963"/>
          <p14:tracePt t="1613" x="3317875" y="612775"/>
          <p14:tracePt t="1654" x="3317875" y="625475"/>
          <p14:tracePt t="1821" x="3328988" y="625475"/>
          <p14:tracePt t="1838" x="3354388" y="612775"/>
          <p14:tracePt t="1846" x="3367088" y="588963"/>
          <p14:tracePt t="1854" x="3379788" y="588963"/>
          <p14:tracePt t="1864" x="3392488" y="576263"/>
          <p14:tracePt t="1881" x="3405188" y="563563"/>
          <p14:tracePt t="1897" x="3405188" y="550863"/>
          <p14:tracePt t="1997" x="3417888" y="550863"/>
          <p14:tracePt t="2014" x="3429000" y="550863"/>
          <p14:tracePt t="2022" x="3441700" y="538163"/>
          <p14:tracePt t="2030" x="3454400" y="538163"/>
          <p14:tracePt t="2047" x="3479800" y="512763"/>
          <p14:tracePt t="2064" x="3492500" y="487363"/>
          <p14:tracePt t="2081" x="3530600" y="463550"/>
          <p14:tracePt t="2098" x="3554413" y="450850"/>
          <p14:tracePt t="2114" x="3579813" y="438150"/>
          <p14:tracePt t="2117" x="3579813" y="425450"/>
          <p14:tracePt t="2132" x="3592513" y="425450"/>
          <p14:tracePt t="2134" x="3605213" y="425450"/>
          <p14:tracePt t="2149" x="3630613" y="425450"/>
          <p14:tracePt t="2166" x="3692525" y="425450"/>
          <p14:tracePt t="2182" x="3717925" y="425450"/>
          <p14:tracePt t="2198" x="3779838" y="425450"/>
          <p14:tracePt t="2215" x="3817938" y="425450"/>
          <p14:tracePt t="2231" x="3830638" y="425450"/>
          <p14:tracePt t="2278" x="3843338" y="425450"/>
          <p14:tracePt t="2294" x="3856038" y="425450"/>
          <p14:tracePt t="59837" x="3856038" y="450850"/>
          <p14:tracePt t="59845" x="3856038" y="500063"/>
          <p14:tracePt t="59852" x="3856038" y="563563"/>
          <p14:tracePt t="59865" x="3830638" y="638175"/>
          <p14:tracePt t="59882" x="3767138" y="788988"/>
          <p14:tracePt t="59884" x="3730625" y="863600"/>
          <p14:tracePt t="59899" x="3692525" y="938213"/>
          <p14:tracePt t="59901" x="3654425" y="976313"/>
          <p14:tracePt t="59916" x="3630613" y="1038225"/>
          <p14:tracePt t="59933" x="3592513" y="1076325"/>
          <p14:tracePt t="59949" x="3541713" y="1150938"/>
          <p14:tracePt t="59965" x="3454400" y="1238250"/>
          <p14:tracePt t="59982" x="3317875" y="1339850"/>
          <p14:tracePt t="59998" x="3116263" y="1427163"/>
          <p14:tracePt t="60016" x="2928938" y="1527175"/>
          <p14:tracePt t="60032" x="2741613" y="1601788"/>
          <p14:tracePt t="60049" x="2628900" y="1639888"/>
          <p14:tracePt t="60066" x="2590800" y="1663700"/>
          <p14:tracePt t="60237" x="2603500" y="1663700"/>
          <p14:tracePt t="60253" x="2628900" y="1663700"/>
          <p14:tracePt t="60261" x="2678113" y="1652588"/>
          <p14:tracePt t="60269" x="2716213" y="1652588"/>
          <p14:tracePt t="60284" x="2767013" y="1639888"/>
          <p14:tracePt t="60286" x="2816225" y="1627188"/>
          <p14:tracePt t="60300" x="2890838" y="1601788"/>
          <p14:tracePt t="60317" x="2916238" y="1601788"/>
          <p14:tracePt t="60334" x="2954338" y="1601788"/>
          <p14:tracePt t="60350" x="2979738" y="1589088"/>
          <p14:tracePt t="60366" x="3003550" y="1589088"/>
          <p14:tracePt t="60384" x="3016250" y="1589088"/>
          <p14:tracePt t="60400" x="3067050" y="1589088"/>
          <p14:tracePt t="60417" x="3103563" y="1589088"/>
          <p14:tracePt t="60434" x="3154363" y="1589088"/>
          <p14:tracePt t="60436" x="3179763" y="1589088"/>
          <p14:tracePt t="60450" x="3205163" y="1589088"/>
          <p14:tracePt t="60453" x="3216275" y="1589088"/>
          <p14:tracePt t="60467" x="3228975" y="1589088"/>
          <p14:tracePt t="60469" x="3254375" y="1589088"/>
          <p14:tracePt t="60485" x="3279775" y="1589088"/>
          <p14:tracePt t="60501" x="3292475" y="1589088"/>
          <p14:tracePt t="60685" x="3279775" y="1589088"/>
          <p14:tracePt t="60693" x="3267075" y="1589088"/>
          <p14:tracePt t="60701" x="3228975" y="1589088"/>
          <p14:tracePt t="60717" x="3179763" y="1627188"/>
          <p14:tracePt t="60734" x="3103563" y="1639888"/>
          <p14:tracePt t="60751" x="3028950" y="1676400"/>
          <p14:tracePt t="60767" x="2979738" y="1689100"/>
          <p14:tracePt t="60784" x="2954338" y="1701800"/>
          <p14:tracePt t="60813" x="2941638" y="1701800"/>
          <p14:tracePt t="60973" x="2954338" y="1701800"/>
          <p14:tracePt t="60981" x="2979738" y="1701800"/>
          <p14:tracePt t="60989" x="3016250" y="1701800"/>
          <p14:tracePt t="61001" x="3054350" y="1701800"/>
          <p14:tracePt t="61004" x="3103563" y="1701800"/>
          <p14:tracePt t="61019" x="3154363" y="1701800"/>
          <p14:tracePt t="61021" x="3205163" y="1701800"/>
          <p14:tracePt t="61036" x="3292475" y="1701800"/>
          <p14:tracePt t="61052" x="3367088" y="1701800"/>
          <p14:tracePt t="61069" x="3441700" y="1701800"/>
          <p14:tracePt t="61085" x="3492500" y="1701800"/>
          <p14:tracePt t="61102" x="3579813" y="1714500"/>
          <p14:tracePt t="61118" x="3679825" y="1727200"/>
          <p14:tracePt t="61135" x="3756025" y="1727200"/>
          <p14:tracePt t="61152" x="3817938" y="1727200"/>
          <p14:tracePt t="61169" x="3879850" y="1727200"/>
          <p14:tracePt t="61185" x="3930650" y="1727200"/>
          <p14:tracePt t="61188" x="3979863" y="1727200"/>
          <p14:tracePt t="61202" x="4030663" y="1727200"/>
          <p14:tracePt t="61205" x="4068763" y="1727200"/>
          <p14:tracePt t="61219" x="4105275" y="1727200"/>
          <p14:tracePt t="61221" x="4143375" y="1727200"/>
          <p14:tracePt t="61236" x="4243388" y="1727200"/>
          <p14:tracePt t="61254" x="4330700" y="1727200"/>
          <p14:tracePt t="61269" x="4456113" y="1727200"/>
          <p14:tracePt t="61286" x="4494213" y="1727200"/>
          <p14:tracePt t="61302" x="4518025" y="1727200"/>
          <p14:tracePt t="61319" x="4530725" y="1727200"/>
          <p14:tracePt t="61335" x="4556125" y="1714500"/>
          <p14:tracePt t="61357" x="4568825" y="1714500"/>
          <p14:tracePt t="61373" x="4581525" y="1714500"/>
          <p14:tracePt t="61517" x="4568825" y="1714500"/>
          <p14:tracePt t="61525" x="4543425" y="1714500"/>
          <p14:tracePt t="61536" x="4518025" y="1727200"/>
          <p14:tracePt t="61553" x="4456113" y="1752600"/>
          <p14:tracePt t="61556" x="4430713" y="1765300"/>
          <p14:tracePt t="61570" x="4381500" y="1776413"/>
          <p14:tracePt t="61573" x="4305300" y="1801813"/>
          <p14:tracePt t="61587" x="4217988" y="1827213"/>
          <p14:tracePt t="61589" x="4117975" y="1852613"/>
          <p14:tracePt t="61604" x="3879850" y="1889125"/>
          <p14:tracePt t="61621" x="3605213" y="1927225"/>
          <p14:tracePt t="61637" x="3405188" y="1952625"/>
          <p14:tracePt t="61655" x="3279775" y="1952625"/>
          <p14:tracePt t="61670" x="3192463" y="1952625"/>
          <p14:tracePt t="61686" x="3141663" y="1965325"/>
          <p14:tracePt t="61703" x="3116263" y="1978025"/>
          <p14:tracePt t="61720" x="3103563" y="1978025"/>
          <p14:tracePt t="61908" x="3092450" y="1978025"/>
          <p14:tracePt t="62085" x="3079750" y="1978025"/>
          <p14:tracePt t="62093" x="3067050" y="1978025"/>
          <p14:tracePt t="62104" x="3041650" y="1965325"/>
          <p14:tracePt t="62122" x="3003550" y="1927225"/>
          <p14:tracePt t="62124" x="2979738" y="1914525"/>
          <p14:tracePt t="62138" x="2967038" y="1901825"/>
          <p14:tracePt t="62140" x="2954338" y="1876425"/>
          <p14:tracePt t="62154" x="2928938" y="1865313"/>
          <p14:tracePt t="62172" x="2903538" y="1839913"/>
          <p14:tracePt t="62188" x="2890838" y="1839913"/>
          <p14:tracePt t="62373" x="2890838" y="1827213"/>
          <p14:tracePt t="62405" x="2903538" y="1827213"/>
          <p14:tracePt t="62413" x="2916238" y="1814513"/>
          <p14:tracePt t="62422" x="2954338" y="1801813"/>
          <p14:tracePt t="62438" x="3092450" y="1789113"/>
          <p14:tracePt t="62455" x="3216275" y="1776413"/>
          <p14:tracePt t="62471" x="3305175" y="1776413"/>
          <p14:tracePt t="62489" x="3354388" y="1776413"/>
          <p14:tracePt t="62505" x="3392488" y="1776413"/>
          <p14:tracePt t="62509" x="3405188" y="1776413"/>
          <p14:tracePt t="62522" x="3417888" y="1776413"/>
          <p14:tracePt t="62524" x="3441700" y="1776413"/>
          <p14:tracePt t="62539" x="3454400" y="1776413"/>
          <p14:tracePt t="62541" x="3467100" y="1776413"/>
          <p14:tracePt t="62556" x="3505200" y="1776413"/>
          <p14:tracePt t="62573" x="3530600" y="1776413"/>
          <p14:tracePt t="62589" x="3554413" y="1776413"/>
          <p14:tracePt t="62606" x="3579813" y="1776413"/>
          <p14:tracePt t="62622" x="3630613" y="1765300"/>
          <p14:tracePt t="62639" x="3679825" y="1765300"/>
          <p14:tracePt t="62656" x="3756025" y="1752600"/>
          <p14:tracePt t="62672" x="3843338" y="1739900"/>
          <p14:tracePt t="62689" x="3905250" y="1727200"/>
          <p14:tracePt t="62692" x="3943350" y="1727200"/>
          <p14:tracePt t="62707" x="3956050" y="1727200"/>
          <p14:tracePt t="62723" x="3956050" y="1714500"/>
          <p14:tracePt t="62740" x="3979863" y="1714500"/>
          <p14:tracePt t="62757" x="3992563" y="1714500"/>
          <p14:tracePt t="62773" x="4005263" y="1714500"/>
          <p14:tracePt t="62925" x="3992563" y="1714500"/>
          <p14:tracePt t="62933" x="3979863" y="1714500"/>
          <p14:tracePt t="62940" x="3956050" y="1714500"/>
          <p14:tracePt t="62957" x="3917950" y="1727200"/>
          <p14:tracePt t="62974" x="3843338" y="1752600"/>
          <p14:tracePt t="62990" x="3743325" y="1752600"/>
          <p14:tracePt t="63007" x="3605213" y="1776413"/>
          <p14:tracePt t="63023" x="3479800" y="1789113"/>
          <p14:tracePt t="63040" x="3405188" y="1789113"/>
          <p14:tracePt t="63057" x="3341688" y="1801813"/>
          <p14:tracePt t="63060" x="3328988" y="1814513"/>
          <p14:tracePt t="63073" x="3317875" y="1814513"/>
          <p14:tracePt t="63091" x="3305175" y="1814513"/>
          <p14:tracePt t="63107" x="3292475" y="1814513"/>
          <p14:tracePt t="63109" x="3279775" y="1814513"/>
          <p14:tracePt t="63124" x="3228975" y="1814513"/>
          <p14:tracePt t="63141" x="3216275" y="1827213"/>
          <p14:tracePt t="63157" x="3205163" y="1827213"/>
          <p14:tracePt t="63212" x="3192463" y="1827213"/>
          <p14:tracePt t="63221" x="3179763" y="1827213"/>
          <p14:tracePt t="63229" x="3167063" y="1827213"/>
          <p14:tracePt t="63241" x="3128963" y="1827213"/>
          <p14:tracePt t="63244" x="3116263" y="1827213"/>
          <p14:tracePt t="63261" x="3103563" y="1827213"/>
          <p14:tracePt t="63274" x="3092450" y="1827213"/>
          <p14:tracePt t="63397" x="3103563" y="1827213"/>
          <p14:tracePt t="63405" x="3128963" y="1827213"/>
          <p14:tracePt t="63413" x="3167063" y="1814513"/>
          <p14:tracePt t="63424" x="3179763" y="1801813"/>
          <p14:tracePt t="63441" x="3216275" y="1789113"/>
          <p14:tracePt t="63445" x="3228975" y="1776413"/>
          <p14:tracePt t="63458" x="3254375" y="1765300"/>
          <p14:tracePt t="63461" x="3279775" y="1765300"/>
          <p14:tracePt t="63475" x="3317875" y="1765300"/>
          <p14:tracePt t="63477" x="3354388" y="1765300"/>
          <p14:tracePt t="63492" x="3405188" y="1765300"/>
          <p14:tracePt t="63509" x="3454400" y="1765300"/>
          <p14:tracePt t="63525" x="3505200" y="1752600"/>
          <p14:tracePt t="63541" x="3567113" y="1752600"/>
          <p14:tracePt t="63559" x="3592513" y="1739900"/>
          <p14:tracePt t="63574" x="3617913" y="1739900"/>
          <p14:tracePt t="63591" x="3630613" y="1739900"/>
          <p14:tracePt t="63608" x="3654425" y="1739900"/>
          <p14:tracePt t="63625" x="3667125" y="1739900"/>
          <p14:tracePt t="63642" x="3679825" y="1739900"/>
          <p14:tracePt t="63957" x="3667125" y="1739900"/>
          <p14:tracePt t="63965" x="3643313" y="1739900"/>
          <p14:tracePt t="63975" x="3617913" y="1739900"/>
          <p14:tracePt t="63993" x="3567113" y="1739900"/>
          <p14:tracePt t="64009" x="3492500" y="1739900"/>
          <p14:tracePt t="64012" x="3479800" y="1739900"/>
          <p14:tracePt t="64026" x="3467100" y="1739900"/>
          <p14:tracePt t="64028" x="3454400" y="1739900"/>
          <p14:tracePt t="64043" x="3429000" y="1739900"/>
          <p14:tracePt t="64045" x="3417888" y="1739900"/>
          <p14:tracePt t="64060" x="3405188" y="1739900"/>
          <p14:tracePt t="64125" x="3392488" y="1739900"/>
          <p14:tracePt t="64133" x="3379788" y="1739900"/>
          <p14:tracePt t="64142" x="3367088" y="1739900"/>
          <p14:tracePt t="64160" x="3317875" y="1739900"/>
          <p14:tracePt t="64177" x="3305175" y="1739900"/>
          <p14:tracePt t="64193" x="3279775" y="1739900"/>
          <p14:tracePt t="64210" x="3267075" y="1739900"/>
          <p14:tracePt t="64227" x="3254375" y="1739900"/>
          <p14:tracePt t="64317" x="3254375" y="1727200"/>
          <p14:tracePt t="64332" x="3305175" y="1701800"/>
          <p14:tracePt t="64341" x="3341688" y="1676400"/>
          <p14:tracePt t="64349" x="3379788" y="1676400"/>
          <p14:tracePt t="64361" x="3417888" y="1652588"/>
          <p14:tracePt t="64377" x="3492500" y="1639888"/>
          <p14:tracePt t="64393" x="3530600" y="1639888"/>
          <p14:tracePt t="64411" x="3541713" y="1639888"/>
          <p14:tracePt t="64557" x="3530600" y="1639888"/>
          <p14:tracePt t="64564" x="3492500" y="1639888"/>
          <p14:tracePt t="64578" x="3479800" y="1652588"/>
          <p14:tracePt t="64581" x="3467100" y="1652588"/>
          <p14:tracePt t="64595" x="3441700" y="1663700"/>
          <p14:tracePt t="64597" x="3417888" y="1663700"/>
          <p14:tracePt t="64612" x="3392488" y="1663700"/>
          <p14:tracePt t="64628" x="3379788" y="1676400"/>
          <p14:tracePt t="64653" x="3367088" y="1676400"/>
          <p14:tracePt t="64661" x="3367088" y="1689100"/>
          <p14:tracePt t="64678" x="3341688" y="1689100"/>
          <p14:tracePt t="64700" x="3328988" y="1689100"/>
          <p14:tracePt t="64717" x="3317875" y="1701800"/>
          <p14:tracePt t="64733" x="3305175" y="1701800"/>
          <p14:tracePt t="64744" x="3292475" y="1701800"/>
          <p14:tracePt t="64762" x="3279775" y="1727200"/>
          <p14:tracePt t="64778" x="3267075" y="1727200"/>
          <p14:tracePt t="64794" x="3254375" y="1727200"/>
          <p14:tracePt t="64812" x="3228975" y="1739900"/>
          <p14:tracePt t="64829" x="3216275" y="1739900"/>
          <p14:tracePt t="64844" x="3216275" y="1752600"/>
          <p14:tracePt t="64862" x="3205163" y="1752600"/>
          <p14:tracePt t="64878" x="3192463" y="1752600"/>
          <p14:tracePt t="64895" x="3167063" y="1765300"/>
          <p14:tracePt t="64911" x="3154363" y="1776413"/>
          <p14:tracePt t="64929" x="3128963" y="1776413"/>
          <p14:tracePt t="64948" x="3116263" y="1776413"/>
          <p14:tracePt t="64962" x="3116263" y="1789113"/>
          <p14:tracePt t="64979" x="3103563" y="1789113"/>
          <p14:tracePt t="64981" x="3092450" y="1789113"/>
          <p14:tracePt t="64996" x="3079750" y="1789113"/>
          <p14:tracePt t="65253" x="3067050" y="1789113"/>
          <p14:tracePt t="65277" x="3067050" y="1765300"/>
          <p14:tracePt t="65293" x="3054350" y="1739900"/>
          <p14:tracePt t="65301" x="3041650" y="1714500"/>
          <p14:tracePt t="65312" x="3041650" y="1701800"/>
          <p14:tracePt t="65330" x="3028950" y="1676400"/>
          <p14:tracePt t="65332" x="3028950" y="1663700"/>
          <p14:tracePt t="65348" x="3016250" y="1652588"/>
          <p14:tracePt t="65373" x="3016250" y="1639888"/>
          <p14:tracePt t="65381" x="3003550" y="1639888"/>
          <p14:tracePt t="65413" x="2992438" y="1639888"/>
          <p14:tracePt t="65637" x="2992438" y="1627188"/>
          <p14:tracePt t="65645" x="3016250" y="1614488"/>
          <p14:tracePt t="65653" x="3028950" y="1614488"/>
          <p14:tracePt t="65663" x="3041650" y="1601788"/>
          <p14:tracePt t="65680" x="3067050" y="1601788"/>
          <p14:tracePt t="65697" x="3092450" y="1601788"/>
          <p14:tracePt t="65701" x="3103563" y="1589088"/>
          <p14:tracePt t="65713" x="3128963" y="1589088"/>
          <p14:tracePt t="65716" x="3154363" y="1589088"/>
          <p14:tracePt t="65731" x="3179763" y="1589088"/>
          <p14:tracePt t="65733" x="3205163" y="1589088"/>
          <p14:tracePt t="65749" x="3267075" y="1589088"/>
          <p14:tracePt t="65764" x="3341688" y="1589088"/>
          <p14:tracePt t="65781" x="3405188" y="1589088"/>
          <p14:tracePt t="65797" x="3467100" y="1589088"/>
          <p14:tracePt t="65814" x="3530600" y="1589088"/>
          <p14:tracePt t="65830" x="3579813" y="1589088"/>
          <p14:tracePt t="65847" x="3643313" y="1589088"/>
          <p14:tracePt t="65864" x="3717925" y="1589088"/>
          <p14:tracePt t="65881" x="3805238" y="1589088"/>
          <p14:tracePt t="65898" x="3905250" y="1589088"/>
          <p14:tracePt t="65900" x="3968750" y="1589088"/>
          <p14:tracePt t="65914" x="4017963" y="1589088"/>
          <p14:tracePt t="65932" x="4217988" y="1589088"/>
          <p14:tracePt t="65948" x="4356100" y="1589088"/>
          <p14:tracePt t="65965" x="4494213" y="1589088"/>
          <p14:tracePt t="65981" x="4556125" y="1589088"/>
          <p14:tracePt t="65998" x="4606925" y="1589088"/>
          <p14:tracePt t="66014" x="4643438" y="1589088"/>
          <p14:tracePt t="66031" x="4681538" y="1589088"/>
          <p14:tracePt t="66048" x="4732338" y="1589088"/>
          <p14:tracePt t="66065" x="4806950" y="1589088"/>
          <p14:tracePt t="66081" x="4868863" y="1589088"/>
          <p14:tracePt t="66084" x="4894263" y="1589088"/>
          <p14:tracePt t="66098" x="4919663" y="1589088"/>
          <p14:tracePt t="66101" x="4945063" y="1589088"/>
          <p14:tracePt t="66115" x="4968875" y="1589088"/>
          <p14:tracePt t="66118" x="4994275" y="1589088"/>
          <p14:tracePt t="66132" x="5019675" y="1589088"/>
          <p14:tracePt t="66149" x="5032375" y="1589088"/>
          <p14:tracePt t="66165" x="5045075" y="1589088"/>
          <p14:tracePt t="66277" x="5045075" y="1601788"/>
          <p14:tracePt t="66284" x="5045075" y="1614488"/>
          <p14:tracePt t="66299" x="5032375" y="1614488"/>
          <p14:tracePt t="66317" x="5006975" y="1614488"/>
          <p14:tracePt t="66333" x="4994275" y="1627188"/>
          <p14:tracePt t="66349" x="4945063" y="1639888"/>
          <p14:tracePt t="66366" x="4894263" y="1663700"/>
          <p14:tracePt t="66382" x="4781550" y="1676400"/>
          <p14:tracePt t="66398" x="4694238" y="1689100"/>
          <p14:tracePt t="66415" x="4606925" y="1701800"/>
          <p14:tracePt t="66432" x="4518025" y="1714500"/>
          <p14:tracePt t="66449" x="4468813" y="1714500"/>
          <p14:tracePt t="66452" x="4430713" y="1727200"/>
          <p14:tracePt t="66466" x="4406900" y="1739900"/>
          <p14:tracePt t="66469" x="4394200" y="1739900"/>
          <p14:tracePt t="66482" x="4381500" y="1739900"/>
          <p14:tracePt t="66500" x="4368800" y="1752600"/>
          <p14:tracePt t="66516" x="4343400" y="1752600"/>
          <p14:tracePt t="66533" x="4343400" y="1765300"/>
          <p14:tracePt t="66581" x="4330700" y="1765300"/>
          <p14:tracePt t="66597" x="4318000" y="1765300"/>
          <p14:tracePt t="66604" x="4305300" y="1765300"/>
          <p14:tracePt t="66616" x="4294188" y="1765300"/>
          <p14:tracePt t="66633" x="4256088" y="1789113"/>
          <p14:tracePt t="66650" x="4192588" y="1789113"/>
          <p14:tracePt t="66653" x="4156075" y="1789113"/>
          <p14:tracePt t="66667" x="4130675" y="1789113"/>
          <p14:tracePt t="66669" x="4105275" y="1789113"/>
          <p14:tracePt t="66684" x="4056063" y="1789113"/>
          <p14:tracePt t="66700" x="4043363" y="1789113"/>
          <p14:tracePt t="66717" x="4005263" y="1789113"/>
          <p14:tracePt t="66733" x="3956050" y="1789113"/>
          <p14:tracePt t="66750" x="3905250" y="1789113"/>
          <p14:tracePt t="66767" x="3856038" y="1789113"/>
          <p14:tracePt t="66783" x="3817938" y="1789113"/>
          <p14:tracePt t="66800" x="3767138" y="1789113"/>
          <p14:tracePt t="66817" x="3717925" y="1789113"/>
          <p14:tracePt t="66833" x="3667125" y="1789113"/>
          <p14:tracePt t="66836" x="3643313" y="1789113"/>
          <p14:tracePt t="66851" x="3617913" y="1776413"/>
          <p14:tracePt t="66853" x="3592513" y="1776413"/>
          <p14:tracePt t="66868" x="3554413" y="1765300"/>
          <p14:tracePt t="66870" x="3517900" y="1765300"/>
          <p14:tracePt t="66884" x="3454400" y="1727200"/>
          <p14:tracePt t="66901" x="3405188" y="1701800"/>
          <p14:tracePt t="66917" x="3367088" y="1689100"/>
          <p14:tracePt t="66934" x="3317875" y="1663700"/>
          <p14:tracePt t="66950" x="3279775" y="1652588"/>
          <p14:tracePt t="66968" x="3267075" y="1652588"/>
          <p14:tracePt t="67005" x="3254375" y="1652588"/>
          <p14:tracePt t="67053" x="3241675" y="1639888"/>
          <p14:tracePt t="67061" x="3228975" y="1639888"/>
          <p14:tracePt t="67069" x="3216275" y="1627188"/>
          <p14:tracePt t="67084" x="3179763" y="1614488"/>
          <p14:tracePt t="67101" x="3128963" y="1601788"/>
          <p14:tracePt t="67117" x="3092450" y="1589088"/>
          <p14:tracePt t="67135" x="3079750" y="1589088"/>
          <p14:tracePt t="67151" x="3067050" y="1589088"/>
          <p14:tracePt t="67277" x="3067050" y="1576388"/>
          <p14:tracePt t="67284" x="3067050" y="1563688"/>
          <p14:tracePt t="67292" x="3054350" y="1563688"/>
          <p14:tracePt t="67308" x="3028950" y="1563688"/>
          <p14:tracePt t="67318" x="3016250" y="1552575"/>
          <p14:tracePt t="67334" x="3003550" y="1552575"/>
          <p14:tracePt t="67351" x="2992438" y="1552575"/>
          <p14:tracePt t="67485" x="2979738" y="1552575"/>
          <p14:tracePt t="67493" x="2954338" y="1552575"/>
          <p14:tracePt t="67502" x="2941638" y="1552575"/>
          <p14:tracePt t="67518" x="2928938" y="1552575"/>
          <p14:tracePt t="67535" x="2916238" y="1552575"/>
          <p14:tracePt t="68205" x="2928938" y="1552575"/>
          <p14:tracePt t="68213" x="2941638" y="1552575"/>
          <p14:tracePt t="68221" x="2954338" y="1552575"/>
          <p14:tracePt t="68237" x="2979738" y="1552575"/>
          <p14:tracePt t="68254" x="2992438" y="1552575"/>
          <p14:tracePt t="68270" x="3016250" y="1552575"/>
          <p14:tracePt t="68341" x="3028950" y="1539875"/>
          <p14:tracePt t="68349" x="3054350" y="1539875"/>
          <p14:tracePt t="68357" x="3067050" y="1527175"/>
          <p14:tracePt t="68371" x="3092450" y="1514475"/>
          <p14:tracePt t="68374" x="3141663" y="1514475"/>
          <p14:tracePt t="68388" x="3167063" y="1539875"/>
          <p14:tracePt t="68405" x="3167063" y="1552575"/>
          <p14:tracePt t="71981" x="3167063" y="1563688"/>
          <p14:tracePt t="71989" x="3154363" y="1576388"/>
          <p14:tracePt t="71997" x="3128963" y="1614488"/>
          <p14:tracePt t="72014" x="2967038" y="1776413"/>
          <p14:tracePt t="72030" x="2816225" y="1989138"/>
          <p14:tracePt t="72047" x="2678113" y="2178050"/>
          <p14:tracePt t="72063" x="2565400" y="2352675"/>
          <p14:tracePt t="72081" x="2478088" y="2540000"/>
          <p14:tracePt t="72097" x="2390775" y="2690813"/>
          <p14:tracePt t="72100" x="2339975" y="2765425"/>
          <p14:tracePt t="72114" x="2290763" y="2840038"/>
          <p14:tracePt t="72116" x="2252663" y="2890838"/>
          <p14:tracePt t="72131" x="2228850" y="2952750"/>
          <p14:tracePt t="72133" x="2178050" y="3016250"/>
          <p14:tracePt t="72148" x="2090738" y="3103563"/>
          <p14:tracePt t="72164" x="2065338" y="3154363"/>
          <p14:tracePt t="72181" x="2039938" y="3178175"/>
          <p14:tracePt t="72197" x="2014538" y="3190875"/>
          <p14:tracePt t="72214" x="1939925" y="3203575"/>
          <p14:tracePt t="72230" x="1865313" y="3203575"/>
          <p14:tracePt t="72247" x="1801813" y="3203575"/>
          <p14:tracePt t="72263" x="1778000" y="3203575"/>
          <p14:tracePt t="72281" x="1765300" y="3203575"/>
          <p14:tracePt t="72284" x="1752600" y="3203575"/>
          <p14:tracePt t="72298" x="1714500" y="3203575"/>
          <p14:tracePt t="72300" x="1689100" y="3203575"/>
          <p14:tracePt t="72314" x="1665288" y="3203575"/>
          <p14:tracePt t="72317" x="1627188" y="3203575"/>
          <p14:tracePt t="72332" x="1577975" y="3203575"/>
          <p14:tracePt t="72348" x="1527175" y="3178175"/>
          <p14:tracePt t="72364" x="1489075" y="3154363"/>
          <p14:tracePt t="72381" x="1452563" y="3141663"/>
          <p14:tracePt t="72398" x="1363663" y="3116263"/>
          <p14:tracePt t="72414" x="1314450" y="3078163"/>
          <p14:tracePt t="72431" x="1276350" y="3065463"/>
          <p14:tracePt t="72448" x="1263650" y="3054350"/>
          <p14:tracePt t="72465" x="1252538" y="3041650"/>
          <p14:tracePt t="72533" x="1252538" y="3028950"/>
          <p14:tracePt t="72540" x="1239838" y="3028950"/>
          <p14:tracePt t="72548" x="1239838" y="3016250"/>
          <p14:tracePt t="72565" x="1214438" y="3016250"/>
          <p14:tracePt t="72582" x="1176338" y="3003550"/>
          <p14:tracePt t="72598" x="1139825" y="2978150"/>
          <p14:tracePt t="72614" x="1127125" y="2978150"/>
          <p14:tracePt t="73381" x="1139825" y="2978150"/>
          <p14:tracePt t="73405" x="1150938" y="2978150"/>
          <p14:tracePt t="73413" x="1163638" y="2978150"/>
          <p14:tracePt t="73421" x="1201738" y="2978150"/>
          <p14:tracePt t="73434" x="1239838" y="2978150"/>
          <p14:tracePt t="73436" x="1276350" y="2978150"/>
          <p14:tracePt t="73451" x="1301750" y="2978150"/>
          <p14:tracePt t="73453" x="1327150" y="2978150"/>
          <p14:tracePt t="73468" x="1363663" y="2978150"/>
          <p14:tracePt t="73484" x="1376363" y="2978150"/>
          <p14:tracePt t="73501" x="1414463" y="2978150"/>
          <p14:tracePt t="73518" x="1465263" y="2978150"/>
          <p14:tracePt t="73535" x="1527175" y="2978150"/>
          <p14:tracePt t="73550" x="1552575" y="2978150"/>
          <p14:tracePt t="73629" x="1565275" y="2978150"/>
          <p14:tracePt t="73844" x="1552575" y="2978150"/>
          <p14:tracePt t="73852" x="1489075" y="2978150"/>
          <p14:tracePt t="73861" x="1401763" y="2978150"/>
          <p14:tracePt t="73868" x="1301750" y="2978150"/>
          <p14:tracePt t="73885" x="1163638" y="2990850"/>
          <p14:tracePt t="73902" x="1076325" y="3003550"/>
          <p14:tracePt t="73918" x="1050925" y="3016250"/>
          <p14:tracePt t="73935" x="1038225" y="3016250"/>
          <p14:tracePt t="73952" x="1027113" y="3016250"/>
          <p14:tracePt t="74149" x="1038225" y="3016250"/>
          <p14:tracePt t="74165" x="1050925" y="3016250"/>
          <p14:tracePt t="74172" x="1063625" y="3016250"/>
          <p14:tracePt t="74187" x="1076325" y="3016250"/>
          <p14:tracePt t="74189" x="1101725" y="3016250"/>
          <p14:tracePt t="74203" x="1114425" y="3016250"/>
          <p14:tracePt t="74205" x="1127125" y="3003550"/>
          <p14:tracePt t="74220" x="1139825" y="3003550"/>
          <p14:tracePt t="74236" x="1176338" y="3003550"/>
          <p14:tracePt t="74253" x="1201738" y="2990850"/>
          <p14:tracePt t="74270" x="1214438" y="2990850"/>
          <p14:tracePt t="74285" x="1227138" y="2990850"/>
          <p14:tracePt t="74373" x="1227138" y="2978150"/>
          <p14:tracePt t="74380" x="1239838" y="2978150"/>
          <p14:tracePt t="74909" x="1263650" y="2978150"/>
          <p14:tracePt t="74917" x="1339850" y="2990850"/>
          <p14:tracePt t="74925" x="1439863" y="3028950"/>
          <p14:tracePt t="74938" x="1577975" y="3078163"/>
          <p14:tracePt t="74940" x="1689100" y="3103563"/>
          <p14:tracePt t="74954" x="1801813" y="3116263"/>
          <p14:tracePt t="74956" x="1890713" y="3128963"/>
          <p14:tracePt t="74972" x="1965325" y="3141663"/>
          <p14:tracePt t="74988" x="1990725" y="3154363"/>
          <p14:tracePt t="75037" x="2003425" y="3154363"/>
          <p14:tracePt t="75045" x="2014538" y="3154363"/>
          <p14:tracePt t="75054" x="2039938" y="3154363"/>
          <p14:tracePt t="75071" x="2127250" y="3154363"/>
          <p14:tracePt t="75088" x="2216150" y="3154363"/>
          <p14:tracePt t="75105" x="2339975" y="3154363"/>
          <p14:tracePt t="75122" x="2478088" y="3128963"/>
          <p14:tracePt t="75124" x="2528888" y="3128963"/>
          <p14:tracePt t="75139" x="2590800" y="3116263"/>
          <p14:tracePt t="75141" x="2641600" y="3103563"/>
          <p14:tracePt t="75156" x="2716213" y="3065463"/>
          <p14:tracePt t="75172" x="2790825" y="3054350"/>
          <p14:tracePt t="75189" x="2879725" y="3028950"/>
          <p14:tracePt t="75205" x="2941638" y="3016250"/>
          <p14:tracePt t="75222" x="2992438" y="3016250"/>
          <p14:tracePt t="75238" x="3003550" y="3016250"/>
          <p14:tracePt t="75389" x="2992438" y="3016250"/>
          <p14:tracePt t="75396" x="2979738" y="3016250"/>
          <p14:tracePt t="75405" x="2954338" y="3016250"/>
          <p14:tracePt t="75422" x="2928938" y="3028950"/>
          <p14:tracePt t="75439" x="2916238" y="3041650"/>
          <p14:tracePt t="75589" x="2890838" y="3054350"/>
          <p14:tracePt t="75605" x="2879725" y="3054350"/>
          <p14:tracePt t="75613" x="2854325" y="3054350"/>
          <p14:tracePt t="75622" x="2816225" y="3054350"/>
          <p14:tracePt t="75640" x="2654300" y="3078163"/>
          <p14:tracePt t="75657" x="2452688" y="3090863"/>
          <p14:tracePt t="75673" x="2265363" y="3116263"/>
          <p14:tracePt t="75690" x="2116138" y="3154363"/>
          <p14:tracePt t="75693" x="2065338" y="3154363"/>
          <p14:tracePt t="75707" x="2027238" y="3154363"/>
          <p14:tracePt t="75709" x="2003425" y="3154363"/>
          <p14:tracePt t="76085" x="2014538" y="3154363"/>
          <p14:tracePt t="76093" x="2065338" y="3154363"/>
          <p14:tracePt t="76108" x="2216150" y="3154363"/>
          <p14:tracePt t="76124" x="2365375" y="3154363"/>
          <p14:tracePt t="76141" x="2478088" y="3154363"/>
          <p14:tracePt t="76158" x="2565400" y="3128963"/>
          <p14:tracePt t="76174" x="2628900" y="3128963"/>
          <p14:tracePt t="76191" x="2690813" y="3103563"/>
          <p14:tracePt t="76208" x="2741613" y="3090863"/>
          <p14:tracePt t="76225" x="2778125" y="3090863"/>
          <p14:tracePt t="76241" x="2816225" y="3090863"/>
          <p14:tracePt t="76244" x="2841625" y="3090863"/>
          <p14:tracePt t="76258" x="2867025" y="3078163"/>
          <p14:tracePt t="76261" x="2890838" y="3065463"/>
          <p14:tracePt t="76275" x="2916238" y="3065463"/>
          <p14:tracePt t="76277" x="2928938" y="3065463"/>
          <p14:tracePt t="76292" x="2967038" y="3065463"/>
          <p14:tracePt t="76317" x="2979738" y="3065463"/>
          <p14:tracePt t="76325" x="2992438" y="3065463"/>
          <p14:tracePt t="76341" x="3003550" y="3065463"/>
          <p14:tracePt t="76358" x="3028950" y="3065463"/>
          <p14:tracePt t="76374" x="3041650" y="3065463"/>
          <p14:tracePt t="76392" x="3079750" y="3065463"/>
          <p14:tracePt t="76408" x="3103563" y="3065463"/>
          <p14:tracePt t="76425" x="3141663" y="3065463"/>
          <p14:tracePt t="76428" x="3179763" y="3065463"/>
          <p14:tracePt t="76442" x="3216275" y="3065463"/>
          <p14:tracePt t="76445" x="3267075" y="3065463"/>
          <p14:tracePt t="76459" x="3317875" y="3065463"/>
          <p14:tracePt t="76461" x="3354388" y="3065463"/>
          <p14:tracePt t="76476" x="3429000" y="3065463"/>
          <p14:tracePt t="76492" x="3492500" y="3041650"/>
          <p14:tracePt t="76509" x="3530600" y="3028950"/>
          <p14:tracePt t="76526" x="3592513" y="3016250"/>
          <p14:tracePt t="76542" x="3654425" y="3003550"/>
          <p14:tracePt t="76558" x="3692525" y="2990850"/>
          <p14:tracePt t="76575" x="3743325" y="2978150"/>
          <p14:tracePt t="76592" x="3779838" y="2978150"/>
          <p14:tracePt t="76609" x="3817938" y="2965450"/>
          <p14:tracePt t="76612" x="3843338" y="2965450"/>
          <p14:tracePt t="76626" x="3867150" y="2965450"/>
          <p14:tracePt t="76628" x="3892550" y="2965450"/>
          <p14:tracePt t="76643" x="3917950" y="2952750"/>
          <p14:tracePt t="76645" x="3956050" y="2941638"/>
          <p14:tracePt t="76660" x="4005263" y="2941638"/>
          <p14:tracePt t="76676" x="4056063" y="2928938"/>
          <p14:tracePt t="76693" x="4105275" y="2928938"/>
          <p14:tracePt t="76709" x="4143375" y="2903538"/>
          <p14:tracePt t="76726" x="4168775" y="2903538"/>
          <p14:tracePt t="76742" x="4205288" y="2890838"/>
          <p14:tracePt t="76759" x="4256088" y="2878138"/>
          <p14:tracePt t="76776" x="4318000" y="2865438"/>
          <p14:tracePt t="76793" x="4381500" y="2840038"/>
          <p14:tracePt t="76810" x="4430713" y="2828925"/>
          <p14:tracePt t="76812" x="4456113" y="2803525"/>
          <p14:tracePt t="76827" x="4481513" y="2803525"/>
          <p14:tracePt t="76829" x="4494213" y="2790825"/>
          <p14:tracePt t="76844" x="4530725" y="2778125"/>
          <p14:tracePt t="76860" x="4530725" y="2765425"/>
          <p14:tracePt t="77037" x="4543425" y="2765425"/>
          <p14:tracePt t="77044" x="4556125" y="2765425"/>
          <p14:tracePt t="77060" x="4556125" y="2752725"/>
          <p14:tracePt t="77068" x="4568825" y="2752725"/>
          <p14:tracePt t="77077" x="4568825" y="2740025"/>
          <p14:tracePt t="77094" x="4594225" y="2716213"/>
          <p14:tracePt t="77110" x="4606925" y="2690813"/>
          <p14:tracePt t="77126" x="4606925" y="2652713"/>
          <p14:tracePt t="77143" x="4606925" y="2627313"/>
          <p14:tracePt t="77160" x="4606925" y="2603500"/>
          <p14:tracePt t="77177" x="4606925" y="2565400"/>
          <p14:tracePt t="77180" x="4606925" y="2552700"/>
          <p14:tracePt t="77194" x="4606925" y="2540000"/>
          <p14:tracePt t="77211" x="4606925" y="2527300"/>
          <p14:tracePt t="77213" x="4606925" y="2503488"/>
          <p14:tracePt t="77228" x="4606925" y="2478088"/>
          <p14:tracePt t="77244" x="4606925" y="2465388"/>
          <p14:tracePt t="77261" x="4606925" y="2452688"/>
          <p14:tracePt t="77429" x="4606925" y="2439988"/>
          <p14:tracePt t="77444" x="4606925" y="2427288"/>
          <p14:tracePt t="77477" x="4606925" y="2414588"/>
          <p14:tracePt t="77500" x="4606925" y="2403475"/>
          <p14:tracePt t="77525" x="4606925" y="2390775"/>
          <p14:tracePt t="77533" x="4606925" y="2378075"/>
          <p14:tracePt t="77549" x="4606925" y="2365375"/>
          <p14:tracePt t="121052" x="4619625" y="2365375"/>
          <p14:tracePt t="121060" x="4681538" y="2352675"/>
          <p14:tracePt t="121076" x="5319713" y="2303463"/>
          <p14:tracePt t="121093" x="6572250" y="2303463"/>
          <p14:tracePt t="121108" x="7285038" y="2365375"/>
          <p14:tracePt t="121125" x="7385050" y="2403475"/>
          <p14:tracePt t="121141" x="7397750" y="2414588"/>
          <p14:tracePt t="121158" x="7397750" y="2427288"/>
          <p14:tracePt t="121175" x="7397750" y="2465388"/>
          <p14:tracePt t="121193" x="7435850" y="2527300"/>
          <p14:tracePt t="121209" x="7472363" y="2703513"/>
          <p14:tracePt t="121212" x="7485063" y="2840038"/>
          <p14:tracePt t="121225" x="7497763" y="2990850"/>
          <p14:tracePt t="121228" x="7510463" y="3154363"/>
          <p14:tracePt t="121242" x="7510463" y="3354388"/>
          <p14:tracePt t="121244" x="7510463" y="3603625"/>
          <p14:tracePt t="121260" x="7510463" y="4041775"/>
          <p14:tracePt t="121276" x="7459663" y="4618038"/>
          <p14:tracePt t="121293" x="7297738" y="5194300"/>
          <p14:tracePt t="121309" x="7046913" y="5656263"/>
          <p14:tracePt t="121326" x="6772275" y="6069013"/>
          <p14:tracePt t="121342" x="6572250" y="6370638"/>
          <p14:tracePt t="121359" x="6459538" y="6583363"/>
          <p14:tracePt t="121376" x="6446838" y="6732588"/>
          <p14:tracePt t="121392" x="6434138" y="6796088"/>
          <p14:tracePt t="121409" x="6446838" y="6845300"/>
          <p14:tracePt t="121412" x="6472238" y="6845300"/>
          <p14:tracePt t="121493" x="7059613" y="6783388"/>
          <p14:tracePt t="121509" x="7159625" y="6719888"/>
          <p14:tracePt t="121526" x="7185025" y="6683375"/>
          <p14:tracePt t="121542" x="7197725" y="6670675"/>
          <p14:tracePt t="121560" x="7223125" y="6619875"/>
          <p14:tracePt t="121576" x="7272338" y="6532563"/>
          <p14:tracePt t="121594" x="7348538" y="6407150"/>
          <p14:tracePt t="121596" x="7385050" y="6332538"/>
          <p14:tracePt t="121610" x="7410450" y="6257925"/>
          <p14:tracePt t="121612" x="7435850" y="6181725"/>
          <p14:tracePt t="121627" x="7485063" y="6045200"/>
          <p14:tracePt t="121643" x="7497763" y="5907088"/>
          <p14:tracePt t="121660" x="7497763" y="5768975"/>
          <p14:tracePt t="121676" x="7459663" y="5668963"/>
          <p14:tracePt t="121694" x="7448550" y="5656263"/>
          <p14:tracePt t="121796" x="7435850" y="5643563"/>
          <p14:tracePt t="121804" x="7435850" y="5607050"/>
          <p14:tracePt t="121812" x="7435850" y="5594350"/>
          <p14:tracePt t="121827" x="7459663" y="5568950"/>
          <p14:tracePt t="121843" x="7523163" y="5568950"/>
          <p14:tracePt t="121860" x="7572375" y="5543550"/>
          <p14:tracePt t="121877" x="7623175" y="5518150"/>
          <p14:tracePt t="121894" x="7661275" y="5481638"/>
          <p14:tracePt t="121910" x="7697788" y="5456238"/>
          <p14:tracePt t="121927" x="7785100" y="5407025"/>
          <p14:tracePt t="121943" x="7923213" y="5330825"/>
          <p14:tracePt t="121961" x="8074025" y="5268913"/>
          <p14:tracePt t="121963" x="8123238" y="5243513"/>
          <p14:tracePt t="121977" x="8148638" y="5218113"/>
          <p14:tracePt t="121980" x="8174038" y="5218113"/>
          <p14:tracePt t="121994" x="8186738" y="5205413"/>
          <p14:tracePt t="122116" x="8174038" y="5205413"/>
          <p14:tracePt t="122124" x="8135938" y="5205413"/>
          <p14:tracePt t="122132" x="8074025" y="5205413"/>
          <p14:tracePt t="122144" x="7974013" y="5205413"/>
          <p14:tracePt t="122161" x="7723188" y="5205413"/>
          <p14:tracePt t="122164" x="7597775" y="5205413"/>
          <p14:tracePt t="122178" x="7485063" y="5205413"/>
          <p14:tracePt t="122180" x="7397750" y="5194300"/>
          <p14:tracePt t="122195" x="7297738" y="5181600"/>
          <p14:tracePt t="122212" x="7259638" y="5181600"/>
          <p14:tracePt t="122228" x="7246938" y="5181600"/>
          <p14:tracePt t="122244" x="7235825" y="5181600"/>
          <p14:tracePt t="122261" x="7223125" y="5181600"/>
          <p14:tracePt t="122452" x="7210425" y="5181600"/>
          <p14:tracePt t="122461" x="7159625" y="5181600"/>
          <p14:tracePt t="122468" x="7097713" y="5181600"/>
          <p14:tracePt t="122478" x="7021513" y="5181600"/>
          <p14:tracePt t="122496" x="6884988" y="5181600"/>
          <p14:tracePt t="122512" x="6834188" y="5181600"/>
          <p14:tracePt t="122529" x="6808788" y="5181600"/>
          <p14:tracePt t="127972" x="6808788" y="5168900"/>
          <p14:tracePt t="127980" x="6808788" y="5143500"/>
          <p14:tracePt t="127993" x="6797675" y="5118100"/>
          <p14:tracePt t="127995" x="6759575" y="5092700"/>
          <p14:tracePt t="128010" x="6746875" y="5081588"/>
          <p14:tracePt t="128013" x="6734175" y="5068888"/>
          <p14:tracePt t="128027" x="6721475" y="5043488"/>
          <p14:tracePt t="128043" x="6721475" y="5030788"/>
          <p14:tracePt t="128060" x="6721475" y="4968875"/>
          <p14:tracePt t="128077" x="6721475" y="4718050"/>
          <p14:tracePt t="128093" x="6721475" y="4367213"/>
          <p14:tracePt t="128109" x="6721475" y="4092575"/>
          <p14:tracePt t="128126" x="6734175" y="3692525"/>
          <p14:tracePt t="128143" x="6859588" y="2903538"/>
          <p14:tracePt t="128160" x="6946900" y="2027238"/>
          <p14:tracePt t="128177" x="6959600" y="1439863"/>
          <p14:tracePt t="128180" x="6959600" y="1125538"/>
          <p14:tracePt t="128194" x="6959600" y="788988"/>
          <p14:tracePt t="128196" x="6959600" y="450850"/>
          <p14:tracePt t="128404" x="5507038" y="87313"/>
          <p14:tracePt t="128412" x="5319713" y="161925"/>
          <p14:tracePt t="128428" x="5032375" y="274638"/>
          <p14:tracePt t="128444" x="4756150" y="400050"/>
          <p14:tracePt t="128462" x="4530725" y="538163"/>
          <p14:tracePt t="128477" x="4330700" y="676275"/>
          <p14:tracePt t="128494" x="4156075" y="938213"/>
          <p14:tracePt t="128510" x="4005263" y="1227138"/>
          <p14:tracePt t="128528" x="3879850" y="1501775"/>
          <p14:tracePt t="128544" x="3792538" y="1776413"/>
          <p14:tracePt t="128547" x="3767138" y="1889125"/>
          <p14:tracePt t="128562" x="3756025" y="1989138"/>
          <p14:tracePt t="128564" x="3743325" y="2101850"/>
          <p14:tracePt t="128578" x="3730625" y="2165350"/>
          <p14:tracePt t="128580" x="3730625" y="2214563"/>
          <p14:tracePt t="128595" x="3717925" y="2303463"/>
          <p14:tracePt t="128612" x="3705225" y="2352675"/>
          <p14:tracePt t="128628" x="3692525" y="2378075"/>
          <p14:tracePt t="128644" x="3692525" y="2390775"/>
          <p14:tracePt t="128708" x="3717925" y="2403475"/>
          <p14:tracePt t="128716" x="3779838" y="2427288"/>
          <p14:tracePt t="128728" x="3879850" y="2452688"/>
          <p14:tracePt t="128745" x="4068763" y="2527300"/>
          <p14:tracePt t="128747" x="4117975" y="2552700"/>
          <p14:tracePt t="128762" x="4181475" y="2565400"/>
          <p14:tracePt t="128764" x="4205288" y="2590800"/>
          <p14:tracePt t="128779" x="4230688" y="2627313"/>
          <p14:tracePt t="128795" x="4243388" y="2627313"/>
          <p14:tracePt t="128812" x="4243388" y="2640013"/>
          <p14:tracePt t="128836" x="4243388" y="2652713"/>
          <p14:tracePt t="128845" x="4243388" y="2665413"/>
          <p14:tracePt t="128862" x="4217988" y="2665413"/>
          <p14:tracePt t="128878" x="4105275" y="2690813"/>
          <p14:tracePt t="128895" x="3817938" y="2765425"/>
          <p14:tracePt t="128901" x="3654425" y="2803525"/>
          <p14:tracePt t="128912" x="3505200" y="2840038"/>
          <p14:tracePt t="128930" x="3305175" y="2903538"/>
          <p14:tracePt t="128933" x="3254375" y="2928938"/>
          <p14:tracePt t="128946" x="3228975" y="2941638"/>
          <p14:tracePt t="128948" x="3205163" y="2941638"/>
          <p14:tracePt t="129036" x="3216275" y="2941638"/>
          <p14:tracePt t="129045" x="3267075" y="2928938"/>
          <p14:tracePt t="129053" x="3354388" y="2878138"/>
          <p14:tracePt t="129062" x="3441700" y="2828925"/>
          <p14:tracePt t="129079" x="3530600" y="2765425"/>
          <p14:tracePt t="129096" x="3554413" y="2765425"/>
          <p14:tracePt t="129212" x="3541713" y="2765425"/>
          <p14:tracePt t="129220" x="3530600" y="2765425"/>
          <p14:tracePt t="129230" x="3505200" y="2765425"/>
          <p14:tracePt t="129246" x="3454400" y="2790825"/>
          <p14:tracePt t="129263" x="3429000" y="2790825"/>
          <p14:tracePt t="129280" x="3429000" y="2803525"/>
          <p14:tracePt t="129380" x="3441700" y="2803525"/>
          <p14:tracePt t="129388" x="3492500" y="2803525"/>
          <p14:tracePt t="129396" x="3554413" y="2803525"/>
          <p14:tracePt t="129414" x="3692525" y="2803525"/>
          <p14:tracePt t="129430" x="3756025" y="2803525"/>
          <p14:tracePt t="129446" x="3805238" y="2803525"/>
          <p14:tracePt t="129463" x="3867150" y="2803525"/>
          <p14:tracePt t="129480" x="3905250" y="2816225"/>
          <p14:tracePt t="129497" x="3917950" y="2816225"/>
          <p14:tracePt t="129564" x="3917950" y="2828925"/>
          <p14:tracePt t="129572" x="3892550" y="2840038"/>
          <p14:tracePt t="129580" x="3856038" y="2865438"/>
          <p14:tracePt t="129597" x="3792538" y="2903538"/>
          <p14:tracePt t="129613" x="3743325" y="2952750"/>
          <p14:tracePt t="129630" x="3667125" y="2990850"/>
          <p14:tracePt t="129647" x="3643313" y="3028950"/>
          <p14:tracePt t="129664" x="3643313" y="3041650"/>
          <p14:tracePt t="129667" x="3630613" y="3041650"/>
          <p14:tracePt t="129692" x="3630613" y="3054350"/>
          <p14:tracePt t="129701" x="3630613" y="3065463"/>
          <p14:tracePt t="129714" x="3654425" y="3078163"/>
          <p14:tracePt t="129716" x="3717925" y="3090863"/>
          <p14:tracePt t="129731" x="3905250" y="3116263"/>
          <p14:tracePt t="129748" x="4181475" y="3128963"/>
          <p14:tracePt t="129765" x="4443413" y="3141663"/>
          <p14:tracePt t="129781" x="4556125" y="3141663"/>
          <p14:tracePt t="129797" x="4594225" y="3141663"/>
          <p14:tracePt t="129884" x="4556125" y="3165475"/>
          <p14:tracePt t="129892" x="4494213" y="3203575"/>
          <p14:tracePt t="129900" x="4418013" y="3254375"/>
          <p14:tracePt t="129915" x="4330700" y="3303588"/>
          <p14:tracePt t="129917" x="4217988" y="3354388"/>
          <p14:tracePt t="129933" x="4081463" y="3441700"/>
          <p14:tracePt t="129948" x="4005263" y="3479800"/>
          <p14:tracePt t="129965" x="3979863" y="3479800"/>
          <p14:tracePt t="129981" x="3979863" y="3490913"/>
          <p14:tracePt t="130044" x="4005263" y="3490913"/>
          <p14:tracePt t="130052" x="4092575" y="3490913"/>
          <p14:tracePt t="130065" x="4243388" y="3490913"/>
          <p14:tracePt t="130068" x="4394200" y="3490913"/>
          <p14:tracePt t="130081" x="4530725" y="3490913"/>
          <p14:tracePt t="130100" x="4706938" y="3490913"/>
          <p14:tracePt t="130116" x="4719638" y="3490913"/>
          <p14:tracePt t="130276" x="4719638" y="3516313"/>
          <p14:tracePt t="130284" x="4706938" y="3529013"/>
          <p14:tracePt t="130300" x="4681538" y="3541713"/>
          <p14:tracePt t="130316" x="4656138" y="3554413"/>
          <p14:tracePt t="130333" x="4643438" y="3554413"/>
          <p14:tracePt t="130349" x="4643438" y="3567113"/>
          <p14:tracePt t="130366" x="4630738" y="3579813"/>
          <p14:tracePt t="130388" x="4630738" y="3590925"/>
          <p14:tracePt t="130404" x="4630738" y="3603625"/>
          <p14:tracePt t="130416" x="4630738" y="3616325"/>
          <p14:tracePt t="130432" x="4630738" y="3667125"/>
          <p14:tracePt t="130450" x="4630738" y="3729038"/>
          <p14:tracePt t="130452" x="4630738" y="3779838"/>
          <p14:tracePt t="130466" x="4656138" y="3816350"/>
          <p14:tracePt t="130468" x="4668838" y="3854450"/>
          <p14:tracePt t="130483" x="4706938" y="3905250"/>
          <p14:tracePt t="130500" x="4732338" y="3929063"/>
          <p14:tracePt t="130516" x="4756150" y="3979863"/>
          <p14:tracePt t="130533" x="4794250" y="4041775"/>
          <p14:tracePt t="130549" x="4856163" y="4079875"/>
          <p14:tracePt t="130566" x="4868863" y="4117975"/>
          <p14:tracePt t="130583" x="4881563" y="4141788"/>
          <p14:tracePt t="130600" x="4881563" y="4154488"/>
          <p14:tracePt t="130616" x="4881563" y="4167188"/>
          <p14:tracePt t="130620" x="4881563" y="4179888"/>
          <p14:tracePt t="130634" x="4881563" y="4192588"/>
          <p14:tracePt t="130636" x="4881563" y="4205288"/>
          <p14:tracePt t="130650" x="4881563" y="4217988"/>
          <p14:tracePt t="130653" x="4881563" y="4230688"/>
          <p14:tracePt t="130667" x="4881563" y="4241800"/>
          <p14:tracePt t="130684" x="4819650" y="4279900"/>
          <p14:tracePt t="130700" x="4756150" y="4292600"/>
          <p14:tracePt t="130716" x="4694238" y="4330700"/>
          <p14:tracePt t="130733" x="4594225" y="4379913"/>
          <p14:tracePt t="130749" x="4494213" y="4418013"/>
          <p14:tracePt t="130767" x="4418013" y="4454525"/>
          <p14:tracePt t="130783" x="4330700" y="4467225"/>
          <p14:tracePt t="130800" x="4256088" y="4492625"/>
          <p14:tracePt t="130817" x="4168775" y="4505325"/>
          <p14:tracePt t="130821" x="4092575" y="4505325"/>
          <p14:tracePt t="130834" x="4030663" y="4505325"/>
          <p14:tracePt t="130836" x="3979863" y="4505325"/>
          <p14:tracePt t="130852" x="3892550" y="4505325"/>
          <p14:tracePt t="130869" x="3830638" y="4505325"/>
          <p14:tracePt t="130884" x="3792538" y="4505325"/>
          <p14:tracePt t="130908" x="3779838" y="4505325"/>
          <p14:tracePt t="130948" x="3779838" y="4492625"/>
          <p14:tracePt t="130956" x="3779838" y="4467225"/>
          <p14:tracePt t="130968" x="3779838" y="4443413"/>
          <p14:tracePt t="130984" x="3779838" y="4418013"/>
          <p14:tracePt t="131001" x="3779838" y="4379913"/>
          <p14:tracePt t="131004" x="3779838" y="4367213"/>
          <p14:tracePt t="131018" x="3779838" y="4341813"/>
          <p14:tracePt t="131021" x="3767138" y="4305300"/>
          <p14:tracePt t="131035" x="3756025" y="4292600"/>
          <p14:tracePt t="131037" x="3743325" y="4279900"/>
          <p14:tracePt t="131052" x="3730625" y="4254500"/>
          <p14:tracePt t="131076" x="3717925" y="4254500"/>
          <p14:tracePt t="131092" x="3705225" y="4241800"/>
          <p14:tracePt t="131101" x="3692525" y="4241800"/>
          <p14:tracePt t="131117" x="3667125" y="4241800"/>
          <p14:tracePt t="131134" x="3643313" y="4241800"/>
          <p14:tracePt t="131151" x="3579813" y="4241800"/>
          <p14:tracePt t="131168" x="3541713" y="4241800"/>
          <p14:tracePt t="131172" x="3530600" y="4241800"/>
          <p14:tracePt t="131185" x="3505200" y="4241800"/>
          <p14:tracePt t="131204" x="3492500" y="4241800"/>
          <p14:tracePt t="131260" x="3517900" y="4241800"/>
          <p14:tracePt t="131268" x="3541713" y="4241800"/>
          <p14:tracePt t="131276" x="3567113" y="4241800"/>
          <p14:tracePt t="131285" x="3592513" y="4241800"/>
          <p14:tracePt t="131301" x="3654425" y="4241800"/>
          <p14:tracePt t="131318" x="3717925" y="4241800"/>
          <p14:tracePt t="131335" x="3779838" y="4241800"/>
          <p14:tracePt t="131352" x="3817938" y="4217988"/>
          <p14:tracePt t="131369" x="3856038" y="4217988"/>
          <p14:tracePt t="131404" x="3867150" y="4217988"/>
          <p14:tracePt t="131428" x="3879850" y="4217988"/>
          <p14:tracePt t="131435" x="3892550" y="4217988"/>
          <p14:tracePt t="131444" x="3892550" y="4205288"/>
          <p14:tracePt t="131460" x="3905250" y="4205288"/>
          <p14:tracePt t="131484" x="3917950" y="4205288"/>
          <p14:tracePt t="131492" x="3917950" y="4192588"/>
          <p14:tracePt t="131508" x="3930650" y="4192588"/>
          <p14:tracePt t="132340" x="3905250" y="4192588"/>
          <p14:tracePt t="132348" x="3879850" y="4192588"/>
          <p14:tracePt t="132356" x="3856038" y="4205288"/>
          <p14:tracePt t="132372" x="3817938" y="4217988"/>
          <p14:tracePt t="132388" x="3756025" y="4241800"/>
          <p14:tracePt t="132404" x="3717925" y="4254500"/>
          <p14:tracePt t="132421" x="3705225" y="4267200"/>
          <p14:tracePt t="132437" x="3679825" y="4267200"/>
          <p14:tracePt t="132454" x="3667125" y="4279900"/>
          <p14:tracePt t="132472" x="3654425" y="4279900"/>
          <p14:tracePt t="132488" x="3630613" y="4292600"/>
          <p14:tracePt t="132504" x="3617913" y="4292600"/>
          <p14:tracePt t="132532" x="3605213" y="4292600"/>
          <p14:tracePt t="132540" x="3592513" y="4292600"/>
          <p14:tracePt t="138524" x="3617913" y="4279900"/>
          <p14:tracePt t="138532" x="3692525" y="4230688"/>
          <p14:tracePt t="138540" x="3817938" y="4154488"/>
          <p14:tracePt t="138553" x="3956050" y="4092575"/>
          <p14:tracePt t="138556" x="4105275" y="4029075"/>
          <p14:tracePt t="138571" x="4418013" y="3916363"/>
          <p14:tracePt t="138588" x="4681538" y="3829050"/>
          <p14:tracePt t="138604" x="4743450" y="3792538"/>
          <p14:tracePt t="139044" x="4706938" y="3792538"/>
          <p14:tracePt t="139052" x="4668838" y="3803650"/>
          <p14:tracePt t="139060" x="4643438" y="3816350"/>
          <p14:tracePt t="139072" x="4630738" y="3829050"/>
          <p14:tracePt t="139089" x="4606925" y="3829050"/>
          <p14:tracePt t="139092" x="4594225" y="3829050"/>
          <p14:tracePt t="139108" x="4594225" y="3841750"/>
          <p14:tracePt t="139556" x="4594225" y="3854450"/>
          <p14:tracePt t="139564" x="4594225" y="3867150"/>
          <p14:tracePt t="139573" x="4594225" y="3892550"/>
          <p14:tracePt t="139589" x="4594225" y="3967163"/>
          <p14:tracePt t="139606" x="4594225" y="4017963"/>
          <p14:tracePt t="139623" x="4594225" y="4079875"/>
          <p14:tracePt t="139640" x="4594225" y="4154488"/>
          <p14:tracePt t="139657" x="4581525" y="4230688"/>
          <p14:tracePt t="139660" x="4568825" y="4254500"/>
          <p14:tracePt t="139673" x="4556125" y="4279900"/>
          <p14:tracePt t="139690" x="4506913" y="4330700"/>
          <p14:tracePt t="139693" x="4494213" y="4354513"/>
          <p14:tracePt t="139708" x="4456113" y="4392613"/>
          <p14:tracePt t="139724" x="4443413" y="4418013"/>
          <p14:tracePt t="139740" x="4430713" y="4430713"/>
          <p14:tracePt t="139860" x="4418013" y="4430713"/>
          <p14:tracePt t="139876" x="4406900" y="4443413"/>
          <p14:tracePt t="139884" x="4394200" y="4443413"/>
          <p14:tracePt t="139891" x="4381500" y="4443413"/>
          <p14:tracePt t="139924" x="4368800" y="4454525"/>
          <p14:tracePt t="139941" x="4356100" y="4454525"/>
          <p14:tracePt t="139957" x="4343400" y="4454525"/>
          <p14:tracePt t="139973" x="4343400" y="4467225"/>
          <p14:tracePt t="145324" x="4368800" y="4467225"/>
          <p14:tracePt t="145332" x="4418013" y="4443413"/>
          <p14:tracePt t="145340" x="4494213" y="4392613"/>
          <p14:tracePt t="145355" x="4568825" y="4305300"/>
          <p14:tracePt t="145372" x="4568825" y="4279900"/>
          <p14:tracePt t="145388" x="4568825" y="4267200"/>
          <p14:tracePt t="145405" x="4581525" y="4267200"/>
          <p14:tracePt t="145421" x="4619625" y="4254500"/>
          <p14:tracePt t="145438" x="4694238" y="4230688"/>
          <p14:tracePt t="145455" x="4756150" y="4217988"/>
          <p14:tracePt t="145472" x="4868863" y="4254500"/>
          <p14:tracePt t="145489" x="4968875" y="4454525"/>
          <p14:tracePt t="145491" x="4994275" y="4543425"/>
          <p14:tracePt t="145506" x="4994275" y="4605338"/>
          <p14:tracePt t="145508" x="4981575" y="4630738"/>
          <p14:tracePt t="145523" x="4881563" y="4656138"/>
          <p14:tracePt t="145540" x="4856163" y="4679950"/>
          <p14:tracePt t="145692" x="4856163" y="4667250"/>
          <p14:tracePt t="145700" x="4868863" y="4643438"/>
          <p14:tracePt t="145708" x="4906963" y="4618038"/>
          <p14:tracePt t="145723" x="4945063" y="4554538"/>
          <p14:tracePt t="145740" x="4956175" y="4492625"/>
          <p14:tracePt t="145756" x="4968875" y="4467225"/>
          <p14:tracePt t="145773" x="4968875" y="4454525"/>
          <p14:tracePt t="145844" x="4968875" y="4443413"/>
          <p14:tracePt t="145852" x="4968875" y="4430713"/>
          <p14:tracePt t="145860" x="4981575" y="4430713"/>
          <p14:tracePt t="145872" x="4981575" y="4418013"/>
          <p14:tracePt t="145890" x="4981575" y="4392613"/>
          <p14:tracePt t="145892" x="4981575" y="4379913"/>
          <p14:tracePt t="145907" x="4981575" y="4341813"/>
          <p14:tracePt t="145924" x="4981575" y="4305300"/>
          <p14:tracePt t="145940" x="4981575" y="4267200"/>
          <p14:tracePt t="145956" x="4994275" y="4205288"/>
          <p14:tracePt t="145973" x="5006975" y="4129088"/>
          <p14:tracePt t="145989" x="5019675" y="4054475"/>
          <p14:tracePt t="146006" x="5019675" y="3992563"/>
          <p14:tracePt t="146022" x="5032375" y="3905250"/>
          <p14:tracePt t="146040" x="5045075" y="3829050"/>
          <p14:tracePt t="146057" x="5068888" y="3754438"/>
          <p14:tracePt t="146060" x="5081588" y="3716338"/>
          <p14:tracePt t="146073" x="5081588" y="3692525"/>
          <p14:tracePt t="146091" x="5106988" y="3629025"/>
          <p14:tracePt t="146107" x="5119688" y="3603625"/>
          <p14:tracePt t="146123" x="5119688" y="3567113"/>
          <p14:tracePt t="146140" x="5132388" y="3554413"/>
          <p14:tracePt t="146157" x="5132388" y="3541713"/>
          <p14:tracePt t="146173" x="5132388" y="3529013"/>
          <p14:tracePt t="146211" x="5132388" y="3516313"/>
          <p14:tracePt t="146228" x="5132388" y="3490913"/>
          <p14:tracePt t="146236" x="5145088" y="3467100"/>
          <p14:tracePt t="146244" x="5145088" y="3441700"/>
          <p14:tracePt t="146258" x="5145088" y="3416300"/>
          <p14:tracePt t="146260" x="5157788" y="3390900"/>
          <p14:tracePt t="146275" x="5170488" y="3367088"/>
          <p14:tracePt t="146277" x="5170488" y="3328988"/>
          <p14:tracePt t="146291" x="5194300" y="3278188"/>
          <p14:tracePt t="146308" x="5219700" y="3228975"/>
          <p14:tracePt t="146324" x="5270500" y="3178175"/>
          <p14:tracePt t="146341" x="5307013" y="3128963"/>
          <p14:tracePt t="146357" x="5319713" y="3116263"/>
          <p14:tracePt t="146374" x="5319713" y="3103563"/>
          <p14:tracePt t="146476" x="5332413" y="3103563"/>
          <p14:tracePt t="146484" x="5345113" y="3103563"/>
          <p14:tracePt t="146500" x="5357813" y="3103563"/>
          <p14:tracePt t="146508" x="5383213" y="3103563"/>
          <p14:tracePt t="146525" x="5394325" y="3116263"/>
          <p14:tracePt t="146541" x="5394325" y="3128963"/>
          <p14:tracePt t="146557" x="5407025" y="3154363"/>
          <p14:tracePt t="146575" x="5419725" y="3165475"/>
          <p14:tracePt t="146592" x="5432425" y="3178175"/>
          <p14:tracePt t="146609" x="5445125" y="3203575"/>
          <p14:tracePt t="146611" x="5457825" y="3228975"/>
          <p14:tracePt t="146625" x="5470525" y="3254375"/>
          <p14:tracePt t="146627" x="5495925" y="3278188"/>
          <p14:tracePt t="146642" x="5507038" y="3316288"/>
          <p14:tracePt t="146644" x="5532438" y="3354388"/>
          <p14:tracePt t="146659" x="5570538" y="3403600"/>
          <p14:tracePt t="146676" x="5607050" y="3467100"/>
          <p14:tracePt t="146692" x="5645150" y="3503613"/>
          <p14:tracePt t="146709" x="5683250" y="3579813"/>
          <p14:tracePt t="146725" x="5719763" y="3654425"/>
          <p14:tracePt t="146741" x="5757863" y="3729038"/>
          <p14:tracePt t="146758" x="5783263" y="3779838"/>
          <p14:tracePt t="146775" x="5821363" y="3829050"/>
          <p14:tracePt t="146792" x="5857875" y="3879850"/>
          <p14:tracePt t="146809" x="5883275" y="3941763"/>
          <p14:tracePt t="146812" x="5895975" y="3979863"/>
          <p14:tracePt t="146826" x="5921375" y="4017963"/>
          <p14:tracePt t="146828" x="5957888" y="4079875"/>
          <p14:tracePt t="146843" x="5983288" y="4154488"/>
          <p14:tracePt t="146845" x="6021388" y="4230688"/>
          <p14:tracePt t="146859" x="6083300" y="4367213"/>
          <p14:tracePt t="146875" x="6121400" y="4479925"/>
          <p14:tracePt t="146893" x="6170613" y="4605338"/>
          <p14:tracePt t="146909" x="6208713" y="4692650"/>
          <p14:tracePt t="146926" x="6259513" y="4792663"/>
          <p14:tracePt t="146942" x="6308725" y="4943475"/>
          <p14:tracePt t="146959" x="6346825" y="5056188"/>
          <p14:tracePt t="146976" x="6396038" y="5156200"/>
          <p14:tracePt t="146992" x="6421438" y="5230813"/>
          <p14:tracePt t="147010" x="6446838" y="5305425"/>
          <p14:tracePt t="147013" x="6446838" y="5330825"/>
          <p14:tracePt t="147027" x="6483350" y="5394325"/>
          <p14:tracePt t="147043" x="6508750" y="5430838"/>
          <p14:tracePt t="147060" x="6521450" y="5481638"/>
          <p14:tracePt t="147076" x="6559550" y="5530850"/>
          <p14:tracePt t="147093" x="6596063" y="5568950"/>
          <p14:tracePt t="147109" x="6621463" y="5619750"/>
          <p14:tracePt t="147126" x="6634163" y="5643563"/>
          <p14:tracePt t="147142" x="6634163" y="5668963"/>
          <p14:tracePt t="147160" x="6634163" y="5743575"/>
          <p14:tracePt t="147176" x="6346825" y="5945188"/>
          <p14:tracePt t="147193" x="5570538" y="6319838"/>
          <p14:tracePt t="147196" x="5019675" y="6532563"/>
          <p14:tracePt t="147210" x="4468813" y="6719888"/>
          <p14:tracePt t="147556" x="3530600" y="6796088"/>
          <p14:tracePt t="147563" x="3592513" y="6745288"/>
          <p14:tracePt t="147578" x="3667125" y="6683375"/>
          <p14:tracePt t="147580" x="3743325" y="6619875"/>
          <p14:tracePt t="147594" x="3805238" y="6570663"/>
          <p14:tracePt t="147596" x="3867150" y="6519863"/>
          <p14:tracePt t="147611" x="3968750" y="6419850"/>
          <p14:tracePt t="147628" x="4130675" y="6294438"/>
          <p14:tracePt t="147644" x="4368800" y="6145213"/>
          <p14:tracePt t="147661" x="4694238" y="5969000"/>
          <p14:tracePt t="147677" x="4994275" y="5819775"/>
          <p14:tracePt t="147695" x="5181600" y="5719763"/>
          <p14:tracePt t="147711" x="5219700" y="5681663"/>
          <p14:tracePt t="147728" x="5294313" y="5630863"/>
          <p14:tracePt t="147744" x="5394325" y="5556250"/>
          <p14:tracePt t="147747" x="5457825" y="5518150"/>
          <p14:tracePt t="147762" x="5507038" y="5494338"/>
          <p14:tracePt t="147764" x="5583238" y="5456238"/>
          <p14:tracePt t="147778" x="5645150" y="5407025"/>
          <p14:tracePt t="147780" x="5708650" y="5356225"/>
          <p14:tracePt t="147795" x="5808663" y="5294313"/>
          <p14:tracePt t="147812" x="5857875" y="5268913"/>
          <p14:tracePt t="147828" x="5883275" y="5256213"/>
          <p14:tracePt t="147876" x="5895975" y="5256213"/>
          <p14:tracePt t="147884" x="5921375" y="5256213"/>
          <p14:tracePt t="147895" x="5957888" y="5256213"/>
          <p14:tracePt t="147912" x="6008688" y="5281613"/>
          <p14:tracePt t="147928" x="6057900" y="5330825"/>
          <p14:tracePt t="147945" x="6083300" y="5430838"/>
          <p14:tracePt t="147947" x="6083300" y="5507038"/>
          <p14:tracePt t="147962" x="6083300" y="5556250"/>
          <p14:tracePt t="147964" x="6083300" y="5607050"/>
          <p14:tracePt t="147980" x="5983288" y="5681663"/>
          <p14:tracePt t="147996" x="5921375" y="5732463"/>
          <p14:tracePt t="148012" x="5921375" y="5743575"/>
          <p14:tracePt t="148108" x="5921375" y="5732463"/>
          <p14:tracePt t="148132" x="5932488" y="5732463"/>
          <p14:tracePt t="148140" x="5957888" y="5719763"/>
          <p14:tracePt t="148147" x="5983288" y="5707063"/>
          <p14:tracePt t="148163" x="6045200" y="5681663"/>
          <p14:tracePt t="148180" x="6134100" y="5619750"/>
          <p14:tracePt t="148196" x="6196013" y="5556250"/>
          <p14:tracePt t="148213" x="6246813" y="5518150"/>
          <p14:tracePt t="148229" x="6283325" y="5481638"/>
          <p14:tracePt t="148245" x="6370638" y="5443538"/>
          <p14:tracePt t="148262" x="6446838" y="5418138"/>
          <p14:tracePt t="148279" x="6584950" y="5356225"/>
          <p14:tracePt t="148296" x="6708775" y="5305425"/>
          <p14:tracePt t="148313" x="6884988" y="5230813"/>
          <p14:tracePt t="148315" x="6972300" y="5205413"/>
          <p14:tracePt t="148330" x="7046913" y="5181600"/>
          <p14:tracePt t="148332" x="7123113" y="5156200"/>
          <p14:tracePt t="148347" x="7197725" y="5118100"/>
          <p14:tracePt t="148363" x="7259638" y="5092700"/>
          <p14:tracePt t="148379" x="7297738" y="5081588"/>
          <p14:tracePt t="148396" x="7323138" y="5068888"/>
          <p14:tracePt t="148413" x="7335838" y="5056188"/>
          <p14:tracePt t="148429" x="7348538" y="5056188"/>
          <p14:tracePt t="149604" x="7348538" y="5068888"/>
          <p14:tracePt t="149627" x="7348538" y="5081588"/>
          <p14:tracePt t="149652" x="7348538" y="5092700"/>
          <p14:tracePt t="149660" x="7348538" y="5105400"/>
          <p14:tracePt t="149788" x="7348538" y="5118100"/>
          <p14:tracePt t="149884" x="7335838" y="5118100"/>
          <p14:tracePt t="150212" x="7323138" y="5118100"/>
          <p14:tracePt t="150940" x="7348538" y="5118100"/>
          <p14:tracePt t="150948" x="7359650" y="5118100"/>
          <p14:tracePt t="150956" x="7372350" y="5118100"/>
          <p14:tracePt t="150970" x="7397750" y="5118100"/>
          <p14:tracePt t="150972" x="7435850" y="5118100"/>
          <p14:tracePt t="150986" x="7485063" y="5118100"/>
          <p14:tracePt t="150988" x="7561263" y="5118100"/>
          <p14:tracePt t="151003" x="7648575" y="5118100"/>
          <p14:tracePt t="151020" x="7685088" y="5118100"/>
          <p14:tracePt t="151036" x="7697788" y="5118100"/>
          <p14:tracePt t="151053" x="7710488" y="5118100"/>
          <p14:tracePt t="151596" x="7697788" y="5118100"/>
          <p14:tracePt t="151612" x="7685088" y="5118100"/>
          <p14:tracePt t="151621" x="7673975" y="5130800"/>
          <p14:tracePt t="151636" x="7661275" y="5130800"/>
          <p14:tracePt t="151884" x="7648575" y="5143500"/>
          <p14:tracePt t="151900" x="7635875" y="5143500"/>
          <p14:tracePt t="151923" x="7623175" y="5143500"/>
          <p14:tracePt t="152052" x="7623175" y="5156200"/>
          <p14:tracePt t="152068" x="7623175" y="5168900"/>
          <p14:tracePt t="152100" x="7623175" y="5181600"/>
          <p14:tracePt t="152252" x="7635875" y="5143500"/>
          <p14:tracePt t="152260" x="7648575" y="5105400"/>
          <p14:tracePt t="152273" x="7648575" y="5068888"/>
          <p14:tracePt t="152275" x="7648575" y="5030788"/>
          <p14:tracePt t="152290" x="7661275" y="5005388"/>
          <p14:tracePt t="152292" x="7673975" y="4981575"/>
          <p14:tracePt t="152307" x="7685088" y="4918075"/>
          <p14:tracePt t="152324" x="7685088" y="4856163"/>
          <p14:tracePt t="152340" x="7697788" y="4818063"/>
          <p14:tracePt t="152357" x="7697788" y="4779963"/>
          <p14:tracePt t="152373" x="7710488" y="4743450"/>
          <p14:tracePt t="152390" x="7723188" y="4679950"/>
          <p14:tracePt t="152406" x="7735888" y="4656138"/>
          <p14:tracePt t="152423" x="7761288" y="4579938"/>
          <p14:tracePt t="152440" x="7785100" y="4530725"/>
          <p14:tracePt t="152443" x="7797800" y="4492625"/>
          <p14:tracePt t="152457" x="7810500" y="4467225"/>
          <p14:tracePt t="152459" x="7810500" y="4443413"/>
          <p14:tracePt t="152473" x="7823200" y="4405313"/>
          <p14:tracePt t="152475" x="7823200" y="4392613"/>
          <p14:tracePt t="152490" x="7823200" y="4379913"/>
          <p14:tracePt t="152492" x="7823200" y="4367213"/>
          <p14:tracePt t="152507" x="7835900" y="4354513"/>
          <p14:tracePt t="152684" x="7848600" y="4354513"/>
          <p14:tracePt t="152691" x="7848600" y="4341813"/>
          <p14:tracePt t="152780" x="7861300" y="4341813"/>
          <p14:tracePt t="152788" x="7874000" y="4341813"/>
          <p14:tracePt t="152820" x="7886700" y="4341813"/>
          <p14:tracePt t="152827" x="7897813" y="4341813"/>
          <p14:tracePt t="152841" x="7910513" y="4341813"/>
          <p14:tracePt t="152859" x="7923213" y="4341813"/>
          <p14:tracePt t="152875" x="7935913" y="4341813"/>
          <p14:tracePt t="152891" x="7948613" y="4341813"/>
          <p14:tracePt t="152908" x="7974013" y="4330700"/>
          <p14:tracePt t="152925" x="8010525" y="4330700"/>
          <p14:tracePt t="152941" x="8023225" y="4330700"/>
          <p14:tracePt t="152958" x="8035925" y="4330700"/>
          <p14:tracePt t="152975" x="8048625" y="4330700"/>
          <p14:tracePt t="152991" x="8061325" y="4330700"/>
          <p14:tracePt t="153012" x="8074025" y="4330700"/>
          <p14:tracePt t="153236" x="8074025" y="4341813"/>
          <p14:tracePt t="153252" x="8074025" y="4367213"/>
          <p14:tracePt t="153276" x="8074025" y="4379913"/>
          <p14:tracePt t="153292" x="8074025" y="4392613"/>
          <p14:tracePt t="153315" x="8074025" y="4405313"/>
          <p14:tracePt t="153324" x="8074025" y="4418013"/>
          <p14:tracePt t="153340" x="8074025" y="4430713"/>
          <p14:tracePt t="153356" x="8074025" y="4443413"/>
          <p14:tracePt t="153372" x="8074025" y="4454525"/>
          <p14:tracePt t="153380" x="8074025" y="4467225"/>
          <p14:tracePt t="153396" x="8074025" y="4479925"/>
          <p14:tracePt t="153411" x="8074025" y="4492625"/>
          <p14:tracePt t="153427" x="8086725" y="4492625"/>
          <p14:tracePt t="153443" x="8086725" y="4505325"/>
          <p14:tracePt t="153460" x="8086725" y="4518025"/>
          <p14:tracePt t="153660" x="8086725" y="4530725"/>
          <p14:tracePt t="153676" x="8086725" y="4554538"/>
          <p14:tracePt t="153683" x="8086725" y="4567238"/>
          <p14:tracePt t="153693" x="8086725" y="4579938"/>
          <p14:tracePt t="153709" x="8086725" y="4618038"/>
          <p14:tracePt t="153727" x="8086725" y="4643438"/>
          <p14:tracePt t="153743" x="8086725" y="4679950"/>
          <p14:tracePt t="153760" x="8086725" y="4705350"/>
          <p14:tracePt t="153763" x="8086725" y="4730750"/>
          <p14:tracePt t="153776" x="8086725" y="4743450"/>
          <p14:tracePt t="153779" x="8086725" y="4756150"/>
          <p14:tracePt t="153793" x="8086725" y="4779963"/>
          <p14:tracePt t="153795" x="8086725" y="4792663"/>
          <p14:tracePt t="153811" x="8086725" y="4805363"/>
          <p14:tracePt t="153827" x="8086725" y="4830763"/>
          <p14:tracePt t="153843" x="8086725" y="4843463"/>
          <p14:tracePt t="153860" x="8086725" y="4856163"/>
          <p14:tracePt t="153877" x="8086725" y="4868863"/>
          <p14:tracePt t="153894" x="8086725" y="4879975"/>
          <p14:tracePt t="153916" x="8086725" y="4892675"/>
          <p14:tracePt t="153932" x="8086725" y="4905375"/>
          <p14:tracePt t="153943" x="8086725" y="4918075"/>
          <p14:tracePt t="153972" x="8086725" y="4930775"/>
          <p14:tracePt t="154468" x="8086725" y="4943475"/>
          <p14:tracePt t="154660" x="8074025" y="4956175"/>
          <p14:tracePt t="154668" x="8074025" y="4968875"/>
          <p14:tracePt t="154684" x="8061325" y="4981575"/>
          <p14:tracePt t="154708" x="8061325" y="4992688"/>
          <p14:tracePt t="154724" x="8048625" y="4992688"/>
          <p14:tracePt t="154732" x="8035925" y="5005388"/>
          <p14:tracePt t="154747" x="8035925" y="5018088"/>
          <p14:tracePt t="154763" x="8023225" y="5030788"/>
          <p14:tracePt t="154788" x="8010525" y="5043488"/>
          <p14:tracePt t="154804" x="7999413" y="5056188"/>
          <p14:tracePt t="154813" x="7986713" y="5056188"/>
          <p14:tracePt t="154829" x="7974013" y="5068888"/>
          <p14:tracePt t="154846" x="7961313" y="5081588"/>
          <p14:tracePt t="154863" x="7935913" y="5092700"/>
          <p14:tracePt t="154884" x="7923213" y="5092700"/>
          <p14:tracePt t="154897" x="7923213" y="5105400"/>
          <p14:tracePt t="154899" x="7923213" y="5118100"/>
          <p14:tracePt t="156212" x="7974013" y="5118100"/>
          <p14:tracePt t="156219" x="8010525" y="5130800"/>
          <p14:tracePt t="156233" x="8048625" y="5143500"/>
          <p14:tracePt t="156251" x="8135938" y="5181600"/>
          <p14:tracePt t="156267" x="8199438" y="5194300"/>
          <p14:tracePt t="156284" x="8235950" y="5205413"/>
          <p14:tracePt t="156301" x="8274050" y="5205413"/>
          <p14:tracePt t="156317" x="8299450" y="5205413"/>
          <p14:tracePt t="156333" x="8335963" y="5205413"/>
          <p14:tracePt t="156350" x="8374063" y="5205413"/>
          <p14:tracePt t="156367" x="8399463" y="5205413"/>
          <p14:tracePt t="156384" x="8435975" y="5205413"/>
          <p14:tracePt t="156400" x="8486775" y="5205413"/>
          <p14:tracePt t="156417" x="8499475" y="5205413"/>
          <p14:tracePt t="156420" x="8512175" y="5205413"/>
          <p14:tracePt t="156435" x="8537575" y="5205413"/>
          <p14:tracePt t="156436" x="8537575" y="5194300"/>
          <p14:tracePt t="156451" x="8548688" y="5194300"/>
          <p14:tracePt t="156468" x="8561388" y="5181600"/>
          <p14:tracePt t="156484" x="8574088" y="5181600"/>
          <p14:tracePt t="156502" x="8586788" y="5181600"/>
          <p14:tracePt t="156517" x="8599488" y="5156200"/>
          <p14:tracePt t="156533" x="8612188" y="5156200"/>
          <p14:tracePt t="157700" x="8599488" y="5156200"/>
          <p14:tracePt t="157708" x="8586788" y="5168900"/>
          <p14:tracePt t="157720" x="8574088" y="5168900"/>
          <p14:tracePt t="157723" x="8574088" y="5181600"/>
          <p14:tracePt t="167653" x="8561388" y="5156200"/>
          <p14:tracePt t="167662" x="8537575" y="5081588"/>
          <p14:tracePt t="167670" x="8486775" y="4968875"/>
          <p14:tracePt t="167679" x="8386763" y="4830763"/>
          <p14:tracePt t="167697" x="8174038" y="4567238"/>
          <p14:tracePt t="167713" x="8061325" y="4305300"/>
          <p14:tracePt t="167730" x="8048625" y="4005263"/>
          <p14:tracePt t="167747" x="8048625" y="3641725"/>
          <p14:tracePt t="167750" x="8035925" y="3454400"/>
          <p14:tracePt t="167764" x="7999413" y="3290888"/>
          <p14:tracePt t="167766" x="7948613" y="3090863"/>
          <p14:tracePt t="167780" x="7897813" y="2890838"/>
          <p14:tracePt t="167783" x="7848600" y="2740025"/>
          <p14:tracePt t="167797" x="7723188" y="2478088"/>
          <p14:tracePt t="167813" x="7597775" y="2314575"/>
          <p14:tracePt t="167831" x="7485063" y="2201863"/>
          <p14:tracePt t="167847" x="7397750" y="2101850"/>
          <p14:tracePt t="167863" x="7323138" y="2039938"/>
          <p14:tracePt t="167880" x="7210425" y="2001838"/>
          <p14:tracePt t="167897" x="7010400" y="2001838"/>
          <p14:tracePt t="167914" x="6596063" y="2052638"/>
          <p14:tracePt t="167932" x="5870575" y="2190750"/>
          <p14:tracePt t="167934" x="5470525" y="2278063"/>
          <p14:tracePt t="167948" x="5132388" y="2365375"/>
          <p14:tracePt t="167950" x="4868863" y="2414588"/>
          <p14:tracePt t="167965" x="4506913" y="2516188"/>
          <p14:tracePt t="167981" x="4268788" y="2603500"/>
          <p14:tracePt t="167997" x="4181475" y="2640013"/>
          <p14:tracePt t="168014" x="4156075" y="2652713"/>
          <p14:tracePt t="168101" x="4143375" y="2652713"/>
          <p14:tracePt t="168109" x="4105275" y="2665413"/>
          <p14:tracePt t="168117" x="4081463" y="2665413"/>
          <p14:tracePt t="168131" x="4068763" y="2665413"/>
          <p14:tracePt t="168133" x="4043363" y="2665413"/>
          <p14:tracePt t="168148" x="3992563" y="2665413"/>
          <p14:tracePt t="168165" x="3930650" y="2678113"/>
          <p14:tracePt t="168182" x="3892550" y="2678113"/>
          <p14:tracePt t="168198" x="3879850" y="2703513"/>
          <p14:tracePt t="168325" x="3905250" y="2703513"/>
          <p14:tracePt t="168333" x="3943350" y="2703513"/>
          <p14:tracePt t="168349" x="4017963" y="2703513"/>
          <p14:tracePt t="168365" x="4081463" y="2703513"/>
          <p14:tracePt t="168382" x="4130675" y="2703513"/>
          <p14:tracePt t="168399" x="4168775" y="2703513"/>
          <p14:tracePt t="168415" x="4192588" y="2703513"/>
          <p14:tracePt t="168541" x="4217988" y="2703513"/>
          <p14:tracePt t="168549" x="4243388" y="2703513"/>
          <p14:tracePt t="168557" x="4268788" y="2716213"/>
          <p14:tracePt t="168565" x="4305300" y="2728913"/>
          <p14:tracePt t="168583" x="4356100" y="2740025"/>
          <p14:tracePt t="168599" x="4394200" y="2778125"/>
          <p14:tracePt t="168615" x="4430713" y="2790825"/>
          <p14:tracePt t="168632" x="4456113" y="2828925"/>
          <p14:tracePt t="168649" x="4518025" y="2865438"/>
          <p14:tracePt t="168666" x="4556125" y="2890838"/>
          <p14:tracePt t="168669" x="4581525" y="2890838"/>
          <p14:tracePt t="168682" x="4619625" y="2903538"/>
          <p14:tracePt t="168685" x="4656138" y="2928938"/>
          <p14:tracePt t="168700" x="4681538" y="2941638"/>
          <p14:tracePt t="168702" x="4732338" y="2941638"/>
          <p14:tracePt t="168717" x="4794250" y="2952750"/>
          <p14:tracePt t="168734" x="4856163" y="2952750"/>
          <p14:tracePt t="168749" x="4919663" y="2978150"/>
          <p14:tracePt t="168766" x="4968875" y="2978150"/>
          <p14:tracePt t="168782" x="5045075" y="2978150"/>
          <p14:tracePt t="168799" x="5119688" y="2978150"/>
          <p14:tracePt t="168816" x="5170488" y="2978150"/>
          <p14:tracePt t="168934" x="5181600" y="2978150"/>
          <p14:tracePt t="168941" x="5194300" y="2978150"/>
          <p14:tracePt t="168950" x="5219700" y="2978150"/>
          <p14:tracePt t="168966" x="5319713" y="2916238"/>
          <p14:tracePt t="168983" x="5432425" y="2865438"/>
          <p14:tracePt t="169000" x="5495925" y="2840038"/>
          <p14:tracePt t="169045" x="5507038" y="2840038"/>
          <p14:tracePt t="169053" x="5532438" y="2840038"/>
          <p14:tracePt t="169067" x="5583238" y="2840038"/>
          <p14:tracePt t="169069" x="5670550" y="2840038"/>
          <p14:tracePt t="169083" x="5770563" y="2840038"/>
          <p14:tracePt t="169086" x="5883275" y="2865438"/>
          <p14:tracePt t="169101" x="6070600" y="2941638"/>
          <p14:tracePt t="169117" x="6196013" y="3028950"/>
          <p14:tracePt t="169134" x="6270625" y="3116263"/>
          <p14:tracePt t="169151" x="6308725" y="3165475"/>
          <p14:tracePt t="169166" x="6334125" y="3241675"/>
          <p14:tracePt t="169183" x="6370638" y="3290888"/>
          <p14:tracePt t="169200" x="6408738" y="3354388"/>
          <p14:tracePt t="169217" x="6446838" y="3403600"/>
          <p14:tracePt t="169235" x="6483350" y="3467100"/>
          <p14:tracePt t="169237" x="6496050" y="3490913"/>
          <p14:tracePt t="169251" x="6521450" y="3516313"/>
          <p14:tracePt t="169253" x="6546850" y="3541713"/>
          <p14:tracePt t="169268" x="6584950" y="3590925"/>
          <p14:tracePt t="169270" x="6596063" y="3616325"/>
          <p14:tracePt t="169284" x="6659563" y="3716338"/>
          <p14:tracePt t="169301" x="6721475" y="3803650"/>
          <p14:tracePt t="169318" x="6797675" y="3916363"/>
          <p14:tracePt t="169335" x="6884988" y="4041775"/>
          <p14:tracePt t="169351" x="6972300" y="4141788"/>
          <p14:tracePt t="169367" x="7123113" y="4305300"/>
          <p14:tracePt t="169384" x="7285038" y="4479925"/>
          <p14:tracePt t="169401" x="7435850" y="4643438"/>
          <p14:tracePt t="169418" x="7572375" y="4779963"/>
          <p14:tracePt t="169421" x="7623175" y="4843463"/>
          <p14:tracePt t="169435" x="7673975" y="4905375"/>
          <p14:tracePt t="169452" x="7723188" y="4981575"/>
          <p14:tracePt t="169454" x="7748588" y="5018088"/>
          <p14:tracePt t="169469" x="7773988" y="5068888"/>
          <p14:tracePt t="169485" x="7773988" y="5105400"/>
          <p14:tracePt t="169501" x="7785100" y="5130800"/>
          <p14:tracePt t="169518" x="7810500" y="5168900"/>
          <p14:tracePt t="169535" x="7810500" y="5205413"/>
          <p14:tracePt t="169551" x="7810500" y="5230813"/>
          <p14:tracePt t="169568" x="7823200" y="5294313"/>
          <p14:tracePt t="169585" x="7823200" y="5343525"/>
          <p14:tracePt t="169602" x="7823200" y="5381625"/>
          <p14:tracePt t="169619" x="7823200" y="5443538"/>
          <p14:tracePt t="169621" x="7823200" y="5481638"/>
          <p14:tracePt t="169635" x="7823200" y="5507038"/>
          <p14:tracePt t="169652" x="7823200" y="5530850"/>
          <p14:tracePt t="169654" x="7823200" y="5543550"/>
          <p14:tracePt t="169669" x="7823200" y="5568950"/>
          <p14:tracePt t="169686" x="7823200" y="5581650"/>
          <p14:tracePt t="169845" x="7810500" y="5581650"/>
          <p14:tracePt t="169861" x="7785100" y="5581650"/>
          <p14:tracePt t="169868" x="7761288" y="5581650"/>
          <p14:tracePt t="169877" x="7748588" y="5568950"/>
          <p14:tracePt t="169886" x="7723188" y="5556250"/>
          <p14:tracePt t="169903" x="7697788" y="5518150"/>
          <p14:tracePt t="169919" x="7635875" y="5481638"/>
          <p14:tracePt t="169936" x="7597775" y="5443538"/>
          <p14:tracePt t="169952" x="7548563" y="5381625"/>
          <p14:tracePt t="169969" x="7485063" y="5343525"/>
          <p14:tracePt t="169986" x="7448550" y="5318125"/>
          <p14:tracePt t="169989" x="7435850" y="5294313"/>
          <p14:tracePt t="170002" x="7423150" y="5294313"/>
          <p14:tracePt t="170020" x="7423150" y="5268913"/>
          <p14:tracePt t="170037" x="7410450" y="5268913"/>
          <p14:tracePt t="170109" x="7410450" y="5256213"/>
          <p14:tracePt t="170118" x="7410450" y="5243513"/>
          <p14:tracePt t="170134" x="7410450" y="5218113"/>
          <p14:tracePt t="170142" x="7410450" y="5205413"/>
          <p14:tracePt t="170152" x="7410450" y="5194300"/>
          <p14:tracePt t="170170" x="7435850" y="5168900"/>
          <p14:tracePt t="170645" x="7448550" y="5168900"/>
          <p14:tracePt t="170662" x="7459663" y="5168900"/>
          <p14:tracePt t="170677" x="7485063" y="5168900"/>
          <p14:tracePt t="170693" x="7497763" y="5156200"/>
          <p14:tracePt t="170709" x="7510463" y="5156200"/>
          <p14:tracePt t="170718" x="7523163" y="5156200"/>
          <p14:tracePt t="170725" x="7523163" y="5143500"/>
          <p14:tracePt t="170738" x="7535863" y="5143500"/>
          <p14:tracePt t="170757" x="7535863" y="5130800"/>
          <p14:tracePt t="170772" x="7535863" y="5118100"/>
          <p14:tracePt t="170789" x="7485063" y="5092700"/>
          <p14:tracePt t="170806" x="7448550" y="5068888"/>
          <p14:tracePt t="171245" x="7485063" y="5068888"/>
          <p14:tracePt t="171254" x="7523163" y="5068888"/>
          <p14:tracePt t="171262" x="7548563" y="5068888"/>
          <p14:tracePt t="171272" x="7561263" y="5068888"/>
          <p14:tracePt t="171290" x="7572375" y="5068888"/>
          <p14:tracePt t="171365" x="7561263" y="5068888"/>
          <p14:tracePt t="171372" x="7548563" y="5081588"/>
          <p14:tracePt t="171381" x="7535863" y="5081588"/>
          <p14:tracePt t="171389" x="7510463" y="5092700"/>
          <p14:tracePt t="171406" x="7472363" y="5105400"/>
          <p14:tracePt t="171422" x="7435850" y="5105400"/>
          <p14:tracePt t="171440" x="7423150" y="5130800"/>
          <p14:tracePt t="171533" x="7459663" y="5130800"/>
          <p14:tracePt t="171541" x="7510463" y="5130800"/>
          <p14:tracePt t="171549" x="7548563" y="5130800"/>
          <p14:tracePt t="171557" x="7572375" y="5130800"/>
          <p14:tracePt t="171573" x="7610475" y="5130800"/>
          <p14:tracePt t="171590" x="7623175" y="5130800"/>
          <p14:tracePt t="171694" x="7623175" y="5143500"/>
          <p14:tracePt t="171701" x="7610475" y="5143500"/>
          <p14:tracePt t="171710" x="7597775" y="5143500"/>
          <p14:tracePt t="171724" x="7585075" y="5156200"/>
          <p14:tracePt t="171741" x="7572375" y="5156200"/>
          <p14:tracePt t="171757" x="7561263" y="5168900"/>
          <p14:tracePt t="172005" x="7561263" y="5181600"/>
          <p14:tracePt t="172445" x="7572375" y="5181600"/>
          <p14:tracePt t="172462" x="7585075" y="5181600"/>
          <p14:tracePt t="172477" x="7597775" y="5181600"/>
          <p14:tracePt t="172485" x="7610475" y="5181600"/>
          <p14:tracePt t="172502" x="7623175" y="5181600"/>
          <p14:tracePt t="172621" x="7635875" y="5181600"/>
          <p14:tracePt t="172629" x="7661275" y="5181600"/>
          <p14:tracePt t="172642" x="7697788" y="5168900"/>
          <p14:tracePt t="172645" x="7748588" y="5143500"/>
          <p14:tracePt t="172660" x="7810500" y="5118100"/>
          <p14:tracePt t="172662" x="7874000" y="5092700"/>
          <p14:tracePt t="172677" x="7923213" y="5043488"/>
          <p14:tracePt t="172693" x="7974013" y="5005388"/>
          <p14:tracePt t="172710" x="7986713" y="4981575"/>
          <p14:tracePt t="172726" x="7999413" y="4968875"/>
          <p14:tracePt t="172743" x="8010525" y="4956175"/>
          <p14:tracePt t="172765" x="8023225" y="4956175"/>
          <p14:tracePt t="172998" x="8035925" y="4956175"/>
          <p14:tracePt t="173005" x="8048625" y="4956175"/>
          <p14:tracePt t="173021" x="8061325" y="4956175"/>
          <p14:tracePt t="173030" x="8074025" y="4956175"/>
          <p14:tracePt t="173044" x="8135938" y="4956175"/>
          <p14:tracePt t="173061" x="8212138" y="4956175"/>
          <p14:tracePt t="173078" x="8486775" y="4968875"/>
          <p14:tracePt t="173093" x="8786813" y="4981575"/>
          <p14:tracePt t="173110" x="8899525" y="4981575"/>
          <p14:tracePt t="173127" x="8924925" y="4981575"/>
          <p14:tracePt t="173198" x="8937625" y="4981575"/>
          <p14:tracePt t="173213" x="8950325" y="4981575"/>
          <p14:tracePt t="173221" x="8963025" y="4981575"/>
          <p14:tracePt t="173229" x="8975725" y="4981575"/>
          <p14:tracePt t="173245" x="8986838" y="4981575"/>
          <p14:tracePt t="173261" x="9012238" y="4981575"/>
          <p14:tracePt t="173278" x="9024938" y="4981575"/>
          <p14:tracePt t="173294" x="9050338" y="4956175"/>
          <p14:tracePt t="173311" x="9063038" y="4943475"/>
          <p14:tracePt t="173327" x="9075738" y="4943475"/>
          <p14:tracePt t="173345" x="9075738" y="4918075"/>
          <p14:tracePt t="173421" x="9088438" y="4918075"/>
          <p14:tracePt t="173453" x="9099550" y="4918075"/>
          <p14:tracePt t="173462" x="9099550" y="4930775"/>
          <p14:tracePt t="173478" x="9112250" y="4943475"/>
          <p14:tracePt t="173485" x="9112250" y="4956175"/>
          <p14:tracePt t="173501" x="9112250" y="4968875"/>
          <p14:tracePt t="173511" x="9112250" y="4981575"/>
          <p14:tracePt t="173528" x="9112250" y="4992688"/>
          <p14:tracePt t="173550" x="9112250" y="5005388"/>
          <p14:tracePt t="173562" x="9112250" y="5018088"/>
          <p14:tracePt t="173565" x="9112250" y="5030788"/>
          <p14:tracePt t="173579" x="9112250" y="5056188"/>
          <p14:tracePt t="173581" x="9112250" y="5068888"/>
          <p14:tracePt t="173595" x="9112250" y="5081588"/>
          <p14:tracePt t="173598" x="9112250" y="5105400"/>
          <p14:tracePt t="173613" x="9063038" y="5156200"/>
          <p14:tracePt t="173630" x="9024938" y="5205413"/>
          <p14:tracePt t="173646" x="9012238" y="5230813"/>
          <p14:tracePt t="173662" x="8999538" y="5230813"/>
          <p14:tracePt t="174085" x="8986838" y="5230813"/>
          <p14:tracePt t="174094" x="8975725" y="5230813"/>
          <p14:tracePt t="174102" x="8963025" y="5230813"/>
          <p14:tracePt t="174113" x="8950325" y="5230813"/>
          <p14:tracePt t="174134" x="8937625" y="5230813"/>
          <p14:tracePt t="174147" x="8924925" y="5230813"/>
          <p14:tracePt t="174164" x="8912225" y="5230813"/>
          <p14:tracePt t="174166" x="8886825" y="5230813"/>
          <p14:tracePt t="174180" x="8863013" y="5230813"/>
          <p14:tracePt t="174183" x="8812213" y="5230813"/>
          <p14:tracePt t="174197" x="8724900" y="5230813"/>
          <p14:tracePt t="174213" x="8650288" y="5230813"/>
          <p14:tracePt t="174230" x="8612188" y="5230813"/>
          <p14:tracePt t="174247" x="8574088" y="5230813"/>
          <p14:tracePt t="174263" x="8537575" y="5230813"/>
          <p14:tracePt t="174280" x="8499475" y="5230813"/>
          <p14:tracePt t="174297" x="8412163" y="5256213"/>
          <p14:tracePt t="174313" x="8299450" y="5281613"/>
          <p14:tracePt t="174331" x="8186738" y="5294313"/>
          <p14:tracePt t="174334" x="8123238" y="5305425"/>
          <p14:tracePt t="174348" x="8074025" y="5318125"/>
          <p14:tracePt t="174350" x="8010525" y="5318125"/>
          <p14:tracePt t="174365" x="7886700" y="5343525"/>
          <p14:tracePt t="174381" x="7823200" y="5356225"/>
          <p14:tracePt t="174397" x="7797800" y="5356225"/>
          <p14:tracePt t="174414" x="7773988" y="5356225"/>
          <p14:tracePt t="174430" x="7761288" y="5356225"/>
          <p14:tracePt t="174447" x="7748588" y="5356225"/>
          <p14:tracePt t="174525" x="7735888" y="5356225"/>
          <p14:tracePt t="174533" x="7723188" y="5356225"/>
          <p14:tracePt t="174605" x="7710488" y="5356225"/>
          <p14:tracePt t="174621" x="7685088" y="5356225"/>
          <p14:tracePt t="174630" x="7673975" y="5356225"/>
          <p14:tracePt t="174637" x="7661275" y="5356225"/>
          <p14:tracePt t="174648" x="7648575" y="5356225"/>
          <p14:tracePt t="174664" x="7635875" y="5356225"/>
          <p14:tracePt t="174686" x="7623175" y="5356225"/>
          <p14:tracePt t="174709" x="7610475" y="5356225"/>
          <p14:tracePt t="174773" x="7597775" y="5356225"/>
          <p14:tracePt t="174789" x="7585075" y="5356225"/>
          <p14:tracePt t="174798" x="7585075" y="5343525"/>
          <p14:tracePt t="174805" x="7572375" y="5343525"/>
          <p14:tracePt t="174814" x="7561263" y="5330825"/>
          <p14:tracePt t="174831" x="7523163" y="5318125"/>
          <p14:tracePt t="174849" x="7459663" y="5294313"/>
          <p14:tracePt t="174865" x="7397750" y="5281613"/>
          <p14:tracePt t="174882" x="7348538" y="5281613"/>
          <p14:tracePt t="174899" x="7335838" y="5281613"/>
          <p14:tracePt t="175333" x="7335838" y="5268913"/>
          <p14:tracePt t="175341" x="7335838" y="5256213"/>
          <p14:tracePt t="175350" x="7335838" y="5243513"/>
          <p14:tracePt t="175367" x="7335838" y="5230813"/>
          <p14:tracePt t="175383" x="7335838" y="5205413"/>
          <p14:tracePt t="175406" x="7335838" y="5194300"/>
          <p14:tracePt t="175429" x="7348538" y="5181600"/>
          <p14:tracePt t="175445" x="7359650" y="5168900"/>
          <p14:tracePt t="175454" x="7372350" y="5156200"/>
          <p14:tracePt t="175467" x="7372350" y="5143500"/>
          <p14:tracePt t="175483" x="7372350" y="5118100"/>
          <p14:tracePt t="175485" x="7385050" y="5105400"/>
          <p14:tracePt t="175500" x="7385050" y="5092700"/>
          <p14:tracePt t="175517" x="7385050" y="5081588"/>
          <p14:tracePt t="175533" x="7385050" y="5068888"/>
          <p14:tracePt t="175551" x="7385050" y="5056188"/>
          <p14:tracePt t="176525" x="7423150" y="5056188"/>
          <p14:tracePt t="176534" x="7485063" y="5081588"/>
          <p14:tracePt t="176541" x="7548563" y="5118100"/>
          <p14:tracePt t="176552" x="7648575" y="5143500"/>
          <p14:tracePt t="176570" x="7748588" y="5168900"/>
          <p14:tracePt t="176573" x="7810500" y="5181600"/>
          <p14:tracePt t="176587" x="7835900" y="5181600"/>
          <p14:tracePt t="176589" x="7848600" y="5181600"/>
          <p14:tracePt t="176602" x="7861300" y="5181600"/>
          <p14:tracePt t="176710" x="7874000" y="5181600"/>
          <p14:tracePt t="176717" x="7897813" y="5181600"/>
          <p14:tracePt t="176725" x="7910513" y="5181600"/>
          <p14:tracePt t="176737" x="7923213" y="5181600"/>
          <p14:tracePt t="176754" x="7961313" y="5181600"/>
          <p14:tracePt t="176757" x="7961313" y="5168900"/>
          <p14:tracePt t="176770" x="7974013" y="5168900"/>
          <p14:tracePt t="176773" x="7986713" y="5156200"/>
          <p14:tracePt t="176787" x="7999413" y="5156200"/>
          <p14:tracePt t="176805" x="8023225" y="5156200"/>
          <p14:tracePt t="176821" x="8048625" y="5130800"/>
          <p14:tracePt t="176837" x="8086725" y="5105400"/>
          <p14:tracePt t="176854" x="8099425" y="5092700"/>
          <p14:tracePt t="176871" x="8123238" y="5081588"/>
          <p14:tracePt t="177493" x="8110538" y="5081588"/>
          <p14:tracePt t="177510" x="8099425" y="5092700"/>
          <p14:tracePt t="177517" x="8086725" y="5118100"/>
          <p14:tracePt t="177525" x="8061325" y="5168900"/>
          <p14:tracePt t="177540" x="8048625" y="5218113"/>
          <p14:tracePt t="177542" x="8035925" y="5268913"/>
          <p14:tracePt t="177557" x="7999413" y="5356225"/>
          <p14:tracePt t="177573" x="7986713" y="5430838"/>
          <p14:tracePt t="177589" x="7974013" y="5494338"/>
          <p14:tracePt t="177605" x="7974013" y="5518150"/>
          <p14:tracePt t="177623" x="7974013" y="5530850"/>
          <p14:tracePt t="178133" x="7974013" y="5518150"/>
          <p14:tracePt t="178141" x="7974013" y="5507038"/>
          <p14:tracePt t="178157" x="7974013" y="5494338"/>
          <p14:tracePt t="178165" x="7974013" y="5468938"/>
          <p14:tracePt t="178174" x="7974013" y="5456238"/>
          <p14:tracePt t="178191" x="7974013" y="5418138"/>
          <p14:tracePt t="178207" x="7974013" y="5394325"/>
          <p14:tracePt t="178223" x="7974013" y="5356225"/>
          <p14:tracePt t="178241" x="7974013" y="5330825"/>
          <p14:tracePt t="178258" x="7974013" y="5318125"/>
          <p14:tracePt t="178274" x="7974013" y="5305425"/>
          <p14:tracePt t="178293" x="7974013" y="5294313"/>
          <p14:tracePt t="178317" x="7974013" y="5281613"/>
          <p14:tracePt t="178741" x="7986713" y="5268913"/>
          <p14:tracePt t="178749" x="7999413" y="5268913"/>
          <p14:tracePt t="178758" x="8023225" y="5256213"/>
          <p14:tracePt t="178774" x="8086725" y="5218113"/>
          <p14:tracePt t="178792" x="8135938" y="5194300"/>
          <p14:tracePt t="178809" x="8174038" y="5181600"/>
          <p14:tracePt t="178826" x="8199438" y="5168900"/>
          <p14:tracePt t="178842" x="8212138" y="5168900"/>
          <p14:tracePt t="178860" x="8223250" y="5156200"/>
          <p14:tracePt t="178862" x="8235950" y="5156200"/>
          <p14:tracePt t="178917" x="8235950" y="5143500"/>
          <p14:tracePt t="179133" x="8223250" y="5143500"/>
          <p14:tracePt t="179142" x="8212138" y="5143500"/>
          <p14:tracePt t="179150" x="8186738" y="5143500"/>
          <p14:tracePt t="179166" x="8174038" y="5143500"/>
          <p14:tracePt t="179177" x="8148638" y="5143500"/>
          <p14:tracePt t="179193" x="8135938" y="5143500"/>
          <p14:tracePt t="179210" x="8110538" y="5143500"/>
          <p14:tracePt t="179212" x="8099425" y="5143500"/>
          <p14:tracePt t="179229" x="8086725" y="5143500"/>
          <p14:tracePt t="179243" x="8074025" y="5143500"/>
          <p14:tracePt t="179277" x="8061325" y="5143500"/>
          <p14:tracePt t="179285" x="8061325" y="5156200"/>
          <p14:tracePt t="179293" x="8048625" y="5156200"/>
          <p14:tracePt t="179310" x="8035925" y="5156200"/>
          <p14:tracePt t="179327" x="8023225" y="5156200"/>
          <p14:tracePt t="179342" x="8023225" y="5181600"/>
          <p14:tracePt t="179445" x="8010525" y="5181600"/>
          <p14:tracePt t="179509" x="7999413" y="5181600"/>
          <p14:tracePt t="179533" x="7986713" y="5181600"/>
          <p14:tracePt t="179541" x="7974013" y="5181600"/>
          <p14:tracePt t="179549" x="7974013" y="5194300"/>
          <p14:tracePt t="179561" x="7961313" y="5194300"/>
          <p14:tracePt t="179578" x="7948613" y="5194300"/>
          <p14:tracePt t="179594" x="7935913" y="5194300"/>
          <p14:tracePt t="179597" x="7923213" y="5194300"/>
          <p14:tracePt t="179613" x="7910513" y="5194300"/>
          <p14:tracePt t="179628" x="7897813" y="5194300"/>
          <p14:tracePt t="179645" x="7886700" y="5205413"/>
          <p14:tracePt t="179677" x="7874000" y="5205413"/>
          <p14:tracePt t="179685" x="7861300" y="5205413"/>
          <p14:tracePt t="179941" x="7874000" y="5205413"/>
          <p14:tracePt t="179957" x="7886700" y="5205413"/>
          <p14:tracePt t="179973" x="7897813" y="5205413"/>
          <p14:tracePt t="179989" x="7910513" y="5205413"/>
          <p14:tracePt t="180021" x="7910513" y="5194300"/>
          <p14:tracePt t="180029" x="7923213" y="5194300"/>
          <p14:tracePt t="180045" x="7935913" y="5194300"/>
          <p14:tracePt t="180125" x="7935913" y="5181600"/>
          <p14:tracePt t="180133" x="7948613" y="5168900"/>
          <p14:tracePt t="180150" x="7948613" y="5156200"/>
          <p14:tracePt t="180166" x="7948613" y="5143500"/>
          <p14:tracePt t="180181" x="7948613" y="5118100"/>
          <p14:tracePt t="180213" x="7948613" y="5105400"/>
          <p14:tracePt t="180245" x="7948613" y="5092700"/>
          <p14:tracePt t="180693" x="7961313" y="5092700"/>
          <p14:tracePt t="180709" x="7974013" y="5092700"/>
          <p14:tracePt t="180717" x="7986713" y="5092700"/>
          <p14:tracePt t="180731" x="7999413" y="5092700"/>
          <p14:tracePt t="180733" x="8010525" y="5092700"/>
          <p14:tracePt t="180747" x="8023225" y="5092700"/>
          <p14:tracePt t="180749" x="8061325" y="5092700"/>
          <p14:tracePt t="180765" x="8135938" y="5092700"/>
          <p14:tracePt t="180781" x="8223250" y="5092700"/>
          <p14:tracePt t="180797" x="8286750" y="5092700"/>
          <p14:tracePt t="180814" x="8335963" y="5092700"/>
          <p14:tracePt t="180830" x="8399463" y="5092700"/>
          <p14:tracePt t="180847" x="8448675" y="5092700"/>
          <p14:tracePt t="180864" x="8512175" y="5092700"/>
          <p14:tracePt t="180881" x="8548688" y="5092700"/>
          <p14:tracePt t="180898" x="8586788" y="5092700"/>
          <p14:tracePt t="180904" x="8599488" y="5092700"/>
          <p14:tracePt t="180914" x="8612188" y="5092700"/>
          <p14:tracePt t="180917" x="8637588" y="5092700"/>
          <p14:tracePt t="180933" x="8650288" y="5092700"/>
          <p14:tracePt t="180949" x="8674100" y="5081588"/>
          <p14:tracePt t="180965" x="8686800" y="5081588"/>
          <p14:tracePt t="180989" x="8699500" y="5081588"/>
          <p14:tracePt t="184869" x="8686800" y="5081588"/>
          <p14:tracePt t="184885" x="8674100" y="5081588"/>
          <p14:tracePt t="184893" x="8661400" y="5081588"/>
          <p14:tracePt t="184909" x="8650288" y="5092700"/>
          <p14:tracePt t="184925" x="8612188" y="5105400"/>
          <p14:tracePt t="184942" x="8599488" y="5118100"/>
          <p14:tracePt t="184989" x="8586788" y="5118100"/>
          <p14:tracePt t="186069" x="8586788" y="5130800"/>
          <p14:tracePt t="186085" x="8574088" y="5130800"/>
          <p14:tracePt t="189373" x="8586788" y="5130800"/>
          <p14:tracePt t="189397" x="8599488" y="5130800"/>
          <p14:tracePt t="189413" x="8612188" y="5130800"/>
          <p14:tracePt t="189421" x="8624888" y="5130800"/>
          <p14:tracePt t="189445" x="8637588" y="5130800"/>
          <p14:tracePt t="189453" x="8637588" y="5118100"/>
          <p14:tracePt t="189485" x="8650288" y="5118100"/>
          <p14:tracePt t="189517" x="8650288" y="5105400"/>
          <p14:tracePt t="189525" x="8661400" y="5105400"/>
          <p14:tracePt t="189549" x="8674100" y="5105400"/>
          <p14:tracePt t="189869" x="8674100" y="5092700"/>
          <p14:tracePt t="189885" x="8686800" y="5092700"/>
          <p14:tracePt t="189901" x="8686800" y="5081588"/>
          <p14:tracePt t="189917" x="8686800" y="5068888"/>
          <p14:tracePt t="189925" x="8686800" y="5056188"/>
          <p14:tracePt t="189938" x="8686800" y="5043488"/>
          <p14:tracePt t="189940" x="8686800" y="5030788"/>
          <p14:tracePt t="189955" x="8686800" y="5018088"/>
          <p14:tracePt t="189972" x="8686800" y="5005388"/>
          <p14:tracePt t="189989" x="8686800" y="4992688"/>
          <p14:tracePt t="190013" x="8686800" y="4981575"/>
          <p14:tracePt t="190029" x="8686800" y="4968875"/>
          <p14:tracePt t="190038" x="8686800" y="4956175"/>
          <p14:tracePt t="190054" x="8686800" y="4943475"/>
          <p14:tracePt t="190071" x="8661400" y="4930775"/>
          <p14:tracePt t="190088" x="8624888" y="4918075"/>
          <p14:tracePt t="190105" x="8599488" y="4918075"/>
          <p14:tracePt t="190122" x="8586788" y="4918075"/>
          <p14:tracePt t="190138" x="8586788" y="4892675"/>
          <p14:tracePt t="190141" x="8574088" y="4892675"/>
          <p14:tracePt t="194141" x="8561388" y="4892675"/>
          <p14:tracePt t="194148" x="8537575" y="4905375"/>
          <p14:tracePt t="194157" x="8474075" y="4918075"/>
          <p14:tracePt t="194165" x="8412163" y="4956175"/>
          <p14:tracePt t="194183" x="8248650" y="5030788"/>
          <p14:tracePt t="194199" x="8023225" y="5156200"/>
          <p14:tracePt t="194215" x="7810500" y="5268913"/>
          <p14:tracePt t="194231" x="7685088" y="5343525"/>
          <p14:tracePt t="194249" x="7610475" y="5394325"/>
          <p14:tracePt t="194266" x="7572375" y="5418138"/>
          <p14:tracePt t="194269" x="7561263" y="5418138"/>
          <p14:tracePt t="194282" x="7548563" y="5418138"/>
          <p14:tracePt t="194309" x="7548563" y="5430838"/>
          <p14:tracePt t="194317" x="7535863" y="5430838"/>
          <p14:tracePt t="194333" x="7523163" y="5430838"/>
          <p14:tracePt t="194349" x="7485063" y="5456238"/>
          <p14:tracePt t="194366" x="7410450" y="5494338"/>
          <p14:tracePt t="194383" x="7335838" y="5556250"/>
          <p14:tracePt t="194399" x="7246938" y="5619750"/>
          <p14:tracePt t="194416" x="7123113" y="5694363"/>
          <p14:tracePt t="194433" x="7072313" y="5732463"/>
          <p14:tracePt t="194450" x="6997700" y="5743575"/>
          <p14:tracePt t="194467" x="6921500" y="5781675"/>
          <p14:tracePt t="194469" x="6834188" y="5807075"/>
          <p14:tracePt t="194483" x="6721475" y="5832475"/>
          <p14:tracePt t="194485" x="6584950" y="5856288"/>
          <p14:tracePt t="194500" x="6234113" y="5894388"/>
          <p14:tracePt t="194517" x="5908675" y="5945188"/>
          <p14:tracePt t="194533" x="5657850" y="5945188"/>
          <p14:tracePt t="194550" x="5507038" y="5945188"/>
          <p14:tracePt t="194567" x="5394325" y="5945188"/>
          <p14:tracePt t="194583" x="5319713" y="5945188"/>
          <p14:tracePt t="194600" x="5270500" y="5945188"/>
          <p14:tracePt t="194617" x="5245100" y="5945188"/>
          <p14:tracePt t="197197" x="5257800" y="5945188"/>
          <p14:tracePt t="197206" x="5281613" y="5945188"/>
          <p14:tracePt t="197213" x="5319713" y="5945188"/>
          <p14:tracePt t="197222" x="5357813" y="5945188"/>
          <p14:tracePt t="197241" x="5419725" y="5945188"/>
          <p14:tracePt t="197257" x="5457825" y="5969000"/>
          <p14:tracePt t="197274" x="5495925" y="5969000"/>
          <p14:tracePt t="197291" x="5507038" y="5994400"/>
          <p14:tracePt t="197293" x="5519738" y="5994400"/>
          <p14:tracePt t="197461" x="5532438" y="5994400"/>
          <p14:tracePt t="197469" x="5545138" y="5994400"/>
          <p14:tracePt t="197477" x="5583238" y="5994400"/>
          <p14:tracePt t="197491" x="5645150" y="5994400"/>
          <p14:tracePt t="197493" x="5695950" y="5994400"/>
          <p14:tracePt t="197508" x="5783263" y="5994400"/>
          <p14:tracePt t="197525" x="5845175" y="5994400"/>
          <p14:tracePt t="197541" x="5908675" y="5994400"/>
          <p14:tracePt t="197558" x="5945188" y="5994400"/>
          <p14:tracePt t="197575" x="5983288" y="5994400"/>
          <p14:tracePt t="197590" x="6008688" y="5981700"/>
          <p14:tracePt t="197645" x="6021388" y="5981700"/>
          <p14:tracePt t="197653" x="6034088" y="5981700"/>
          <p14:tracePt t="197669" x="6045200" y="5969000"/>
          <p14:tracePt t="197677" x="6070600" y="5969000"/>
          <p14:tracePt t="197692" x="6121400" y="5956300"/>
          <p14:tracePt t="197709" x="6146800" y="5945188"/>
          <p14:tracePt t="197725" x="6183313" y="5932488"/>
          <p14:tracePt t="197742" x="6221413" y="5894388"/>
          <p14:tracePt t="197758" x="6259513" y="5868988"/>
          <p14:tracePt t="197775" x="6321425" y="5832475"/>
          <p14:tracePt t="197791" x="6346825" y="5794375"/>
          <p14:tracePt t="197809" x="6383338" y="5781675"/>
          <p14:tracePt t="197824" x="6421438" y="5768975"/>
          <p14:tracePt t="197842" x="6434138" y="5743575"/>
          <p14:tracePt t="197859" x="6446838" y="5743575"/>
          <p14:tracePt t="197861" x="6459538" y="5743575"/>
          <p14:tracePt t="199301" x="6483350" y="5743575"/>
          <p14:tracePt t="199309" x="6496050" y="5756275"/>
          <p14:tracePt t="199317" x="6521450" y="5768975"/>
          <p14:tracePt t="199328" x="6559550" y="5768975"/>
          <p14:tracePt t="199346" x="6672263" y="5794375"/>
          <p14:tracePt t="199348" x="6721475" y="5807075"/>
          <p14:tracePt t="199362" x="6797675" y="5807075"/>
          <p14:tracePt t="199365" x="6859588" y="5819775"/>
          <p14:tracePt t="199380" x="6946900" y="5832475"/>
          <p14:tracePt t="199382" x="7021513" y="5832475"/>
          <p14:tracePt t="199397" x="7134225" y="5832475"/>
          <p14:tracePt t="199413" x="7223125" y="5832475"/>
          <p14:tracePt t="199429" x="7272338" y="5819775"/>
          <p14:tracePt t="199446" x="7310438" y="5819775"/>
          <p14:tracePt t="199462" x="7310438" y="5807075"/>
          <p14:tracePt t="200021" x="7297738" y="5807075"/>
          <p14:tracePt t="200029" x="7285038" y="5807075"/>
          <p14:tracePt t="200037" x="7272338" y="5807075"/>
          <p14:tracePt t="200047" x="7246938" y="5819775"/>
          <p14:tracePt t="200064" x="7197725" y="5819775"/>
          <p14:tracePt t="200081" x="7159625" y="5832475"/>
          <p14:tracePt t="200101" x="7146925" y="5832475"/>
          <p14:tracePt t="200261" x="7134225" y="5832475"/>
          <p14:tracePt t="200277" x="7123113" y="5832475"/>
          <p14:tracePt t="200293" x="7123113" y="5843588"/>
          <p14:tracePt t="200309" x="7110413" y="5843588"/>
          <p14:tracePt t="200317" x="7097713" y="5843588"/>
          <p14:tracePt t="200341" x="7085013" y="5843588"/>
          <p14:tracePt t="201133" x="7059613" y="5843588"/>
          <p14:tracePt t="201141" x="7021513" y="5856288"/>
          <p14:tracePt t="201150" x="6985000" y="5868988"/>
          <p14:tracePt t="201167" x="6921500" y="5868988"/>
          <p14:tracePt t="201183" x="6897688" y="5881688"/>
          <p14:tracePt t="201201" x="6884988" y="5881688"/>
          <p14:tracePt t="201217" x="6859588" y="5894388"/>
          <p14:tracePt t="201220" x="6834188" y="5894388"/>
          <p14:tracePt t="201234" x="6808788" y="5894388"/>
          <p14:tracePt t="201251" x="6784975" y="5894388"/>
          <p14:tracePt t="201253" x="6772275" y="5907088"/>
          <p14:tracePt t="201268" x="6759575" y="5907088"/>
          <p14:tracePt t="201285" x="6746875" y="5907088"/>
          <p14:tracePt t="201389" x="6734175" y="5907088"/>
          <p14:tracePt t="201397" x="6721475" y="5919788"/>
          <p14:tracePt t="201405" x="6696075" y="5932488"/>
          <p14:tracePt t="201418" x="6672263" y="5932488"/>
          <p14:tracePt t="201420" x="6659563" y="5932488"/>
          <p14:tracePt t="201434" x="6646863" y="5932488"/>
          <p14:tracePt t="201452" x="6596063" y="5945188"/>
          <p14:tracePt t="201469" x="6546850" y="5945188"/>
          <p14:tracePt t="201485" x="6508750" y="5945188"/>
          <p14:tracePt t="201501" x="6483350" y="5945188"/>
          <p14:tracePt t="201518" x="6459538" y="5956300"/>
          <p14:tracePt t="201534" x="6408738" y="5969000"/>
          <p14:tracePt t="201551" x="6359525" y="5969000"/>
          <p14:tracePt t="201569" x="6296025" y="5969000"/>
          <p14:tracePt t="201585" x="6170613" y="5969000"/>
          <p14:tracePt t="201601" x="6057900" y="5969000"/>
          <p14:tracePt t="201619" x="5945188" y="5981700"/>
          <p14:tracePt t="201621" x="5908675" y="5981700"/>
          <p14:tracePt t="201634" x="5870575" y="5981700"/>
          <p14:tracePt t="201653" x="5795963" y="5981700"/>
          <p14:tracePt t="201669" x="5770563" y="5981700"/>
          <p14:tracePt t="201685" x="5745163" y="5981700"/>
          <p14:tracePt t="201702" x="5695950" y="5981700"/>
          <p14:tracePt t="201718" x="5632450" y="5981700"/>
          <p14:tracePt t="201735" x="5583238" y="5981700"/>
          <p14:tracePt t="201751" x="5557838" y="5981700"/>
          <p14:tracePt t="201769" x="5519738" y="5981700"/>
          <p14:tracePt t="201786" x="5483225" y="5981700"/>
          <p14:tracePt t="201788" x="5470525" y="5981700"/>
          <p14:tracePt t="201805" x="5457825" y="5981700"/>
          <p14:tracePt t="201819" x="5445125" y="5981700"/>
          <p14:tracePt t="201821" x="5432425" y="5981700"/>
          <p14:tracePt t="201835" x="5419725" y="5981700"/>
          <p14:tracePt t="201837" x="5407025" y="5981700"/>
          <p14:tracePt t="203541" x="5394325" y="5981700"/>
          <p14:tracePt t="203556" x="5383213" y="5981700"/>
          <p14:tracePt t="203565" x="5370513" y="5981700"/>
          <p14:tracePt t="203573" x="5357813" y="5969000"/>
          <p14:tracePt t="203590" x="5332413" y="5956300"/>
          <p14:tracePt t="203606" x="5319713" y="5945188"/>
          <p14:tracePt t="203623" x="5294313" y="5919788"/>
          <p14:tracePt t="203641" x="5281613" y="5919788"/>
          <p14:tracePt t="203657" x="5270500" y="5919788"/>
          <p14:tracePt t="203674" x="5245100" y="5919788"/>
          <p14:tracePt t="203676" x="5245100" y="5907088"/>
          <p14:tracePt t="203690" x="5219700" y="5907088"/>
          <p14:tracePt t="203693" x="5207000" y="5894388"/>
          <p14:tracePt t="203708" x="5181600" y="5894388"/>
          <p14:tracePt t="203724" x="5145088" y="5881688"/>
          <p14:tracePt t="203741" x="5132388" y="5881688"/>
          <p14:tracePt t="203757" x="5106988" y="5856288"/>
          <p14:tracePt t="203774" x="5094288" y="5856288"/>
          <p14:tracePt t="203791" x="5068888" y="5856288"/>
          <p14:tracePt t="203807" x="5057775" y="5856288"/>
          <p14:tracePt t="203895" x="5057775" y="5843588"/>
          <p14:tracePt t="203917" x="5057775" y="5832475"/>
          <p14:tracePt t="203925" x="5068888" y="5832475"/>
          <p14:tracePt t="203933" x="5081588" y="5832475"/>
          <p14:tracePt t="203943" x="5106988" y="5819775"/>
          <p14:tracePt t="203958" x="5157788" y="5819775"/>
          <p14:tracePt t="203974" x="5207000" y="5819775"/>
          <p14:tracePt t="203991" x="5257800" y="5819775"/>
          <p14:tracePt t="204008" x="5319713" y="5819775"/>
          <p14:tracePt t="204025" x="5345113" y="5819775"/>
          <p14:tracePt t="204221" x="5332413" y="5819775"/>
          <p14:tracePt t="204237" x="5319713" y="5819775"/>
          <p14:tracePt t="204245" x="5307013" y="5819775"/>
          <p14:tracePt t="204261" x="5294313" y="5819775"/>
          <p14:tracePt t="204276" x="5281613" y="5819775"/>
          <p14:tracePt t="204501" x="5270500" y="5819775"/>
          <p14:tracePt t="204509" x="5232400" y="5819775"/>
          <p14:tracePt t="204517" x="5194300" y="5819775"/>
          <p14:tracePt t="204526" x="5157788" y="5819775"/>
          <p14:tracePt t="204542" x="5106988" y="5832475"/>
          <p14:tracePt t="204559" x="5068888" y="5843588"/>
          <p14:tracePt t="204575" x="5045075" y="5856288"/>
          <p14:tracePt t="205509" x="5045075" y="5868988"/>
          <p14:tracePt t="208701" x="5045075" y="5881688"/>
          <p14:tracePt t="208709" x="5045075" y="5907088"/>
          <p14:tracePt t="208720" x="5057775" y="5945188"/>
          <p14:tracePt t="208737" x="5094288" y="6019800"/>
          <p14:tracePt t="208754" x="5119688" y="6056313"/>
          <p14:tracePt t="208757" x="5119688" y="6081713"/>
          <p14:tracePt t="209220" x="5119688" y="6056313"/>
          <p14:tracePt t="209228" x="5119688" y="6045200"/>
          <p14:tracePt t="209236" x="5119688" y="6032500"/>
          <p14:tracePt t="209253" x="5119688" y="6019800"/>
          <p14:tracePt t="209270" x="5119688" y="6007100"/>
          <p14:tracePt t="209286" x="5119688" y="5994400"/>
          <p14:tracePt t="209468" x="5119688" y="5981700"/>
          <p14:tracePt t="209851" x="5132388" y="5994400"/>
          <p14:tracePt t="209860" x="5170488" y="6045200"/>
          <p14:tracePt t="209871" x="5194300" y="6069013"/>
          <p14:tracePt t="209888" x="5245100" y="6132513"/>
          <p14:tracePt t="209904" x="5294313" y="6219825"/>
          <p14:tracePt t="209921" x="5319713" y="6269038"/>
          <p14:tracePt t="209938" x="5332413" y="6294438"/>
          <p14:tracePt t="209954" x="5332413" y="6307138"/>
          <p14:tracePt t="209971" x="5332413" y="6319838"/>
          <p14:tracePt t="210020" x="5345113" y="6319838"/>
          <p14:tracePt t="210027" x="5357813" y="6319838"/>
          <p14:tracePt t="210043" x="5370513" y="6319838"/>
          <p14:tracePt t="210060" x="5383213" y="6319838"/>
          <p14:tracePt t="210076" x="5407025" y="6319838"/>
          <p14:tracePt t="210092" x="5419725" y="6319838"/>
          <p14:tracePt t="210105" x="5432425" y="6332538"/>
          <p14:tracePt t="210121" x="5470525" y="6332538"/>
          <p14:tracePt t="210139" x="5483225" y="6332538"/>
          <p14:tracePt t="210155" x="5495925" y="6332538"/>
          <p14:tracePt t="210172" x="5519738" y="6332538"/>
          <p14:tracePt t="210188" x="5557838" y="6332538"/>
          <p14:tracePt t="210207" x="5607050" y="6332538"/>
          <p14:tracePt t="210224" x="5683250" y="6332538"/>
          <p14:tracePt t="210241" x="5832475" y="6294438"/>
          <p14:tracePt t="210258" x="5970588" y="6245225"/>
          <p14:tracePt t="210260" x="6057900" y="6219825"/>
          <p14:tracePt t="210274" x="6134100" y="6194425"/>
          <p14:tracePt t="210277" x="6196013" y="6157913"/>
          <p14:tracePt t="210291" x="6270625" y="6119813"/>
          <p14:tracePt t="210293" x="6321425" y="6094413"/>
          <p14:tracePt t="210308" x="6396038" y="6056313"/>
          <p14:tracePt t="210325" x="6434138" y="6019800"/>
          <p14:tracePt t="210341" x="6459538" y="6007100"/>
          <p14:tracePt t="210357" x="6472238" y="5994400"/>
          <p14:tracePt t="210374" x="6496050" y="5981700"/>
          <p14:tracePt t="210391" x="6496050" y="5969000"/>
          <p14:tracePt t="210408" x="6508750" y="5969000"/>
          <p14:tracePt t="210424" x="6521450" y="5956300"/>
          <p14:tracePt t="210441" x="6534150" y="5932488"/>
          <p14:tracePt t="210445" x="6546850" y="5919788"/>
          <p14:tracePt t="210461" x="6559550" y="5907088"/>
          <p14:tracePt t="210473" x="6559550" y="5894388"/>
          <p14:tracePt t="210490" x="6572250" y="5881688"/>
          <p14:tracePt t="210506" x="6572250" y="5868988"/>
          <p14:tracePt t="210508" x="6584950" y="5868988"/>
          <p14:tracePt t="210532" x="6584950" y="5856288"/>
          <p14:tracePt t="210923" x="6584950" y="5881688"/>
          <p14:tracePt t="210931" x="6596063" y="5919788"/>
          <p14:tracePt t="210940" x="6608763" y="5956300"/>
          <p14:tracePt t="210957" x="6608763" y="6056313"/>
          <p14:tracePt t="210974" x="6608763" y="6132513"/>
          <p14:tracePt t="210990" x="6608763" y="6169025"/>
          <p14:tracePt t="211007" x="6608763" y="6207125"/>
          <p14:tracePt t="211024" x="6608763" y="6232525"/>
          <p14:tracePt t="211040" x="6608763" y="6245225"/>
          <p14:tracePt t="211211" x="6608763" y="6219825"/>
          <p14:tracePt t="211219" x="6608763" y="6194425"/>
          <p14:tracePt t="211228" x="6608763" y="6181725"/>
          <p14:tracePt t="211241" x="6608763" y="6157913"/>
          <p14:tracePt t="211258" x="6608763" y="6119813"/>
          <p14:tracePt t="211260" x="6608763" y="6081713"/>
          <p14:tracePt t="211275" x="6608763" y="6056313"/>
          <p14:tracePt t="211276" x="6608763" y="6045200"/>
          <p14:tracePt t="211292" x="6608763" y="6032500"/>
          <p14:tracePt t="211308" x="6608763" y="6007100"/>
          <p14:tracePt t="211325" x="6608763" y="5994400"/>
          <p14:tracePt t="211587" x="6621463" y="5994400"/>
          <p14:tracePt t="211596" x="6646863" y="5994400"/>
          <p14:tracePt t="211603" x="6672263" y="5994400"/>
          <p14:tracePt t="211612" x="6721475" y="5994400"/>
          <p14:tracePt t="211625" x="6784975" y="5994400"/>
          <p14:tracePt t="211642" x="6972300" y="6019800"/>
          <p14:tracePt t="211659" x="7359650" y="6056313"/>
          <p14:tracePt t="211676" x="7597775" y="6056313"/>
          <p14:tracePt t="211692" x="7810500" y="6056313"/>
          <p14:tracePt t="211709" x="7986713" y="6056313"/>
          <p14:tracePt t="211726" x="8074025" y="6056313"/>
          <p14:tracePt t="211743" x="8110538" y="6056313"/>
          <p14:tracePt t="211759" x="8135938" y="6056313"/>
          <p14:tracePt t="211776" x="8148638" y="6056313"/>
          <p14:tracePt t="211793" x="8161338" y="6056313"/>
          <p14:tracePt t="211810" x="8174038" y="6056313"/>
          <p14:tracePt t="211829" x="8186738" y="6045200"/>
          <p14:tracePt t="211845" x="8186738" y="6032500"/>
          <p14:tracePt t="211862" x="8186738" y="6019800"/>
          <p14:tracePt t="211878" x="8186738" y="5994400"/>
          <p14:tracePt t="211895" x="8186738" y="5981700"/>
          <p14:tracePt t="211912" x="8186738" y="5969000"/>
          <p14:tracePt t="211929" x="8186738" y="5945188"/>
          <p14:tracePt t="211946" x="8186738" y="5932488"/>
          <p14:tracePt t="211948" x="8186738" y="5919788"/>
          <p14:tracePt t="211965" x="8186738" y="5907088"/>
          <p14:tracePt t="211978" x="8186738" y="5894388"/>
          <p14:tracePt t="211996" x="8186738" y="5881688"/>
          <p14:tracePt t="211998" x="8186738" y="5868988"/>
          <p14:tracePt t="212012" x="8186738" y="5856288"/>
          <p14:tracePt t="212028" x="8186738" y="5843588"/>
          <p14:tracePt t="212044" x="8186738" y="5832475"/>
          <p14:tracePt t="212060" x="8186738" y="5819775"/>
          <p14:tracePt t="212317" x="8186738" y="5843588"/>
          <p14:tracePt t="212325" x="8186738" y="5868988"/>
          <p14:tracePt t="212333" x="8186738" y="5894388"/>
          <p14:tracePt t="212347" x="8186738" y="5907088"/>
          <p14:tracePt t="212349" x="8186738" y="5945188"/>
          <p14:tracePt t="212362" x="8186738" y="5969000"/>
          <p14:tracePt t="212380" x="8186738" y="6019800"/>
          <p14:tracePt t="212396" x="8199438" y="6045200"/>
          <p14:tracePt t="212413" x="8199438" y="6069013"/>
          <p14:tracePt t="212430" x="8199438" y="6081713"/>
          <p14:tracePt t="213701" x="8199438" y="6069013"/>
          <p14:tracePt t="214789" x="8199438" y="6056313"/>
          <p14:tracePt t="214797" x="8186738" y="6056313"/>
          <p14:tracePt t="214804" x="8174038" y="6045200"/>
          <p14:tracePt t="214820" x="8161338" y="6045200"/>
          <p14:tracePt t="214837" x="8135938" y="6019800"/>
          <p14:tracePt t="215389" x="8110538" y="6019800"/>
          <p14:tracePt t="215397" x="8074025" y="6019800"/>
          <p14:tracePt t="215405" x="8035925" y="6019800"/>
          <p14:tracePt t="215421" x="7948613" y="6019800"/>
          <p14:tracePt t="215438" x="7861300" y="6019800"/>
          <p14:tracePt t="215454" x="7773988" y="6019800"/>
          <p14:tracePt t="215470" x="7710488" y="6019800"/>
          <p14:tracePt t="215487" x="7661275" y="6019800"/>
          <p14:tracePt t="215505" x="7623175" y="6019800"/>
          <p14:tracePt t="215521" x="7585075" y="6019800"/>
          <p14:tracePt t="215538" x="7548563" y="6019800"/>
          <p14:tracePt t="215541" x="7535863" y="6019800"/>
          <p14:tracePt t="215555" x="7510463" y="6019800"/>
          <p14:tracePt t="215572" x="7472363" y="6019800"/>
          <p14:tracePt t="215589" x="7435850" y="6019800"/>
          <p14:tracePt t="215605" x="7385050" y="6019800"/>
          <p14:tracePt t="215622" x="7323138" y="6019800"/>
          <p14:tracePt t="215638" x="7259638" y="6019800"/>
          <p14:tracePt t="215655" x="7197725" y="6019800"/>
          <p14:tracePt t="215671" x="7134225" y="6019800"/>
          <p14:tracePt t="215689" x="7072313" y="6019800"/>
          <p14:tracePt t="215693" x="7059613" y="6019800"/>
          <p14:tracePt t="215705" x="7034213" y="6019800"/>
          <p14:tracePt t="215721" x="7021513" y="6019800"/>
          <p14:tracePt t="216261" x="7010400" y="6019800"/>
          <p14:tracePt t="216477" x="6997700" y="6019800"/>
          <p14:tracePt t="216485" x="6972300" y="6019800"/>
          <p14:tracePt t="216493" x="6934200" y="6007100"/>
          <p14:tracePt t="216508" x="6808788" y="5994400"/>
          <p14:tracePt t="216524" x="6621463" y="5981700"/>
          <p14:tracePt t="216541" x="6421438" y="5981700"/>
          <p14:tracePt t="216557" x="6270625" y="5956300"/>
          <p14:tracePt t="216574" x="6183313" y="5956300"/>
          <p14:tracePt t="216591" x="6121400" y="5956300"/>
          <p14:tracePt t="216607" x="6045200" y="5945188"/>
          <p14:tracePt t="216623" x="5995988" y="5945188"/>
          <p14:tracePt t="216641" x="5957888" y="5945188"/>
          <p14:tracePt t="216658" x="5932488" y="5945188"/>
          <p14:tracePt t="216660" x="5921375" y="5945188"/>
          <p14:tracePt t="216677" x="5908675" y="5945188"/>
          <p14:tracePt t="216691" x="5895975" y="5945188"/>
          <p14:tracePt t="216708" x="5883275" y="5945188"/>
          <p14:tracePt t="216901" x="5895975" y="5945188"/>
          <p14:tracePt t="216909" x="5908675" y="5945188"/>
          <p14:tracePt t="216917" x="5932488" y="5945188"/>
          <p14:tracePt t="216925" x="5945188" y="5945188"/>
          <p14:tracePt t="216942" x="6008688" y="5945188"/>
          <p14:tracePt t="216958" x="6146800" y="5945188"/>
          <p14:tracePt t="216974" x="6308725" y="5945188"/>
          <p14:tracePt t="216991" x="6472238" y="5932488"/>
          <p14:tracePt t="217009" x="6559550" y="5907088"/>
          <p14:tracePt t="217025" x="6608763" y="5894388"/>
          <p14:tracePt t="217041" x="6659563" y="5881688"/>
          <p14:tracePt t="217044" x="6672263" y="5881688"/>
          <p14:tracePt t="217059" x="6696075" y="5868988"/>
          <p14:tracePt t="217061" x="6708775" y="5868988"/>
          <p14:tracePt t="217076" x="6721475" y="5868988"/>
          <p14:tracePt t="217093" x="6759575" y="5868988"/>
          <p14:tracePt t="217109" x="6772275" y="5868988"/>
          <p14:tracePt t="217125" x="6784975" y="5868988"/>
          <p14:tracePt t="217142" x="6797675" y="5868988"/>
          <p14:tracePt t="217158" x="6808788" y="5868988"/>
          <p14:tracePt t="217176" x="6821488" y="5868988"/>
          <p14:tracePt t="217192" x="6846888" y="5868988"/>
          <p14:tracePt t="217209" x="6859588" y="5868988"/>
          <p14:tracePt t="217225" x="6872288" y="5868988"/>
          <p14:tracePt t="217229" x="6884988" y="5868988"/>
          <p14:tracePt t="217244" x="6897688" y="5868988"/>
          <p14:tracePt t="217260" x="6910388" y="5868988"/>
          <p14:tracePt t="217421" x="6872288" y="5868988"/>
          <p14:tracePt t="217428" x="6808788" y="5868988"/>
          <p14:tracePt t="217444" x="6596063" y="5868988"/>
          <p14:tracePt t="217461" x="6408738" y="5868988"/>
          <p14:tracePt t="217477" x="6296025" y="5868988"/>
          <p14:tracePt t="217493" x="6208713" y="5868988"/>
          <p14:tracePt t="217511" x="6134100" y="5868988"/>
          <p14:tracePt t="217526" x="6070600" y="5868988"/>
          <p14:tracePt t="217543" x="5995988" y="5868988"/>
          <p14:tracePt t="217560" x="5932488" y="5868988"/>
          <p14:tracePt t="217577" x="5870575" y="5868988"/>
          <p14:tracePt t="217593" x="5821363" y="5868988"/>
          <p14:tracePt t="217596" x="5795963" y="5868988"/>
          <p14:tracePt t="217610" x="5770563" y="5868988"/>
          <p14:tracePt t="217613" x="5745163" y="5868988"/>
          <p14:tracePt t="217631" x="5732463" y="5868988"/>
          <p14:tracePt t="217644" x="5708650" y="5868988"/>
          <p14:tracePt t="217661" x="5657850" y="5868988"/>
          <p14:tracePt t="217677" x="5607050" y="5868988"/>
          <p14:tracePt t="217694" x="5557838" y="5868988"/>
          <p14:tracePt t="217710" x="5495925" y="5868988"/>
          <p14:tracePt t="217727" x="5432425" y="5868988"/>
          <p14:tracePt t="217743" x="5370513" y="5868988"/>
          <p14:tracePt t="217760" x="5281613" y="5868988"/>
          <p14:tracePt t="217777" x="5194300" y="5868988"/>
          <p14:tracePt t="217780" x="5145088" y="5868988"/>
          <p14:tracePt t="217794" x="5094288" y="5868988"/>
          <p14:tracePt t="217796" x="5057775" y="5868988"/>
          <p14:tracePt t="217811" x="5019675" y="5868988"/>
          <p14:tracePt t="217813" x="4994275" y="5868988"/>
          <p14:tracePt t="217827" x="4968875" y="5868988"/>
          <p14:tracePt t="218189" x="4981575" y="5868988"/>
          <p14:tracePt t="218221" x="4994275" y="5868988"/>
          <p14:tracePt t="218228" x="5006975" y="5868988"/>
          <p14:tracePt t="218237" x="5019675" y="5868988"/>
          <p14:tracePt t="218245" x="5032375" y="5868988"/>
          <p14:tracePt t="218262" x="5081588" y="5868988"/>
          <p14:tracePt t="218278" x="5145088" y="5868988"/>
          <p14:tracePt t="218295" x="5207000" y="5868988"/>
          <p14:tracePt t="218311" x="5257800" y="5868988"/>
          <p14:tracePt t="218328" x="5332413" y="5868988"/>
          <p14:tracePt t="218345" x="5383213" y="5868988"/>
          <p14:tracePt t="218348" x="5407025" y="5868988"/>
          <p14:tracePt t="218362" x="5445125" y="5868988"/>
          <p14:tracePt t="218379" x="5507038" y="5868988"/>
          <p14:tracePt t="218381" x="5519738" y="5868988"/>
          <p14:tracePt t="218396" x="5583238" y="5868988"/>
          <p14:tracePt t="218413" x="5607050" y="5868988"/>
          <p14:tracePt t="218429" x="5645150" y="5868988"/>
          <p14:tracePt t="218446" x="5670550" y="5868988"/>
          <p14:tracePt t="218462" x="5683250" y="5868988"/>
          <p14:tracePt t="218685" x="5619750" y="5868988"/>
          <p14:tracePt t="218693" x="5495925" y="5868988"/>
          <p14:tracePt t="218700" x="5345113" y="5868988"/>
          <p14:tracePt t="218713" x="5181600" y="5868988"/>
          <p14:tracePt t="218729" x="4932363" y="5868988"/>
          <p14:tracePt t="218732" x="4881563" y="5868988"/>
          <p14:tracePt t="218747" x="4843463" y="5868988"/>
          <p14:tracePt t="218749" x="4832350" y="5868988"/>
          <p14:tracePt t="218762" x="4806950" y="5868988"/>
          <p14:tracePt t="218765" x="4794250" y="5868988"/>
          <p14:tracePt t="218780" x="4781550" y="5868988"/>
          <p14:tracePt t="219021" x="4806950" y="5868988"/>
          <p14:tracePt t="219030" x="4868863" y="5868988"/>
          <p14:tracePt t="219037" x="4956175" y="5868988"/>
          <p14:tracePt t="219047" x="5045075" y="5868988"/>
          <p14:tracePt t="219063" x="5181600" y="5868988"/>
          <p14:tracePt t="219080" x="5257800" y="5856288"/>
          <p14:tracePt t="219097" x="5319713" y="5843588"/>
          <p14:tracePt t="219114" x="5332413" y="5843588"/>
          <p14:tracePt t="219116" x="5345113" y="5843588"/>
          <p14:tracePt t="219293" x="5357813" y="5843588"/>
          <p14:tracePt t="219300" x="5370513" y="5843588"/>
          <p14:tracePt t="219315" x="5394325" y="5843588"/>
          <p14:tracePt t="219317" x="5445125" y="5843588"/>
          <p14:tracePt t="219331" x="5532438" y="5843588"/>
          <p14:tracePt t="219332" x="5645150" y="5843588"/>
          <p14:tracePt t="219349" x="5921375" y="5843588"/>
          <p14:tracePt t="219365" x="6157913" y="5856288"/>
          <p14:tracePt t="219382" x="6283325" y="5856288"/>
          <p14:tracePt t="219398" x="6383338" y="5881688"/>
          <p14:tracePt t="219414" x="6421438" y="5881688"/>
          <p14:tracePt t="219431" x="6446838" y="5881688"/>
          <p14:tracePt t="219448" x="6459538" y="5881688"/>
          <p14:tracePt t="219589" x="6472238" y="5881688"/>
          <p14:tracePt t="219613" x="6483350" y="5881688"/>
          <p14:tracePt t="219621" x="6496050" y="5881688"/>
          <p14:tracePt t="219637" x="6508750" y="5881688"/>
          <p14:tracePt t="219653" x="6521450" y="5881688"/>
          <p14:tracePt t="219669" x="6546850" y="5881688"/>
          <p14:tracePt t="219685" x="6559550" y="5881688"/>
          <p14:tracePt t="219709" x="6572250" y="5881688"/>
          <p14:tracePt t="221029" x="6559550" y="5881688"/>
          <p14:tracePt t="221036" x="6508750" y="5881688"/>
          <p14:tracePt t="221052" x="6383338" y="5881688"/>
          <p14:tracePt t="221069" x="6234113" y="5881688"/>
          <p14:tracePt t="221086" x="6121400" y="5881688"/>
          <p14:tracePt t="221102" x="5983288" y="5881688"/>
          <p14:tracePt t="221119" x="5857875" y="5881688"/>
          <p14:tracePt t="221135" x="5719763" y="5881688"/>
          <p14:tracePt t="221153" x="5570538" y="5856288"/>
          <p14:tracePt t="221169" x="5407025" y="5807075"/>
          <p14:tracePt t="221173" x="5332413" y="5768975"/>
          <p14:tracePt t="221186" x="5257800" y="5719763"/>
          <p14:tracePt t="221189" x="5181600" y="5668963"/>
          <p14:tracePt t="221203" x="5094288" y="5619750"/>
          <p14:tracePt t="221205" x="5006975" y="5543550"/>
          <p14:tracePt t="221220" x="4819650" y="5407025"/>
          <p14:tracePt t="221236" x="4656138" y="5268913"/>
          <p14:tracePt t="221253" x="4556125" y="5156200"/>
          <p14:tracePt t="221270" x="4494213" y="5068888"/>
          <p14:tracePt t="221286" x="4430713" y="4981575"/>
          <p14:tracePt t="221302" x="4394200" y="4930775"/>
          <p14:tracePt t="221319" x="4356100" y="4843463"/>
          <p14:tracePt t="221336" x="4318000" y="4768850"/>
          <p14:tracePt t="221353" x="4281488" y="4679950"/>
          <p14:tracePt t="221370" x="4230688" y="4605338"/>
          <p14:tracePt t="221372" x="4217988" y="4554538"/>
          <p14:tracePt t="221387" x="4217988" y="4505325"/>
          <p14:tracePt t="221389" x="4192588" y="4454525"/>
          <p14:tracePt t="221404" x="4130675" y="4305300"/>
          <p14:tracePt t="221420" x="4017963" y="4092575"/>
          <p14:tracePt t="221437" x="3867150" y="3829050"/>
          <p14:tracePt t="221453" x="3692525" y="3579813"/>
          <p14:tracePt t="221470" x="3492500" y="3341688"/>
          <p14:tracePt t="221486" x="3341688" y="3154363"/>
          <p14:tracePt t="221503" x="3254375" y="3054350"/>
          <p14:tracePt t="221520" x="3216275" y="2990850"/>
          <p14:tracePt t="221536" x="3192463" y="2916238"/>
          <p14:tracePt t="221554" x="3167063" y="2852738"/>
          <p14:tracePt t="221557" x="3167063" y="2816225"/>
          <p14:tracePt t="221571" x="3141663" y="2790825"/>
          <p14:tracePt t="221573" x="3128963" y="2765425"/>
          <p14:tracePt t="221587" x="3116263" y="2740025"/>
          <p14:tracePt t="221589" x="3103563" y="2716213"/>
          <p14:tracePt t="221605" x="3092450" y="2678113"/>
          <p14:tracePt t="221621" x="3054350" y="2627313"/>
          <p14:tracePt t="221637" x="3016250" y="2578100"/>
          <p14:tracePt t="221654" x="2992438" y="2527300"/>
          <p14:tracePt t="221670" x="2967038" y="2503488"/>
          <p14:tracePt t="221687" x="2954338" y="2478088"/>
          <p14:tracePt t="221853" x="2954338" y="2490788"/>
          <p14:tracePt t="221861" x="2954338" y="2527300"/>
          <p14:tracePt t="221871" x="2992438" y="2603500"/>
          <p14:tracePt t="221887" x="3092450" y="2728913"/>
          <p14:tracePt t="221905" x="3167063" y="2852738"/>
          <p14:tracePt t="221921" x="3267075" y="2941638"/>
          <p14:tracePt t="221925" x="3279775" y="2978150"/>
          <p14:tracePt t="221938" x="3305175" y="3016250"/>
          <p14:tracePt t="221940" x="3317875" y="3016250"/>
          <p14:tracePt t="221955" x="3341688" y="3028950"/>
          <p14:tracePt t="221957" x="3354388" y="3041650"/>
          <p14:tracePt t="221972" x="3367088" y="3054350"/>
          <p14:tracePt t="221988" x="3379788" y="3054350"/>
          <p14:tracePt t="222005" x="3392488" y="3054350"/>
          <p14:tracePt t="222022" x="3405188" y="3054350"/>
          <p14:tracePt t="222038" x="3429000" y="3054350"/>
          <p14:tracePt t="222054" x="3454400" y="3054350"/>
          <p14:tracePt t="222071" x="3479800" y="3054350"/>
          <p14:tracePt t="222089" x="3505200" y="3054350"/>
          <p14:tracePt t="222269" x="3492500" y="3054350"/>
          <p14:tracePt t="222277" x="3454400" y="3054350"/>
          <p14:tracePt t="222289" x="3417888" y="3054350"/>
          <p14:tracePt t="222306" x="3379788" y="3054350"/>
          <p14:tracePt t="222308" x="3354388" y="3054350"/>
          <p14:tracePt t="222323" x="3354388" y="3065463"/>
          <p14:tracePt t="222325" x="3341688" y="3065463"/>
          <p14:tracePt t="222339" x="3328988" y="3065463"/>
          <p14:tracePt t="222477" x="3354388" y="3065463"/>
          <p14:tracePt t="222484" x="3405188" y="3065463"/>
          <p14:tracePt t="222493" x="3467100" y="3065463"/>
          <p14:tracePt t="222507" x="3541713" y="3065463"/>
          <p14:tracePt t="222509" x="3592513" y="3065463"/>
          <p14:tracePt t="222523" x="3630613" y="3065463"/>
          <p14:tracePt t="222525" x="3654425" y="3065463"/>
          <p14:tracePt t="222540" x="3667125" y="3065463"/>
          <p14:tracePt t="222733" x="3654425" y="3065463"/>
          <p14:tracePt t="222740" x="3630613" y="3065463"/>
          <p14:tracePt t="222749" x="3605213" y="3078163"/>
          <p14:tracePt t="222757" x="3567113" y="3090863"/>
          <p14:tracePt t="222773" x="3505200" y="3103563"/>
          <p14:tracePt t="222790" x="3441700" y="3103563"/>
          <p14:tracePt t="222807" x="3392488" y="3128963"/>
          <p14:tracePt t="222823" x="3354388" y="3128963"/>
          <p14:tracePt t="222840" x="3328988" y="3141663"/>
          <p14:tracePt t="222861" x="3317875" y="3141663"/>
          <p14:tracePt t="223061" x="3328988" y="3141663"/>
          <p14:tracePt t="223069" x="3367088" y="3141663"/>
          <p14:tracePt t="223077" x="3441700" y="3141663"/>
          <p14:tracePt t="223092" x="3717925" y="3141663"/>
          <p14:tracePt t="223109" x="4056063" y="3128963"/>
          <p14:tracePt t="223124" x="4356100" y="3128963"/>
          <p14:tracePt t="223141" x="4556125" y="3128963"/>
          <p14:tracePt t="223158" x="4594225" y="3128963"/>
          <p14:tracePt t="223174" x="4606925" y="3128963"/>
          <p14:tracePt t="223191" x="4619625" y="3128963"/>
          <p14:tracePt t="223208" x="4630738" y="3128963"/>
          <p14:tracePt t="224165" x="4630738" y="3141663"/>
          <p14:tracePt t="224173" x="4630738" y="3165475"/>
          <p14:tracePt t="224180" x="4630738" y="3190875"/>
          <p14:tracePt t="224194" x="4630738" y="3228975"/>
          <p14:tracePt t="224196" x="4643438" y="3267075"/>
          <p14:tracePt t="224211" x="4668838" y="3328988"/>
          <p14:tracePt t="224213" x="4668838" y="3378200"/>
          <p14:tracePt t="224228" x="4706938" y="3503613"/>
          <p14:tracePt t="224244" x="4732338" y="3654425"/>
          <p14:tracePt t="224261" x="4781550" y="3803650"/>
          <p14:tracePt t="224277" x="4806950" y="3929063"/>
          <p14:tracePt t="224294" x="4819650" y="4029075"/>
          <p14:tracePt t="224310" x="4843463" y="4079875"/>
          <p14:tracePt t="224327" x="4856163" y="4129088"/>
          <p14:tracePt t="224344" x="4881563" y="4192588"/>
          <p14:tracePt t="224361" x="4894263" y="4230688"/>
          <p14:tracePt t="224378" x="4919663" y="4292600"/>
          <p14:tracePt t="224381" x="4932363" y="4305300"/>
          <p14:tracePt t="224395" x="4932363" y="4330700"/>
          <p14:tracePt t="224397" x="4945063" y="4367213"/>
          <p14:tracePt t="224412" x="4956175" y="4392613"/>
          <p14:tracePt t="224428" x="4968875" y="4405313"/>
          <p14:tracePt t="224445" x="4981575" y="4443413"/>
          <p14:tracePt t="224461" x="4994275" y="4479925"/>
          <p14:tracePt t="224478" x="5032375" y="4505325"/>
          <p14:tracePt t="224494" x="5057775" y="4543425"/>
          <p14:tracePt t="224511" x="5068888" y="4579938"/>
          <p14:tracePt t="224528" x="5081588" y="4618038"/>
          <p14:tracePt t="224545" x="5119688" y="4656138"/>
          <p14:tracePt t="224561" x="5132388" y="4705350"/>
          <p14:tracePt t="224579" x="5145088" y="4743450"/>
          <p14:tracePt t="224581" x="5145088" y="4768850"/>
          <p14:tracePt t="224596" x="5170488" y="4805363"/>
          <p14:tracePt t="224612" x="5181600" y="4856163"/>
          <p14:tracePt t="224629" x="5207000" y="4892675"/>
          <p14:tracePt t="224645" x="5207000" y="4930775"/>
          <p14:tracePt t="224662" x="5219700" y="4968875"/>
          <p14:tracePt t="224678" x="5219700" y="4992688"/>
          <p14:tracePt t="224695" x="5219700" y="5030788"/>
          <p14:tracePt t="224711" x="5232400" y="5043488"/>
          <p14:tracePt t="224729" x="5232400" y="5056188"/>
          <p14:tracePt t="224732" x="5232400" y="5068888"/>
          <p14:tracePt t="224765" x="5232400" y="5081588"/>
          <p14:tracePt t="224773" x="5245100" y="5081588"/>
          <p14:tracePt t="224789" x="5257800" y="5081588"/>
          <p14:tracePt t="224797" x="5257800" y="5092700"/>
          <p14:tracePt t="224812" x="5294313" y="5105400"/>
          <p14:tracePt t="224829" x="5345113" y="5105400"/>
          <p14:tracePt t="224846" x="5419725" y="5130800"/>
          <p14:tracePt t="224862" x="5495925" y="5130800"/>
          <p14:tracePt t="224878" x="5570538" y="5130800"/>
          <p14:tracePt t="224895" x="5683250" y="5156200"/>
          <p14:tracePt t="224913" x="5757863" y="5156200"/>
          <p14:tracePt t="224929" x="5795963" y="5156200"/>
          <p14:tracePt t="224933" x="5808663" y="5156200"/>
          <p14:tracePt t="224946" x="5832475" y="5156200"/>
          <p14:tracePt t="224963" x="5845175" y="5156200"/>
          <p14:tracePt t="224980" x="5870575" y="5156200"/>
          <p14:tracePt t="225117" x="5845175" y="5156200"/>
          <p14:tracePt t="225125" x="5808663" y="5168900"/>
          <p14:tracePt t="225132" x="5770563" y="5181600"/>
          <p14:tracePt t="225147" x="5732463" y="5194300"/>
          <p14:tracePt t="225149" x="5708650" y="5194300"/>
          <p14:tracePt t="225163" x="5683250" y="5194300"/>
          <p14:tracePt t="225165" x="5670550" y="5205413"/>
          <p14:tracePt t="225180" x="5657850" y="5218113"/>
          <p14:tracePt t="225317" x="5670550" y="5218113"/>
          <p14:tracePt t="225325" x="5695950" y="5218113"/>
          <p14:tracePt t="225333" x="5719763" y="5218113"/>
          <p14:tracePt t="225347" x="5745163" y="5218113"/>
          <p14:tracePt t="225349" x="5757863" y="5218113"/>
          <p14:tracePt t="225364" x="5770563" y="5218113"/>
          <p14:tracePt t="225380" x="5783263" y="5218113"/>
          <p14:tracePt t="225757" x="5757863" y="5218113"/>
          <p14:tracePt t="225764" x="5719763" y="5218113"/>
          <p14:tracePt t="225772" x="5683250" y="5218113"/>
          <p14:tracePt t="225782" x="5645150" y="5218113"/>
          <p14:tracePt t="225797" x="5595938" y="5218113"/>
          <p14:tracePt t="225815" x="5583238" y="5218113"/>
          <p14:tracePt t="227029" x="5619750" y="5218113"/>
          <p14:tracePt t="227036" x="5683250" y="5205413"/>
          <p14:tracePt t="227053" x="5895975" y="5168900"/>
          <p14:tracePt t="227069" x="6045200" y="5118100"/>
          <p14:tracePt t="227085" x="6121400" y="5081588"/>
          <p14:tracePt t="227101" x="6170613" y="5043488"/>
          <p14:tracePt t="227118" x="6221413" y="5018088"/>
          <p14:tracePt t="227134" x="6270625" y="4981575"/>
          <p14:tracePt t="227151" x="6308725" y="4968875"/>
          <p14:tracePt t="227168" x="6334125" y="4956175"/>
          <p14:tracePt t="227189" x="6346825" y="4956175"/>
          <p14:tracePt t="227349" x="6334125" y="5005388"/>
          <p14:tracePt t="227357" x="6296025" y="5068888"/>
          <p14:tracePt t="227369" x="6259513" y="5105400"/>
          <p14:tracePt t="227386" x="6183313" y="5181600"/>
          <p14:tracePt t="227388" x="6146800" y="5205413"/>
          <p14:tracePt t="227402" x="6108700" y="5218113"/>
          <p14:tracePt t="227404" x="6083300" y="5243513"/>
          <p14:tracePt t="227420" x="6045200" y="5281613"/>
          <p14:tracePt t="227436" x="5995988" y="5318125"/>
          <p14:tracePt t="227453" x="5970588" y="5330825"/>
          <p14:tracePt t="227469" x="5970588" y="5343525"/>
          <p14:tracePt t="228013" x="5957888" y="5343525"/>
          <p14:tracePt t="228020" x="5945188" y="5330825"/>
          <p14:tracePt t="228028" x="5921375" y="5330825"/>
          <p14:tracePt t="228038" x="5883275" y="5305425"/>
          <p14:tracePt t="228054" x="5808663" y="5281613"/>
          <p14:tracePt t="228070" x="5683250" y="5281613"/>
          <p14:tracePt t="228087" x="5570538" y="5281613"/>
          <p14:tracePt t="228104" x="5445125" y="5281613"/>
          <p14:tracePt t="228121" x="5281613" y="5294313"/>
          <p14:tracePt t="228137" x="5170488" y="5305425"/>
          <p14:tracePt t="228140" x="5119688" y="5318125"/>
          <p14:tracePt t="228155" x="5068888" y="5343525"/>
          <p14:tracePt t="228157" x="5019675" y="5368925"/>
          <p14:tracePt t="228171" x="4968875" y="5381625"/>
          <p14:tracePt t="228173" x="4906963" y="5407025"/>
          <p14:tracePt t="228188" x="4832350" y="5430838"/>
          <p14:tracePt t="228204" x="4743450" y="5468938"/>
          <p14:tracePt t="228221" x="4694238" y="5481638"/>
          <p14:tracePt t="228238" x="4630738" y="5530850"/>
          <p14:tracePt t="228254" x="4556125" y="5543550"/>
          <p14:tracePt t="228271" x="4481513" y="5568950"/>
          <p14:tracePt t="228288" x="4406900" y="5581650"/>
          <p14:tracePt t="228304" x="4318000" y="5607050"/>
          <p14:tracePt t="228322" x="4192588" y="5619750"/>
          <p14:tracePt t="228324" x="4143375" y="5619750"/>
          <p14:tracePt t="228339" x="4092575" y="5619750"/>
          <p14:tracePt t="228355" x="4017963" y="5619750"/>
          <p14:tracePt t="228372" x="3930650" y="5619750"/>
          <p14:tracePt t="228388" x="3917950" y="5619750"/>
          <p14:tracePt t="228428" x="3905250" y="5619750"/>
          <p14:tracePt t="228438" x="3892550" y="5619750"/>
          <p14:tracePt t="228453" x="3879850" y="5619750"/>
          <p14:tracePt t="228478" x="3867150" y="5619750"/>
          <p14:tracePt t="228501" x="3867150" y="5630863"/>
          <p14:tracePt t="228508" x="3856038" y="5630863"/>
          <p14:tracePt t="228549" x="3843338" y="5630863"/>
          <p14:tracePt t="228565" x="3830638" y="5630863"/>
          <p14:tracePt t="228572" x="3817938" y="5630863"/>
          <p14:tracePt t="228581" x="3805238" y="5630863"/>
          <p14:tracePt t="228597" x="3792538" y="5630863"/>
          <p14:tracePt t="228613" x="3779838" y="5630863"/>
          <p14:tracePt t="228628" x="3767138" y="5630863"/>
          <p14:tracePt t="228645" x="3756025" y="5643563"/>
          <p14:tracePt t="228661" x="3743325" y="5643563"/>
          <p14:tracePt t="228685" x="3730625" y="5643563"/>
          <p14:tracePt t="228709" x="3717925" y="5643563"/>
          <p14:tracePt t="228741" x="3705225" y="5643563"/>
          <p14:tracePt t="228749" x="3692525" y="5643563"/>
          <p14:tracePt t="228981" x="3679825" y="5643563"/>
          <p14:tracePt t="228989" x="3667125" y="5643563"/>
          <p14:tracePt t="228996" x="3654425" y="5656263"/>
          <p14:tracePt t="229021" x="3643313" y="5656263"/>
          <p14:tracePt t="229037" x="3630613" y="5656263"/>
          <p14:tracePt t="229061" x="3617913" y="5656263"/>
          <p14:tracePt t="229069" x="3605213" y="5656263"/>
          <p14:tracePt t="229085" x="3592513" y="5656263"/>
          <p14:tracePt t="229101" x="3579813" y="5668963"/>
          <p14:tracePt t="229117" x="3567113" y="5668963"/>
          <p14:tracePt t="229141" x="3554413" y="5668963"/>
          <p14:tracePt t="229165" x="3541713" y="5668963"/>
          <p14:tracePt t="229197" x="3530600" y="5681663"/>
          <p14:tracePt t="229373" x="3567113" y="5681663"/>
          <p14:tracePt t="229381" x="3617913" y="5694363"/>
          <p14:tracePt t="229390" x="3692525" y="5707063"/>
          <p14:tracePt t="229407" x="3856038" y="5719763"/>
          <p14:tracePt t="229424" x="4030663" y="5743575"/>
          <p14:tracePt t="229440" x="4181475" y="5768975"/>
          <p14:tracePt t="229458" x="4294188" y="5781675"/>
          <p14:tracePt t="229461" x="4330700" y="5794375"/>
          <p14:tracePt t="229475" x="4368800" y="5794375"/>
          <p14:tracePt t="229476" x="4394200" y="5794375"/>
          <p14:tracePt t="229492" x="4418013" y="5819775"/>
          <p14:tracePt t="229508" x="4430713" y="5819775"/>
          <p14:tracePt t="229525" x="4443413" y="5819775"/>
          <p14:tracePt t="229597" x="4443413" y="5832475"/>
          <p14:tracePt t="229605" x="4430713" y="5832475"/>
          <p14:tracePt t="229613" x="4394200" y="5856288"/>
          <p14:tracePt t="229625" x="4343400" y="5881688"/>
          <p14:tracePt t="229641" x="4268788" y="5907088"/>
          <p14:tracePt t="229659" x="4205288" y="5932488"/>
          <p14:tracePt t="229661" x="4181475" y="5945188"/>
          <p14:tracePt t="229676" x="4105275" y="5945188"/>
          <p14:tracePt t="229692" x="4056063" y="5969000"/>
          <p14:tracePt t="229709" x="4017963" y="5969000"/>
          <p14:tracePt t="229725" x="3968750" y="5969000"/>
          <p14:tracePt t="229742" x="3943350" y="5969000"/>
          <p14:tracePt t="229758" x="3917950" y="5969000"/>
          <p14:tracePt t="229775" x="3905250" y="5969000"/>
          <p14:tracePt t="229791" x="3892550" y="5969000"/>
          <p14:tracePt t="229808" x="3867150" y="5969000"/>
          <p14:tracePt t="230637" x="3879850" y="5969000"/>
          <p14:tracePt t="230653" x="3892550" y="5969000"/>
          <p14:tracePt t="230693" x="3917950" y="5956300"/>
          <p14:tracePt t="230700" x="3930650" y="5956300"/>
          <p14:tracePt t="230711" x="3943350" y="5945188"/>
          <p14:tracePt t="230727" x="4005263" y="5907088"/>
          <p14:tracePt t="230744" x="4043363" y="5881688"/>
          <p14:tracePt t="230761" x="4081463" y="5819775"/>
          <p14:tracePt t="230764" x="4092575" y="5807075"/>
          <p14:tracePt t="230778" x="4105275" y="5781675"/>
          <p14:tracePt t="230781" x="4105275" y="5768975"/>
          <p14:tracePt t="230795" x="4105275" y="5756275"/>
          <p14:tracePt t="230797" x="4117975" y="5743575"/>
          <p14:tracePt t="230812" x="4117975" y="5719763"/>
          <p14:tracePt t="230814" x="4117975" y="5694363"/>
          <p14:tracePt t="230828" x="4117975" y="5656263"/>
          <p14:tracePt t="230845" x="4117975" y="5619750"/>
          <p14:tracePt t="230862" x="4117975" y="5594350"/>
          <p14:tracePt t="230878" x="4117975" y="5556250"/>
          <p14:tracePt t="230895" x="4117975" y="5530850"/>
          <p14:tracePt t="230911" x="4117975" y="5494338"/>
          <p14:tracePt t="230928" x="4117975" y="5468938"/>
          <p14:tracePt t="230945" x="4117975" y="5443538"/>
          <p14:tracePt t="231093" x="4117975" y="5430838"/>
          <p14:tracePt t="231109" x="4130675" y="5430838"/>
          <p14:tracePt t="231116" x="4143375" y="5418138"/>
          <p14:tracePt t="231133" x="4156075" y="5418138"/>
          <p14:tracePt t="231412" x="4156075" y="5407025"/>
          <p14:tracePt t="231421" x="4156075" y="5394325"/>
          <p14:tracePt t="231429" x="4156075" y="5368925"/>
          <p14:tracePt t="231446" x="4168775" y="5281613"/>
          <p14:tracePt t="231463" x="4181475" y="5143500"/>
          <p14:tracePt t="231479" x="4181475" y="5005388"/>
          <p14:tracePt t="231496" x="4181475" y="4905375"/>
          <p14:tracePt t="231513" x="4181475" y="4805363"/>
          <p14:tracePt t="231530" x="4181475" y="4705350"/>
          <p14:tracePt t="231532" x="4181475" y="4656138"/>
          <p14:tracePt t="231546" x="4181475" y="4605338"/>
          <p14:tracePt t="231548" x="4168775" y="4530725"/>
          <p14:tracePt t="231564" x="4156075" y="4367213"/>
          <p14:tracePt t="231580" x="4130675" y="4141788"/>
          <p14:tracePt t="231597" x="4117975" y="3992563"/>
          <p14:tracePt t="231613" x="4092575" y="3879850"/>
          <p14:tracePt t="231630" x="4092575" y="3792538"/>
          <p14:tracePt t="231646" x="4081463" y="3679825"/>
          <p14:tracePt t="231663" x="4056063" y="3616325"/>
          <p14:tracePt t="231680" x="4043363" y="3541713"/>
          <p14:tracePt t="231697" x="4030663" y="3490913"/>
          <p14:tracePt t="231713" x="4017963" y="3429000"/>
          <p14:tracePt t="231731" x="3992563" y="3367088"/>
          <p14:tracePt t="231733" x="3979863" y="3341688"/>
          <p14:tracePt t="231747" x="3979863" y="3316288"/>
          <p14:tracePt t="231749" x="3956050" y="3278188"/>
          <p14:tracePt t="231764" x="3943350" y="3228975"/>
          <p14:tracePt t="231781" x="3917950" y="3178175"/>
          <p14:tracePt t="231797" x="3905250" y="3128963"/>
          <p14:tracePt t="231814" x="3867150" y="3065463"/>
          <p14:tracePt t="231830" x="3843338" y="3028950"/>
          <p14:tracePt t="231847" x="3805238" y="2978150"/>
          <p14:tracePt t="231864" x="3779838" y="2941638"/>
          <p14:tracePt t="231881" x="3730625" y="2890838"/>
          <p14:tracePt t="231898" x="3705225" y="2878138"/>
          <p14:tracePt t="231914" x="3667125" y="2840038"/>
          <p14:tracePt t="231916" x="3643313" y="2816225"/>
          <p14:tracePt t="231932" x="3605213" y="2803525"/>
          <p14:tracePt t="231948" x="3554413" y="2778125"/>
          <p14:tracePt t="231965" x="3505200" y="2752725"/>
          <p14:tracePt t="231981" x="3479800" y="2740025"/>
          <p14:tracePt t="231998" x="3467100" y="2740025"/>
          <p14:tracePt t="232333" x="3479800" y="2765425"/>
          <p14:tracePt t="232341" x="3492500" y="2803525"/>
          <p14:tracePt t="232348" x="3517900" y="2828925"/>
          <p14:tracePt t="232366" x="3567113" y="2878138"/>
          <p14:tracePt t="232382" x="3605213" y="2916238"/>
          <p14:tracePt t="232398" x="3679825" y="2952750"/>
          <p14:tracePt t="232415" x="3767138" y="2978150"/>
          <p14:tracePt t="232432" x="3930650" y="3016250"/>
          <p14:tracePt t="232449" x="4156075" y="3054350"/>
          <p14:tracePt t="232466" x="4394200" y="3078163"/>
          <p14:tracePt t="232469" x="4506913" y="3090863"/>
          <p14:tracePt t="232481" x="4594225" y="3090863"/>
          <p14:tracePt t="232484" x="4656138" y="3090863"/>
          <p14:tracePt t="232499" x="4706938" y="3090863"/>
          <p14:tracePt t="232501" x="4743450" y="3090863"/>
          <p14:tracePt t="232516" x="4819650" y="3090863"/>
          <p14:tracePt t="232532" x="4881563" y="3090863"/>
          <p14:tracePt t="232549" x="4919663" y="3090863"/>
          <p14:tracePt t="232566" x="4956175" y="3090863"/>
          <p14:tracePt t="232582" x="4981575" y="3090863"/>
          <p14:tracePt t="233725" x="4981575" y="3103563"/>
          <p14:tracePt t="233733" x="4981575" y="3116263"/>
          <p14:tracePt t="233741" x="4994275" y="3141663"/>
          <p14:tracePt t="233757" x="5006975" y="3154363"/>
          <p14:tracePt t="233769" x="5019675" y="3154363"/>
          <p14:tracePt t="233772" x="5019675" y="3165475"/>
          <p14:tracePt t="233789" x="5032375" y="3165475"/>
          <p14:tracePt t="233804" x="5032375" y="3178175"/>
          <p14:tracePt t="233820" x="5032375" y="3190875"/>
          <p14:tracePt t="233836" x="5057775" y="3203575"/>
          <p14:tracePt t="233852" x="5081588" y="3228975"/>
          <p14:tracePt t="233869" x="5132388" y="3267075"/>
          <p14:tracePt t="233886" x="5194300" y="3316288"/>
          <p14:tracePt t="233902" x="5270500" y="3354388"/>
          <p14:tracePt t="233920" x="5294313" y="3378200"/>
          <p14:tracePt t="233936" x="5307013" y="3390900"/>
          <p14:tracePt t="233953" x="5345113" y="3403600"/>
          <p14:tracePt t="233970" x="5383213" y="3441700"/>
          <p14:tracePt t="233973" x="5407025" y="3467100"/>
          <p14:tracePt t="233987" x="5432425" y="3467100"/>
          <p14:tracePt t="233989" x="5445125" y="3479800"/>
          <p14:tracePt t="234004" x="5470525" y="3503613"/>
          <p14:tracePt t="234021" x="5495925" y="3516313"/>
          <p14:tracePt t="234045" x="5507038" y="3529013"/>
          <p14:tracePt t="235109" x="5507038" y="3541713"/>
          <p14:tracePt t="235117" x="5532438" y="3567113"/>
          <p14:tracePt t="235124" x="5583238" y="3603625"/>
          <p14:tracePt t="235140" x="5657850" y="3703638"/>
          <p14:tracePt t="235156" x="5695950" y="3741738"/>
          <p14:tracePt t="235172" x="5708650" y="3767138"/>
          <p14:tracePt t="235189" x="5708650" y="3779838"/>
          <p14:tracePt t="235613" x="5708650" y="3792538"/>
          <p14:tracePt t="235621" x="5708650" y="3803650"/>
          <p14:tracePt t="235629" x="5719763" y="3829050"/>
          <p14:tracePt t="235641" x="5745163" y="3879850"/>
          <p14:tracePt t="235657" x="5795963" y="3954463"/>
          <p14:tracePt t="235674" x="5832475" y="4029075"/>
          <p14:tracePt t="235677" x="5857875" y="4041775"/>
          <p14:tracePt t="235691" x="5870575" y="4067175"/>
          <p14:tracePt t="235693" x="5870575" y="4079875"/>
          <p14:tracePt t="235708" x="5895975" y="4117975"/>
          <p14:tracePt t="235725" x="5895975" y="4129088"/>
          <p14:tracePt t="235741" x="5908675" y="4154488"/>
          <p14:tracePt t="235773" x="5908675" y="4167188"/>
          <p14:tracePt t="235796" x="5921375" y="4167188"/>
          <p14:tracePt t="235805" x="5932488" y="4167188"/>
          <p14:tracePt t="235812" x="5932488" y="4179888"/>
          <p14:tracePt t="235829" x="5932488" y="4192588"/>
          <p14:tracePt t="235841" x="5945188" y="4192588"/>
          <p14:tracePt t="235857" x="5957888" y="4205288"/>
          <p14:tracePt t="235860" x="5983288" y="4217988"/>
          <p14:tracePt t="235875" x="5995988" y="4230688"/>
          <p14:tracePt t="235877" x="6021388" y="4254500"/>
          <p14:tracePt t="235892" x="6045200" y="4279900"/>
          <p14:tracePt t="235908" x="6070600" y="4292600"/>
          <p14:tracePt t="235926" x="6096000" y="4318000"/>
          <p14:tracePt t="235942" x="6108700" y="4330700"/>
          <p14:tracePt t="235958" x="6121400" y="4330700"/>
          <p14:tracePt t="235974" x="6121400" y="4341813"/>
          <p14:tracePt t="236045" x="6134100" y="4341813"/>
          <p14:tracePt t="236053" x="6146800" y="4341813"/>
          <p14:tracePt t="236069" x="6157913" y="4341813"/>
          <p14:tracePt t="236077" x="6183313" y="4341813"/>
          <p14:tracePt t="236092" x="6208713" y="4354513"/>
          <p14:tracePt t="236109" x="6234113" y="4354513"/>
          <p14:tracePt t="236125" x="6259513" y="4354513"/>
          <p14:tracePt t="236141" x="6283325" y="4367213"/>
          <p14:tracePt t="236158" x="6308725" y="4405313"/>
          <p14:tracePt t="236175" x="6334125" y="4518025"/>
          <p14:tracePt t="236191" x="6359525" y="4756150"/>
          <p14:tracePt t="236209" x="6359525" y="4956175"/>
          <p14:tracePt t="236212" x="6346825" y="5043488"/>
          <p14:tracePt t="236225" x="6321425" y="5092700"/>
          <p14:tracePt t="236228" x="6283325" y="5143500"/>
          <p14:tracePt t="236242" x="6270625" y="5181600"/>
          <p14:tracePt t="236244" x="6246813" y="5205413"/>
          <p14:tracePt t="236259" x="6234113" y="5230813"/>
          <p14:tracePt t="236261" x="6208713" y="5230813"/>
          <p14:tracePt t="236276" x="6146800" y="5268913"/>
          <p14:tracePt t="236292" x="6008688" y="5281613"/>
          <p14:tracePt t="236309" x="5832475" y="5281613"/>
          <p14:tracePt t="236326" x="5757863" y="5294313"/>
          <p14:tracePt t="236342" x="5719763" y="5305425"/>
          <p14:tracePt t="236358" x="5670550" y="5343525"/>
          <p14:tracePt t="236376" x="5657850" y="5356225"/>
          <p14:tracePt t="236392" x="5657850" y="5368925"/>
          <p14:tracePt t="236509" x="5695950" y="5368925"/>
          <p14:tracePt t="236517" x="5783263" y="5368925"/>
          <p14:tracePt t="236526" x="5883275" y="5368925"/>
          <p14:tracePt t="236542" x="6146800" y="5368925"/>
          <p14:tracePt t="236559" x="6396038" y="5368925"/>
          <p14:tracePt t="236576" x="6596063" y="5394325"/>
          <p14:tracePt t="236593" x="6746875" y="5394325"/>
          <p14:tracePt t="236610" x="6872288" y="5407025"/>
          <p14:tracePt t="236613" x="6910388" y="5407025"/>
          <p14:tracePt t="236627" x="6946900" y="5407025"/>
          <p14:tracePt t="236629" x="6997700" y="5407025"/>
          <p14:tracePt t="236644" x="7159625" y="5407025"/>
          <p14:tracePt t="236660" x="7310438" y="5394325"/>
          <p14:tracePt t="236677" x="7435850" y="5356225"/>
          <p14:tracePt t="236693" x="7510463" y="5330825"/>
          <p14:tracePt t="236710" x="7561263" y="5318125"/>
          <p14:tracePt t="236727" x="7610475" y="5294313"/>
          <p14:tracePt t="236743" x="7648575" y="5281613"/>
          <p14:tracePt t="236760" x="7685088" y="5256213"/>
          <p14:tracePt t="236777" x="7723188" y="5218113"/>
          <p14:tracePt t="236794" x="7785100" y="5194300"/>
          <p14:tracePt t="236796" x="7823200" y="5168900"/>
          <p14:tracePt t="236810" x="7874000" y="5130800"/>
          <p14:tracePt t="236813" x="7910513" y="5105400"/>
          <p14:tracePt t="236828" x="7948613" y="5081588"/>
          <p14:tracePt t="236830" x="7999413" y="5056188"/>
          <p14:tracePt t="236844" x="8035925" y="5030788"/>
          <p14:tracePt t="236861" x="8048625" y="5018088"/>
          <p14:tracePt t="236877" x="8061325" y="5018088"/>
          <p14:tracePt t="236894" x="8074025" y="5018088"/>
          <p14:tracePt t="237045" x="8061325" y="5018088"/>
          <p14:tracePt t="237053" x="7974013" y="5018088"/>
          <p14:tracePt t="237061" x="7810500" y="4992688"/>
          <p14:tracePt t="237078" x="7448550" y="4981575"/>
          <p14:tracePt t="237094" x="7210425" y="4981575"/>
          <p14:tracePt t="237110" x="7123113" y="4981575"/>
          <p14:tracePt t="237128" x="7097713" y="4981575"/>
          <p14:tracePt t="237144" x="7085013" y="4981575"/>
          <p14:tracePt t="237261" x="7110413" y="4981575"/>
          <p14:tracePt t="237269" x="7159625" y="4981575"/>
          <p14:tracePt t="237278" x="7246938" y="4981575"/>
          <p14:tracePt t="237294" x="7448550" y="4981575"/>
          <p14:tracePt t="237311" x="7572375" y="4981575"/>
          <p14:tracePt t="237329" x="7673975" y="4981575"/>
          <p14:tracePt t="237345" x="7697788" y="4981575"/>
          <p14:tracePt t="237348" x="7710488" y="4981575"/>
          <p14:tracePt t="237541" x="7685088" y="4981575"/>
          <p14:tracePt t="237548" x="7648575" y="4981575"/>
          <p14:tracePt t="237562" x="7610475" y="4981575"/>
          <p14:tracePt t="237564" x="7585075" y="4981575"/>
          <p14:tracePt t="237580" x="7561263" y="4981575"/>
          <p14:tracePt t="237596" x="7548563" y="4981575"/>
          <p14:tracePt t="237749" x="7548563" y="4992688"/>
          <p14:tracePt t="237757" x="7585075" y="4992688"/>
          <p14:tracePt t="237765" x="7635875" y="4992688"/>
          <p14:tracePt t="237780" x="7785100" y="5005388"/>
          <p14:tracePt t="237796" x="7861300" y="5005388"/>
          <p14:tracePt t="237981" x="7848600" y="5018088"/>
          <p14:tracePt t="237988" x="7823200" y="5030788"/>
          <p14:tracePt t="237996" x="7797800" y="5030788"/>
          <p14:tracePt t="238141" x="7810500" y="5030788"/>
          <p14:tracePt t="238149" x="7823200" y="5030788"/>
          <p14:tracePt t="238157" x="7835900" y="5030788"/>
          <p14:tracePt t="238164" x="7848600" y="5030788"/>
          <p14:tracePt t="238293" x="7835900" y="5030788"/>
          <p14:tracePt t="238300" x="7810500" y="5043488"/>
          <p14:tracePt t="238314" x="7773988" y="5043488"/>
          <p14:tracePt t="238317" x="7748588" y="5043488"/>
          <p14:tracePt t="238331" x="7723188" y="5043488"/>
          <p14:tracePt t="238333" x="7710488" y="5043488"/>
          <p14:tracePt t="238348" x="7697788" y="5043488"/>
          <p14:tracePt t="238653" x="7710488" y="5043488"/>
          <p14:tracePt t="238661" x="7735888" y="5043488"/>
          <p14:tracePt t="238669" x="7761288" y="5043488"/>
          <p14:tracePt t="238682" x="7785100" y="5043488"/>
          <p14:tracePt t="238685" x="7797800" y="5043488"/>
          <p14:tracePt t="238699" x="7810500" y="5043488"/>
          <p14:tracePt t="238701" x="7835900" y="5043488"/>
          <p14:tracePt t="238716" x="7848600" y="5043488"/>
          <p14:tracePt t="238733" x="7874000" y="5043488"/>
          <p14:tracePt t="238749" x="7886700" y="5043488"/>
          <p14:tracePt t="238765" x="7910513" y="5043488"/>
          <p14:tracePt t="238782" x="7923213" y="5043488"/>
          <p14:tracePt t="238941" x="7874000" y="5043488"/>
          <p14:tracePt t="238949" x="7773988" y="5043488"/>
          <p14:tracePt t="238957" x="7635875" y="5043488"/>
          <p14:tracePt t="238966" x="7510463" y="5043488"/>
          <p14:tracePt t="238982" x="7259638" y="5043488"/>
          <p14:tracePt t="238999" x="7110413" y="5056188"/>
          <p14:tracePt t="239016" x="6985000" y="5068888"/>
          <p14:tracePt t="239032" x="6910388" y="5081588"/>
          <p14:tracePt t="239050" x="6834188" y="5092700"/>
          <p14:tracePt t="239052" x="6772275" y="5105400"/>
          <p14:tracePt t="239067" x="6734175" y="5105400"/>
          <p14:tracePt t="239069" x="6708775" y="5118100"/>
          <p14:tracePt t="239084" x="6659563" y="5130800"/>
          <p14:tracePt t="239100" x="6596063" y="5130800"/>
          <p14:tracePt t="239117" x="6559550" y="5143500"/>
          <p14:tracePt t="239133" x="6496050" y="5143500"/>
          <p14:tracePt t="239150" x="6421438" y="5143500"/>
          <p14:tracePt t="239166" x="6296025" y="5143500"/>
          <p14:tracePt t="239182" x="6170613" y="5143500"/>
          <p14:tracePt t="239200" x="6057900" y="5143500"/>
          <p14:tracePt t="239217" x="5970588" y="5130800"/>
          <p14:tracePt t="239233" x="5895975" y="5118100"/>
          <p14:tracePt t="239236" x="5883275" y="5118100"/>
          <p14:tracePt t="239250" x="5870575" y="5118100"/>
          <p14:tracePt t="239252" x="5857875" y="5118100"/>
          <p14:tracePt t="239268" x="5845175" y="5118100"/>
          <p14:tracePt t="239397" x="5832475" y="5105400"/>
          <p14:tracePt t="239405" x="5821363" y="5105400"/>
          <p14:tracePt t="239417" x="5808663" y="5105400"/>
          <p14:tracePt t="239434" x="5783263" y="5092700"/>
          <p14:tracePt t="239437" x="5757863" y="5081588"/>
          <p14:tracePt t="239452" x="5732463" y="5081588"/>
          <p14:tracePt t="239468" x="5708650" y="5081588"/>
          <p14:tracePt t="239484" x="5670550" y="5081588"/>
          <p14:tracePt t="239501" x="5657850" y="5081588"/>
          <p14:tracePt t="239517" x="5632450" y="5081588"/>
          <p14:tracePt t="239693" x="5670550" y="5068888"/>
          <p14:tracePt t="239701" x="5745163" y="5068888"/>
          <p14:tracePt t="239708" x="5821363" y="5068888"/>
          <p14:tracePt t="239717" x="5870575" y="5068888"/>
          <p14:tracePt t="239735" x="5945188" y="5068888"/>
          <p14:tracePt t="239751" x="5970588" y="5068888"/>
          <p14:tracePt t="239768" x="5983288" y="5068888"/>
          <p14:tracePt t="240380" x="5970588" y="5068888"/>
          <p14:tracePt t="240389" x="5945188" y="5068888"/>
          <p14:tracePt t="240404" x="5870575" y="5068888"/>
          <p14:tracePt t="240419" x="5832475" y="5068888"/>
          <p14:tracePt t="240421" x="5795963" y="5068888"/>
          <p14:tracePt t="240436" x="5732463" y="5081588"/>
          <p14:tracePt t="240452" x="5645150" y="5105400"/>
          <p14:tracePt t="240469" x="5507038" y="5130800"/>
          <p14:tracePt t="240486" x="5383213" y="5143500"/>
          <p14:tracePt t="240503" x="5319713" y="5156200"/>
          <p14:tracePt t="240520" x="5270500" y="5156200"/>
          <p14:tracePt t="240537" x="5194300" y="5194300"/>
          <p14:tracePt t="240540" x="5170488" y="5194300"/>
          <p14:tracePt t="240553" x="5132388" y="5205413"/>
          <p14:tracePt t="240556" x="5094288" y="5218113"/>
          <p14:tracePt t="240570" x="5068888" y="5230813"/>
          <p14:tracePt t="240572" x="5045075" y="5230813"/>
          <p14:tracePt t="240586" x="5006975" y="5243513"/>
          <p14:tracePt t="240589" x="4968875" y="5256213"/>
          <p14:tracePt t="240604" x="4881563" y="5281613"/>
          <p14:tracePt t="240620" x="4843463" y="5305425"/>
          <p14:tracePt t="240637" x="4806950" y="5330825"/>
          <p14:tracePt t="240654" x="4756150" y="5343525"/>
          <p14:tracePt t="240670" x="4732338" y="5368925"/>
          <p14:tracePt t="240686" x="4719638" y="5368925"/>
          <p14:tracePt t="240704" x="4706938" y="5368925"/>
          <p14:tracePt t="240720" x="4681538" y="5381625"/>
          <p14:tracePt t="240738" x="4643438" y="5407025"/>
          <p14:tracePt t="240741" x="4619625" y="5418138"/>
          <p14:tracePt t="240754" x="4606925" y="5430838"/>
          <p14:tracePt t="240757" x="4594225" y="5443538"/>
          <p14:tracePt t="240771" x="4568825" y="5443538"/>
          <p14:tracePt t="240775" x="4556125" y="5456238"/>
          <p14:tracePt t="241603" x="4081463" y="5668963"/>
          <p14:tracePt t="242381" x="4092575" y="5668963"/>
          <p14:tracePt t="242397" x="4105275" y="5656263"/>
          <p14:tracePt t="242413" x="4117975" y="5656263"/>
          <p14:tracePt t="242437" x="4130675" y="5656263"/>
          <p14:tracePt t="242444" x="4143375" y="5643563"/>
          <p14:tracePt t="242458" x="4156075" y="5643563"/>
          <p14:tracePt t="242460" x="4168775" y="5643563"/>
          <p14:tracePt t="242476" x="4205288" y="5619750"/>
          <p14:tracePt t="242492" x="4281488" y="5619750"/>
          <p14:tracePt t="242509" x="4443413" y="5594350"/>
          <p14:tracePt t="242525" x="4606925" y="5594350"/>
          <p14:tracePt t="242542" x="4781550" y="5568950"/>
          <p14:tracePt t="242558" x="4932363" y="5568950"/>
          <p14:tracePt t="242575" x="5019675" y="5568950"/>
          <p14:tracePt t="242592" x="5057775" y="5568950"/>
          <p14:tracePt t="242609" x="5068888" y="5568950"/>
          <p14:tracePt t="242629" x="5081588" y="5568950"/>
          <p14:tracePt t="242642" x="5094288" y="5568950"/>
          <p14:tracePt t="242773" x="5106988" y="5568950"/>
          <p14:tracePt t="242789" x="5119688" y="5568950"/>
          <p14:tracePt t="242805" x="5132388" y="5568950"/>
          <p14:tracePt t="242813" x="5145088" y="5568950"/>
          <p14:tracePt t="242837" x="5157788" y="5568950"/>
          <p14:tracePt t="242957" x="5181600" y="5568950"/>
          <p14:tracePt t="242965" x="5194300" y="5568950"/>
          <p14:tracePt t="242976" x="5207000" y="5568950"/>
          <p14:tracePt t="242993" x="5245100" y="5568950"/>
          <p14:tracePt t="243010" x="5257800" y="5568950"/>
          <p14:tracePt t="243013" x="5294313" y="5568950"/>
          <p14:tracePt t="243027" x="5307013" y="5568950"/>
          <p14:tracePt t="243029" x="5319713" y="5568950"/>
          <p14:tracePt t="243044" x="5357813" y="5568950"/>
          <p14:tracePt t="243060" x="5383213" y="5568950"/>
          <p14:tracePt t="243077" x="5407025" y="5568950"/>
          <p14:tracePt t="243093" x="5419725" y="5568950"/>
          <p14:tracePt t="243110" x="5432425" y="5568950"/>
          <p14:tracePt t="243126" x="5445125" y="5568950"/>
          <p14:tracePt t="243143" x="5470525" y="5581650"/>
          <p14:tracePt t="243160" x="5483225" y="5581650"/>
          <p14:tracePt t="243177" x="5483225" y="5594350"/>
          <p14:tracePt t="243194" x="5507038" y="5607050"/>
          <p14:tracePt t="243212" x="5519738" y="5607050"/>
          <p14:tracePt t="243228" x="5519738" y="5619750"/>
          <p14:tracePt t="243245" x="5532438" y="5630863"/>
          <p14:tracePt t="243261" x="5557838" y="5630863"/>
          <p14:tracePt t="243277" x="5570538" y="5656263"/>
          <p14:tracePt t="243294" x="5583238" y="5668963"/>
          <p14:tracePt t="243310" x="5607050" y="5668963"/>
          <p14:tracePt t="243327" x="5619750" y="5681663"/>
          <p14:tracePt t="243349" x="5619750" y="5694363"/>
          <p14:tracePt t="244733" x="5632450" y="5707063"/>
          <p14:tracePt t="244740" x="5645150" y="5719763"/>
          <p14:tracePt t="244748" x="5657850" y="5732463"/>
          <p14:tracePt t="244764" x="5695950" y="5756275"/>
          <p14:tracePt t="244781" x="5732463" y="5794375"/>
          <p14:tracePt t="244798" x="5795963" y="5832475"/>
          <p14:tracePt t="244814" x="5845175" y="5856288"/>
          <p14:tracePt t="244831" x="5883275" y="5856288"/>
          <p14:tracePt t="244848" x="5921375" y="5881688"/>
          <p14:tracePt t="244865" x="5945188" y="5894388"/>
          <p14:tracePt t="244881" x="5983288" y="5907088"/>
          <p14:tracePt t="244884" x="6008688" y="5919788"/>
          <p14:tracePt t="244899" x="6034088" y="5919788"/>
          <p14:tracePt t="244901" x="6057900" y="5919788"/>
          <p14:tracePt t="244915" x="6070600" y="5932488"/>
          <p14:tracePt t="244917" x="6096000" y="5945188"/>
          <p14:tracePt t="244932" x="6146800" y="5945188"/>
          <p14:tracePt t="244949" x="6157913" y="5945188"/>
          <p14:tracePt t="244965" x="6183313" y="5945188"/>
          <p14:tracePt t="244982" x="6196013" y="5945188"/>
          <p14:tracePt t="244998" x="6221413" y="5945188"/>
          <p14:tracePt t="245014" x="6234113" y="5945188"/>
          <p14:tracePt t="245032" x="6270625" y="5932488"/>
          <p14:tracePt t="245049" x="6296025" y="5919788"/>
          <p14:tracePt t="245065" x="6321425" y="5907088"/>
          <p14:tracePt t="245082" x="6334125" y="5907088"/>
          <p14:tracePt t="245099" x="6346825" y="5894388"/>
          <p14:tracePt t="245101" x="6359525" y="5894388"/>
          <p14:tracePt t="245116" x="6383338" y="5894388"/>
          <p14:tracePt t="245132" x="6396038" y="5881688"/>
          <p14:tracePt t="245149" x="6421438" y="5868988"/>
          <p14:tracePt t="245166" x="6434138" y="5856288"/>
          <p14:tracePt t="245182" x="6459538" y="5843588"/>
          <p14:tracePt t="245198" x="6496050" y="5832475"/>
          <p14:tracePt t="245215" x="6521450" y="5832475"/>
          <p14:tracePt t="245232" x="6546850" y="5819775"/>
          <p14:tracePt t="245249" x="6546850" y="5807075"/>
          <p14:tracePt t="245252" x="6546850" y="5794375"/>
          <p14:tracePt t="245265" x="6559550" y="5794375"/>
          <p14:tracePt t="245284" x="6572250" y="5794375"/>
          <p14:tracePt t="245299" x="6584950" y="5781675"/>
          <p14:tracePt t="246140" x="6572250" y="5781675"/>
          <p14:tracePt t="246158" x="6559550" y="5781675"/>
          <p14:tracePt t="246173" x="6534150" y="5794375"/>
          <p14:tracePt t="246181" x="6508750" y="5794375"/>
          <p14:tracePt t="246189" x="6483350" y="5794375"/>
          <p14:tracePt t="246202" x="6459538" y="5807075"/>
          <p14:tracePt t="246204" x="6421438" y="5819775"/>
          <p14:tracePt t="246219" x="6383338" y="5832475"/>
          <p14:tracePt t="246220" x="6359525" y="5832475"/>
          <p14:tracePt t="246236" x="6283325" y="5843588"/>
          <p14:tracePt t="246252" x="6208713" y="5868988"/>
          <p14:tracePt t="246269" x="6121400" y="5881688"/>
          <p14:tracePt t="246285" x="5995988" y="5907088"/>
          <p14:tracePt t="246301" x="5883275" y="5932488"/>
          <p14:tracePt t="246318" x="5808663" y="5945188"/>
          <p14:tracePt t="246335" x="5757863" y="5969000"/>
          <p14:tracePt t="246351" x="5708650" y="5981700"/>
          <p14:tracePt t="246369" x="5670550" y="5981700"/>
          <p14:tracePt t="246385" x="5632450" y="5994400"/>
          <p14:tracePt t="246388" x="5619750" y="5994400"/>
          <p14:tracePt t="246402" x="5595938" y="5994400"/>
          <p14:tracePt t="246404" x="5583238" y="5994400"/>
          <p14:tracePt t="246419" x="5570538" y="5994400"/>
          <p14:tracePt t="246421" x="5557838" y="5994400"/>
          <p14:tracePt t="246436" x="5545138" y="5994400"/>
          <p14:tracePt t="246452" x="5532438" y="5994400"/>
          <p14:tracePt t="246469" x="5519738" y="5994400"/>
          <p14:tracePt t="246486" x="5507038" y="5994400"/>
          <p14:tracePt t="246502" x="5495925" y="5994400"/>
          <p14:tracePt t="246519" x="5483225" y="5994400"/>
          <p14:tracePt t="246535" x="5470525" y="5994400"/>
          <p14:tracePt t="246552" x="5457825" y="5994400"/>
          <p14:tracePt t="246569" x="5432425" y="5994400"/>
          <p14:tracePt t="246572" x="5419725" y="5994400"/>
          <p14:tracePt t="246586" x="5394325" y="5994400"/>
          <p14:tracePt t="246588" x="5394325" y="5981700"/>
          <p14:tracePt t="246603" x="5383213" y="5981700"/>
          <p14:tracePt t="246604" x="5370513" y="5981700"/>
          <p14:tracePt t="246620" x="5357813" y="5969000"/>
          <p14:tracePt t="246636" x="5345113" y="5969000"/>
          <p14:tracePt t="246797" x="5332413" y="5969000"/>
          <p14:tracePt t="246804" x="5319713" y="5956300"/>
          <p14:tracePt t="246820" x="5307013" y="5956300"/>
          <p14:tracePt t="246837" x="5281613" y="5945188"/>
          <p14:tracePt t="246860" x="5270500" y="5932488"/>
          <p14:tracePt t="246869" x="5270500" y="5919788"/>
          <p14:tracePt t="246886" x="5257800" y="5919788"/>
          <p14:tracePt t="246903" x="5245100" y="5919788"/>
          <p14:tracePt t="246920" x="5232400" y="5907088"/>
          <p14:tracePt t="251325" x="5219700" y="5907088"/>
          <p14:tracePt t="251332" x="5207000" y="5907088"/>
          <p14:tracePt t="251348" x="5157788" y="5843588"/>
          <p14:tracePt t="251365" x="5132388" y="5807075"/>
          <p14:tracePt t="251382" x="5119688" y="5781675"/>
          <p14:tracePt t="251398" x="5119688" y="5756275"/>
          <p14:tracePt t="251532" x="5106988" y="5756275"/>
          <p14:tracePt t="251644" x="5106988" y="5743575"/>
          <p14:tracePt t="251652" x="5106988" y="5732463"/>
          <p14:tracePt t="251666" x="5081588" y="5719763"/>
          <p14:tracePt t="251668" x="5057775" y="5681663"/>
          <p14:tracePt t="251683" x="5006975" y="5630863"/>
          <p14:tracePt t="251685" x="4956175" y="5518150"/>
          <p14:tracePt t="251700" x="4768850" y="5218113"/>
          <p14:tracePt t="251716" x="4494213" y="4718050"/>
          <p14:tracePt t="251732" x="4243388" y="4267200"/>
          <p14:tracePt t="251749" x="3992563" y="3854450"/>
          <p14:tracePt t="251766" x="3779838" y="3579813"/>
          <p14:tracePt t="251782" x="3554413" y="3328988"/>
          <p14:tracePt t="251799" x="3341688" y="3128963"/>
          <p14:tracePt t="251816" x="3179763" y="2990850"/>
          <p14:tracePt t="251833" x="3103563" y="2916238"/>
          <p14:tracePt t="251849" x="3067050" y="2878138"/>
          <p14:tracePt t="251852" x="3054350" y="2878138"/>
          <p14:tracePt t="251866" x="3041650" y="2878138"/>
          <p14:tracePt t="251973" x="3054350" y="2878138"/>
          <p14:tracePt t="251981" x="3103563" y="2878138"/>
          <p14:tracePt t="251988" x="3179763" y="2878138"/>
          <p14:tracePt t="252000" x="3279775" y="2878138"/>
          <p14:tracePt t="252017" x="3492500" y="2903538"/>
          <p14:tracePt t="252033" x="3679825" y="2928938"/>
          <p14:tracePt t="252036" x="3717925" y="2928938"/>
          <p14:tracePt t="252050" x="3743325" y="2928938"/>
          <p14:tracePt t="252052" x="3756025" y="2928938"/>
          <p14:tracePt t="252067" x="3779838" y="2928938"/>
          <p14:tracePt t="252149" x="3756025" y="2928938"/>
          <p14:tracePt t="252156" x="3705225" y="2941638"/>
          <p14:tracePt t="252167" x="3630613" y="2952750"/>
          <p14:tracePt t="252184" x="3541713" y="2952750"/>
          <p14:tracePt t="252200" x="3505200" y="2965450"/>
          <p14:tracePt t="252217" x="3492500" y="2965450"/>
          <p14:tracePt t="252220" x="3479800" y="2965450"/>
          <p14:tracePt t="252532" x="3492500" y="2965450"/>
          <p14:tracePt t="252540" x="3492500" y="2978150"/>
          <p14:tracePt t="252551" x="3492500" y="2990850"/>
          <p14:tracePt t="252568" x="3505200" y="3003550"/>
          <p14:tracePt t="252590" x="3505200" y="3016250"/>
          <p14:tracePt t="252601" x="3517900" y="3041650"/>
          <p14:tracePt t="252605" x="3530600" y="3065463"/>
          <p14:tracePt t="252616" x="3530600" y="3103563"/>
          <p14:tracePt t="252633" x="3530600" y="3178175"/>
          <p14:tracePt t="252635" x="3530600" y="3203575"/>
          <p14:tracePt t="252650" x="3530600" y="3228975"/>
          <p14:tracePt t="252651" x="3530600" y="3254375"/>
          <p14:tracePt t="252667" x="3530600" y="3290888"/>
          <p14:tracePt t="252683" x="3530600" y="3303588"/>
          <p14:tracePt t="252717" x="3554413" y="3303588"/>
          <p14:tracePt t="252724" x="3567113" y="3328988"/>
          <p14:tracePt t="252735" x="3592513" y="3341688"/>
          <p14:tracePt t="252752" x="3617913" y="3367088"/>
          <p14:tracePt t="252769" x="3617913" y="3378200"/>
          <p14:tracePt t="252785" x="3630613" y="3378200"/>
          <p14:tracePt t="252788" x="3643313" y="3378200"/>
          <p14:tracePt t="252802" x="3667125" y="3390900"/>
          <p14:tracePt t="252804" x="3679825" y="3390900"/>
          <p14:tracePt t="252819" x="3692525" y="3390900"/>
          <p14:tracePt t="252821" x="3730625" y="3390900"/>
          <p14:tracePt t="252836" x="3779838" y="3390900"/>
          <p14:tracePt t="252852" x="3805238" y="3390900"/>
          <p14:tracePt t="252869" x="3805238" y="3378200"/>
          <p14:tracePt t="252886" x="3843338" y="3367088"/>
          <p14:tracePt t="252902" x="3892550" y="3316288"/>
          <p14:tracePt t="252918" x="3979863" y="3254375"/>
          <p14:tracePt t="252936" x="4081463" y="3116263"/>
          <p14:tracePt t="252952" x="4192588" y="2965450"/>
          <p14:tracePt t="252969" x="4281488" y="2803525"/>
          <p14:tracePt t="252972" x="4343400" y="2716213"/>
          <p14:tracePt t="252986" x="4381500" y="2640013"/>
          <p14:tracePt t="252988" x="4406900" y="2552700"/>
          <p14:tracePt t="253002" x="4430713" y="2465388"/>
          <p14:tracePt t="253004" x="4443413" y="2403475"/>
          <p14:tracePt t="253019" x="4468813" y="2352675"/>
          <p14:tracePt t="253021" x="4481513" y="2303463"/>
          <p14:tracePt t="253036" x="4481513" y="2227263"/>
          <p14:tracePt t="253052" x="4481513" y="2165350"/>
          <p14:tracePt t="253069" x="4481513" y="2114550"/>
          <p14:tracePt t="253085" x="4481513" y="2078038"/>
          <p14:tracePt t="253102" x="4481513" y="2052638"/>
          <p14:tracePt t="253119" x="4481513" y="2014538"/>
          <p14:tracePt t="253136" x="4481513" y="1939925"/>
          <p14:tracePt t="253153" x="4468813" y="1852613"/>
          <p14:tracePt t="253156" x="4468813" y="1814513"/>
          <p14:tracePt t="253170" x="4468813" y="1765300"/>
          <p14:tracePt t="253172" x="4456113" y="1714500"/>
          <p14:tracePt t="253187" x="4456113" y="1676400"/>
          <p14:tracePt t="253189" x="4443413" y="1614488"/>
          <p14:tracePt t="253204" x="4418013" y="1489075"/>
          <p14:tracePt t="253221" x="4394200" y="1350963"/>
          <p14:tracePt t="253236" x="4356100" y="1214438"/>
          <p14:tracePt t="253253" x="4343400" y="1114425"/>
          <p14:tracePt t="253270" x="4318000" y="1063625"/>
          <p14:tracePt t="253286" x="4318000" y="1025525"/>
          <p14:tracePt t="253303" x="4305300" y="1014413"/>
          <p14:tracePt t="253320" x="4305300" y="1001713"/>
          <p14:tracePt t="253492" x="4305300" y="1014413"/>
          <p14:tracePt t="253501" x="4305300" y="1025525"/>
          <p14:tracePt t="253508" x="4305300" y="1038225"/>
          <p14:tracePt t="253520" x="4294188" y="1063625"/>
          <p14:tracePt t="253537" x="4294188" y="1089025"/>
          <p14:tracePt t="253540" x="4294188" y="1114425"/>
          <p14:tracePt t="253554" x="4294188" y="1138238"/>
          <p14:tracePt t="253556" x="4294188" y="1163638"/>
          <p14:tracePt t="253571" x="4294188" y="1176338"/>
          <p14:tracePt t="253573" x="4294188" y="1201738"/>
          <p14:tracePt t="253588" x="4294188" y="1227138"/>
          <p14:tracePt t="253604" x="4294188" y="1263650"/>
          <p14:tracePt t="253621" x="4294188" y="1276350"/>
          <p14:tracePt t="253638" x="4294188" y="1301750"/>
          <p14:tracePt t="253654" x="4294188" y="1339850"/>
          <p14:tracePt t="253670" x="4294188" y="1350963"/>
          <p14:tracePt t="253688" x="4294188" y="1363663"/>
          <p14:tracePt t="253704" x="4294188" y="1401763"/>
          <p14:tracePt t="253725" x="4294188" y="1414463"/>
          <p14:tracePt t="253749" x="4294188" y="1427163"/>
          <p14:tracePt t="253773" x="4294188" y="1439863"/>
          <p14:tracePt t="253780" x="4294188" y="1450975"/>
          <p14:tracePt t="253796" x="4294188" y="1463675"/>
          <p14:tracePt t="253812" x="4294188" y="1476375"/>
          <p14:tracePt t="253828" x="4294188" y="1501775"/>
          <p14:tracePt t="253838" x="4294188" y="1514475"/>
          <p14:tracePt t="253853" x="4318000" y="1527175"/>
          <p14:tracePt t="253870" x="4394200" y="1563688"/>
          <p14:tracePt t="253888" x="4468813" y="1589088"/>
          <p14:tracePt t="253904" x="4568825" y="1601788"/>
          <p14:tracePt t="253921" x="4694238" y="1601788"/>
          <p14:tracePt t="253939" x="4868863" y="1627188"/>
          <p14:tracePt t="253941" x="4994275" y="1627188"/>
          <p14:tracePt t="253956" x="5307013" y="1627188"/>
          <p14:tracePt t="253972" x="5619750" y="1627188"/>
          <p14:tracePt t="253989" x="5870575" y="1627188"/>
          <p14:tracePt t="254005" x="6045200" y="1639888"/>
          <p14:tracePt t="254022" x="6134100" y="1639888"/>
          <p14:tracePt t="254038" x="6183313" y="1639888"/>
          <p14:tracePt t="254055" x="6196013" y="1639888"/>
          <p14:tracePt t="254071" x="6208713" y="1639888"/>
          <p14:tracePt t="254089" x="6221413" y="1639888"/>
          <p14:tracePt t="254092" x="6234113" y="1639888"/>
          <p14:tracePt t="254108" x="6246813" y="1639888"/>
          <p14:tracePt t="254124" x="6270625" y="1639888"/>
          <p14:tracePt t="254139" x="6321425" y="1639888"/>
          <p14:tracePt t="254156" x="6370638" y="1639888"/>
          <p14:tracePt t="254172" x="6408738" y="1639888"/>
          <p14:tracePt t="254189" x="6434138" y="1639888"/>
          <p14:tracePt t="254324" x="6408738" y="1652588"/>
          <p14:tracePt t="254333" x="6359525" y="1652588"/>
          <p14:tracePt t="254340" x="6296025" y="1652588"/>
          <p14:tracePt t="254356" x="6008688" y="1652588"/>
          <p14:tracePt t="254372" x="5570538" y="1652588"/>
          <p14:tracePt t="254390" x="5194300" y="1652588"/>
          <p14:tracePt t="254406" x="4956175" y="1652588"/>
          <p14:tracePt t="254422" x="4806950" y="1663700"/>
          <p14:tracePt t="254439" x="4732338" y="1663700"/>
          <p14:tracePt t="254456" x="4681538" y="1676400"/>
          <p14:tracePt t="254473" x="4668838" y="1676400"/>
          <p14:tracePt t="254620" x="4681538" y="1676400"/>
          <p14:tracePt t="254628" x="4719638" y="1676400"/>
          <p14:tracePt t="254640" x="4756150" y="1676400"/>
          <p14:tracePt t="254657" x="4881563" y="1676400"/>
          <p14:tracePt t="254674" x="4981575" y="1689100"/>
          <p14:tracePt t="254676" x="5057775" y="1701800"/>
          <p14:tracePt t="254690" x="5106988" y="1701800"/>
          <p14:tracePt t="254692" x="5157788" y="1701800"/>
          <p14:tracePt t="254708" x="5219700" y="1701800"/>
          <p14:tracePt t="254724" x="5270500" y="1701800"/>
          <p14:tracePt t="254740" x="5281613" y="1701800"/>
          <p14:tracePt t="254757" x="5294313" y="1701800"/>
          <p14:tracePt t="254774" x="5332413" y="1701800"/>
          <p14:tracePt t="254790" x="5370513" y="1701800"/>
          <p14:tracePt t="254807" x="5419725" y="1701800"/>
          <p14:tracePt t="254824" x="5470525" y="1701800"/>
          <p14:tracePt t="254840" x="5483225" y="1701800"/>
          <p14:tracePt t="254858" x="5507038" y="1701800"/>
          <p14:tracePt t="254874" x="5519738" y="1701800"/>
          <p14:tracePt t="254891" x="5545138" y="1701800"/>
          <p14:tracePt t="254893" x="5557838" y="1701800"/>
          <p14:tracePt t="254908" x="5583238" y="1701800"/>
          <p14:tracePt t="254924" x="5619750" y="1701800"/>
          <p14:tracePt t="254941" x="5670550" y="1701800"/>
          <p14:tracePt t="254958" x="5719763" y="1701800"/>
          <p14:tracePt t="254974" x="5757863" y="1701800"/>
          <p14:tracePt t="254990" x="5808663" y="1701800"/>
          <p14:tracePt t="255008" x="5857875" y="1701800"/>
          <p14:tracePt t="255024" x="5883275" y="1701800"/>
          <p14:tracePt t="255041" x="5908675" y="1701800"/>
          <p14:tracePt t="255058" x="5921375" y="1701800"/>
          <p14:tracePt t="256044" x="5908675" y="1701800"/>
          <p14:tracePt t="256052" x="5895975" y="1701800"/>
          <p14:tracePt t="256060" x="5883275" y="1714500"/>
          <p14:tracePt t="256077" x="5832475" y="1714500"/>
          <p14:tracePt t="256094" x="5732463" y="1714500"/>
          <p14:tracePt t="256110" x="5607050" y="1739900"/>
          <p14:tracePt t="256127" x="5457825" y="1739900"/>
          <p14:tracePt t="256144" x="5281613" y="1752600"/>
          <p14:tracePt t="256161" x="5157788" y="1765300"/>
          <p14:tracePt t="256164" x="5106988" y="1765300"/>
          <p14:tracePt t="256178" x="5081588" y="1765300"/>
          <p14:tracePt t="256180" x="5057775" y="1765300"/>
          <p14:tracePt t="256194" x="5032375" y="1776413"/>
          <p14:tracePt t="256196" x="5006975" y="1789113"/>
          <p14:tracePt t="256212" x="4968875" y="1789113"/>
          <p14:tracePt t="256228" x="4932363" y="1789113"/>
          <p14:tracePt t="256244" x="4881563" y="1789113"/>
          <p14:tracePt t="256261" x="4868863" y="1789113"/>
          <p14:tracePt t="256596" x="4856163" y="1789113"/>
          <p14:tracePt t="256611" x="4843463" y="1789113"/>
          <p14:tracePt t="256620" x="4832350" y="1789113"/>
          <p14:tracePt t="256628" x="4819650" y="1789113"/>
          <p14:tracePt t="256645" x="4794250" y="1789113"/>
          <p14:tracePt t="256668" x="4781550" y="1789113"/>
          <p14:tracePt t="256972" x="4768850" y="1789113"/>
          <p14:tracePt t="256980" x="4743450" y="1789113"/>
          <p14:tracePt t="256989" x="4694238" y="1765300"/>
          <p14:tracePt t="256996" x="4606925" y="1701800"/>
          <p14:tracePt t="257012" x="4368800" y="1563688"/>
          <p14:tracePt t="257029" x="4005263" y="1339850"/>
          <p14:tracePt t="257045" x="3579813" y="976313"/>
          <p14:tracePt t="257063" x="3192463" y="588963"/>
          <p14:tracePt t="257080" x="2803525" y="200025"/>
        </p14:tracePtLst>
      </p14:laserTrace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sp>
        <p:nvSpPr>
          <p:cNvPr id="24" name="TextBox 23"/>
          <p:cNvSpPr txBox="1"/>
          <p:nvPr/>
        </p:nvSpPr>
        <p:spPr>
          <a:xfrm>
            <a:off x="1459523" y="1468531"/>
            <a:ext cx="8757139" cy="2616101"/>
          </a:xfrm>
          <a:prstGeom prst="rect">
            <a:avLst/>
          </a:prstGeom>
          <a:noFill/>
        </p:spPr>
        <p:txBody>
          <a:bodyPr wrap="square" rtlCol="0">
            <a:spAutoFit/>
          </a:bodyPr>
          <a:lstStyle/>
          <a:p>
            <a:pPr lvl="0" algn="just">
              <a:lnSpc>
                <a:spcPct val="150000"/>
              </a:lnSpc>
            </a:pPr>
            <a:r>
              <a:rPr lang="en-US" sz="3200" b="1" dirty="0">
                <a:latin typeface="Alexandria"/>
              </a:rPr>
              <a:t>Note: </a:t>
            </a:r>
            <a:r>
              <a:rPr lang="en-US" sz="3200" dirty="0">
                <a:latin typeface="Alexandria"/>
              </a:rPr>
              <a:t>There is no implication that one category (e.g., being married) is better or worse than another (e.g., being single).</a:t>
            </a:r>
          </a:p>
          <a:p>
            <a:pPr algn="just"/>
            <a:endParaRPr lang="en-US" sz="2000" dirty="0">
              <a:solidFill>
                <a:srgbClr val="2D3956"/>
              </a:solidFill>
              <a:latin typeface="Alexandri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77;p53"/>
          <p:cNvGrpSpPr/>
          <p:nvPr/>
        </p:nvGrpSpPr>
        <p:grpSpPr>
          <a:xfrm>
            <a:off x="180430" y="4484078"/>
            <a:ext cx="2445747" cy="2170046"/>
            <a:chOff x="-34421275" y="2631050"/>
            <a:chExt cx="295375" cy="291450"/>
          </a:xfrm>
        </p:grpSpPr>
        <p:sp>
          <p:nvSpPr>
            <p:cNvPr id="8" name="Google Shape;6278;p53"/>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9" name="Google Shape;6279;p53"/>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0" name="Google Shape;6280;p53"/>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1" name="Google Shape;6281;p53"/>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grpSp>
    </p:spTree>
    <p:custDataLst>
      <p:tags r:id="rId1"/>
    </p:custDataLst>
    <p:extLst>
      <p:ext uri="{BB962C8B-B14F-4D97-AF65-F5344CB8AC3E}">
        <p14:creationId xmlns:p14="http://schemas.microsoft.com/office/powerpoint/2010/main" val="1507473478"/>
      </p:ext>
    </p:extLst>
  </p:cSld>
  <p:clrMapOvr>
    <a:masterClrMapping/>
  </p:clrMapOvr>
  <mc:AlternateContent xmlns:mc="http://schemas.openxmlformats.org/markup-compatibility/2006" xmlns:p14="http://schemas.microsoft.com/office/powerpoint/2010/main">
    <mc:Choice Requires="p14">
      <p:transition spd="slow" p14:dur="2000" advTm="32826"/>
    </mc:Choice>
    <mc:Fallback xmlns="">
      <p:transition spd="slow" advTm="328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extLst>
    <p:ext uri="{3A86A75C-4F4B-4683-9AE1-C65F6400EC91}">
      <p14:laserTraceLst xmlns:p14="http://schemas.microsoft.com/office/powerpoint/2010/main">
        <p14:tracePtLst>
          <p14:tracePt t="795" x="100013" y="825500"/>
          <p14:tracePt t="810" x="225425" y="901700"/>
          <p14:tracePt t="827" x="312738" y="963613"/>
          <p14:tracePt t="843" x="400050" y="1014413"/>
          <p14:tracePt t="860" x="476250" y="1076325"/>
          <p14:tracePt t="877" x="588963" y="1150938"/>
          <p14:tracePt t="893" x="725488" y="1227138"/>
          <p14:tracePt t="911" x="814388" y="1276350"/>
          <p14:tracePt t="928" x="889000" y="1339850"/>
          <p14:tracePt t="930" x="938213" y="1389063"/>
          <p14:tracePt t="944" x="989013" y="1450975"/>
          <p14:tracePt t="962" x="1076325" y="1652588"/>
          <p14:tracePt t="978" x="1114425" y="1789113"/>
          <p14:tracePt t="994" x="1163638" y="1952625"/>
          <p14:tracePt t="1011" x="1214438" y="2065338"/>
          <p14:tracePt t="1028" x="1252538" y="2165350"/>
          <p14:tracePt t="1043" x="1263650" y="2265363"/>
          <p14:tracePt t="1061" x="1289050" y="2378075"/>
          <p14:tracePt t="1078" x="1289050" y="2516188"/>
          <p14:tracePt t="1096" x="1289050" y="2652713"/>
          <p14:tracePt t="1111" x="1289050" y="2816225"/>
          <p14:tracePt t="1114" x="1289050" y="2903538"/>
          <p14:tracePt t="1128" x="1289050" y="3016250"/>
          <p14:tracePt t="1131" x="1289050" y="3141663"/>
          <p14:tracePt t="1145" x="1289050" y="3354388"/>
          <p14:tracePt t="1162" x="1289050" y="3554413"/>
          <p14:tracePt t="1178" x="1314450" y="3692525"/>
          <p14:tracePt t="1195" x="1314450" y="3792538"/>
          <p14:tracePt t="1211" x="1314450" y="3892550"/>
          <p14:tracePt t="1228" x="1314450" y="3992563"/>
          <p14:tracePt t="1244" x="1314450" y="4105275"/>
          <p14:tracePt t="1262" x="1314450" y="4241800"/>
          <p14:tracePt t="1278" x="1314450" y="4330700"/>
          <p14:tracePt t="1295" x="1314450" y="4392613"/>
          <p14:tracePt t="1312" x="1314450" y="4454525"/>
          <p14:tracePt t="1314" x="1314450" y="4479925"/>
          <p14:tracePt t="1329" x="1314450" y="4505325"/>
          <p14:tracePt t="1331" x="1314450" y="4518025"/>
          <p14:tracePt t="1346" x="1314450" y="4567238"/>
          <p14:tracePt t="1362" x="1314450" y="4643438"/>
          <p14:tracePt t="1378" x="1314450" y="4718050"/>
          <p14:tracePt t="1395" x="1314450" y="4792663"/>
          <p14:tracePt t="1412" x="1314450" y="4892675"/>
          <p14:tracePt t="1428" x="1314450" y="4968875"/>
          <p14:tracePt t="1445" x="1327150" y="5043488"/>
          <p14:tracePt t="1462" x="1327150" y="5143500"/>
          <p14:tracePt t="1479" x="1327150" y="5243513"/>
          <p14:tracePt t="1482" x="1327150" y="5294313"/>
          <p14:tracePt t="1496" x="1327150" y="5368925"/>
          <p14:tracePt t="1498" x="1327150" y="5430838"/>
          <p14:tracePt t="1513" x="1327150" y="5507038"/>
          <p14:tracePt t="1515" x="1327150" y="5568950"/>
          <p14:tracePt t="1530" x="1327150" y="5719763"/>
          <p14:tracePt t="1546" x="1327150" y="5894388"/>
          <p14:tracePt t="1563" x="1327150" y="6045200"/>
          <p14:tracePt t="1579" x="1327150" y="6169025"/>
          <p14:tracePt t="1596" x="1327150" y="6257925"/>
          <p14:tracePt t="1612" x="1327150" y="6345238"/>
          <p14:tracePt t="1629" x="1327150" y="6432550"/>
          <p14:tracePt t="1646" x="1339850" y="6483350"/>
          <p14:tracePt t="1663" x="1376363" y="6519863"/>
          <p14:tracePt t="1680" x="1401763" y="6557963"/>
          <p14:tracePt t="1682" x="1439863" y="6570663"/>
          <p14:tracePt t="1696" x="1465263" y="6583363"/>
          <p14:tracePt t="1698" x="1489075" y="6583363"/>
          <p14:tracePt t="1714" x="1552575" y="6619875"/>
          <p14:tracePt t="1730" x="1627188" y="6619875"/>
          <p14:tracePt t="1746" x="1689100" y="6645275"/>
          <p14:tracePt t="1763" x="1739900" y="6657975"/>
          <p14:tracePt t="1780" x="1801813" y="6657975"/>
          <p14:tracePt t="1796" x="1903413" y="6683375"/>
          <p14:tracePt t="1813" x="1990725" y="6683375"/>
          <p14:tracePt t="1830" x="2090738" y="6683375"/>
          <p14:tracePt t="1846" x="2139950" y="6683375"/>
          <p14:tracePt t="1862" x="2178050" y="6683375"/>
          <p14:tracePt t="1954" x="2178050" y="6670675"/>
          <p14:tracePt t="1970" x="2165350" y="6670675"/>
          <p14:tracePt t="1987" x="2165350" y="6657975"/>
          <p14:tracePt t="1995" x="2165350" y="6645275"/>
          <p14:tracePt t="2002" x="2152650" y="6645275"/>
          <p14:tracePt t="2013" x="2139950" y="6645275"/>
          <p14:tracePt t="2031" x="2139950" y="6607175"/>
          <p14:tracePt t="2034" x="2139950" y="6583363"/>
          <p14:tracePt t="2047" x="2139950" y="6532563"/>
          <p14:tracePt t="2050" x="2139950" y="6483350"/>
          <p14:tracePt t="2063" x="2165350" y="6419850"/>
          <p14:tracePt t="2081" x="2228850" y="6319838"/>
          <p14:tracePt t="2083" x="2252663" y="6281738"/>
          <p14:tracePt t="2098" x="2290763" y="6232525"/>
          <p14:tracePt t="2114" x="2316163" y="6194425"/>
          <p14:tracePt t="2130" x="2328863" y="6169025"/>
          <p14:tracePt t="2147" x="2352675" y="6169025"/>
          <p14:tracePt t="2164" x="2352675" y="6157913"/>
          <p14:tracePt t="2266" x="2352675" y="6181725"/>
          <p14:tracePt t="2274" x="2352675" y="6207125"/>
          <p14:tracePt t="2282" x="2328863" y="6232525"/>
          <p14:tracePt t="2298" x="2278063" y="6332538"/>
          <p14:tracePt t="2314" x="2203450" y="6432550"/>
          <p14:tracePt t="2331" x="2152650" y="6532563"/>
          <p14:tracePt t="2348" x="2127250" y="6583363"/>
          <p14:tracePt t="2364" x="2116138" y="6594475"/>
          <p14:tracePt t="2381" x="2116138" y="6607175"/>
          <p14:tracePt t="2434" x="2139950" y="6607175"/>
          <p14:tracePt t="2443" x="2152650" y="6607175"/>
          <p14:tracePt t="2451" x="2178050" y="6607175"/>
          <p14:tracePt t="2466" x="2190750" y="6607175"/>
          <p14:tracePt t="2482" x="2252663" y="6607175"/>
          <p14:tracePt t="2498" x="2328863" y="6570663"/>
          <p14:tracePt t="2515" x="2403475" y="6557963"/>
          <p14:tracePt t="2531" x="2478088" y="6519863"/>
          <p14:tracePt t="2548" x="2528888" y="6507163"/>
          <p14:tracePt t="2565" x="2554288" y="6507163"/>
          <p14:tracePt t="2786" x="2541588" y="6507163"/>
          <p14:tracePt t="2826" x="2528888" y="6507163"/>
          <p14:tracePt t="2834" x="2503488" y="6519863"/>
          <p14:tracePt t="2850" x="2390775" y="6557963"/>
          <p14:tracePt t="2867" x="2252663" y="6607175"/>
          <p14:tracePt t="2882" x="2090738" y="6657975"/>
          <p14:tracePt t="2899" x="1965325" y="6696075"/>
          <p14:tracePt t="2915" x="1865313" y="6707188"/>
          <p14:tracePt t="2932" x="1852613" y="6707188"/>
          <p14:tracePt t="2949" x="1827213" y="6707188"/>
          <p14:tracePt t="3114" x="1839913" y="6707188"/>
          <p14:tracePt t="3122" x="1865313" y="6707188"/>
          <p14:tracePt t="3133" x="1878013" y="6707188"/>
          <p14:tracePt t="3149" x="1914525" y="6696075"/>
          <p14:tracePt t="3167" x="1990725" y="6683375"/>
          <p14:tracePt t="3170" x="2014538" y="6657975"/>
          <p14:tracePt t="3183" x="2039938" y="6645275"/>
          <p14:tracePt t="3200" x="2078038" y="6632575"/>
          <p14:tracePt t="3202" x="2090738" y="6619875"/>
          <p14:tracePt t="3218" x="2139950" y="6619875"/>
          <p14:tracePt t="3234" x="2190750" y="6594475"/>
          <p14:tracePt t="3250" x="2239963" y="6594475"/>
          <p14:tracePt t="3267" x="2265363" y="6594475"/>
          <p14:tracePt t="3283" x="2278063" y="6594475"/>
          <p14:tracePt t="3299" x="2316163" y="6583363"/>
          <p14:tracePt t="3317" x="2365375" y="6557963"/>
          <p14:tracePt t="3334" x="2403475" y="6557963"/>
          <p14:tracePt t="3350" x="2441575" y="6545263"/>
          <p14:tracePt t="3367" x="2490788" y="6532563"/>
          <p14:tracePt t="3370" x="2503488" y="6519863"/>
          <p14:tracePt t="3384" x="2528888" y="6507163"/>
          <p14:tracePt t="3386" x="2565400" y="6507163"/>
          <p14:tracePt t="3401" x="2590800" y="6494463"/>
          <p14:tracePt t="3418" x="2654300" y="6483350"/>
          <p14:tracePt t="3434" x="2678113" y="6470650"/>
          <p14:tracePt t="3451" x="2741613" y="6457950"/>
          <p14:tracePt t="3467" x="2767013" y="6445250"/>
          <p14:tracePt t="3484" x="2790825" y="6445250"/>
          <p14:tracePt t="3500" x="2803525" y="6445250"/>
          <p14:tracePt t="3642" x="2778125" y="6445250"/>
          <p14:tracePt t="3650" x="2754313" y="6445250"/>
          <p14:tracePt t="3659" x="2716213" y="6445250"/>
          <p14:tracePt t="3668" x="2678113" y="6457950"/>
          <p14:tracePt t="3683" x="2603500" y="6470650"/>
          <p14:tracePt t="3701" x="2528888" y="6494463"/>
          <p14:tracePt t="3718" x="2452688" y="6507163"/>
          <p14:tracePt t="3735" x="2403475" y="6545263"/>
          <p14:tracePt t="3738" x="2390775" y="6545263"/>
          <p14:tracePt t="3754" x="2378075" y="6557963"/>
          <p14:tracePt t="7066" x="2390775" y="6557963"/>
          <p14:tracePt t="7074" x="2452688" y="6557963"/>
          <p14:tracePt t="7082" x="2616200" y="6557963"/>
          <p14:tracePt t="7094" x="2867025" y="6557963"/>
          <p14:tracePt t="7111" x="3405188" y="6432550"/>
          <p14:tracePt t="7114" x="3530600" y="6370638"/>
          <p14:tracePt t="7127" x="3592513" y="6345238"/>
          <p14:tracePt t="7130" x="3617913" y="6307138"/>
          <p14:tracePt t="7143" x="3630613" y="6257925"/>
          <p14:tracePt t="7146" x="3643313" y="6169025"/>
          <p14:tracePt t="7161" x="3654425" y="6069013"/>
          <p14:tracePt t="7177" x="3692525" y="5794375"/>
          <p14:tracePt t="7179" x="3705225" y="5643563"/>
          <p14:tracePt t="7194" x="3717925" y="5343525"/>
          <p14:tracePt t="7211" x="3717925" y="5081588"/>
          <p14:tracePt t="7227" x="3717925" y="4843463"/>
          <p14:tracePt t="7244" x="3692525" y="4630738"/>
          <p14:tracePt t="7261" x="3643313" y="4430713"/>
          <p14:tracePt t="7277" x="3605213" y="4279900"/>
          <p14:tracePt t="7294" x="3592513" y="4167188"/>
          <p14:tracePt t="7311" x="3579813" y="4079875"/>
          <p14:tracePt t="7328" x="3605213" y="3954463"/>
          <p14:tracePt t="7345" x="3692525" y="3741738"/>
          <p14:tracePt t="7348" x="3717925" y="3616325"/>
          <p14:tracePt t="7362" x="3767138" y="3403600"/>
          <p14:tracePt t="7378" x="3779838" y="3216275"/>
          <p14:tracePt t="7394" x="3779838" y="3103563"/>
          <p14:tracePt t="7411" x="3779838" y="3078163"/>
          <p14:tracePt t="7427" x="3779838" y="3065463"/>
          <p14:tracePt t="7578" x="3779838" y="3054350"/>
          <p14:tracePt t="7586" x="3779838" y="3016250"/>
          <p14:tracePt t="7594" x="3743325" y="2941638"/>
          <p14:tracePt t="7612" x="3567113" y="2728913"/>
          <p14:tracePt t="7628" x="3141663" y="2452688"/>
          <p14:tracePt t="7645" x="2554288" y="2139950"/>
          <p14:tracePt t="7661" x="2203450" y="1965325"/>
          <p14:tracePt t="7678" x="2116138" y="1927225"/>
          <p14:tracePt t="8002" x="2127250" y="1927225"/>
          <p14:tracePt t="8026" x="2139950" y="1927225"/>
          <p14:tracePt t="8059" x="2152650" y="1927225"/>
          <p14:tracePt t="8066" x="2165350" y="1927225"/>
          <p14:tracePt t="8091" x="2178050" y="1927225"/>
          <p14:tracePt t="8098" x="2203450" y="1927225"/>
          <p14:tracePt t="8113" x="2228850" y="1927225"/>
          <p14:tracePt t="8130" x="2252663" y="1927225"/>
          <p14:tracePt t="8146" x="2278063" y="1927225"/>
          <p14:tracePt t="8163" x="2328863" y="1939925"/>
          <p14:tracePt t="8180" x="2403475" y="1978025"/>
          <p14:tracePt t="8196" x="2516188" y="2027238"/>
          <p14:tracePt t="8213" x="2628900" y="2078038"/>
          <p14:tracePt t="8230" x="2728913" y="2139950"/>
          <p14:tracePt t="8246" x="2828925" y="2190750"/>
          <p14:tracePt t="8263" x="2928938" y="2227263"/>
          <p14:tracePt t="8281" x="3041650" y="2278063"/>
          <p14:tracePt t="8283" x="3116263" y="2314575"/>
          <p14:tracePt t="8297" x="3305175" y="2352675"/>
          <p14:tracePt t="8313" x="3479800" y="2390775"/>
          <p14:tracePt t="8330" x="3579813" y="2390775"/>
          <p14:tracePt t="8347" x="3605213" y="2390775"/>
          <p14:tracePt t="8364" x="3530600" y="2365375"/>
          <p14:tracePt t="8380" x="3492500" y="2303463"/>
          <p14:tracePt t="8396" x="3492500" y="2278063"/>
          <p14:tracePt t="8538" x="3492500" y="2265363"/>
          <p14:tracePt t="8547" x="3492500" y="2252663"/>
          <p14:tracePt t="8554" x="3492500" y="2214563"/>
          <p14:tracePt t="8563" x="3492500" y="2165350"/>
          <p14:tracePt t="8580" x="3567113" y="2052638"/>
          <p14:tracePt t="8597" x="3643313" y="2001838"/>
          <p14:tracePt t="8614" x="3692525" y="2001838"/>
          <p14:tracePt t="8631" x="3743325" y="2001838"/>
          <p14:tracePt t="8634" x="3779838" y="2001838"/>
          <p14:tracePt t="8648" x="3830638" y="2001838"/>
          <p14:tracePt t="8650" x="3879850" y="2001838"/>
          <p14:tracePt t="8664" x="3956050" y="2001838"/>
          <p14:tracePt t="8666" x="4056063" y="2014538"/>
          <p14:tracePt t="8682" x="4281488" y="2052638"/>
          <p14:tracePt t="8698" x="4518025" y="2101850"/>
          <p14:tracePt t="8714" x="4732338" y="2139950"/>
          <p14:tracePt t="8731" x="4919663" y="2152650"/>
          <p14:tracePt t="8747" x="5019675" y="2165350"/>
          <p14:tracePt t="8764" x="5068888" y="2165350"/>
          <p14:tracePt t="8781" x="5081588" y="2165350"/>
          <p14:tracePt t="8798" x="5094288" y="2165350"/>
          <p14:tracePt t="8882" x="5106988" y="2165350"/>
          <p14:tracePt t="8890" x="5119688" y="2165350"/>
          <p14:tracePt t="8906" x="5145088" y="2165350"/>
          <p14:tracePt t="8914" x="5157788" y="2165350"/>
          <p14:tracePt t="8932" x="5181600" y="2165350"/>
          <p14:tracePt t="8948" x="5194300" y="2165350"/>
          <p14:tracePt t="8965" x="5207000" y="2165350"/>
          <p14:tracePt t="8982" x="5219700" y="2165350"/>
          <p14:tracePt t="8998" x="5257800" y="2165350"/>
          <p14:tracePt t="9015" x="5281613" y="2165350"/>
          <p14:tracePt t="9018" x="5294313" y="2165350"/>
          <p14:tracePt t="9032" x="5319713" y="2165350"/>
          <p14:tracePt t="9034" x="5332413" y="2165350"/>
          <p14:tracePt t="9050" x="5383213" y="2165350"/>
          <p14:tracePt t="9065" x="5445125" y="2165350"/>
          <p14:tracePt t="9082" x="5457825" y="2165350"/>
          <p14:tracePt t="9106" x="5470525" y="2165350"/>
          <p14:tracePt t="9131" x="5483225" y="2165350"/>
          <p14:tracePt t="9146" x="5495925" y="2178050"/>
          <p14:tracePt t="9154" x="5519738" y="2201863"/>
          <p14:tracePt t="9165" x="5532438" y="2227263"/>
          <p14:tracePt t="9182" x="5570538" y="2290763"/>
          <p14:tracePt t="9199" x="5619750" y="2339975"/>
          <p14:tracePt t="9202" x="5645150" y="2390775"/>
          <p14:tracePt t="9216" x="5683250" y="2427288"/>
          <p14:tracePt t="9218" x="5708650" y="2452688"/>
          <p14:tracePt t="9233" x="5732463" y="2490788"/>
          <p14:tracePt t="9234" x="5745163" y="2527300"/>
          <p14:tracePt t="9250" x="5783263" y="2578100"/>
          <p14:tracePt t="9266" x="5808663" y="2590800"/>
          <p14:tracePt t="9282" x="5821363" y="2616200"/>
          <p14:tracePt t="9299" x="5821363" y="2627313"/>
          <p14:tracePt t="9316" x="5845175" y="2652713"/>
          <p14:tracePt t="9332" x="5845175" y="2665413"/>
          <p14:tracePt t="9531" x="5857875" y="2665413"/>
          <p14:tracePt t="9538" x="5883275" y="2665413"/>
          <p14:tracePt t="9550" x="5921375" y="2665413"/>
          <p14:tracePt t="9566" x="6045200" y="2665413"/>
          <p14:tracePt t="9583" x="6157913" y="2665413"/>
          <p14:tracePt t="9600" x="6259513" y="2640013"/>
          <p14:tracePt t="9602" x="6321425" y="2627313"/>
          <p14:tracePt t="9617" x="6370638" y="2616200"/>
          <p14:tracePt t="9619" x="6421438" y="2616200"/>
          <p14:tracePt t="9635" x="6472238" y="2603500"/>
          <p14:tracePt t="9650" x="6496050" y="2603500"/>
          <p14:tracePt t="9667" x="6508750" y="2603500"/>
          <p14:tracePt t="9683" x="6521450" y="2603500"/>
          <p14:tracePt t="9874" x="6534150" y="2603500"/>
          <p14:tracePt t="9884" x="6534150" y="2616200"/>
          <p14:tracePt t="9891" x="6534150" y="2627313"/>
          <p14:tracePt t="9900" x="6534150" y="2640013"/>
          <p14:tracePt t="9918" x="6534150" y="2690813"/>
          <p14:tracePt t="9934" x="6534150" y="2703513"/>
          <p14:tracePt t="9951" x="6534150" y="2716213"/>
          <p14:tracePt t="9968" x="6508750" y="2728913"/>
          <p14:tracePt t="9970" x="6496050" y="2740025"/>
          <p14:tracePt t="9983" x="6472238" y="2752725"/>
          <p14:tracePt t="10001" x="6446838" y="2765425"/>
          <p14:tracePt t="10154" x="6446838" y="2740025"/>
          <p14:tracePt t="10162" x="6446838" y="2690813"/>
          <p14:tracePt t="10170" x="6446838" y="2665413"/>
          <p14:tracePt t="10186" x="6508750" y="2652713"/>
          <p14:tracePt t="10202" x="6559550" y="2652713"/>
          <p14:tracePt t="10258" x="6572250" y="2652713"/>
          <p14:tracePt t="10267" x="6584950" y="2652713"/>
          <p14:tracePt t="10274" x="6608763" y="2652713"/>
          <p14:tracePt t="10285" x="6646863" y="2652713"/>
          <p14:tracePt t="10302" x="6772275" y="2616200"/>
          <p14:tracePt t="10319" x="6910388" y="2578100"/>
          <p14:tracePt t="10335" x="7046913" y="2540000"/>
          <p14:tracePt t="10338" x="7097713" y="2527300"/>
          <p14:tracePt t="10352" x="7159625" y="2503488"/>
          <p14:tracePt t="10354" x="7197725" y="2490788"/>
          <p14:tracePt t="10368" x="7235825" y="2478088"/>
          <p14:tracePt t="10370" x="7259638" y="2478088"/>
          <p14:tracePt t="10386" x="7310438" y="2452688"/>
          <p14:tracePt t="10402" x="7372350" y="2439988"/>
          <p14:tracePt t="10419" x="7423150" y="2439988"/>
          <p14:tracePt t="10435" x="7472363" y="2414588"/>
          <p14:tracePt t="10452" x="7535863" y="2403475"/>
          <p14:tracePt t="10469" x="7572375" y="2390775"/>
          <p14:tracePt t="10486" x="7585075" y="2378075"/>
          <p14:tracePt t="10506" x="7597775" y="2378075"/>
          <p14:tracePt t="10602" x="7572375" y="2378075"/>
          <p14:tracePt t="10610" x="7548563" y="2390775"/>
          <p14:tracePt t="10619" x="7510463" y="2403475"/>
          <p14:tracePt t="10635" x="7359650" y="2465388"/>
          <p14:tracePt t="10652" x="7123113" y="2565400"/>
          <p14:tracePt t="10669" x="6696075" y="2652713"/>
          <p14:tracePt t="10686" x="6096000" y="2790825"/>
          <p14:tracePt t="10703" x="5607050" y="2852738"/>
          <p14:tracePt t="10706" x="5457825" y="2865438"/>
          <p14:tracePt t="10719" x="5357813" y="2878138"/>
          <p14:tracePt t="10722" x="5294313" y="2878138"/>
          <p14:tracePt t="10737" x="5245100" y="2890838"/>
          <p14:tracePt t="10739" x="5207000" y="2903538"/>
          <p14:tracePt t="10754" x="5194300" y="2903538"/>
          <p14:tracePt t="10770" x="5170488" y="2916238"/>
          <p14:tracePt t="10786" x="5157788" y="2928938"/>
          <p14:tracePt t="10804" x="5119688" y="2928938"/>
          <p14:tracePt t="10819" x="5106988" y="2928938"/>
          <p14:tracePt t="10836" x="5068888" y="2952750"/>
          <p14:tracePt t="10853" x="5057775" y="2952750"/>
          <p14:tracePt t="10869" x="5006975" y="2952750"/>
          <p14:tracePt t="10887" x="4932363" y="2965450"/>
          <p14:tracePt t="10903" x="4781550" y="2965450"/>
          <p14:tracePt t="10906" x="4656138" y="2965450"/>
          <p14:tracePt t="10919" x="4543425" y="2965450"/>
          <p14:tracePt t="10938" x="4243388" y="2965450"/>
          <p14:tracePt t="10954" x="4117975" y="2965450"/>
          <p14:tracePt t="10971" x="4043363" y="2965450"/>
          <p14:tracePt t="10987" x="3992563" y="2965450"/>
          <p14:tracePt t="11004" x="3943350" y="2965450"/>
          <p14:tracePt t="11020" x="3892550" y="2965450"/>
          <p14:tracePt t="11037" x="3843338" y="2990850"/>
          <p14:tracePt t="11054" x="3805238" y="2990850"/>
          <p14:tracePt t="11070" x="3792538" y="2990850"/>
          <p14:tracePt t="11450" x="3805238" y="2990850"/>
          <p14:tracePt t="11458" x="3843338" y="2978150"/>
          <p14:tracePt t="11472" x="3867150" y="2965450"/>
          <p14:tracePt t="11489" x="3905250" y="2941638"/>
          <p14:tracePt t="11491" x="3943350" y="2941638"/>
          <p14:tracePt t="11506" x="3968750" y="2928938"/>
          <p14:tracePt t="11522" x="3979863" y="2916238"/>
          <p14:tracePt t="11571" x="3992563" y="2916238"/>
          <p14:tracePt t="11602" x="4005263" y="2916238"/>
          <p14:tracePt t="11842" x="4017963" y="2916238"/>
          <p14:tracePt t="11850" x="4030663" y="2916238"/>
          <p14:tracePt t="11858" x="4056063" y="2916238"/>
          <p14:tracePt t="11873" x="4081463" y="2916238"/>
          <p14:tracePt t="11890" x="4130675" y="2916238"/>
          <p14:tracePt t="11906" x="4192588" y="2916238"/>
          <p14:tracePt t="11922" x="4243388" y="2941638"/>
          <p14:tracePt t="11940" x="4305300" y="2941638"/>
          <p14:tracePt t="11956" x="4368800" y="2952750"/>
          <p14:tracePt t="11973" x="4406900" y="2978150"/>
          <p14:tracePt t="11990" x="4418013" y="2978150"/>
          <p14:tracePt t="12006" x="4443413" y="2978150"/>
          <p14:tracePt t="12023" x="4443413" y="2990850"/>
          <p14:tracePt t="12040" x="4456113" y="3003550"/>
          <p14:tracePt t="12057" x="4468813" y="3041650"/>
          <p14:tracePt t="12074" x="4506913" y="3078163"/>
          <p14:tracePt t="12091" x="4518025" y="3128963"/>
          <p14:tracePt t="12107" x="4556125" y="3190875"/>
          <p14:tracePt t="12124" x="4594225" y="3241675"/>
          <p14:tracePt t="12140" x="4619625" y="3290888"/>
          <p14:tracePt t="12156" x="4643438" y="3328988"/>
          <p14:tracePt t="12174" x="4656138" y="3354388"/>
          <p14:tracePt t="12190" x="4668838" y="3367088"/>
          <p14:tracePt t="12219" x="4668838" y="3378200"/>
          <p14:tracePt t="12226" x="4668838" y="3390900"/>
          <p14:tracePt t="13202" x="4681538" y="3390900"/>
          <p14:tracePt t="13210" x="4694238" y="3416300"/>
          <p14:tracePt t="13218" x="4732338" y="3467100"/>
          <p14:tracePt t="13226" x="4794250" y="3503613"/>
          <p14:tracePt t="13243" x="4919663" y="3616325"/>
          <p14:tracePt t="13259" x="4981575" y="3679825"/>
          <p14:tracePt t="13276" x="5019675" y="3692525"/>
          <p14:tracePt t="13293" x="5032375" y="3716338"/>
          <p14:tracePt t="13310" x="5045075" y="3716338"/>
          <p14:tracePt t="13402" x="5045075" y="3729038"/>
          <p14:tracePt t="13434" x="5032375" y="3741738"/>
          <p14:tracePt t="13443" x="5019675" y="3741738"/>
          <p14:tracePt t="13450" x="5006975" y="3754438"/>
          <p14:tracePt t="13459" x="5006975" y="3767138"/>
          <p14:tracePt t="13476" x="4994275" y="3767138"/>
          <p14:tracePt t="13493" x="4981575" y="3767138"/>
          <p14:tracePt t="13515" x="4968875" y="3767138"/>
          <p14:tracePt t="13610" x="4956175" y="3779838"/>
          <p14:tracePt t="13626" x="4945063" y="3779838"/>
          <p14:tracePt t="13714" x="4932363" y="3779838"/>
          <p14:tracePt t="13723" x="4919663" y="3779838"/>
          <p14:tracePt t="13730" x="4906963" y="3792538"/>
          <p14:tracePt t="13866" x="4894263" y="3792538"/>
          <p14:tracePt t="13874" x="4868863" y="3792538"/>
          <p14:tracePt t="13890" x="4856163" y="3792538"/>
          <p14:tracePt t="13898" x="4843463" y="3792538"/>
          <p14:tracePt t="13911" x="4832350" y="3792538"/>
          <p14:tracePt t="13914" x="4819650" y="3779838"/>
          <p14:tracePt t="13938" x="4806950" y="3779838"/>
          <p14:tracePt t="14026" x="4806950" y="3767138"/>
          <p14:tracePt t="14034" x="4806950" y="3754438"/>
          <p14:tracePt t="14146" x="4794250" y="3754438"/>
          <p14:tracePt t="14154" x="4794250" y="3741738"/>
          <p14:tracePt t="14170" x="4794250" y="3729038"/>
          <p14:tracePt t="14179" x="4781550" y="3729038"/>
          <p14:tracePt t="14196" x="4768850" y="3703638"/>
          <p14:tracePt t="14212" x="4756150" y="3679825"/>
          <p14:tracePt t="14229" x="4743450" y="3641725"/>
          <p14:tracePt t="14246" x="4706938" y="3590925"/>
          <p14:tracePt t="14262" x="4668838" y="3554413"/>
          <p14:tracePt t="14279" x="4656138" y="3529013"/>
          <p14:tracePt t="14282" x="4656138" y="3516313"/>
          <p14:tracePt t="14298" x="4656138" y="3503613"/>
          <p14:tracePt t="14312" x="4643438" y="3503613"/>
          <p14:tracePt t="14329" x="4630738" y="3503613"/>
          <p14:tracePt t="14332" x="4630738" y="3490913"/>
          <p14:tracePt t="14346" x="4619625" y="3467100"/>
          <p14:tracePt t="14363" x="4594225" y="3441700"/>
          <p14:tracePt t="14380" x="4568825" y="3416300"/>
          <p14:tracePt t="14395" x="4568825" y="3378200"/>
          <p14:tracePt t="14412" x="4543425" y="3341688"/>
          <p14:tracePt t="14429" x="4530725" y="3303588"/>
          <p14:tracePt t="14446" x="4518025" y="3278188"/>
          <p14:tracePt t="14463" x="4506913" y="3254375"/>
          <p14:tracePt t="14480" x="4506913" y="3228975"/>
          <p14:tracePt t="14496" x="4506913" y="3203575"/>
          <p14:tracePt t="14498" x="4506913" y="3178175"/>
          <p14:tracePt t="14514" x="4506913" y="3154363"/>
          <p14:tracePt t="14530" x="4506913" y="3116263"/>
          <p14:tracePt t="14546" x="4506913" y="3103563"/>
          <p14:tracePt t="14563" x="4506913" y="3065463"/>
          <p14:tracePt t="14580" x="4581525" y="3003550"/>
          <p14:tracePt t="14596" x="4668838" y="2928938"/>
          <p14:tracePt t="14612" x="4743450" y="2878138"/>
          <p14:tracePt t="14629" x="4819650" y="2840038"/>
          <p14:tracePt t="14646" x="4881563" y="2828925"/>
          <p14:tracePt t="14663" x="4932363" y="2790825"/>
          <p14:tracePt t="14666" x="4945063" y="2790825"/>
          <p14:tracePt t="14680" x="4968875" y="2778125"/>
          <p14:tracePt t="14683" x="4981575" y="2778125"/>
          <p14:tracePt t="14698" x="4994275" y="2765425"/>
          <p14:tracePt t="14714" x="5006975" y="2765425"/>
          <p14:tracePt t="14730" x="5019675" y="2765425"/>
          <p14:tracePt t="14747" x="5045075" y="2752725"/>
          <p14:tracePt t="15042" x="5057775" y="2752725"/>
          <p14:tracePt t="15050" x="5081588" y="2752725"/>
          <p14:tracePt t="15064" x="5145088" y="2752725"/>
          <p14:tracePt t="15066" x="5294313" y="2765425"/>
          <p14:tracePt t="15082" x="5757863" y="2916238"/>
          <p14:tracePt t="15098" x="6246813" y="3078163"/>
          <p14:tracePt t="15114" x="6534150" y="3165475"/>
          <p14:tracePt t="15131" x="6734175" y="3254375"/>
          <p14:tracePt t="15148" x="6910388" y="3341688"/>
          <p14:tracePt t="15164" x="7021513" y="3403600"/>
          <p14:tracePt t="15182" x="7085013" y="3454400"/>
          <p14:tracePt t="15198" x="7134225" y="3490913"/>
          <p14:tracePt t="15226" x="7134225" y="3503613"/>
          <p14:tracePt t="15434" x="7134225" y="3490913"/>
          <p14:tracePt t="15442" x="7134225" y="3479800"/>
          <p14:tracePt t="15450" x="7134225" y="3467100"/>
          <p14:tracePt t="15466" x="7134225" y="3429000"/>
          <p14:tracePt t="15483" x="7123113" y="3390900"/>
          <p14:tracePt t="15499" x="7046913" y="3354388"/>
          <p14:tracePt t="15516" x="6946900" y="3316288"/>
          <p14:tracePt t="15532" x="6834188" y="3290888"/>
          <p14:tracePt t="15548" x="6746875" y="3290888"/>
          <p14:tracePt t="15565" x="6659563" y="3290888"/>
          <p14:tracePt t="15583" x="6584950" y="3290888"/>
          <p14:tracePt t="15585" x="6546850" y="3290888"/>
          <p14:tracePt t="15599" x="6521450" y="3290888"/>
          <p14:tracePt t="15601" x="6496050" y="3290888"/>
          <p14:tracePt t="15626" x="6483350" y="3290888"/>
          <p14:tracePt t="15634" x="6483350" y="3303588"/>
          <p14:tracePt t="15658" x="6472238" y="3303588"/>
          <p14:tracePt t="15826" x="6483350" y="3303588"/>
          <p14:tracePt t="15850" x="6496050" y="3303588"/>
          <p14:tracePt t="15962" x="6508750" y="3303588"/>
          <p14:tracePt t="15986" x="6521450" y="3303588"/>
          <p14:tracePt t="16002" x="6534150" y="3303588"/>
          <p14:tracePt t="16010" x="6534150" y="3290888"/>
          <p14:tracePt t="16018" x="6546850" y="3290888"/>
          <p14:tracePt t="16034" x="6559550" y="3290888"/>
          <p14:tracePt t="16050" x="6572250" y="3290888"/>
          <p14:tracePt t="16067" x="6584950" y="3278188"/>
          <p14:tracePt t="16085" x="6608763" y="3278188"/>
          <p14:tracePt t="16100" x="6621463" y="3267075"/>
          <p14:tracePt t="16117" x="6634163" y="3267075"/>
          <p14:tracePt t="16134" x="6659563" y="3254375"/>
          <p14:tracePt t="16151" x="6684963" y="3254375"/>
          <p14:tracePt t="16167" x="6734175" y="3228975"/>
          <p14:tracePt t="16170" x="6759575" y="3216275"/>
          <p14:tracePt t="16184" x="6784975" y="3203575"/>
          <p14:tracePt t="16186" x="6808788" y="3190875"/>
          <p14:tracePt t="16202" x="6834188" y="3165475"/>
          <p14:tracePt t="16218" x="6872288" y="3154363"/>
          <p14:tracePt t="16234" x="6884988" y="3154363"/>
          <p14:tracePt t="16251" x="6897688" y="3154363"/>
          <p14:tracePt t="17378" x="6910388" y="3154363"/>
          <p14:tracePt t="17403" x="6921500" y="3154363"/>
          <p14:tracePt t="17610" x="6897688" y="3154363"/>
          <p14:tracePt t="17618" x="6872288" y="3165475"/>
          <p14:tracePt t="17626" x="6846888" y="3178175"/>
          <p14:tracePt t="17638" x="6808788" y="3190875"/>
          <p14:tracePt t="17654" x="6734175" y="3228975"/>
          <p14:tracePt t="17671" x="6659563" y="3254375"/>
          <p14:tracePt t="17673" x="6634163" y="3267075"/>
          <p14:tracePt t="17688" x="6608763" y="3278188"/>
          <p14:tracePt t="17691" x="6572250" y="3278188"/>
          <p14:tracePt t="17705" x="6534150" y="3303588"/>
          <p14:tracePt t="17721" x="6521450" y="3303588"/>
          <p14:tracePt t="17738" x="6508750" y="3303588"/>
          <p14:tracePt t="18034" x="6508750" y="3328988"/>
          <p14:tracePt t="18042" x="6508750" y="3341688"/>
          <p14:tracePt t="18056" x="6521450" y="3354388"/>
          <p14:tracePt t="18058" x="6546850" y="3390900"/>
          <p14:tracePt t="18072" x="6559550" y="3429000"/>
          <p14:tracePt t="18074" x="6584950" y="3454400"/>
          <p14:tracePt t="18091" x="6621463" y="3529013"/>
          <p14:tracePt t="18106" x="6672263" y="3567113"/>
          <p14:tracePt t="18122" x="6708775" y="3629025"/>
          <p14:tracePt t="18139" x="6721475" y="3667125"/>
          <p14:tracePt t="18156" x="6734175" y="3692525"/>
          <p14:tracePt t="18172" x="6759575" y="3729038"/>
          <p14:tracePt t="18189" x="6759575" y="3754438"/>
          <p14:tracePt t="18206" x="6759575" y="3779838"/>
          <p14:tracePt t="18222" x="6759575" y="3803650"/>
          <p14:tracePt t="18239" x="6759575" y="3841750"/>
          <p14:tracePt t="18241" x="6759575" y="3854450"/>
          <p14:tracePt t="18256" x="6759575" y="3867150"/>
          <p14:tracePt t="18258" x="6746875" y="3892550"/>
          <p14:tracePt t="18273" x="6708775" y="3929063"/>
          <p14:tracePt t="18290" x="6659563" y="3979863"/>
          <p14:tracePt t="18306" x="6596063" y="4017963"/>
          <p14:tracePt t="18323" x="6546850" y="4067175"/>
          <p14:tracePt t="18339" x="6483350" y="4117975"/>
          <p14:tracePt t="18356" x="6408738" y="4154488"/>
          <p14:tracePt t="18372" x="6346825" y="4179888"/>
          <p14:tracePt t="18390" x="6308725" y="4192588"/>
          <p14:tracePt t="18406" x="6283325" y="4205288"/>
          <p14:tracePt t="18423" x="6246813" y="4217988"/>
          <p14:tracePt t="18426" x="6221413" y="4230688"/>
          <p14:tracePt t="18439" x="6208713" y="4230688"/>
          <p14:tracePt t="18442" x="6183313" y="4241800"/>
          <p14:tracePt t="18457" x="6108700" y="4279900"/>
          <p14:tracePt t="18474" x="6057900" y="4305300"/>
          <p14:tracePt t="18491" x="6021388" y="4318000"/>
          <p14:tracePt t="18507" x="5983288" y="4330700"/>
          <p14:tracePt t="18524" x="5957888" y="4341813"/>
          <p14:tracePt t="18540" x="5945188" y="4341813"/>
          <p14:tracePt t="18556" x="5932488" y="4341813"/>
          <p14:tracePt t="18573" x="5921375" y="4354513"/>
          <p14:tracePt t="19330" x="5932488" y="4354513"/>
          <p14:tracePt t="19339" x="5945188" y="4341813"/>
          <p14:tracePt t="19346" x="5945188" y="4330700"/>
          <p14:tracePt t="19359" x="5957888" y="4305300"/>
          <p14:tracePt t="19375" x="5957888" y="4292600"/>
          <p14:tracePt t="19378" x="5970588" y="4279900"/>
          <p14:tracePt t="19393" x="5970588" y="4267200"/>
          <p14:tracePt t="19409" x="5970588" y="4254500"/>
          <p14:tracePt t="19425" x="5970588" y="4241800"/>
          <p14:tracePt t="19538" x="5983288" y="4241800"/>
          <p14:tracePt t="19546" x="5983288" y="4217988"/>
          <p14:tracePt t="19560" x="5995988" y="4192588"/>
          <p14:tracePt t="19562" x="6021388" y="4154488"/>
          <p14:tracePt t="19576" x="6070600" y="4092575"/>
          <p14:tracePt t="19578" x="6121400" y="4017963"/>
          <p14:tracePt t="19594" x="6221413" y="3867150"/>
          <p14:tracePt t="19610" x="6346825" y="3667125"/>
          <p14:tracePt t="19626" x="6508750" y="3479800"/>
          <p14:tracePt t="19645" x="6646863" y="3290888"/>
          <p14:tracePt t="19660" x="6708775" y="3178175"/>
          <p14:tracePt t="19676" x="6721475" y="3141663"/>
          <p14:tracePt t="19694" x="6734175" y="3128963"/>
          <p14:tracePt t="19826" x="6721475" y="3128963"/>
          <p14:tracePt t="19834" x="6708775" y="3128963"/>
          <p14:tracePt t="19850" x="6696075" y="3128963"/>
          <p14:tracePt t="19860" x="6672263" y="3128963"/>
          <p14:tracePt t="19876" x="6608763" y="3154363"/>
          <p14:tracePt t="19894" x="6546850" y="3178175"/>
          <p14:tracePt t="19910" x="6446838" y="3216275"/>
          <p14:tracePt t="19927" x="6396038" y="3228975"/>
          <p14:tracePt t="19930" x="6359525" y="3241675"/>
          <p14:tracePt t="19944" x="6359525" y="3254375"/>
          <p14:tracePt t="19961" x="6334125" y="3267075"/>
          <p14:tracePt t="19978" x="6321425" y="3267075"/>
          <p14:tracePt t="19994" x="6283325" y="3290888"/>
          <p14:tracePt t="20011" x="6196013" y="3328988"/>
          <p14:tracePt t="20028" x="6108700" y="3390900"/>
          <p14:tracePt t="20045" x="5995988" y="3441700"/>
          <p14:tracePt t="20060" x="5908675" y="3479800"/>
          <p14:tracePt t="20077" x="5808663" y="3554413"/>
          <p14:tracePt t="20094" x="5708650" y="3603625"/>
          <p14:tracePt t="20111" x="5645150" y="3641725"/>
          <p14:tracePt t="20114" x="5619750" y="3654425"/>
          <p14:tracePt t="20128" x="5607050" y="3679825"/>
          <p14:tracePt t="20130" x="5583238" y="3692525"/>
          <p14:tracePt t="20144" x="5557838" y="3703638"/>
          <p14:tracePt t="20146" x="5557838" y="3729038"/>
          <p14:tracePt t="20162" x="5519738" y="3754438"/>
          <p14:tracePt t="20178" x="5507038" y="3779838"/>
          <p14:tracePt t="20194" x="5495925" y="3792538"/>
          <p14:tracePt t="20211" x="5495925" y="3803650"/>
          <p14:tracePt t="20227" x="5483225" y="3816350"/>
          <p14:tracePt t="20244" x="5483225" y="3829050"/>
          <p14:tracePt t="20261" x="5483225" y="3841750"/>
          <p14:tracePt t="20278" x="5507038" y="3841750"/>
          <p14:tracePt t="20294" x="5595938" y="3841750"/>
          <p14:tracePt t="20312" x="5795963" y="3841750"/>
          <p14:tracePt t="20314" x="5895975" y="3841750"/>
          <p14:tracePt t="20329" x="5995988" y="3841750"/>
          <p14:tracePt t="20331" x="6083300" y="3841750"/>
          <p14:tracePt t="20346" x="6170613" y="3841750"/>
          <p14:tracePt t="20362" x="6234113" y="3829050"/>
          <p14:tracePt t="20378" x="6283325" y="3829050"/>
          <p14:tracePt t="20395" x="6308725" y="3829050"/>
          <p14:tracePt t="20514" x="6308725" y="3841750"/>
          <p14:tracePt t="20522" x="6308725" y="3854450"/>
          <p14:tracePt t="20530" x="6308725" y="3892550"/>
          <p14:tracePt t="20546" x="6270625" y="3941763"/>
          <p14:tracePt t="20562" x="6246813" y="4017963"/>
          <p14:tracePt t="20579" x="6196013" y="4105275"/>
          <p14:tracePt t="20595" x="6146800" y="4205288"/>
          <p14:tracePt t="20612" x="6134100" y="4241800"/>
          <p14:tracePt t="20629" x="6121400" y="4254500"/>
          <p14:tracePt t="20682" x="6134100" y="4267200"/>
          <p14:tracePt t="20690" x="6146800" y="4267200"/>
          <p14:tracePt t="20699" x="6183313" y="4267200"/>
          <p14:tracePt t="20713" x="6221413" y="4267200"/>
          <p14:tracePt t="20730" x="6259513" y="4279900"/>
          <p14:tracePt t="20747" x="6283325" y="4279900"/>
          <p14:tracePt t="20763" x="6296025" y="4279900"/>
          <p14:tracePt t="20779" x="6321425" y="4279900"/>
          <p14:tracePt t="20796" x="6334125" y="4279900"/>
          <p14:tracePt t="20812" x="6346825" y="4279900"/>
          <p14:tracePt t="20970" x="6346825" y="4292600"/>
          <p14:tracePt t="20986" x="6334125" y="4305300"/>
          <p14:tracePt t="20994" x="6334125" y="4318000"/>
          <p14:tracePt t="21010" x="6334125" y="4330700"/>
          <p14:tracePt t="21018" x="6321425" y="4330700"/>
          <p14:tracePt t="21042" x="6321425" y="4341813"/>
          <p14:tracePt t="21058" x="6321425" y="4354513"/>
          <p14:tracePt t="21067" x="6308725" y="4354513"/>
          <p14:tracePt t="21080" x="6308725" y="4367213"/>
          <p14:tracePt t="21083" x="6308725" y="4379913"/>
          <p14:tracePt t="21098" x="6308725" y="4405313"/>
          <p14:tracePt t="21113" x="6283325" y="4443413"/>
          <p14:tracePt t="21131" x="6283325" y="4467225"/>
          <p14:tracePt t="21154" x="6283325" y="4479925"/>
          <p14:tracePt t="21164" x="6283325" y="4505325"/>
          <p14:tracePt t="21179" x="6283325" y="4530725"/>
          <p14:tracePt t="21196" x="6283325" y="4543425"/>
          <p14:tracePt t="21213" x="6283325" y="4567238"/>
          <p14:tracePt t="21231" x="6296025" y="4567238"/>
          <p14:tracePt t="21290" x="6296025" y="4579938"/>
          <p14:tracePt t="21314" x="6296025" y="4592638"/>
          <p14:tracePt t="22538" x="6296025" y="4618038"/>
          <p14:tracePt t="22546" x="6296025" y="4656138"/>
          <p14:tracePt t="22554" x="6296025" y="4705350"/>
          <p14:tracePt t="22567" x="6283325" y="4768850"/>
          <p14:tracePt t="22570" x="6283325" y="4856163"/>
          <p14:tracePt t="22584" x="6283325" y="4918075"/>
          <p14:tracePt t="22586" x="6283325" y="4992688"/>
          <p14:tracePt t="22602" x="6259513" y="5118100"/>
          <p14:tracePt t="22618" x="6234113" y="5205413"/>
          <p14:tracePt t="22634" x="6234113" y="5256213"/>
          <p14:tracePt t="22898" x="6234113" y="5243513"/>
          <p14:tracePt t="22906" x="6234113" y="5230813"/>
          <p14:tracePt t="22923" x="6234113" y="5218113"/>
          <p14:tracePt t="22935" x="6234113" y="5205413"/>
          <p14:tracePt t="22938" x="6234113" y="5194300"/>
          <p14:tracePt t="22952" x="6234113" y="5181600"/>
          <p14:tracePt t="22955" x="6234113" y="5156200"/>
          <p14:tracePt t="22969" x="6234113" y="5143500"/>
          <p14:tracePt t="22971" x="6234113" y="5130800"/>
          <p14:tracePt t="22986" x="6234113" y="5092700"/>
          <p14:tracePt t="23002" x="6234113" y="5056188"/>
          <p14:tracePt t="23018" x="6234113" y="5018088"/>
          <p14:tracePt t="23035" x="6234113" y="4981575"/>
          <p14:tracePt t="23052" x="6234113" y="4956175"/>
          <p14:tracePt t="23068" x="6234113" y="4918075"/>
          <p14:tracePt t="23084" x="6234113" y="4892675"/>
          <p14:tracePt t="23102" x="6234113" y="4879975"/>
          <p14:tracePt t="23119" x="6221413" y="4868863"/>
          <p14:tracePt t="23122" x="6221413" y="4856163"/>
          <p14:tracePt t="23146" x="6221413" y="4843463"/>
          <p14:tracePt t="23994" x="6208713" y="4843463"/>
          <p14:tracePt t="24274" x="6196013" y="4843463"/>
          <p14:tracePt t="24282" x="6183313" y="4856163"/>
          <p14:tracePt t="24290" x="6121400" y="4879975"/>
          <p14:tracePt t="24306" x="6021388" y="4918075"/>
          <p14:tracePt t="24322" x="5957888" y="4956175"/>
          <p14:tracePt t="24339" x="5908675" y="4968875"/>
          <p14:tracePt t="24356" x="5883275" y="4981575"/>
          <p14:tracePt t="25202" x="5895975" y="4981575"/>
          <p14:tracePt t="25210" x="5921375" y="4981575"/>
          <p14:tracePt t="25225" x="5957888" y="4968875"/>
          <p14:tracePt t="25227" x="5983288" y="4956175"/>
          <p14:tracePt t="25241" x="6034088" y="4918075"/>
          <p14:tracePt t="25258" x="6008688" y="4892675"/>
          <p14:tracePt t="25274" x="5445125" y="4768850"/>
          <p14:tracePt t="25291" x="3879850" y="4454525"/>
          <p14:tracePt t="25307" x="2239963" y="4092575"/>
          <p14:tracePt t="25323" x="925513" y="3767138"/>
          <p14:tracePt t="28026" x="850900" y="12700"/>
          <p14:tracePt t="28035" x="889000" y="25400"/>
          <p14:tracePt t="28049" x="914400" y="50800"/>
          <p14:tracePt t="28051" x="938213" y="61913"/>
          <p14:tracePt t="28066" x="976313" y="87313"/>
          <p14:tracePt t="28082" x="989013" y="87313"/>
          <p14:tracePt t="28098" x="989013" y="100013"/>
          <p14:tracePt t="28282" x="989013" y="112713"/>
          <p14:tracePt t="28290" x="989013" y="125413"/>
          <p14:tracePt t="28299" x="963613" y="125413"/>
          <p14:tracePt t="28322" x="950913" y="138113"/>
          <p14:tracePt t="28346" x="938213" y="138113"/>
          <p14:tracePt t="28354" x="925513" y="138113"/>
          <p14:tracePt t="28690" x="938213" y="138113"/>
          <p14:tracePt t="28699" x="1014413" y="138113"/>
          <p14:tracePt t="28706" x="1189038" y="138113"/>
          <p14:tracePt t="28716" x="1514475" y="138113"/>
          <p14:tracePt t="28733" x="2465388" y="138113"/>
          <p14:tracePt t="28750" x="3317875" y="138113"/>
          <p14:tracePt t="28767" x="4043363" y="138113"/>
          <p14:tracePt t="28770" x="4318000" y="150813"/>
          <p14:tracePt t="28783" x="4506913" y="150813"/>
          <p14:tracePt t="28786" x="4668838" y="150813"/>
          <p14:tracePt t="28801" x="4832350" y="150813"/>
          <p14:tracePt t="28803" x="4968875" y="150813"/>
          <p14:tracePt t="28817" x="5157788" y="161925"/>
          <p14:tracePt t="28834" x="5257800" y="174625"/>
          <p14:tracePt t="28850" x="5294313" y="174625"/>
          <p14:tracePt t="28898" x="5307013" y="174625"/>
          <p14:tracePt t="28906" x="5319713" y="174625"/>
          <p14:tracePt t="28917" x="5345113" y="187325"/>
          <p14:tracePt t="28934" x="5407025" y="250825"/>
          <p14:tracePt t="28951" x="5445125" y="287338"/>
          <p14:tracePt t="28953" x="5445125" y="312738"/>
          <p14:tracePt t="28968" x="5445125" y="325438"/>
          <p14:tracePt t="28971" x="5445125" y="338138"/>
          <p14:tracePt t="29194" x="5470525" y="325438"/>
          <p14:tracePt t="29201" x="5507038" y="325438"/>
          <p14:tracePt t="29210" x="5532438" y="312738"/>
          <p14:tracePt t="29218" x="5545138" y="300038"/>
          <p14:tracePt t="29242" x="5557838" y="300038"/>
          <p14:tracePt t="29258" x="5583238" y="300038"/>
          <p14:tracePt t="29267" x="5645150" y="300038"/>
          <p14:tracePt t="29284" x="5895975" y="300038"/>
          <p14:tracePt t="29301" x="6308725" y="300038"/>
          <p14:tracePt t="29318" x="6959600" y="312738"/>
          <p14:tracePt t="29335" x="7697788" y="374650"/>
          <p14:tracePt t="29338" x="7961313" y="425450"/>
          <p14:tracePt t="29352" x="8174038" y="487363"/>
          <p14:tracePt t="29354" x="8312150" y="525463"/>
          <p14:tracePt t="29369" x="8412163" y="563563"/>
          <p14:tracePt t="29371" x="8524875" y="600075"/>
          <p14:tracePt t="29386" x="8650288" y="638175"/>
          <p14:tracePt t="29402" x="8699500" y="663575"/>
          <p14:tracePt t="29418" x="8737600" y="688975"/>
          <p14:tracePt t="29435" x="8763000" y="700088"/>
          <p14:tracePt t="29451" x="8774113" y="712788"/>
          <p14:tracePt t="29468" x="8786813" y="750888"/>
          <p14:tracePt t="29485" x="8824913" y="788988"/>
          <p14:tracePt t="29502" x="8850313" y="850900"/>
          <p14:tracePt t="29519" x="8899525" y="963613"/>
          <p14:tracePt t="29522" x="8924925" y="1025525"/>
          <p14:tracePt t="29535" x="8950325" y="1089025"/>
          <p14:tracePt t="29538" x="8963025" y="1176338"/>
          <p14:tracePt t="29552" x="8963025" y="1250950"/>
          <p14:tracePt t="29554" x="8963025" y="1301750"/>
          <p14:tracePt t="29570" x="8924925" y="1389063"/>
          <p14:tracePt t="29586" x="8850313" y="1463675"/>
          <p14:tracePt t="29602" x="8812213" y="1489075"/>
          <p14:tracePt t="30746" x="8799513" y="1489075"/>
          <p14:tracePt t="30754" x="8786813" y="1501775"/>
          <p14:tracePt t="30762" x="8763000" y="1527175"/>
          <p14:tracePt t="30771" x="8724900" y="1527175"/>
          <p14:tracePt t="30788" x="8548688" y="1552575"/>
          <p14:tracePt t="30805" x="8212138" y="1552575"/>
          <p14:tracePt t="30822" x="7697788" y="1450975"/>
          <p14:tracePt t="30839" x="7146925" y="1363663"/>
          <p14:tracePt t="30842" x="6884988" y="1314450"/>
          <p14:tracePt t="30856" x="6621463" y="1250950"/>
          <p14:tracePt t="30858" x="6346825" y="1189038"/>
          <p14:tracePt t="30872" x="6045200" y="1089025"/>
          <p14:tracePt t="30875" x="5732463" y="1014413"/>
          <p14:tracePt t="30890" x="5068888" y="876300"/>
          <p14:tracePt t="30906" x="4643438" y="776288"/>
          <p14:tracePt t="30922" x="4330700" y="638175"/>
          <p14:tracePt t="30940" x="4030663" y="450850"/>
          <p14:tracePt t="30955" x="3667125" y="250825"/>
          <p14:tracePt t="30972" x="3405188" y="50800"/>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1. CATEGORICAL (QUALITATIVE)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95405"/>
            <a:ext cx="10171169" cy="4062651"/>
          </a:xfrm>
          <a:prstGeom prst="rect">
            <a:avLst/>
          </a:prstGeom>
          <a:noFill/>
        </p:spPr>
        <p:txBody>
          <a:bodyPr wrap="square" rtlCol="0">
            <a:spAutoFit/>
          </a:bodyPr>
          <a:lstStyle/>
          <a:p>
            <a:pPr marL="514350" lvl="0" indent="-514350" algn="just">
              <a:lnSpc>
                <a:spcPct val="150000"/>
              </a:lnSpc>
              <a:buFont typeface="+mj-lt"/>
              <a:buAutoNum type="alphaUcPeriod" startAt="2"/>
            </a:pPr>
            <a:r>
              <a:rPr lang="en-US" sz="3200" b="1" dirty="0">
                <a:latin typeface="Alexandria"/>
              </a:rPr>
              <a:t>Ordinal data : </a:t>
            </a:r>
          </a:p>
          <a:p>
            <a:pPr marL="742950" lvl="1" indent="-285750" algn="just">
              <a:lnSpc>
                <a:spcPct val="150000"/>
              </a:lnSpc>
              <a:buFont typeface="Arial" panose="020B0604020202020204" pitchFamily="34" charset="0"/>
              <a:buChar char="•"/>
            </a:pPr>
            <a:r>
              <a:rPr lang="en-US" sz="2800" dirty="0">
                <a:latin typeface="Alexandria"/>
              </a:rPr>
              <a:t>The categories are arranged in a specific order, either in ascending or descending sequence."</a:t>
            </a:r>
            <a:endParaRPr lang="en-US" sz="4400" dirty="0">
              <a:latin typeface="Alexandria"/>
            </a:endParaRPr>
          </a:p>
          <a:p>
            <a:pPr marL="742950" lvl="1" indent="-285750" algn="just">
              <a:lnSpc>
                <a:spcPct val="150000"/>
              </a:lnSpc>
              <a:buFont typeface="Arial" panose="020B0604020202020204" pitchFamily="34" charset="0"/>
              <a:buChar char="•"/>
            </a:pPr>
            <a:r>
              <a:rPr lang="en-US" sz="2800" dirty="0">
                <a:latin typeface="Alexandria"/>
              </a:rPr>
              <a:t>Examples include systems for staging diseases (advanced, moderate, mild, none), and levels of pain (severe, moderate, mild, none).</a:t>
            </a:r>
            <a:endParaRPr lang="en-US"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1603114553"/>
      </p:ext>
    </p:extLst>
  </p:cSld>
  <p:clrMapOvr>
    <a:masterClrMapping/>
  </p:clrMapOvr>
  <mc:AlternateContent xmlns:mc="http://schemas.openxmlformats.org/markup-compatibility/2006" xmlns:p14="http://schemas.microsoft.com/office/powerpoint/2010/main">
    <mc:Choice Requires="p14">
      <p:transition p14:dur="10" advTm="214518"/>
    </mc:Choice>
    <mc:Fallback xmlns="">
      <p:transition advTm="21451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7666" x="3322638" y="6323013"/>
          <p14:tracePt t="8154" x="2554288" y="6545263"/>
          <p14:tracePt t="8161" x="2628900" y="6332538"/>
          <p14:tracePt t="8174" x="2741613" y="6045200"/>
          <p14:tracePt t="8190" x="3016250" y="5381625"/>
          <p14:tracePt t="8193" x="3154363" y="5030788"/>
          <p14:tracePt t="8207" x="3279775" y="4718050"/>
          <p14:tracePt t="8209" x="3367088" y="4443413"/>
          <p14:tracePt t="8224" x="3429000" y="4230688"/>
          <p14:tracePt t="8226" x="3467100" y="4079875"/>
          <p14:tracePt t="8241" x="3492500" y="3854450"/>
          <p14:tracePt t="8257" x="3505200" y="3729038"/>
          <p14:tracePt t="8274" x="3505200" y="3654425"/>
          <p14:tracePt t="8291" x="3505200" y="3629025"/>
          <p14:tracePt t="8307" x="3505200" y="3616325"/>
          <p14:tracePt t="8324" x="3505200" y="3603625"/>
          <p14:tracePt t="8341" x="3505200" y="3590925"/>
          <p14:tracePt t="8357" x="3505200" y="3567113"/>
          <p14:tracePt t="8374" x="3505200" y="3516313"/>
          <p14:tracePt t="8390" x="3505200" y="3441700"/>
          <p14:tracePt t="8393" x="3505200" y="3378200"/>
          <p14:tracePt t="8408" x="3505200" y="3328988"/>
          <p14:tracePt t="8409" x="3505200" y="3278188"/>
          <p14:tracePt t="8425" x="3505200" y="3190875"/>
          <p14:tracePt t="8441" x="3517900" y="3103563"/>
          <p14:tracePt t="8458" x="3530600" y="3054350"/>
          <p14:tracePt t="8475" x="3530600" y="2978150"/>
          <p14:tracePt t="8491" x="3530600" y="2928938"/>
          <p14:tracePt t="8507" x="3530600" y="2890838"/>
          <p14:tracePt t="8524" x="3530600" y="2865438"/>
          <p14:tracePt t="8541" x="3530600" y="2840038"/>
          <p14:tracePt t="8557" x="3517900" y="2840038"/>
          <p14:tracePt t="8575" x="3505200" y="2828925"/>
          <p14:tracePt t="8578" x="3492500" y="2828925"/>
          <p14:tracePt t="8592" x="3479800" y="2816225"/>
          <p14:tracePt t="8594" x="3467100" y="2816225"/>
          <p14:tracePt t="8608" x="3441700" y="2816225"/>
          <p14:tracePt t="8610" x="3417888" y="2803525"/>
          <p14:tracePt t="8625" x="3341688" y="2790825"/>
          <p14:tracePt t="8642" x="3279775" y="2740025"/>
          <p14:tracePt t="8658" x="3228975" y="2716213"/>
          <p14:tracePt t="8675" x="3216275" y="2690813"/>
          <p14:tracePt t="8691" x="3205163" y="2690813"/>
          <p14:tracePt t="8708" x="3192463" y="2678113"/>
          <p14:tracePt t="8725" x="3154363" y="2627313"/>
          <p14:tracePt t="8742" x="3103563" y="2540000"/>
          <p14:tracePt t="8745" x="3103563" y="2503488"/>
          <p14:tracePt t="8758" x="3092450" y="2452688"/>
          <p14:tracePt t="8761" x="3079750" y="2390775"/>
          <p14:tracePt t="8775" x="3079750" y="2314575"/>
          <p14:tracePt t="8778" x="3079750" y="2252663"/>
          <p14:tracePt t="8793" x="3079750" y="2190750"/>
          <p14:tracePt t="8795" x="3079750" y="2127250"/>
          <p14:tracePt t="8809" x="3079750" y="2052638"/>
          <p14:tracePt t="8826" x="3079750" y="1952625"/>
          <p14:tracePt t="8842" x="3079750" y="1876425"/>
          <p14:tracePt t="8859" x="3079750" y="1827213"/>
          <p14:tracePt t="8875" x="3079750" y="1801813"/>
          <p14:tracePt t="8892" x="3079750" y="1776413"/>
          <p14:tracePt t="8909" x="3079750" y="1752600"/>
          <p14:tracePt t="8925" x="3079750" y="1739900"/>
          <p14:tracePt t="8942" x="3079750" y="1714500"/>
          <p14:tracePt t="8959" x="3092450" y="1652588"/>
          <p14:tracePt t="8961" x="3116263" y="1614488"/>
          <p14:tracePt t="8976" x="3128963" y="1576388"/>
          <p14:tracePt t="8978" x="3154363" y="1527175"/>
          <p14:tracePt t="8993" x="3179763" y="1439863"/>
          <p14:tracePt t="9009" x="3216275" y="1350963"/>
          <p14:tracePt t="9026" x="3241675" y="1276350"/>
          <p14:tracePt t="9043" x="3267075" y="1250950"/>
          <p14:tracePt t="9354" x="3292475" y="1250950"/>
          <p14:tracePt t="9362" x="3341688" y="1263650"/>
          <p14:tracePt t="9377" x="3479800" y="1339850"/>
          <p14:tracePt t="9394" x="3605213" y="1389063"/>
          <p14:tracePt t="9410" x="3756025" y="1450975"/>
          <p14:tracePt t="9427" x="3905250" y="1501775"/>
          <p14:tracePt t="9443" x="4017963" y="1552575"/>
          <p14:tracePt t="9460" x="4081463" y="1589088"/>
          <p14:tracePt t="9477" x="4130675" y="1601788"/>
          <p14:tracePt t="9494" x="4143375" y="1601788"/>
          <p14:tracePt t="9510" x="4143375" y="1614488"/>
          <p14:tracePt t="9754" x="4143375" y="1627188"/>
          <p14:tracePt t="9770" x="4143375" y="1639888"/>
          <p14:tracePt t="9778" x="4130675" y="1639888"/>
          <p14:tracePt t="9794" x="4105275" y="1652588"/>
          <p14:tracePt t="9801" x="4092575" y="1652588"/>
          <p14:tracePt t="9811" x="4081463" y="1652588"/>
          <p14:tracePt t="9827" x="4068763" y="1676400"/>
          <p14:tracePt t="9845" x="4056063" y="1676400"/>
          <p14:tracePt t="9874" x="4043363" y="1676400"/>
          <p14:tracePt t="9890" x="4030663" y="1676400"/>
          <p14:tracePt t="9898" x="4030663" y="1689100"/>
          <p14:tracePt t="9912" x="4017963" y="1689100"/>
          <p14:tracePt t="9914" x="4005263" y="1689100"/>
          <p14:tracePt t="9929" x="3979863" y="1701800"/>
          <p14:tracePt t="9945" x="3956050" y="1714500"/>
          <p14:tracePt t="9962" x="3879850" y="1714500"/>
          <p14:tracePt t="9978" x="3792538" y="1714500"/>
          <p14:tracePt t="9995" x="3730625" y="1714500"/>
          <p14:tracePt t="10011" x="3667125" y="1714500"/>
          <p14:tracePt t="10027" x="3643313" y="1714500"/>
          <p14:tracePt t="10045" x="3605213" y="1714500"/>
          <p14:tracePt t="10062" x="3579813" y="1714500"/>
          <p14:tracePt t="10079" x="3517900" y="1689100"/>
          <p14:tracePt t="10082" x="3505200" y="1689100"/>
          <p14:tracePt t="10096" x="3479800" y="1689100"/>
          <p14:tracePt t="10098" x="3454400" y="1689100"/>
          <p14:tracePt t="10113" x="3379788" y="1676400"/>
          <p14:tracePt t="10129" x="3341688" y="1676400"/>
          <p14:tracePt t="10146" x="3305175" y="1676400"/>
          <p14:tracePt t="10162" x="3292475" y="1676400"/>
          <p14:tracePt t="10179" x="3279775" y="1676400"/>
          <p14:tracePt t="10458" x="3279775" y="1663700"/>
          <p14:tracePt t="10530" x="3317875" y="1663700"/>
          <p14:tracePt t="10538" x="3367088" y="1663700"/>
          <p14:tracePt t="10547" x="3417888" y="1663700"/>
          <p14:tracePt t="10563" x="3492500" y="1663700"/>
          <p14:tracePt t="10579" x="3541713" y="1663700"/>
          <p14:tracePt t="10596" x="3592513" y="1663700"/>
          <p14:tracePt t="10614" x="3617913" y="1663700"/>
          <p14:tracePt t="10630" x="3630613" y="1663700"/>
          <p14:tracePt t="10646" x="3643313" y="1663700"/>
          <p14:tracePt t="10664" x="3679825" y="1663700"/>
          <p14:tracePt t="10666" x="3705225" y="1663700"/>
          <p14:tracePt t="10681" x="3779838" y="1663700"/>
          <p14:tracePt t="10697" x="3830638" y="1663700"/>
          <p14:tracePt t="10714" x="3905250" y="1663700"/>
          <p14:tracePt t="10730" x="3979863" y="1663700"/>
          <p14:tracePt t="10747" x="4043363" y="1663700"/>
          <p14:tracePt t="10763" x="4105275" y="1663700"/>
          <p14:tracePt t="10780" x="4168775" y="1663700"/>
          <p14:tracePt t="10797" x="4243388" y="1663700"/>
          <p14:tracePt t="10814" x="4381500" y="1663700"/>
          <p14:tracePt t="10831" x="4518025" y="1663700"/>
          <p14:tracePt t="10833" x="4594225" y="1676400"/>
          <p14:tracePt t="10847" x="4668838" y="1676400"/>
          <p14:tracePt t="10849" x="4743450" y="1689100"/>
          <p14:tracePt t="10865" x="4919663" y="1701800"/>
          <p14:tracePt t="10881" x="5068888" y="1714500"/>
          <p14:tracePt t="10897" x="5245100" y="1714500"/>
          <p14:tracePt t="10914" x="5419725" y="1739900"/>
          <p14:tracePt t="10931" x="5583238" y="1739900"/>
          <p14:tracePt t="10947" x="5708650" y="1739900"/>
          <p14:tracePt t="10964" x="5795963" y="1765300"/>
          <p14:tracePt t="10981" x="5895975" y="1765300"/>
          <p14:tracePt t="10998" x="5983288" y="1765300"/>
          <p14:tracePt t="11014" x="6070600" y="1765300"/>
          <p14:tracePt t="11017" x="6108700" y="1765300"/>
          <p14:tracePt t="11031" x="6146800" y="1765300"/>
          <p14:tracePt t="11034" x="6183313" y="1765300"/>
          <p14:tracePt t="11048" x="6221413" y="1765300"/>
          <p14:tracePt t="11050" x="6246813" y="1765300"/>
          <p14:tracePt t="11065" x="6270625" y="1765300"/>
          <p14:tracePt t="11082" x="6283325" y="1765300"/>
          <p14:tracePt t="12322" x="6246813" y="1765300"/>
          <p14:tracePt t="12330" x="6208713" y="1765300"/>
          <p14:tracePt t="12337" x="6170613" y="1765300"/>
          <p14:tracePt t="12352" x="6146800" y="1765300"/>
          <p14:tracePt t="12354" x="6108700" y="1776413"/>
          <p14:tracePt t="12368" x="6083300" y="1789113"/>
          <p14:tracePt t="12370" x="6057900" y="1789113"/>
          <p14:tracePt t="12385" x="6034088" y="1801813"/>
          <p14:tracePt t="12401" x="6021388" y="1801813"/>
          <p14:tracePt t="12442" x="6008688" y="1801813"/>
          <p14:tracePt t="12522" x="5995988" y="1801813"/>
          <p14:tracePt t="12530" x="5995988" y="1814513"/>
          <p14:tracePt t="12538" x="5983288" y="1814513"/>
          <p14:tracePt t="12552" x="5970588" y="1814513"/>
          <p14:tracePt t="12555" x="5970588" y="1827213"/>
          <p14:tracePt t="12569" x="5945188" y="1839913"/>
          <p14:tracePt t="12586" x="5908675" y="1852613"/>
          <p14:tracePt t="12602" x="5857875" y="1876425"/>
          <p14:tracePt t="12618" x="5795963" y="1901825"/>
          <p14:tracePt t="12635" x="5745163" y="1927225"/>
          <p14:tracePt t="12651" x="5695950" y="1952625"/>
          <p14:tracePt t="12668" x="5645150" y="1978025"/>
          <p14:tracePt t="12685" x="5595938" y="1989138"/>
          <p14:tracePt t="12702" x="5557838" y="2014538"/>
          <p14:tracePt t="12706" x="5507038" y="2039938"/>
          <p14:tracePt t="12719" x="5445125" y="2065338"/>
          <p14:tracePt t="12722" x="5394325" y="2089150"/>
          <p14:tracePt t="12736" x="5332413" y="2101850"/>
          <p14:tracePt t="12738" x="5281613" y="2127250"/>
          <p14:tracePt t="12753" x="5157788" y="2190750"/>
          <p14:tracePt t="12769" x="5106988" y="2201863"/>
          <p14:tracePt t="12786" x="5081588" y="2227263"/>
          <p14:tracePt t="12802" x="5068888" y="2227263"/>
          <p14:tracePt t="12906" x="5057775" y="2227263"/>
          <p14:tracePt t="12923" x="5045075" y="2227263"/>
          <p14:tracePt t="12937" x="5045075" y="2239963"/>
          <p14:tracePt t="12945" x="5032375" y="2239963"/>
          <p14:tracePt t="12953" x="5019675" y="2239963"/>
          <p14:tracePt t="12969" x="5006975" y="2239963"/>
          <p14:tracePt t="12986" x="4994275" y="2252663"/>
          <p14:tracePt t="13003" x="4968875" y="2265363"/>
          <p14:tracePt t="13019" x="4945063" y="2278063"/>
          <p14:tracePt t="13036" x="4906963" y="2303463"/>
          <p14:tracePt t="13053" x="4856163" y="2327275"/>
          <p14:tracePt t="13070" x="4806950" y="2365375"/>
          <p14:tracePt t="13086" x="4743450" y="2403475"/>
          <p14:tracePt t="13104" x="4719638" y="2427288"/>
          <p14:tracePt t="13106" x="4706938" y="2439988"/>
          <p14:tracePt t="13120" x="4694238" y="2452688"/>
          <p14:tracePt t="13122" x="4668838" y="2465388"/>
          <p14:tracePt t="13137" x="4643438" y="2478088"/>
          <p14:tracePt t="13154" x="4630738" y="2478088"/>
          <p14:tracePt t="13170" x="4606925" y="2490788"/>
          <p14:tracePt t="13187" x="4594225" y="2503488"/>
          <p14:tracePt t="13203" x="4568825" y="2516188"/>
          <p14:tracePt t="13220" x="4543425" y="2527300"/>
          <p14:tracePt t="13236" x="4481513" y="2565400"/>
          <p14:tracePt t="13254" x="4443413" y="2578100"/>
          <p14:tracePt t="13270" x="4406900" y="2603500"/>
          <p14:tracePt t="13290" x="4394200" y="2603500"/>
          <p14:tracePt t="13304" x="4381500" y="2616200"/>
          <p14:tracePt t="13306" x="4381500" y="2627313"/>
          <p14:tracePt t="13321" x="4368800" y="2627313"/>
          <p14:tracePt t="14258" x="4343400" y="2627313"/>
          <p14:tracePt t="14266" x="4305300" y="2652713"/>
          <p14:tracePt t="14273" x="4243388" y="2690813"/>
          <p14:tracePt t="14290" x="4143375" y="2728913"/>
          <p14:tracePt t="14306" x="4081463" y="2765425"/>
          <p14:tracePt t="14323" x="4030663" y="2778125"/>
          <p14:tracePt t="14339" x="4017963" y="2790825"/>
          <p14:tracePt t="14356" x="4005263" y="2803525"/>
          <p14:tracePt t="14490" x="4017963" y="2803525"/>
          <p14:tracePt t="14498" x="4056063" y="2803525"/>
          <p14:tracePt t="14507" x="4105275" y="2790825"/>
          <p14:tracePt t="14523" x="4181475" y="2778125"/>
          <p14:tracePt t="14540" x="4217988" y="2778125"/>
          <p14:tracePt t="14557" x="4230688" y="2752725"/>
          <p14:tracePt t="14574" x="4243388" y="2752725"/>
          <p14:tracePt t="14794" x="4256088" y="2752725"/>
          <p14:tracePt t="14801" x="4281488" y="2740025"/>
          <p14:tracePt t="14810" x="4305300" y="2716213"/>
          <p14:tracePt t="14825" x="4368800" y="2616200"/>
          <p14:tracePt t="14841" x="4406900" y="2540000"/>
          <p14:tracePt t="14858" x="4430713" y="2516188"/>
          <p14:tracePt t="14874" x="4443413" y="2478088"/>
          <p14:tracePt t="14891" x="4468813" y="2439988"/>
          <p14:tracePt t="14907" x="4468813" y="2403475"/>
          <p14:tracePt t="14924" x="4494213" y="2352675"/>
          <p14:tracePt t="14941" x="4506913" y="2290763"/>
          <p14:tracePt t="14958" x="4506913" y="2227263"/>
          <p14:tracePt t="14975" x="4506913" y="2152650"/>
          <p14:tracePt t="14978" x="4506913" y="2127250"/>
          <p14:tracePt t="14992" x="4506913" y="2114550"/>
          <p14:tracePt t="14994" x="4506913" y="2101850"/>
          <p14:tracePt t="15009" x="4506913" y="2039938"/>
          <p14:tracePt t="15025" x="4443413" y="1989138"/>
          <p14:tracePt t="15042" x="4356100" y="1927225"/>
          <p14:tracePt t="15058" x="4230688" y="1876425"/>
          <p14:tracePt t="15075" x="4081463" y="1827213"/>
          <p14:tracePt t="15091" x="3930650" y="1801813"/>
          <p14:tracePt t="15108" x="3856038" y="1789113"/>
          <p14:tracePt t="15125" x="3817938" y="1789113"/>
          <p14:tracePt t="15142" x="3805238" y="1789113"/>
          <p14:tracePt t="15194" x="3805238" y="1776413"/>
          <p14:tracePt t="15201" x="3817938" y="1776413"/>
          <p14:tracePt t="15209" x="3843338" y="1752600"/>
          <p14:tracePt t="15226" x="3917950" y="1727200"/>
          <p14:tracePt t="15242" x="4043363" y="1701800"/>
          <p14:tracePt t="15259" x="4294188" y="1676400"/>
          <p14:tracePt t="15275" x="4594225" y="1676400"/>
          <p14:tracePt t="15292" x="4881563" y="1676400"/>
          <p14:tracePt t="15309" x="5132388" y="1676400"/>
          <p14:tracePt t="15325" x="5319713" y="1676400"/>
          <p14:tracePt t="15342" x="5394325" y="1676400"/>
          <p14:tracePt t="15345" x="5407025" y="1676400"/>
          <p14:tracePt t="15358" x="5419725" y="1676400"/>
          <p14:tracePt t="15361" x="5432425" y="1676400"/>
          <p14:tracePt t="15490" x="5370513" y="1676400"/>
          <p14:tracePt t="15498" x="5219700" y="1676400"/>
          <p14:tracePt t="15509" x="4994275" y="1676400"/>
          <p14:tracePt t="15526" x="4268788" y="1676400"/>
          <p14:tracePt t="15543" x="3630613" y="1676400"/>
          <p14:tracePt t="15546" x="3354388" y="1676400"/>
          <p14:tracePt t="15560" x="3167063" y="1676400"/>
          <p14:tracePt t="15562" x="3054350" y="1676400"/>
          <p14:tracePt t="15577" x="2928938" y="1676400"/>
          <p14:tracePt t="15674" x="3016250" y="1676400"/>
          <p14:tracePt t="15682" x="3167063" y="1676400"/>
          <p14:tracePt t="15694" x="3367088" y="1676400"/>
          <p14:tracePt t="15710" x="3879850" y="1676400"/>
          <p14:tracePt t="15713" x="4156075" y="1676400"/>
          <p14:tracePt t="15726" x="4394200" y="1676400"/>
          <p14:tracePt t="15744" x="4781550" y="1676400"/>
          <p14:tracePt t="15746" x="4945063" y="1676400"/>
          <p14:tracePt t="15761" x="5157788" y="1676400"/>
          <p14:tracePt t="15777" x="5257800" y="1676400"/>
          <p14:tracePt t="15794" x="5270500" y="1676400"/>
          <p14:tracePt t="15930" x="5245100" y="1676400"/>
          <p14:tracePt t="15938" x="5157788" y="1676400"/>
          <p14:tracePt t="15946" x="4968875" y="1676400"/>
          <p14:tracePt t="15961" x="4468813" y="1676400"/>
          <p14:tracePt t="15978" x="3917950" y="1676400"/>
          <p14:tracePt t="15994" x="3530600" y="1676400"/>
          <p14:tracePt t="16011" x="3254375" y="1676400"/>
          <p14:tracePt t="16027" x="3128963" y="1676400"/>
          <p14:tracePt t="16044" x="3092450" y="1676400"/>
          <p14:tracePt t="16138" x="3103563" y="1676400"/>
          <p14:tracePt t="16145" x="3167063" y="1676400"/>
          <p14:tracePt t="16161" x="3467100" y="1663700"/>
          <p14:tracePt t="16178" x="3830638" y="1652588"/>
          <p14:tracePt t="16195" x="4192588" y="1652588"/>
          <p14:tracePt t="16211" x="4543425" y="1652588"/>
          <p14:tracePt t="16227" x="4806950" y="1652588"/>
          <p14:tracePt t="16244" x="4968875" y="1652588"/>
          <p14:tracePt t="16261" x="5068888" y="1663700"/>
          <p14:tracePt t="16278" x="5132388" y="1663700"/>
          <p14:tracePt t="16281" x="5145088" y="1663700"/>
          <p14:tracePt t="16295" x="5157788" y="1663700"/>
          <p14:tracePt t="16298" x="5170488" y="1663700"/>
          <p14:tracePt t="16314" x="5194300" y="1663700"/>
          <p14:tracePt t="16329" x="5219700" y="1663700"/>
          <p14:tracePt t="16345" x="5257800" y="1663700"/>
          <p14:tracePt t="16362" x="5281613" y="1663700"/>
          <p14:tracePt t="16442" x="5257800" y="1663700"/>
          <p14:tracePt t="16450" x="5181600" y="1663700"/>
          <p14:tracePt t="16461" x="5019675" y="1663700"/>
          <p14:tracePt t="16479" x="4606925" y="1663700"/>
          <p14:tracePt t="16482" x="4368800" y="1663700"/>
          <p14:tracePt t="16496" x="4156075" y="1663700"/>
          <p14:tracePt t="16498" x="4017963" y="1663700"/>
          <p14:tracePt t="16513" x="3792538" y="1663700"/>
          <p14:tracePt t="16529" x="3730625" y="1663700"/>
          <p14:tracePt t="16546" x="3705225" y="1663700"/>
          <p14:tracePt t="16626" x="3717925" y="1663700"/>
          <p14:tracePt t="16634" x="3792538" y="1663700"/>
          <p14:tracePt t="16646" x="3930650" y="1663700"/>
          <p14:tracePt t="16663" x="4294188" y="1663700"/>
          <p14:tracePt t="16665" x="4456113" y="1663700"/>
          <p14:tracePt t="16679" x="4606925" y="1663700"/>
          <p14:tracePt t="16682" x="4719638" y="1663700"/>
          <p14:tracePt t="16696" x="4806950" y="1663700"/>
          <p14:tracePt t="16698" x="4843463" y="1663700"/>
          <p14:tracePt t="16713" x="4868863" y="1663700"/>
          <p14:tracePt t="16761" x="4868863" y="1676400"/>
          <p14:tracePt t="16779" x="4843463" y="1689100"/>
          <p14:tracePt t="16786" x="4781550" y="1701800"/>
          <p14:tracePt t="16795" x="4681538" y="1739900"/>
          <p14:tracePt t="16813" x="4443413" y="1776413"/>
          <p14:tracePt t="16829" x="4205288" y="1814513"/>
          <p14:tracePt t="16846" x="4005263" y="1852613"/>
          <p14:tracePt t="16849" x="3943350" y="1865313"/>
          <p14:tracePt t="16863" x="3867150" y="1889125"/>
          <p14:tracePt t="16865" x="3817938" y="1901825"/>
          <p14:tracePt t="16880" x="3756025" y="1914525"/>
          <p14:tracePt t="16882" x="3705225" y="1914525"/>
          <p14:tracePt t="16897" x="3630613" y="1939925"/>
          <p14:tracePt t="16913" x="3541713" y="1965325"/>
          <p14:tracePt t="16930" x="3467100" y="2014538"/>
          <p14:tracePt t="16947" x="3379788" y="2065338"/>
          <p14:tracePt t="16962" x="3267075" y="2127250"/>
          <p14:tracePt t="16979" x="3128963" y="2190750"/>
          <p14:tracePt t="16996" x="3003550" y="2239963"/>
          <p14:tracePt t="17013" x="2916238" y="2265363"/>
          <p14:tracePt t="17030" x="2816225" y="2303463"/>
          <p14:tracePt t="17047" x="2741613" y="2327275"/>
          <p14:tracePt t="17064" x="2616200" y="2339975"/>
          <p14:tracePt t="17066" x="2541588" y="2339975"/>
          <p14:tracePt t="17081" x="2441575" y="2352675"/>
          <p14:tracePt t="17097" x="2316163" y="2352675"/>
          <p14:tracePt t="17114" x="2228850" y="2365375"/>
          <p14:tracePt t="17130" x="2165350" y="2378075"/>
          <p14:tracePt t="17147" x="2116138" y="2390775"/>
          <p14:tracePt t="17163" x="2052638" y="2390775"/>
          <p14:tracePt t="17180" x="2003425" y="2390775"/>
          <p14:tracePt t="17196" x="1952625" y="2390775"/>
          <p14:tracePt t="17214" x="1878013" y="2403475"/>
          <p14:tracePt t="17218" x="1852613" y="2414588"/>
          <p14:tracePt t="17231" x="1814513" y="2414588"/>
          <p14:tracePt t="17234" x="1790700" y="2427288"/>
          <p14:tracePt t="17247" x="1778000" y="2427288"/>
          <p14:tracePt t="17265" x="1739900" y="2427288"/>
          <p14:tracePt t="17338" x="1739900" y="2439988"/>
          <p14:tracePt t="17346" x="1727200" y="2439988"/>
          <p14:tracePt t="17353" x="1714500" y="2452688"/>
          <p14:tracePt t="17364" x="1714500" y="2465388"/>
          <p14:tracePt t="17381" x="1714500" y="2503488"/>
          <p14:tracePt t="17398" x="1714500" y="2527300"/>
          <p14:tracePt t="17414" x="1714500" y="2565400"/>
          <p14:tracePt t="17417" x="1714500" y="2578100"/>
          <p14:tracePt t="17431" x="1714500" y="2603500"/>
          <p14:tracePt t="17434" x="1689100" y="2616200"/>
          <p14:tracePt t="17449" x="1652588" y="2665413"/>
          <p14:tracePt t="17465" x="1601788" y="2703513"/>
          <p14:tracePt t="17482" x="1552575" y="2728913"/>
          <p14:tracePt t="17498" x="1527175" y="2740025"/>
          <p14:tracePt t="17515" x="1514475" y="2752725"/>
          <p14:tracePt t="17546" x="1501775" y="2752725"/>
          <p14:tracePt t="17553" x="1501775" y="2765425"/>
          <p14:tracePt t="17778" x="1501775" y="2778125"/>
          <p14:tracePt t="17786" x="1539875" y="2790825"/>
          <p14:tracePt t="17799" x="1552575" y="2790825"/>
          <p14:tracePt t="17815" x="1565275" y="2790825"/>
          <p14:tracePt t="17978" x="1565275" y="2803525"/>
          <p14:tracePt t="17985" x="1565275" y="2816225"/>
          <p14:tracePt t="18001" x="1565275" y="2828925"/>
          <p14:tracePt t="18026" x="1552575" y="2840038"/>
          <p14:tracePt t="18058" x="1539875" y="2840038"/>
          <p14:tracePt t="18081" x="1539875" y="2852738"/>
          <p14:tracePt t="18458" x="1589088" y="2852738"/>
          <p14:tracePt t="18466" x="1677988" y="2865438"/>
          <p14:tracePt t="18473" x="1752600" y="2878138"/>
          <p14:tracePt t="18484" x="1839913" y="2878138"/>
          <p14:tracePt t="18500" x="2003425" y="2878138"/>
          <p14:tracePt t="18517" x="2165350" y="2903538"/>
          <p14:tracePt t="18534" x="2239963" y="2903538"/>
          <p14:tracePt t="18538" x="2252663" y="2903538"/>
          <p14:tracePt t="18551" x="2265363" y="2903538"/>
          <p14:tracePt t="18554" x="2278063" y="2903538"/>
          <p14:tracePt t="18567" x="2290763" y="2916238"/>
          <p14:tracePt t="18602" x="2303463" y="2916238"/>
          <p14:tracePt t="18610" x="2316163" y="2916238"/>
          <p14:tracePt t="18617" x="2328863" y="2916238"/>
          <p14:tracePt t="18634" x="2390775" y="2916238"/>
          <p14:tracePt t="18651" x="2516188" y="2916238"/>
          <p14:tracePt t="18667" x="2654300" y="2916238"/>
          <p14:tracePt t="18684" x="2778125" y="2916238"/>
          <p14:tracePt t="18701" x="2890838" y="2916238"/>
          <p14:tracePt t="18718" x="2954338" y="2916238"/>
          <p14:tracePt t="18735" x="2992438" y="2916238"/>
          <p14:tracePt t="18737" x="3003550" y="2916238"/>
          <p14:tracePt t="18751" x="3016250" y="2916238"/>
          <p14:tracePt t="18794" x="3028950" y="2916238"/>
          <p14:tracePt t="18801" x="3041650" y="2916238"/>
          <p14:tracePt t="18810" x="3067050" y="2916238"/>
          <p14:tracePt t="18817" x="3103563" y="2916238"/>
          <p14:tracePt t="18835" x="3154363" y="2916238"/>
          <p14:tracePt t="18851" x="3216275" y="2916238"/>
          <p14:tracePt t="18867" x="3241675" y="2916238"/>
          <p14:tracePt t="20210" x="3241675" y="2928938"/>
          <p14:tracePt t="20217" x="3228975" y="2928938"/>
          <p14:tracePt t="23265" x="3216275" y="2941638"/>
          <p14:tracePt t="23273" x="3205163" y="2941638"/>
          <p14:tracePt t="23281" x="3192463" y="2952750"/>
          <p14:tracePt t="23297" x="3179763" y="2965450"/>
          <p14:tracePt t="23314" x="3154363" y="2978150"/>
          <p14:tracePt t="23329" x="3141663" y="2978150"/>
          <p14:tracePt t="23353" x="3128963" y="2990850"/>
          <p14:tracePt t="23410" x="3116263" y="2990850"/>
          <p14:tracePt t="23418" x="3103563" y="2990850"/>
          <p14:tracePt t="23434" x="3092450" y="2990850"/>
          <p14:tracePt t="23458" x="3079750" y="2990850"/>
          <p14:tracePt t="23474" x="3067050" y="3003550"/>
          <p14:tracePt t="23490" x="3054350" y="3003550"/>
          <p14:tracePt t="23522" x="3041650" y="3003550"/>
          <p14:tracePt t="23562" x="3028950" y="3016250"/>
          <p14:tracePt t="23578" x="3016250" y="3016250"/>
          <p14:tracePt t="23594" x="3003550" y="3016250"/>
          <p14:tracePt t="23601" x="2992438" y="3016250"/>
          <p14:tracePt t="23634" x="2992438" y="3028950"/>
          <p14:tracePt t="23778" x="3016250" y="3028950"/>
          <p14:tracePt t="23786" x="3054350" y="3016250"/>
          <p14:tracePt t="23798" x="3103563" y="3003550"/>
          <p14:tracePt t="23815" x="3292475" y="3003550"/>
          <p14:tracePt t="23817" x="3405188" y="3003550"/>
          <p14:tracePt t="23832" x="3530600" y="3003550"/>
          <p14:tracePt t="23834" x="3630613" y="3003550"/>
          <p14:tracePt t="23849" x="3779838" y="3003550"/>
          <p14:tracePt t="23866" x="3892550" y="3003550"/>
          <p14:tracePt t="23881" x="3930650" y="3003550"/>
          <p14:tracePt t="23898" x="3943350" y="3003550"/>
          <p14:tracePt t="24066" x="3917950" y="3003550"/>
          <p14:tracePt t="24074" x="3867150" y="3003550"/>
          <p14:tracePt t="24082" x="3817938" y="3003550"/>
          <p14:tracePt t="24098" x="3717925" y="3003550"/>
          <p14:tracePt t="24922" x="3717925" y="2990850"/>
          <p14:tracePt t="24937" x="3730625" y="2990850"/>
          <p14:tracePt t="24962" x="3743325" y="2990850"/>
          <p14:tracePt t="24969" x="3743325" y="2978150"/>
          <p14:tracePt t="24994" x="3756025" y="2978150"/>
          <p14:tracePt t="25026" x="3767138" y="2978150"/>
          <p14:tracePt t="25033" x="3779838" y="2978150"/>
          <p14:tracePt t="25066" x="3779838" y="2965450"/>
          <p14:tracePt t="25074" x="3792538" y="2965450"/>
          <p14:tracePt t="25084" x="3817938" y="2965450"/>
          <p14:tracePt t="25101" x="3879850" y="2965450"/>
          <p14:tracePt t="25117" x="3917950" y="2965450"/>
          <p14:tracePt t="25134" x="3943350" y="2965450"/>
          <p14:tracePt t="25152" x="3956050" y="2965450"/>
          <p14:tracePt t="25385" x="3968750" y="2965450"/>
          <p14:tracePt t="25394" x="3992563" y="2965450"/>
          <p14:tracePt t="25402" x="4017963" y="2978150"/>
          <p14:tracePt t="25419" x="4043363" y="2990850"/>
          <p14:tracePt t="25435" x="4081463" y="2990850"/>
          <p14:tracePt t="25452" x="4130675" y="2990850"/>
          <p14:tracePt t="25469" x="4143375" y="2990850"/>
          <p14:tracePt t="25486" x="4181475" y="2990850"/>
          <p14:tracePt t="25502" x="4192588" y="2990850"/>
          <p14:tracePt t="25505" x="4205288" y="2990850"/>
          <p14:tracePt t="25519" x="4230688" y="2990850"/>
          <p14:tracePt t="25521" x="4243388" y="2990850"/>
          <p14:tracePt t="25535" x="4256088" y="2990850"/>
          <p14:tracePt t="25537" x="4268788" y="2990850"/>
          <p14:tracePt t="25553" x="4281488" y="2990850"/>
          <p14:tracePt t="25650" x="4305300" y="2990850"/>
          <p14:tracePt t="25658" x="4318000" y="2990850"/>
          <p14:tracePt t="25674" x="4330700" y="2978150"/>
          <p14:tracePt t="25686" x="4343400" y="2978150"/>
          <p14:tracePt t="25703" x="4356100" y="2978150"/>
          <p14:tracePt t="25720" x="4381500" y="2978150"/>
          <p14:tracePt t="25721" x="4394200" y="2965450"/>
          <p14:tracePt t="25736" x="4406900" y="2965450"/>
          <p14:tracePt t="25738" x="4418013" y="2952750"/>
          <p14:tracePt t="25753" x="4443413" y="2941638"/>
          <p14:tracePt t="25770" x="4456113" y="2941638"/>
          <p14:tracePt t="25788" x="4481513" y="2916238"/>
          <p14:tracePt t="25803" x="4494213" y="2916238"/>
          <p14:tracePt t="25819" x="4494213" y="2903538"/>
          <p14:tracePt t="26394" x="4506913" y="2903538"/>
          <p14:tracePt t="26402" x="4568825" y="2878138"/>
          <p14:tracePt t="26410" x="4681538" y="2852738"/>
          <p14:tracePt t="26421" x="4806950" y="2828925"/>
          <p14:tracePt t="26437" x="5094288" y="2765425"/>
          <p14:tracePt t="26455" x="5357813" y="2740025"/>
          <p14:tracePt t="26457" x="5432425" y="2728913"/>
          <p14:tracePt t="26472" x="5507038" y="2728913"/>
          <p14:tracePt t="26474" x="5557838" y="2728913"/>
          <p14:tracePt t="26489" x="5632450" y="2728913"/>
          <p14:tracePt t="26506" x="5645150" y="2728913"/>
          <p14:tracePt t="26730" x="5632450" y="2728913"/>
          <p14:tracePt t="26770" x="5619750" y="2728913"/>
          <p14:tracePt t="26786" x="5607050" y="2728913"/>
          <p14:tracePt t="26818" x="5595938" y="2728913"/>
          <p14:tracePt t="26834" x="5583238" y="2728913"/>
          <p14:tracePt t="26841" x="5557838" y="2728913"/>
          <p14:tracePt t="26857" x="5470525" y="2728913"/>
          <p14:tracePt t="26873" x="5383213" y="2728913"/>
          <p14:tracePt t="26890" x="5281613" y="2728913"/>
          <p14:tracePt t="26906" x="5181600" y="2728913"/>
          <p14:tracePt t="26923" x="5057775" y="2752725"/>
          <p14:tracePt t="26939" x="4945063" y="2778125"/>
          <p14:tracePt t="26955" x="4806950" y="2803525"/>
          <p14:tracePt t="26972" x="4706938" y="2828925"/>
          <p14:tracePt t="26990" x="4630738" y="2852738"/>
          <p14:tracePt t="27006" x="4556125" y="2865438"/>
          <p14:tracePt t="27009" x="4530725" y="2878138"/>
          <p14:tracePt t="27023" x="4506913" y="2878138"/>
          <p14:tracePt t="27041" x="4506913" y="2890838"/>
          <p14:tracePt t="28002" x="4494213" y="2890838"/>
          <p14:tracePt t="28009" x="4481513" y="2903538"/>
          <p14:tracePt t="28018" x="4468813" y="2916238"/>
          <p14:tracePt t="28025" x="4443413" y="2916238"/>
          <p14:tracePt t="28042" x="4418013" y="2928938"/>
          <p14:tracePt t="28059" x="4381500" y="2941638"/>
          <p14:tracePt t="28075" x="4281488" y="2978150"/>
          <p14:tracePt t="28092" x="4130675" y="3041650"/>
          <p14:tracePt t="28109" x="3968750" y="3103563"/>
          <p14:tracePt t="28126" x="3830638" y="3141663"/>
          <p14:tracePt t="28142" x="3743325" y="3190875"/>
          <p14:tracePt t="28160" x="3679825" y="3228975"/>
          <p14:tracePt t="28162" x="3654425" y="3241675"/>
          <p14:tracePt t="28176" x="3630613" y="3267075"/>
          <p14:tracePt t="28178" x="3617913" y="3278188"/>
          <p14:tracePt t="28193" x="3567113" y="3303588"/>
          <p14:tracePt t="28210" x="3492500" y="3316288"/>
          <p14:tracePt t="28226" x="3417888" y="3367088"/>
          <p14:tracePt t="28243" x="3354388" y="3378200"/>
          <p14:tracePt t="28259" x="3292475" y="3390900"/>
          <p14:tracePt t="28276" x="3254375" y="3403600"/>
          <p14:tracePt t="28293" x="3205163" y="3429000"/>
          <p14:tracePt t="28309" x="3167063" y="3429000"/>
          <p14:tracePt t="28326" x="3128963" y="3441700"/>
          <p14:tracePt t="28342" x="3079750" y="3441700"/>
          <p14:tracePt t="28345" x="3041650" y="3441700"/>
          <p14:tracePt t="28378" x="3028950" y="3441700"/>
          <p14:tracePt t="28401" x="3016250" y="3441700"/>
          <p14:tracePt t="28409" x="3003550" y="3441700"/>
          <p14:tracePt t="28417" x="2992438" y="3441700"/>
          <p14:tracePt t="28433" x="2979738" y="3441700"/>
          <p14:tracePt t="28443" x="2954338" y="3454400"/>
          <p14:tracePt t="28459" x="2941638" y="3454400"/>
          <p14:tracePt t="28476" x="2916238" y="3454400"/>
          <p14:tracePt t="28730" x="2903538" y="3454400"/>
          <p14:tracePt t="28738" x="2890838" y="3467100"/>
          <p14:tracePt t="28745" x="2879725" y="3479800"/>
          <p14:tracePt t="28761" x="2841625" y="3479800"/>
          <p14:tracePt t="28777" x="2816225" y="3490913"/>
          <p14:tracePt t="28795" x="2778125" y="3529013"/>
          <p14:tracePt t="28811" x="2754313" y="3567113"/>
          <p14:tracePt t="28827" x="2690813" y="3603625"/>
          <p14:tracePt t="28844" x="2641600" y="3654425"/>
          <p14:tracePt t="28861" x="2578100" y="3703638"/>
          <p14:tracePt t="28877" x="2516188" y="3741738"/>
          <p14:tracePt t="28895" x="2465388" y="3792538"/>
          <p14:tracePt t="28897" x="2441575" y="3816350"/>
          <p14:tracePt t="28911" x="2428875" y="3841750"/>
          <p14:tracePt t="28927" x="2390775" y="3892550"/>
          <p14:tracePt t="28944" x="2390775" y="3905250"/>
          <p14:tracePt t="28970" x="2390775" y="3916363"/>
          <p14:tracePt t="29018" x="2416175" y="3916363"/>
          <p14:tracePt t="29025" x="2452688" y="3916363"/>
          <p14:tracePt t="29033" x="2516188" y="3916363"/>
          <p14:tracePt t="29044" x="2590800" y="3905250"/>
          <p14:tracePt t="29061" x="2703513" y="3854450"/>
          <p14:tracePt t="29078" x="2803525" y="3816350"/>
          <p14:tracePt t="29081" x="2828925" y="3792538"/>
          <p14:tracePt t="29095" x="2854325" y="3779838"/>
          <p14:tracePt t="29098" x="2879725" y="3779838"/>
          <p14:tracePt t="29112" x="2890838" y="3767138"/>
          <p14:tracePt t="29114" x="2890838" y="3754438"/>
          <p14:tracePt t="29129" x="2916238" y="3741738"/>
          <p14:tracePt t="29145" x="2928938" y="3741738"/>
          <p14:tracePt t="29442" x="2941638" y="3741738"/>
          <p14:tracePt t="29449" x="2954338" y="3741738"/>
          <p14:tracePt t="29465" x="2954338" y="3729038"/>
          <p14:tracePt t="29481" x="2967038" y="3729038"/>
          <p14:tracePt t="29497" x="2979738" y="3716338"/>
          <p14:tracePt t="29513" x="3041650" y="3692525"/>
          <p14:tracePt t="29529" x="3092450" y="3692525"/>
          <p14:tracePt t="29546" x="3103563" y="3692525"/>
          <p14:tracePt t="29563" x="3116263" y="3679825"/>
          <p14:tracePt t="29579" x="3154363" y="3679825"/>
          <p14:tracePt t="29596" x="3192463" y="3679825"/>
          <p14:tracePt t="29613" x="3192463" y="3667125"/>
          <p14:tracePt t="29630" x="3192463" y="3654425"/>
          <p14:tracePt t="33241" x="3179763" y="3641725"/>
          <p14:tracePt t="33249" x="3128963" y="3616325"/>
          <p14:tracePt t="33257" x="3041650" y="3554413"/>
          <p14:tracePt t="33273" x="2841625" y="3467100"/>
          <p14:tracePt t="33289" x="2678113" y="3390900"/>
          <p14:tracePt t="33306" x="2516188" y="3328988"/>
          <p14:tracePt t="33323" x="2390775" y="3278188"/>
          <p14:tracePt t="33339" x="2316163" y="3254375"/>
          <p14:tracePt t="33356" x="2278063" y="3241675"/>
          <p14:tracePt t="33546" x="2278063" y="3228975"/>
          <p14:tracePt t="33562" x="2265363" y="3216275"/>
          <p14:tracePt t="33570" x="2265363" y="3203575"/>
          <p14:tracePt t="33761" x="2265363" y="3190875"/>
          <p14:tracePt t="34122" x="2278063" y="3190875"/>
          <p14:tracePt t="34129" x="2316163" y="3178175"/>
          <p14:tracePt t="34141" x="2378075" y="3178175"/>
          <p14:tracePt t="34158" x="2628900" y="3178175"/>
          <p14:tracePt t="34161" x="2767013" y="3178175"/>
          <p14:tracePt t="34175" x="2890838" y="3178175"/>
          <p14:tracePt t="34177" x="3016250" y="3178175"/>
          <p14:tracePt t="34192" x="3116263" y="3178175"/>
          <p14:tracePt t="34194" x="3216275" y="3178175"/>
          <p14:tracePt t="34209" x="3317875" y="3178175"/>
          <p14:tracePt t="34225" x="3354388" y="3178175"/>
          <p14:tracePt t="34346" x="3367088" y="3178175"/>
          <p14:tracePt t="34353" x="3392488" y="3178175"/>
          <p14:tracePt t="34361" x="3417888" y="3178175"/>
          <p14:tracePt t="34375" x="3454400" y="3178175"/>
          <p14:tracePt t="34377" x="3492500" y="3178175"/>
          <p14:tracePt t="34392" x="3530600" y="3178175"/>
          <p14:tracePt t="34394" x="3554413" y="3178175"/>
          <p14:tracePt t="34409" x="3605213" y="3190875"/>
          <p14:tracePt t="34426" x="3667125" y="3203575"/>
          <p14:tracePt t="34442" x="3679825" y="3203575"/>
          <p14:tracePt t="34459" x="3692525" y="3216275"/>
          <p14:tracePt t="34481" x="3705225" y="3216275"/>
          <p14:tracePt t="34498" x="3717925" y="3228975"/>
          <p14:tracePt t="34509" x="3743325" y="3228975"/>
          <p14:tracePt t="34526" x="3779838" y="3254375"/>
          <p14:tracePt t="34543" x="3830638" y="3267075"/>
          <p14:tracePt t="34545" x="3843338" y="3267075"/>
          <p14:tracePt t="34560" x="3867150" y="3267075"/>
          <p14:tracePt t="34562" x="3867150" y="3278188"/>
          <p14:tracePt t="34777" x="3879850" y="3278188"/>
          <p14:tracePt t="34785" x="3905250" y="3278188"/>
          <p14:tracePt t="34794" x="3956050" y="3290888"/>
          <p14:tracePt t="34810" x="4143375" y="3328988"/>
          <p14:tracePt t="34827" x="4294188" y="3354388"/>
          <p14:tracePt t="34843" x="4418013" y="3354388"/>
          <p14:tracePt t="34859" x="4481513" y="3354388"/>
          <p14:tracePt t="34876" x="4506913" y="3354388"/>
          <p14:tracePt t="35049" x="4530725" y="3367088"/>
          <p14:tracePt t="35058" x="4556125" y="3367088"/>
          <p14:tracePt t="35066" x="4594225" y="3367088"/>
          <p14:tracePt t="35077" x="4619625" y="3367088"/>
          <p14:tracePt t="35094" x="4668838" y="3378200"/>
          <p14:tracePt t="35097" x="4681538" y="3390900"/>
          <p14:tracePt t="39218" x="4681538" y="3367088"/>
          <p14:tracePt t="39226" x="4681538" y="3254375"/>
          <p14:tracePt t="39238" x="4681538" y="2990850"/>
          <p14:tracePt t="39241" x="4681538" y="2552700"/>
          <p14:tracePt t="39255" x="4681538" y="2078038"/>
          <p14:tracePt t="39257" x="4681538" y="1639888"/>
          <p14:tracePt t="39272" x="4681538" y="1163638"/>
          <p14:tracePt t="39274" x="4681538" y="688975"/>
          <p14:tracePt t="40305" x="2879725" y="150813"/>
          <p14:tracePt t="40313" x="2767013" y="250825"/>
          <p14:tracePt t="40324" x="2678113" y="350838"/>
          <p14:tracePt t="40341" x="2565400" y="487363"/>
          <p14:tracePt t="40357" x="2516188" y="538163"/>
          <p14:tracePt t="40375" x="2516188" y="563563"/>
          <p14:tracePt t="40545" x="2516188" y="576263"/>
          <p14:tracePt t="40553" x="2541588" y="612775"/>
          <p14:tracePt t="40560" x="2578100" y="663575"/>
          <p14:tracePt t="40575" x="2654300" y="738188"/>
          <p14:tracePt t="40578" x="2754313" y="801688"/>
          <p14:tracePt t="40592" x="2928938" y="912813"/>
          <p14:tracePt t="40609" x="3128963" y="1038225"/>
          <p14:tracePt t="40625" x="3392488" y="1163638"/>
          <p14:tracePt t="40641" x="3617913" y="1250950"/>
          <p14:tracePt t="40658" x="3779838" y="1327150"/>
          <p14:tracePt t="40675" x="3879850" y="1363663"/>
          <p14:tracePt t="40691" x="3930650" y="1389063"/>
          <p14:tracePt t="40708" x="3956050" y="1401763"/>
          <p14:tracePt t="40725" x="3968750" y="1401763"/>
          <p14:tracePt t="40753" x="3979863" y="1401763"/>
          <p14:tracePt t="40762" x="3979863" y="1414463"/>
          <p14:tracePt t="40777" x="4005263" y="1414463"/>
          <p14:tracePt t="40793" x="4043363" y="1450975"/>
          <p14:tracePt t="40809" x="4105275" y="1476375"/>
          <p14:tracePt t="40825" x="4156075" y="1501775"/>
          <p14:tracePt t="40842" x="4230688" y="1514475"/>
          <p14:tracePt t="40858" x="4243388" y="1514475"/>
          <p14:tracePt t="41609" x="4256088" y="1527175"/>
          <p14:tracePt t="41617" x="4281488" y="1539875"/>
          <p14:tracePt t="41627" x="4305300" y="1563688"/>
          <p14:tracePt t="41644" x="4356100" y="1601788"/>
          <p14:tracePt t="41661" x="4406900" y="1639888"/>
          <p14:tracePt t="41677" x="4481513" y="1701800"/>
          <p14:tracePt t="41695" x="4518025" y="1739900"/>
          <p14:tracePt t="41697" x="4530725" y="1752600"/>
          <p14:tracePt t="41711" x="4543425" y="1765300"/>
          <p14:tracePt t="41714" x="4556125" y="1776413"/>
          <p14:tracePt t="41727" x="4568825" y="1789113"/>
          <p14:tracePt t="41729" x="4581525" y="1801813"/>
          <p14:tracePt t="41745" x="4594225" y="1814513"/>
          <p14:tracePt t="41761" x="4619625" y="1827213"/>
          <p14:tracePt t="41778" x="4619625" y="1839913"/>
          <p14:tracePt t="41801" x="4619625" y="1852613"/>
          <p14:tracePt t="41866" x="4630738" y="1852613"/>
          <p14:tracePt t="41884" x="4630738" y="1865313"/>
          <p14:tracePt t="42001" x="4643438" y="1865313"/>
          <p14:tracePt t="42009" x="4643438" y="1876425"/>
          <p14:tracePt t="42017" x="4656138" y="1901825"/>
          <p14:tracePt t="42028" x="4681538" y="1901825"/>
          <p14:tracePt t="42045" x="4694238" y="1927225"/>
          <p14:tracePt t="42062" x="4719638" y="1927225"/>
          <p14:tracePt t="42082" x="4732338" y="1939925"/>
          <p14:tracePt t="42097" x="4743450" y="1939925"/>
          <p14:tracePt t="42113" x="4768850" y="1952625"/>
          <p14:tracePt t="42129" x="4781550" y="1952625"/>
          <p14:tracePt t="42146" x="4806950" y="1978025"/>
          <p14:tracePt t="42162" x="4843463" y="2001838"/>
          <p14:tracePt t="42179" x="4868863" y="2039938"/>
          <p14:tracePt t="42195" x="4894263" y="2089150"/>
          <p14:tracePt t="42212" x="4894263" y="2114550"/>
          <p14:tracePt t="42229" x="4894263" y="2178050"/>
          <p14:tracePt t="42246" x="4894263" y="2227263"/>
          <p14:tracePt t="42249" x="4881563" y="2252663"/>
          <p14:tracePt t="42263" x="4856163" y="2265363"/>
          <p14:tracePt t="42266" x="4843463" y="2278063"/>
          <p14:tracePt t="42279" x="4843463" y="2290763"/>
          <p14:tracePt t="42561" x="4819650" y="2290763"/>
          <p14:tracePt t="42569" x="4768850" y="2290763"/>
          <p14:tracePt t="42580" x="4681538" y="2265363"/>
          <p14:tracePt t="42596" x="4518025" y="2214563"/>
          <p14:tracePt t="42614" x="4381500" y="2190750"/>
          <p14:tracePt t="42630" x="4243388" y="2178050"/>
          <p14:tracePt t="42633" x="4181475" y="2165350"/>
          <p14:tracePt t="42647" x="4143375" y="2165350"/>
          <p14:tracePt t="42649" x="4105275" y="2165350"/>
          <p14:tracePt t="42664" x="4068763" y="2165350"/>
          <p14:tracePt t="42667" x="4043363" y="2165350"/>
          <p14:tracePt t="42681" x="3992563" y="2165350"/>
          <p14:tracePt t="42697" x="3943350" y="2165350"/>
          <p14:tracePt t="42714" x="3879850" y="2165350"/>
          <p14:tracePt t="42730" x="3843338" y="2165350"/>
          <p14:tracePt t="42747" x="3830638" y="2165350"/>
          <p14:tracePt t="42778" x="3817938" y="2165350"/>
          <p14:tracePt t="42793" x="3792538" y="2165350"/>
          <p14:tracePt t="42801" x="3767138" y="2178050"/>
          <p14:tracePt t="42814" x="3756025" y="2178050"/>
          <p14:tracePt t="42816" x="3730625" y="2190750"/>
          <p14:tracePt t="42831" x="3692525" y="2201863"/>
          <p14:tracePt t="42833" x="3667125" y="2214563"/>
          <p14:tracePt t="42847" x="3630613" y="2227263"/>
          <p14:tracePt t="42865" x="3505200" y="2265363"/>
          <p14:tracePt t="42881" x="3317875" y="2314575"/>
          <p14:tracePt t="42897" x="3092450" y="2414588"/>
          <p14:tracePt t="42914" x="2854325" y="2516188"/>
          <p14:tracePt t="42930" x="2641600" y="2652713"/>
          <p14:tracePt t="42947" x="2428875" y="2778125"/>
          <p14:tracePt t="42964" x="2252663" y="2865438"/>
          <p14:tracePt t="42981" x="2127250" y="2965450"/>
          <p14:tracePt t="42998" x="2003425" y="3041650"/>
          <p14:tracePt t="43001" x="1965325" y="3065463"/>
          <p14:tracePt t="43015" x="1914525" y="3090863"/>
          <p14:tracePt t="43017" x="1903413" y="3090863"/>
          <p14:tracePt t="43032" x="1903413" y="3103563"/>
          <p14:tracePt t="43034" x="1890713" y="3116263"/>
          <p14:tracePt t="43129" x="1903413" y="3116263"/>
          <p14:tracePt t="43138" x="1952625" y="3116263"/>
          <p14:tracePt t="43148" x="2039938" y="3116263"/>
          <p14:tracePt t="43165" x="2216150" y="3116263"/>
          <p14:tracePt t="43182" x="2441575" y="3054350"/>
          <p14:tracePt t="43198" x="2654300" y="3003550"/>
          <p14:tracePt t="43201" x="2741613" y="2990850"/>
          <p14:tracePt t="43215" x="2816225" y="2978150"/>
          <p14:tracePt t="43217" x="2890838" y="2965450"/>
          <p14:tracePt t="43232" x="2967038" y="2952750"/>
          <p14:tracePt t="43249" x="3016250" y="2952750"/>
          <p14:tracePt t="43393" x="3003550" y="2952750"/>
          <p14:tracePt t="43401" x="2979738" y="2941638"/>
          <p14:tracePt t="43416" x="2903538" y="2916238"/>
          <p14:tracePt t="43433" x="2803525" y="2890838"/>
          <p14:tracePt t="43449" x="2741613" y="2865438"/>
          <p14:tracePt t="43466" x="2690813" y="2865438"/>
          <p14:tracePt t="43482" x="2641600" y="2865438"/>
          <p14:tracePt t="43499" x="2603500" y="2865438"/>
          <p14:tracePt t="43515" x="2565400" y="2865438"/>
          <p14:tracePt t="43532" x="2541588" y="2865438"/>
          <p14:tracePt t="43549" x="2516188" y="2865438"/>
          <p14:tracePt t="43566" x="2503488" y="2865438"/>
          <p14:tracePt t="43657" x="2490788" y="2865438"/>
          <p14:tracePt t="43665" x="2478088" y="2865438"/>
          <p14:tracePt t="43673" x="2465388" y="2865438"/>
          <p14:tracePt t="43682" x="2441575" y="2865438"/>
          <p14:tracePt t="43699" x="2403475" y="2878138"/>
          <p14:tracePt t="43716" x="2390775" y="2878138"/>
          <p14:tracePt t="44161" x="2441575" y="2878138"/>
          <p14:tracePt t="44169" x="2528888" y="2878138"/>
          <p14:tracePt t="44185" x="2741613" y="2890838"/>
          <p14:tracePt t="44201" x="3003550" y="2903538"/>
          <p14:tracePt t="44217" x="3228975" y="2903538"/>
          <p14:tracePt t="44234" x="3441700" y="2928938"/>
          <p14:tracePt t="44251" x="3567113" y="2928938"/>
          <p14:tracePt t="44267" x="3630613" y="2928938"/>
          <p14:tracePt t="44285" x="3654425" y="2928938"/>
          <p14:tracePt t="44449" x="3654425" y="2941638"/>
          <p14:tracePt t="44473" x="3630613" y="2941638"/>
          <p14:tracePt t="44482" x="3592513" y="2941638"/>
          <p14:tracePt t="44490" x="3567113" y="2941638"/>
          <p14:tracePt t="44502" x="3541713" y="2941638"/>
          <p14:tracePt t="44505" x="3530600" y="2941638"/>
          <p14:tracePt t="44518" x="3517900" y="2941638"/>
          <p14:tracePt t="44535" x="3505200" y="2941638"/>
          <p14:tracePt t="44553" x="3479800" y="2941638"/>
          <p14:tracePt t="44873" x="3467100" y="2941638"/>
          <p14:tracePt t="44881" x="3405188" y="2952750"/>
          <p14:tracePt t="44889" x="3317875" y="2978150"/>
          <p14:tracePt t="44903" x="3216275" y="2990850"/>
          <p14:tracePt t="44905" x="3092450" y="3003550"/>
          <p14:tracePt t="44920" x="2992438" y="3016250"/>
          <p14:tracePt t="44922" x="2916238" y="3016250"/>
          <p14:tracePt t="44936" x="2790825" y="3016250"/>
          <p14:tracePt t="44953" x="2716213" y="3028950"/>
          <p14:tracePt t="44969" x="2667000" y="3041650"/>
          <p14:tracePt t="45193" x="2690813" y="3041650"/>
          <p14:tracePt t="45202" x="2778125" y="3041650"/>
          <p14:tracePt t="45209" x="2903538" y="3041650"/>
          <p14:tracePt t="45220" x="3016250" y="3041650"/>
          <p14:tracePt t="45237" x="3267075" y="3041650"/>
          <p14:tracePt t="45254" x="3429000" y="3041650"/>
          <p14:tracePt t="45257" x="3467100" y="3041650"/>
          <p14:tracePt t="45271" x="3492500" y="3041650"/>
          <p14:tracePt t="45273" x="3517900" y="3041650"/>
          <p14:tracePt t="45401" x="3492500" y="3041650"/>
          <p14:tracePt t="45409" x="3467100" y="3041650"/>
          <p14:tracePt t="45421" x="3417888" y="3041650"/>
          <p14:tracePt t="45437" x="3216275" y="3054350"/>
          <p14:tracePt t="45455" x="2967038" y="3054350"/>
          <p14:tracePt t="45457" x="2890838" y="3054350"/>
          <p14:tracePt t="45471" x="2854325" y="3054350"/>
          <p14:tracePt t="45473" x="2828925" y="3054350"/>
          <p14:tracePt t="45487" x="2816225" y="3054350"/>
          <p14:tracePt t="45489" x="2803525" y="3054350"/>
          <p14:tracePt t="45633" x="2816225" y="3054350"/>
          <p14:tracePt t="45640" x="2867025" y="3054350"/>
          <p14:tracePt t="45655" x="2928938" y="3041650"/>
          <p14:tracePt t="45657" x="3016250" y="3028950"/>
          <p14:tracePt t="45672" x="3092450" y="3016250"/>
          <p14:tracePt t="45674" x="3128963" y="3003550"/>
          <p14:tracePt t="45689" x="3179763" y="2990850"/>
          <p14:tracePt t="45705" x="3205163" y="2990850"/>
          <p14:tracePt t="45825" x="3192463" y="2990850"/>
          <p14:tracePt t="45833" x="3116263" y="2978150"/>
          <p14:tracePt t="45841" x="3041650" y="2965450"/>
          <p14:tracePt t="45855" x="2941638" y="2965450"/>
          <p14:tracePt t="45857" x="2841625" y="2965450"/>
          <p14:tracePt t="45873" x="2667000" y="2941638"/>
          <p14:tracePt t="45889" x="2603500" y="2941638"/>
          <p14:tracePt t="45905" x="2578100" y="2941638"/>
          <p14:tracePt t="46049" x="2590800" y="2941638"/>
          <p14:tracePt t="46057" x="2628900" y="2941638"/>
          <p14:tracePt t="46065" x="2667000" y="2941638"/>
          <p14:tracePt t="46073" x="2716213" y="2941638"/>
          <p14:tracePt t="46089" x="2828925" y="2941638"/>
          <p14:tracePt t="46106" x="2916238" y="2941638"/>
          <p14:tracePt t="46123" x="2954338" y="2941638"/>
          <p14:tracePt t="46139" x="2967038" y="2941638"/>
          <p14:tracePt t="61017" x="2928938" y="2941638"/>
          <p14:tracePt t="61025" x="2841625" y="2952750"/>
          <p14:tracePt t="61033" x="2728913" y="2965450"/>
          <p14:tracePt t="61044" x="2590800" y="2978150"/>
          <p14:tracePt t="61062" x="2339975" y="2990850"/>
          <p14:tracePt t="61064" x="2228850" y="3003550"/>
          <p14:tracePt t="61078" x="2103438" y="3003550"/>
          <p14:tracePt t="61081" x="2003425" y="3003550"/>
          <p14:tracePt t="61096" x="1927225" y="3003550"/>
          <p14:tracePt t="61098" x="1865313" y="3016250"/>
          <p14:tracePt t="61113" x="1827213" y="3028950"/>
          <p14:tracePt t="61129" x="1801813" y="3041650"/>
          <p14:tracePt t="61145" x="1801813" y="3054350"/>
          <p14:tracePt t="61225" x="1801813" y="3065463"/>
          <p14:tracePt t="61233" x="1827213" y="3078163"/>
          <p14:tracePt t="61244" x="1903413" y="3103563"/>
          <p14:tracePt t="61262" x="2052638" y="3154363"/>
          <p14:tracePt t="61265" x="2139950" y="3178175"/>
          <p14:tracePt t="61279" x="2228850" y="3203575"/>
          <p14:tracePt t="61281" x="2290763" y="3228975"/>
          <p14:tracePt t="61297" x="2378075" y="3241675"/>
          <p14:tracePt t="61313" x="2403475" y="3254375"/>
          <p14:tracePt t="61393" x="2403475" y="3267075"/>
          <p14:tracePt t="61401" x="2403475" y="3278188"/>
          <p14:tracePt t="61413" x="2403475" y="3290888"/>
          <p14:tracePt t="61429" x="2352675" y="3328988"/>
          <p14:tracePt t="61445" x="2316163" y="3354388"/>
          <p14:tracePt t="61463" x="2303463" y="3354388"/>
          <p14:tracePt t="61529" x="2352675" y="3354388"/>
          <p14:tracePt t="61537" x="2452688" y="3354388"/>
          <p14:tracePt t="61546" x="2590800" y="3354388"/>
          <p14:tracePt t="61562" x="2903538" y="3354388"/>
          <p14:tracePt t="61579" x="3179763" y="3341688"/>
          <p14:tracePt t="61596" x="3305175" y="3328988"/>
          <p14:tracePt t="61613" x="3317875" y="3328988"/>
          <p14:tracePt t="61753" x="3279775" y="3328988"/>
          <p14:tracePt t="61761" x="3228975" y="3328988"/>
          <p14:tracePt t="61769" x="3192463" y="3328988"/>
          <p14:tracePt t="61780" x="3154363" y="3328988"/>
          <p14:tracePt t="61797" x="3103563" y="3328988"/>
          <p14:tracePt t="61813" x="3054350" y="3316288"/>
          <p14:tracePt t="61830" x="3041650" y="3303588"/>
          <p14:tracePt t="61833" x="3028950" y="3303588"/>
          <p14:tracePt t="61913" x="3028950" y="3290888"/>
          <p14:tracePt t="61921" x="3016250" y="3278188"/>
          <p14:tracePt t="61930" x="3003550" y="3267075"/>
          <p14:tracePt t="61947" x="2941638" y="3216275"/>
          <p14:tracePt t="61964" x="2841625" y="3154363"/>
          <p14:tracePt t="61981" x="2741613" y="3128963"/>
          <p14:tracePt t="61997" x="2641600" y="3090863"/>
          <p14:tracePt t="62014" x="2528888" y="3065463"/>
          <p14:tracePt t="62031" x="2478088" y="3054350"/>
          <p14:tracePt t="62033" x="2452688" y="3041650"/>
          <p14:tracePt t="62049" x="2441575" y="3041650"/>
          <p14:tracePt t="62249" x="2441575" y="3028950"/>
          <p14:tracePt t="62257" x="2465388" y="3028950"/>
          <p14:tracePt t="62265" x="2541588" y="3003550"/>
          <p14:tracePt t="62281" x="2816225" y="2952750"/>
          <p14:tracePt t="62299" x="3041650" y="2928938"/>
          <p14:tracePt t="62315" x="3205163" y="2903538"/>
          <p14:tracePt t="62331" x="3241675" y="2903538"/>
          <p14:tracePt t="64769" x="3254375" y="2903538"/>
          <p14:tracePt t="64777" x="3305175" y="2903538"/>
          <p14:tracePt t="64788" x="3392488" y="2903538"/>
          <p14:tracePt t="64805" x="3517900" y="2903538"/>
          <p14:tracePt t="64821" x="3592513" y="2903538"/>
          <p14:tracePt t="64838" x="3605213" y="2903538"/>
          <p14:tracePt t="64897" x="3617913" y="2903538"/>
          <p14:tracePt t="64913" x="3630613" y="2903538"/>
          <p14:tracePt t="64921" x="3643313" y="2903538"/>
          <p14:tracePt t="64929" x="3667125" y="2903538"/>
          <p14:tracePt t="65057" x="3679825" y="2903538"/>
          <p14:tracePt t="65065" x="3717925" y="2903538"/>
          <p14:tracePt t="65073" x="3756025" y="2890838"/>
          <p14:tracePt t="65089" x="3905250" y="2840038"/>
          <p14:tracePt t="65106" x="4030663" y="2790825"/>
          <p14:tracePt t="65122" x="4130675" y="2752725"/>
          <p14:tracePt t="65138" x="4205288" y="2716213"/>
          <p14:tracePt t="65155" x="4281488" y="2703513"/>
          <p14:tracePt t="65172" x="4294188" y="2690813"/>
          <p14:tracePt t="66465" x="4256088" y="2690813"/>
          <p14:tracePt t="66474" x="4205288" y="2690813"/>
          <p14:tracePt t="66481" x="4130675" y="2690813"/>
          <p14:tracePt t="66493" x="4056063" y="2690813"/>
          <p14:tracePt t="66509" x="3992563" y="2690813"/>
          <p14:tracePt t="66526" x="3979863" y="2690813"/>
          <p14:tracePt t="66529" x="3968750" y="2690813"/>
          <p14:tracePt t="66543" x="3943350" y="2690813"/>
          <p14:tracePt t="66560" x="3930650" y="2690813"/>
          <p14:tracePt t="66562" x="3917950" y="2703513"/>
          <p14:tracePt t="66577" x="3867150" y="2716213"/>
          <p14:tracePt t="66593" x="3792538" y="2752725"/>
          <p14:tracePt t="66610" x="3717925" y="2765425"/>
          <p14:tracePt t="66626" x="3654425" y="2790825"/>
          <p14:tracePt t="66642" x="3579813" y="2790825"/>
          <p14:tracePt t="66659" x="3505200" y="2803525"/>
          <p14:tracePt t="66675" x="3417888" y="2816225"/>
          <p14:tracePt t="66693" x="3341688" y="2828925"/>
          <p14:tracePt t="66710" x="3241675" y="2828925"/>
          <p14:tracePt t="66713" x="3192463" y="2840038"/>
          <p14:tracePt t="66727" x="3128963" y="2852738"/>
          <p14:tracePt t="66729" x="3079750" y="2852738"/>
          <p14:tracePt t="66744" x="3003550" y="2865438"/>
          <p14:tracePt t="66761" x="2954338" y="2865438"/>
          <p14:tracePt t="66777" x="2903538" y="2865438"/>
          <p14:tracePt t="66793" x="2879725" y="2878138"/>
          <p14:tracePt t="66810" x="2841625" y="2878138"/>
          <p14:tracePt t="66827" x="2803525" y="2878138"/>
          <p14:tracePt t="66843" x="2778125" y="2878138"/>
          <p14:tracePt t="66860" x="2754313" y="2878138"/>
          <p14:tracePt t="66876" x="2741613" y="2878138"/>
          <p14:tracePt t="67697" x="2741613" y="2890838"/>
          <p14:tracePt t="67705" x="2741613" y="2903538"/>
          <p14:tracePt t="67712" x="2754313" y="2916238"/>
          <p14:tracePt t="67729" x="2767013" y="2941638"/>
          <p14:tracePt t="67746" x="2778125" y="2952750"/>
          <p14:tracePt t="67763" x="2790825" y="2978150"/>
          <p14:tracePt t="67779" x="2803525" y="2978150"/>
          <p14:tracePt t="67795" x="2803525" y="2990850"/>
          <p14:tracePt t="67905" x="2816225" y="2990850"/>
          <p14:tracePt t="67921" x="2828925" y="3003550"/>
          <p14:tracePt t="67929" x="2841625" y="3003550"/>
          <p14:tracePt t="67937" x="2841625" y="3016250"/>
          <p14:tracePt t="67946" x="2854325" y="3016250"/>
          <p14:tracePt t="67963" x="2879725" y="3028950"/>
          <p14:tracePt t="67979" x="2890838" y="3041650"/>
          <p14:tracePt t="67996" x="2903538" y="3054350"/>
          <p14:tracePt t="68013" x="2903538" y="3065463"/>
          <p14:tracePt t="68030" x="2916238" y="3065463"/>
          <p14:tracePt t="68049" x="2916238" y="3078163"/>
          <p14:tracePt t="68081" x="2916238" y="3090863"/>
          <p14:tracePt t="68633" x="2928938" y="3078163"/>
          <p14:tracePt t="68641" x="2941638" y="3065463"/>
          <p14:tracePt t="68648" x="2941638" y="3041650"/>
          <p14:tracePt t="68666" x="2954338" y="3016250"/>
          <p14:tracePt t="68681" x="2967038" y="3003550"/>
          <p14:tracePt t="68698" x="2967038" y="2990850"/>
          <p14:tracePt t="68961" x="2979738" y="2990850"/>
          <p14:tracePt t="68969" x="2979738" y="2978150"/>
          <p14:tracePt t="68982" x="2992438" y="2978150"/>
          <p14:tracePt t="68985" x="3016250" y="2952750"/>
          <p14:tracePt t="68999" x="3041650" y="2941638"/>
          <p14:tracePt t="69001" x="3054350" y="2928938"/>
          <p14:tracePt t="69016" x="3092450" y="2916238"/>
          <p14:tracePt t="69033" x="3128963" y="2890838"/>
          <p14:tracePt t="69049" x="3154363" y="2890838"/>
          <p14:tracePt t="69512" x="3154363" y="2916238"/>
          <p14:tracePt t="69520" x="3128963" y="2941638"/>
          <p14:tracePt t="69532" x="3103563" y="2965450"/>
          <p14:tracePt t="69549" x="3041650" y="3041650"/>
          <p14:tracePt t="69566" x="2967038" y="3078163"/>
          <p14:tracePt t="69568" x="2928938" y="3116263"/>
          <p14:tracePt t="69582" x="2903538" y="3141663"/>
          <p14:tracePt t="69584" x="2867025" y="3165475"/>
          <p14:tracePt t="69599" x="2816225" y="3178175"/>
          <p14:tracePt t="69600" x="2778125" y="3203575"/>
          <p14:tracePt t="69616" x="2703513" y="3254375"/>
          <p14:tracePt t="69632" x="2641600" y="3303588"/>
          <p14:tracePt t="69649" x="2590800" y="3328988"/>
          <p14:tracePt t="69666" x="2554288" y="3354388"/>
          <p14:tracePt t="69683" x="2528888" y="3354388"/>
          <p14:tracePt t="69701" x="2490788" y="3354388"/>
          <p14:tracePt t="69718" x="2465388" y="3367088"/>
          <p14:tracePt t="69721" x="2441575" y="3367088"/>
          <p14:tracePt t="69734" x="2416175" y="3367088"/>
          <p14:tracePt t="69736" x="2390775" y="3367088"/>
          <p14:tracePt t="69751" x="2378075" y="3367088"/>
          <p14:tracePt t="69753" x="2352675" y="3367088"/>
          <p14:tracePt t="69769" x="2328863" y="3378200"/>
          <p14:tracePt t="69785" x="2303463" y="3378200"/>
          <p14:tracePt t="69801" x="2278063" y="3378200"/>
          <p14:tracePt t="69817" x="2265363" y="3378200"/>
          <p14:tracePt t="69833" x="2252663" y="3378200"/>
          <p14:tracePt t="70089" x="2252663" y="3390900"/>
          <p14:tracePt t="70106" x="2252663" y="3403600"/>
          <p14:tracePt t="70113" x="2252663" y="3416300"/>
          <p14:tracePt t="70129" x="2252663" y="3429000"/>
          <p14:tracePt t="70161" x="2252663" y="3441700"/>
          <p14:tracePt t="70177" x="2252663" y="3467100"/>
          <p14:tracePt t="70201" x="2265363" y="3479800"/>
          <p14:tracePt t="70225" x="2265363" y="3490913"/>
          <p14:tracePt t="70241" x="2265363" y="3503613"/>
          <p14:tracePt t="70249" x="2265363" y="3516313"/>
          <p14:tracePt t="70257" x="2290763" y="3541713"/>
          <p14:tracePt t="70269" x="2303463" y="3554413"/>
          <p14:tracePt t="70286" x="2378075" y="3616325"/>
          <p14:tracePt t="70303" x="2478088" y="3692525"/>
          <p14:tracePt t="70305" x="2554288" y="3729038"/>
          <p14:tracePt t="70319" x="2628900" y="3767138"/>
          <p14:tracePt t="70321" x="2703513" y="3803650"/>
          <p14:tracePt t="70337" x="2841625" y="3841750"/>
          <p14:tracePt t="70353" x="2979738" y="3867150"/>
          <p14:tracePt t="70370" x="3067050" y="3867150"/>
          <p14:tracePt t="70386" x="3154363" y="3867150"/>
          <p14:tracePt t="70402" x="3279775" y="3829050"/>
          <p14:tracePt t="70418" x="3392488" y="3792538"/>
          <p14:tracePt t="70435" x="3492500" y="3767138"/>
          <p14:tracePt t="70453" x="3592513" y="3741738"/>
          <p14:tracePt t="70470" x="3679825" y="3741738"/>
          <p14:tracePt t="70472" x="3730625" y="3741738"/>
          <p14:tracePt t="70486" x="3767138" y="3741738"/>
          <p14:tracePt t="70489" x="3805238" y="3741738"/>
          <p14:tracePt t="70503" x="3843338" y="3741738"/>
          <p14:tracePt t="70506" x="3867150" y="3741738"/>
          <p14:tracePt t="70520" x="3917950" y="3741738"/>
          <p14:tracePt t="70537" x="3979863" y="3741738"/>
          <p14:tracePt t="70553" x="4005263" y="3741738"/>
          <p14:tracePt t="70570" x="4030663" y="3741738"/>
          <p14:tracePt t="70587" x="4043363" y="3741738"/>
          <p14:tracePt t="70603" x="4056063" y="3741738"/>
          <p14:tracePt t="70619" x="4105275" y="3741738"/>
          <p14:tracePt t="70636" x="4156075" y="3741738"/>
          <p14:tracePt t="70653" x="4217988" y="3741738"/>
          <p14:tracePt t="70656" x="4256088" y="3741738"/>
          <p14:tracePt t="70670" x="4281488" y="3741738"/>
          <p14:tracePt t="70673" x="4305300" y="3741738"/>
          <p14:tracePt t="70686" x="4343400" y="3754438"/>
          <p14:tracePt t="70689" x="4381500" y="3754438"/>
          <p14:tracePt t="70704" x="4430713" y="3754438"/>
          <p14:tracePt t="70720" x="4468813" y="3754438"/>
          <p14:tracePt t="70737" x="4518025" y="3754438"/>
          <p14:tracePt t="70753" x="4543425" y="3754438"/>
          <p14:tracePt t="70770" x="4594225" y="3754438"/>
          <p14:tracePt t="70786" x="4643438" y="3754438"/>
          <p14:tracePt t="70803" x="4694238" y="3754438"/>
          <p14:tracePt t="70820" x="4732338" y="3754438"/>
          <p14:tracePt t="70837" x="4756150" y="3754438"/>
          <p14:tracePt t="70854" x="4768850" y="3754438"/>
          <p14:tracePt t="70871" x="4781550" y="3754438"/>
          <p14:tracePt t="70888" x="4794250" y="3754438"/>
          <p14:tracePt t="70890" x="4806950" y="3754438"/>
          <p14:tracePt t="70913" x="4819650" y="3754438"/>
          <p14:tracePt t="70921" x="4832350" y="3754438"/>
          <p14:tracePt t="70937" x="4856163" y="3754438"/>
          <p14:tracePt t="70954" x="4881563" y="3754438"/>
          <p14:tracePt t="70970" x="4894263" y="3754438"/>
          <p14:tracePt t="71393" x="4906963" y="3754438"/>
          <p14:tracePt t="71401" x="4945063" y="3754438"/>
          <p14:tracePt t="71409" x="4968875" y="3754438"/>
          <p14:tracePt t="71422" x="4981575" y="3754438"/>
          <p14:tracePt t="71424" x="4994275" y="3754438"/>
          <p14:tracePt t="71438" x="5019675" y="3741738"/>
          <p14:tracePt t="71441" x="5032375" y="3729038"/>
          <p14:tracePt t="71456" x="5045075" y="3729038"/>
          <p14:tracePt t="71458" x="5057775" y="3729038"/>
          <p14:tracePt t="71473" x="5068888" y="3729038"/>
          <p14:tracePt t="71497" x="5081588" y="3729038"/>
          <p14:tracePt t="71505" x="5081588" y="3716338"/>
          <p14:tracePt t="71522" x="5094288" y="3716338"/>
          <p14:tracePt t="71538" x="5119688" y="3716338"/>
          <p14:tracePt t="71555" x="5132388" y="3716338"/>
          <p14:tracePt t="71577" x="5145088" y="3716338"/>
          <p14:tracePt t="71589" x="5145088" y="3703638"/>
          <p14:tracePt t="71605" x="5194300" y="3703638"/>
          <p14:tracePt t="71609" x="5219700" y="3692525"/>
          <p14:tracePt t="71623" x="5232400" y="3692525"/>
          <p14:tracePt t="71626" x="5257800" y="3692525"/>
          <p14:tracePt t="71640" x="5281613" y="3679825"/>
          <p14:tracePt t="71656" x="5319713" y="3667125"/>
          <p14:tracePt t="71674" x="5332413" y="3667125"/>
          <p14:tracePt t="71689" x="5345113" y="3667125"/>
          <p14:tracePt t="72169" x="5345113" y="3654425"/>
          <p14:tracePt t="72177" x="5357813" y="3654425"/>
          <p14:tracePt t="72191" x="5394325" y="3654425"/>
          <p14:tracePt t="72193" x="5432425" y="3654425"/>
          <p14:tracePt t="72207" x="5470525" y="3654425"/>
          <p14:tracePt t="72209" x="5507038" y="3654425"/>
          <p14:tracePt t="72224" x="5632450" y="3654425"/>
          <p14:tracePt t="72241" x="5821363" y="3654425"/>
          <p14:tracePt t="72257" x="6057900" y="3654425"/>
          <p14:tracePt t="72274" x="6283325" y="3654425"/>
          <p14:tracePt t="72290" x="6496050" y="3667125"/>
          <p14:tracePt t="72307" x="6696075" y="3667125"/>
          <p14:tracePt t="72324" x="6834188" y="3667125"/>
          <p14:tracePt t="72341" x="6921500" y="3667125"/>
          <p14:tracePt t="72358" x="6972300" y="3667125"/>
          <p14:tracePt t="72361" x="6997700" y="3667125"/>
          <p14:tracePt t="72375" x="7010400" y="3667125"/>
          <p14:tracePt t="72391" x="7021513" y="3667125"/>
          <p14:tracePt t="72408" x="7034213" y="3667125"/>
          <p14:tracePt t="72425" x="7046913" y="3667125"/>
          <p14:tracePt t="72441" x="7059613" y="3667125"/>
          <p14:tracePt t="72458" x="7072313" y="3667125"/>
          <p14:tracePt t="72475" x="7085013" y="3667125"/>
          <p14:tracePt t="72491" x="7110413" y="3667125"/>
          <p14:tracePt t="72508" x="7123113" y="3667125"/>
          <p14:tracePt t="72525" x="7146925" y="3667125"/>
          <p14:tracePt t="72541" x="7159625" y="3667125"/>
          <p14:tracePt t="72544" x="7172325" y="3667125"/>
          <p14:tracePt t="72558" x="7185025" y="3667125"/>
          <p14:tracePt t="72561" x="7197725" y="3667125"/>
          <p14:tracePt t="72575" x="7223125" y="3667125"/>
          <p14:tracePt t="72592" x="7235825" y="3667125"/>
          <p14:tracePt t="73985" x="7210425" y="3667125"/>
          <p14:tracePt t="73993" x="7185025" y="3667125"/>
          <p14:tracePt t="74001" x="7146925" y="3667125"/>
          <p14:tracePt t="74012" x="7110413" y="3667125"/>
          <p14:tracePt t="74029" x="7059613" y="3667125"/>
          <p14:tracePt t="74046" x="7021513" y="3667125"/>
          <p14:tracePt t="74048" x="7010400" y="3667125"/>
          <p14:tracePt t="74062" x="6997700" y="3667125"/>
          <p14:tracePt t="74193" x="6985000" y="3667125"/>
          <p14:tracePt t="74201" x="6972300" y="3667125"/>
          <p14:tracePt t="74213" x="6934200" y="3667125"/>
          <p14:tracePt t="74229" x="6734175" y="3703638"/>
          <p14:tracePt t="74246" x="6472238" y="3741738"/>
          <p14:tracePt t="74263" x="6196013" y="3792538"/>
          <p14:tracePt t="74266" x="6057900" y="3816350"/>
          <p14:tracePt t="74281" x="5770563" y="3854450"/>
          <p14:tracePt t="74296" x="5532438" y="3916363"/>
          <p14:tracePt t="74313" x="5345113" y="3992563"/>
          <p14:tracePt t="74329" x="5181600" y="4005263"/>
          <p14:tracePt t="74347" x="5068888" y="4029075"/>
          <p14:tracePt t="74363" x="5019675" y="4054475"/>
          <p14:tracePt t="74379" x="4968875" y="4054475"/>
          <p14:tracePt t="74396" x="4919663" y="4054475"/>
          <p14:tracePt t="74413" x="4894263" y="4067175"/>
          <p14:tracePt t="74430" x="4881563" y="4067175"/>
          <p14:tracePt t="74446" x="4843463" y="4067175"/>
          <p14:tracePt t="74463" x="4806950" y="4079875"/>
          <p14:tracePt t="74480" x="4794250" y="4079875"/>
          <p14:tracePt t="74483" x="4768850" y="4092575"/>
          <p14:tracePt t="74497" x="4743450" y="4105275"/>
          <p14:tracePt t="74513" x="4719638" y="4105275"/>
          <p14:tracePt t="74529" x="4706938" y="4105275"/>
          <p14:tracePt t="74569" x="4694238" y="4105275"/>
          <p14:tracePt t="74585" x="4681538" y="4105275"/>
          <p14:tracePt t="76361" x="4694238" y="4105275"/>
          <p14:tracePt t="76368" x="4743450" y="4092575"/>
          <p14:tracePt t="76377" x="4768850" y="4079875"/>
          <p14:tracePt t="76385" x="4781550" y="4079875"/>
          <p14:tracePt t="76402" x="4806950" y="4054475"/>
          <p14:tracePt t="76418" x="4868863" y="4054475"/>
          <p14:tracePt t="76435" x="5019675" y="4054475"/>
          <p14:tracePt t="76451" x="5181600" y="4054475"/>
          <p14:tracePt t="76468" x="5257800" y="4054475"/>
          <p14:tracePt t="76485" x="5307013" y="4054475"/>
          <p14:tracePt t="76502" x="5319713" y="4054475"/>
          <p14:tracePt t="76505" x="5332413" y="4054475"/>
          <p14:tracePt t="76873" x="5332413" y="4067175"/>
          <p14:tracePt t="76880" x="5332413" y="4079875"/>
          <p14:tracePt t="76889" x="5332413" y="4117975"/>
          <p14:tracePt t="76904" x="5332413" y="4141788"/>
          <p14:tracePt t="76906" x="5332413" y="4154488"/>
          <p14:tracePt t="76919" x="5332413" y="4179888"/>
          <p14:tracePt t="76921" x="5332413" y="4192588"/>
          <p14:tracePt t="76937" x="5332413" y="4217988"/>
          <p14:tracePt t="78017" x="5332413" y="4205288"/>
          <p14:tracePt t="78024" x="5332413" y="4192588"/>
          <p14:tracePt t="78040" x="5332413" y="4117975"/>
          <p14:tracePt t="78056" x="5307013" y="4041775"/>
          <p14:tracePt t="78073" x="5257800" y="3954463"/>
          <p14:tracePt t="78089" x="5194300" y="3892550"/>
          <p14:tracePt t="78107" x="5157788" y="3854450"/>
          <p14:tracePt t="78123" x="5132388" y="3829050"/>
          <p14:tracePt t="78139" x="5119688" y="3829050"/>
          <p14:tracePt t="78345" x="5106988" y="3829050"/>
          <p14:tracePt t="78353" x="5094288" y="3829050"/>
          <p14:tracePt t="78361" x="5081588" y="3829050"/>
          <p14:tracePt t="78377" x="5068888" y="3829050"/>
          <p14:tracePt t="78394" x="5057775" y="3829050"/>
          <p14:tracePt t="78417" x="5045075" y="3829050"/>
          <p14:tracePt t="78641" x="5032375" y="3829050"/>
          <p14:tracePt t="78649" x="5019675" y="3829050"/>
          <p14:tracePt t="78657" x="5006975" y="3829050"/>
          <p14:tracePt t="78674" x="4968875" y="3829050"/>
          <p14:tracePt t="78690" x="4945063" y="3829050"/>
          <p14:tracePt t="78713" x="4932363" y="3829050"/>
          <p14:tracePt t="78729" x="4919663" y="3829050"/>
          <p14:tracePt t="78741" x="4906963" y="3829050"/>
          <p14:tracePt t="78758" x="4894263" y="3829050"/>
          <p14:tracePt t="78774" x="4881563" y="3829050"/>
          <p14:tracePt t="78777" x="4856163" y="3829050"/>
          <p14:tracePt t="78793" x="4832350" y="3829050"/>
          <p14:tracePt t="78809" x="4794250" y="3829050"/>
          <p14:tracePt t="78825" x="4756150" y="3829050"/>
          <p14:tracePt t="78841" x="4732338" y="3829050"/>
          <p14:tracePt t="78858" x="4719638" y="3829050"/>
          <p14:tracePt t="78874" x="4694238" y="3829050"/>
          <p14:tracePt t="78891" x="4656138" y="3829050"/>
          <p14:tracePt t="78898" x="4643438" y="3829050"/>
          <p14:tracePt t="78908" x="4630738" y="3829050"/>
          <p14:tracePt t="78925" x="4594225" y="3829050"/>
          <p14:tracePt t="78942" x="4568825" y="3829050"/>
          <p14:tracePt t="78944" x="4543425" y="3829050"/>
          <p14:tracePt t="78958" x="4530725" y="3829050"/>
          <p14:tracePt t="78975" x="4518025" y="3829050"/>
          <p14:tracePt t="78977" x="4506913" y="3829050"/>
          <p14:tracePt t="79001" x="4494213" y="3829050"/>
          <p14:tracePt t="79081" x="4494213" y="3841750"/>
          <p14:tracePt t="79089" x="4506913" y="3867150"/>
          <p14:tracePt t="79097" x="4543425" y="3892550"/>
          <p14:tracePt t="79108" x="4568825" y="3916363"/>
          <p14:tracePt t="79125" x="4643438" y="4017963"/>
          <p14:tracePt t="79128" x="4681538" y="4041775"/>
          <p14:tracePt t="79142" x="4706938" y="4067175"/>
          <p14:tracePt t="79145" x="4732338" y="4092575"/>
          <p14:tracePt t="79159" x="4756150" y="4117975"/>
          <p14:tracePt t="79161" x="4768850" y="4129088"/>
          <p14:tracePt t="79176" x="4794250" y="4154488"/>
          <p14:tracePt t="79193" x="4806950" y="4179888"/>
          <p14:tracePt t="79209" x="4832350" y="4192588"/>
          <p14:tracePt t="79226" x="4843463" y="4217988"/>
          <p14:tracePt t="79369" x="4843463" y="4230688"/>
          <p14:tracePt t="80001" x="4843463" y="4241800"/>
          <p14:tracePt t="80009" x="4843463" y="4254500"/>
          <p14:tracePt t="80329" x="4868863" y="4241800"/>
          <p14:tracePt t="80337" x="4894263" y="4217988"/>
          <p14:tracePt t="80345" x="4919663" y="4192588"/>
          <p14:tracePt t="80362" x="4994275" y="4141788"/>
          <p14:tracePt t="80379" x="5081588" y="4079875"/>
          <p14:tracePt t="80395" x="5157788" y="4017963"/>
          <p14:tracePt t="80412" x="5207000" y="3992563"/>
          <p14:tracePt t="80429" x="5232400" y="3979863"/>
          <p14:tracePt t="80446" x="5245100" y="3967163"/>
          <p14:tracePt t="83537" x="5245100" y="3954463"/>
          <p14:tracePt t="83545" x="5245100" y="3929063"/>
          <p14:tracePt t="83553" x="5245100" y="3892550"/>
          <p14:tracePt t="83571" x="5245100" y="3816350"/>
          <p14:tracePt t="83587" x="5245100" y="3779838"/>
          <p14:tracePt t="83603" x="5245100" y="3754438"/>
          <p14:tracePt t="83620" x="5245100" y="3741738"/>
          <p14:tracePt t="83637" x="5245100" y="3729038"/>
          <p14:tracePt t="83654" x="5245100" y="3703638"/>
          <p14:tracePt t="83671" x="5245100" y="3692525"/>
          <p14:tracePt t="83673" x="5245100" y="3667125"/>
          <p14:tracePt t="83697" x="5245100" y="3654425"/>
          <p14:tracePt t="83721" x="5245100" y="3641725"/>
          <p14:tracePt t="84345" x="5257800" y="3654425"/>
          <p14:tracePt t="84385" x="5270500" y="3654425"/>
          <p14:tracePt t="84393" x="5270500" y="3667125"/>
          <p14:tracePt t="84409" x="5281613" y="3679825"/>
          <p14:tracePt t="84423" x="5294313" y="3692525"/>
          <p14:tracePt t="84440" x="5307013" y="3703638"/>
          <p14:tracePt t="84456" x="5307013" y="3716338"/>
          <p14:tracePt t="84473" x="5319713" y="3741738"/>
          <p14:tracePt t="84497" x="5319713" y="3754438"/>
          <p14:tracePt t="84521" x="5319713" y="3767138"/>
          <p14:tracePt t="84529" x="5332413" y="3767138"/>
          <p14:tracePt t="84539" x="5332413" y="3779838"/>
          <p14:tracePt t="84556" x="5332413" y="3792538"/>
          <p14:tracePt t="84577" x="5345113" y="3803650"/>
          <p14:tracePt t="84609" x="5345113" y="3816350"/>
          <p14:tracePt t="84641" x="5345113" y="3829050"/>
          <p14:tracePt t="84801" x="5357813" y="3829050"/>
          <p14:tracePt t="84808" x="5370513" y="3829050"/>
          <p14:tracePt t="84824" x="5407025" y="3829050"/>
          <p14:tracePt t="84841" x="5483225" y="3829050"/>
          <p14:tracePt t="84857" x="5557838" y="3829050"/>
          <p14:tracePt t="84873" x="5657850" y="3829050"/>
          <p14:tracePt t="84890" x="5745163" y="3829050"/>
          <p14:tracePt t="84907" x="5821363" y="3829050"/>
          <p14:tracePt t="84924" x="5883275" y="3816350"/>
          <p14:tracePt t="84940" x="5908675" y="3816350"/>
          <p14:tracePt t="84957" x="5945188" y="3803650"/>
          <p14:tracePt t="84974" x="5957888" y="3803650"/>
          <p14:tracePt t="84977" x="5970588" y="3803650"/>
          <p14:tracePt t="84993" x="5983288" y="3792538"/>
          <p14:tracePt t="85008" x="5995988" y="3792538"/>
          <p14:tracePt t="85024" x="6008688" y="3779838"/>
          <p14:tracePt t="85041" x="6021388" y="3779838"/>
          <p14:tracePt t="85057" x="6045200" y="3767138"/>
          <p14:tracePt t="85074" x="6057900" y="3767138"/>
          <p14:tracePt t="85761" x="6045200" y="3767138"/>
          <p14:tracePt t="85769" x="6034088" y="3767138"/>
          <p14:tracePt t="85776" x="6034088" y="3792538"/>
          <p14:tracePt t="85793" x="6008688" y="3829050"/>
          <p14:tracePt t="85809" x="5970588" y="3854450"/>
          <p14:tracePt t="85826" x="5957888" y="3879850"/>
          <p14:tracePt t="85843" x="5945188" y="3892550"/>
          <p14:tracePt t="85859" x="5932488" y="3905250"/>
          <p14:tracePt t="85876" x="5908675" y="3916363"/>
          <p14:tracePt t="85893" x="5908675" y="3929063"/>
          <p14:tracePt t="85910" x="5895975" y="3941763"/>
          <p14:tracePt t="86033" x="5895975" y="3967163"/>
          <p14:tracePt t="86041" x="5895975" y="3979863"/>
          <p14:tracePt t="86049" x="5883275" y="3992563"/>
          <p14:tracePt t="86060" x="5883275" y="4005263"/>
          <p14:tracePt t="86076" x="5883275" y="4054475"/>
          <p14:tracePt t="86094" x="5883275" y="4092575"/>
          <p14:tracePt t="86096" x="5883275" y="4117975"/>
          <p14:tracePt t="86110" x="5883275" y="4141788"/>
          <p14:tracePt t="86113" x="5883275" y="4167188"/>
          <p14:tracePt t="86126" x="5883275" y="4179888"/>
          <p14:tracePt t="86129" x="5883275" y="4205288"/>
          <p14:tracePt t="86145" x="5883275" y="4217988"/>
          <p14:tracePt t="86161" x="5883275" y="4241800"/>
          <p14:tracePt t="86177" x="5883275" y="4267200"/>
          <p14:tracePt t="86194" x="5883275" y="4292600"/>
          <p14:tracePt t="86210" x="5883275" y="4305300"/>
          <p14:tracePt t="86227" x="5883275" y="4330700"/>
          <p14:tracePt t="86244" x="5883275" y="4354513"/>
          <p14:tracePt t="86261" x="5883275" y="4367213"/>
          <p14:tracePt t="86329" x="5883275" y="4379913"/>
          <p14:tracePt t="86344" x="5883275" y="4392613"/>
          <p14:tracePt t="86353" x="5883275" y="4405313"/>
          <p14:tracePt t="86377" x="5883275" y="4418013"/>
          <p14:tracePt t="86385" x="5870575" y="4418013"/>
          <p14:tracePt t="86409" x="5870575" y="4430713"/>
          <p14:tracePt t="86433" x="5870575" y="4443413"/>
          <p14:tracePt t="86969" x="5857875" y="4454525"/>
          <p14:tracePt t="86977" x="5845175" y="4467225"/>
          <p14:tracePt t="86985" x="5832475" y="4479925"/>
          <p14:tracePt t="86995" x="5832475" y="4505325"/>
          <p14:tracePt t="87013" x="5832475" y="4518025"/>
          <p14:tracePt t="87033" x="5832475" y="4530725"/>
          <p14:tracePt t="87046" x="5821363" y="4530725"/>
          <p14:tracePt t="87089" x="5821363" y="4543425"/>
          <p14:tracePt t="87105" x="5821363" y="4567238"/>
          <p14:tracePt t="87112" x="5821363" y="4592638"/>
          <p14:tracePt t="87121" x="5821363" y="4605338"/>
          <p14:tracePt t="87130" x="5821363" y="4618038"/>
          <p14:tracePt t="87146" x="5821363" y="4643438"/>
          <p14:tracePt t="87162" x="5821363" y="4667250"/>
          <p14:tracePt t="87179" x="5821363" y="4692650"/>
          <p14:tracePt t="87196" x="5821363" y="4705350"/>
          <p14:tracePt t="87213" x="5821363" y="4718050"/>
          <p14:tracePt t="87321" x="5808663" y="4718050"/>
          <p14:tracePt t="87329" x="5808663" y="4730750"/>
          <p14:tracePt t="87336" x="5795963" y="4730750"/>
          <p14:tracePt t="87346" x="5795963" y="4743450"/>
          <p14:tracePt t="87363" x="5783263" y="4768850"/>
          <p14:tracePt t="87380" x="5757863" y="4768850"/>
          <p14:tracePt t="87397" x="5757863" y="4779963"/>
          <p14:tracePt t="87401" x="5745163" y="4779963"/>
          <p14:tracePt t="87425" x="5732463" y="4779963"/>
          <p14:tracePt t="87433" x="5732463" y="4792663"/>
          <p14:tracePt t="87448" x="5695950" y="4818063"/>
          <p14:tracePt t="87464" x="5657850" y="4830763"/>
          <p14:tracePt t="87480" x="5607050" y="4868863"/>
          <p14:tracePt t="87497" x="5570538" y="4879975"/>
          <p14:tracePt t="87515" x="5532438" y="4879975"/>
          <p14:tracePt t="87530" x="5483225" y="4892675"/>
          <p14:tracePt t="87547" x="5445125" y="4892675"/>
          <p14:tracePt t="87564" x="5432425" y="4892675"/>
          <p14:tracePt t="87580" x="5383213" y="4892675"/>
          <p14:tracePt t="87597" x="5357813" y="4892675"/>
          <p14:tracePt t="87600" x="5332413" y="4892675"/>
          <p14:tracePt t="87614" x="5294313" y="4892675"/>
          <p14:tracePt t="87617" x="5281613" y="4892675"/>
          <p14:tracePt t="87631" x="5270500" y="4892675"/>
          <p14:tracePt t="87633" x="5245100" y="4892675"/>
          <p14:tracePt t="87648" x="5194300" y="4892675"/>
          <p14:tracePt t="87665" x="5170488" y="4892675"/>
          <p14:tracePt t="87681" x="5157788" y="4879975"/>
          <p14:tracePt t="87704" x="5145088" y="4879975"/>
          <p14:tracePt t="88369" x="5145088" y="4868863"/>
          <p14:tracePt t="88385" x="5145088" y="4856163"/>
          <p14:tracePt t="88393" x="5145088" y="4843463"/>
          <p14:tracePt t="88400" x="5145088" y="4830763"/>
          <p14:tracePt t="88425" x="5145088" y="4818063"/>
          <p14:tracePt t="88433" x="5145088" y="4805363"/>
          <p14:tracePt t="88450" x="5145088" y="4792663"/>
          <p14:tracePt t="88466" x="5145088" y="4768850"/>
          <p14:tracePt t="88483" x="5145088" y="4718050"/>
          <p14:tracePt t="88499" x="5181600" y="4667250"/>
          <p14:tracePt t="88516" x="5207000" y="4592638"/>
          <p14:tracePt t="88534" x="5257800" y="4492625"/>
          <p14:tracePt t="88536" x="5281613" y="4430713"/>
          <p14:tracePt t="88550" x="5307013" y="4392613"/>
          <p14:tracePt t="88553" x="5332413" y="4330700"/>
          <p14:tracePt t="88567" x="5357813" y="4279900"/>
          <p14:tracePt t="88569" x="5383213" y="4217988"/>
          <p14:tracePt t="88584" x="5432425" y="4141788"/>
          <p14:tracePt t="88586" x="5483225" y="4067175"/>
          <p14:tracePt t="88601" x="5557838" y="3954463"/>
          <p14:tracePt t="88617" x="5657850" y="3841750"/>
          <p14:tracePt t="88634" x="5732463" y="3792538"/>
          <p14:tracePt t="88650" x="5795963" y="3741738"/>
          <p14:tracePt t="88666" x="5821363" y="3703638"/>
          <p14:tracePt t="88683" x="5857875" y="3654425"/>
          <p14:tracePt t="88700" x="5870575" y="3616325"/>
          <p14:tracePt t="88717" x="5883275" y="3603625"/>
          <p14:tracePt t="88734" x="5908675" y="3579813"/>
          <p14:tracePt t="88751" x="5921375" y="3567113"/>
          <p14:tracePt t="88753" x="5932488" y="3567113"/>
          <p14:tracePt t="88768" x="5945188" y="3554413"/>
          <p14:tracePt t="88770" x="5970588" y="3541713"/>
          <p14:tracePt t="88784" x="5995988" y="3529013"/>
          <p14:tracePt t="88801" x="6034088" y="3503613"/>
          <p14:tracePt t="88817" x="6070600" y="3503613"/>
          <p14:tracePt t="88834" x="6108700" y="3490913"/>
          <p14:tracePt t="88850" x="6134100" y="3479800"/>
          <p14:tracePt t="88867" x="6157913" y="3479800"/>
          <p14:tracePt t="88883" x="6170613" y="3479800"/>
          <p14:tracePt t="88901" x="6183313" y="3479800"/>
          <p14:tracePt t="92689" x="6183313" y="3490913"/>
          <p14:tracePt t="92705" x="6183313" y="3503613"/>
          <p14:tracePt t="92729" x="6183313" y="3516313"/>
          <p14:tracePt t="92753" x="6183313" y="3529013"/>
          <p14:tracePt t="92889" x="6183313" y="3541713"/>
          <p14:tracePt t="92896" x="6183313" y="3554413"/>
          <p14:tracePt t="93041" x="6183313" y="3567113"/>
          <p14:tracePt t="94073" x="6183313" y="3579813"/>
          <p14:tracePt t="94081" x="6170613" y="3579813"/>
          <p14:tracePt t="94088" x="6157913" y="3603625"/>
          <p14:tracePt t="94098" x="6146800" y="3603625"/>
          <p14:tracePt t="94114" x="6134100" y="3629025"/>
          <p14:tracePt t="94131" x="6121400" y="3641725"/>
          <p14:tracePt t="94147" x="6108700" y="3654425"/>
          <p14:tracePt t="94165" x="6083300" y="3667125"/>
          <p14:tracePt t="94181" x="6070600" y="3692525"/>
          <p14:tracePt t="94184" x="6070600" y="3703638"/>
          <p14:tracePt t="94199" x="6070600" y="3729038"/>
          <p14:tracePt t="94215" x="6070600" y="3741738"/>
          <p14:tracePt t="94217" x="6057900" y="3741738"/>
          <p14:tracePt t="94233" x="6045200" y="3754438"/>
          <p14:tracePt t="94248" x="6045200" y="3779838"/>
          <p14:tracePt t="94265" x="6045200" y="3792538"/>
          <p14:tracePt t="94282" x="6045200" y="3803650"/>
          <p14:tracePt t="94329" x="6045200" y="3816350"/>
          <p14:tracePt t="94337" x="6045200" y="3829050"/>
          <p14:tracePt t="94348" x="6045200" y="3841750"/>
          <p14:tracePt t="94365" x="6057900" y="3854450"/>
          <p14:tracePt t="94368" x="6070600" y="3867150"/>
          <p14:tracePt t="94385" x="6096000" y="3879850"/>
          <p14:tracePt t="94399" x="6121400" y="3905250"/>
          <p14:tracePt t="94401" x="6146800" y="3916363"/>
          <p14:tracePt t="94416" x="6183313" y="3941763"/>
          <p14:tracePt t="94432" x="6234113" y="3979863"/>
          <p14:tracePt t="94449" x="6296025" y="3992563"/>
          <p14:tracePt t="94465" x="6346825" y="4017963"/>
          <p14:tracePt t="94482" x="6383338" y="4029075"/>
          <p14:tracePt t="94499" x="6408738" y="4041775"/>
          <p14:tracePt t="94516" x="6434138" y="4041775"/>
          <p14:tracePt t="94532" x="6446838" y="4054475"/>
          <p14:tracePt t="94625" x="6459538" y="4054475"/>
          <p14:tracePt t="94632" x="6472238" y="4054475"/>
          <p14:tracePt t="94665" x="6483350" y="4054475"/>
          <p14:tracePt t="94697" x="6496050" y="4054475"/>
          <p14:tracePt t="94713" x="6508750" y="4054475"/>
          <p14:tracePt t="94737" x="6521450" y="4054475"/>
          <p14:tracePt t="94753" x="6534150" y="4054475"/>
          <p14:tracePt t="94761" x="6546850" y="4054475"/>
          <p14:tracePt t="94769" x="6559550" y="4054475"/>
          <p14:tracePt t="94784" x="6584950" y="4041775"/>
          <p14:tracePt t="94786" x="6596063" y="4029075"/>
          <p14:tracePt t="94800" x="6646863" y="4029075"/>
          <p14:tracePt t="94816" x="6684963" y="4029075"/>
          <p14:tracePt t="94833" x="6708775" y="4017963"/>
          <p14:tracePt t="94929" x="6684963" y="4005263"/>
          <p14:tracePt t="94937" x="6634163" y="3992563"/>
          <p14:tracePt t="94950" x="6584950" y="3979863"/>
          <p14:tracePt t="94952" x="6508750" y="3967163"/>
          <p14:tracePt t="94967" x="6434138" y="3941763"/>
          <p14:tracePt t="94969" x="6383338" y="3929063"/>
          <p14:tracePt t="94984" x="6270625" y="3905250"/>
          <p14:tracePt t="95001" x="6196013" y="3905250"/>
          <p14:tracePt t="95017" x="6108700" y="3905250"/>
          <p14:tracePt t="95033" x="6057900" y="3905250"/>
          <p14:tracePt t="95050" x="6021388" y="3905250"/>
          <p14:tracePt t="95066" x="6008688" y="3905250"/>
          <p14:tracePt t="95084" x="5995988" y="3905250"/>
          <p14:tracePt t="95337" x="5995988" y="3892550"/>
          <p14:tracePt t="95361" x="6008688" y="3879850"/>
          <p14:tracePt t="95384" x="6021388" y="3879850"/>
          <p14:tracePt t="95393" x="6021388" y="3867150"/>
          <p14:tracePt t="95401" x="6034088" y="3854450"/>
          <p14:tracePt t="95418" x="6045200" y="3841750"/>
          <p14:tracePt t="95434" x="6057900" y="3829050"/>
          <p14:tracePt t="95451" x="6070600" y="3803650"/>
          <p14:tracePt t="95468" x="6083300" y="3767138"/>
          <p14:tracePt t="95485" x="6108700" y="3729038"/>
          <p14:tracePt t="95502" x="6121400" y="3692525"/>
          <p14:tracePt t="95729" x="6121400" y="3703638"/>
          <p14:tracePt t="95736" x="6121400" y="3741738"/>
          <p14:tracePt t="95752" x="6121400" y="3867150"/>
          <p14:tracePt t="95769" x="6096000" y="3941763"/>
          <p14:tracePt t="95786" x="5995988" y="3992563"/>
          <p14:tracePt t="95803" x="5870575" y="4017963"/>
          <p14:tracePt t="95818" x="5783263" y="4041775"/>
          <p14:tracePt t="95835" x="5757863" y="4054475"/>
          <p14:tracePt t="95904" x="5757863" y="4067175"/>
          <p14:tracePt t="95913" x="5757863" y="4079875"/>
          <p14:tracePt t="95920" x="5757863" y="4092575"/>
          <p14:tracePt t="95937" x="5732463" y="4117975"/>
          <p14:tracePt t="95952" x="5719763" y="4117975"/>
          <p14:tracePt t="97265" x="5732463" y="4117975"/>
          <p14:tracePt t="97272" x="5757863" y="4117975"/>
          <p14:tracePt t="97280" x="5783263" y="4117975"/>
          <p14:tracePt t="97289" x="5808663" y="4117975"/>
          <p14:tracePt t="97306" x="5845175" y="4105275"/>
          <p14:tracePt t="97323" x="5883275" y="4092575"/>
          <p14:tracePt t="97340" x="5921375" y="4079875"/>
          <p14:tracePt t="97356" x="5945188" y="4079875"/>
          <p14:tracePt t="97373" x="5957888" y="4079875"/>
          <p14:tracePt t="97473" x="5970588" y="4067175"/>
          <p14:tracePt t="97481" x="5983288" y="4054475"/>
          <p14:tracePt t="97490" x="6008688" y="4054475"/>
          <p14:tracePt t="97506" x="6034088" y="4054475"/>
          <p14:tracePt t="97523" x="6045200" y="4041775"/>
          <p14:tracePt t="97540" x="6057900" y="4041775"/>
          <p14:tracePt t="97556" x="6083300" y="4041775"/>
          <p14:tracePt t="97574" x="6096000" y="4029075"/>
          <p14:tracePt t="97576" x="6096000" y="4017963"/>
          <p14:tracePt t="97591" x="6108700" y="4017963"/>
          <p14:tracePt t="97593" x="6134100" y="4017963"/>
          <p14:tracePt t="97608" x="6157913" y="4017963"/>
          <p14:tracePt t="97625" x="6208713" y="4005263"/>
          <p14:tracePt t="97641" x="6259513" y="4005263"/>
          <p14:tracePt t="97657" x="6308725" y="4005263"/>
          <p14:tracePt t="97674" x="6346825" y="3992563"/>
          <p14:tracePt t="97690" x="6396038" y="3992563"/>
          <p14:tracePt t="97706" x="6434138" y="3992563"/>
          <p14:tracePt t="97724" x="6472238" y="3992563"/>
          <p14:tracePt t="97741" x="6534150" y="3992563"/>
          <p14:tracePt t="97757" x="6572250" y="3992563"/>
          <p14:tracePt t="97774" x="6621463" y="3992563"/>
          <p14:tracePt t="97776" x="6646863" y="3992563"/>
          <p14:tracePt t="97791" x="6659563" y="3992563"/>
          <p14:tracePt t="97793" x="6672263" y="3992563"/>
          <p14:tracePt t="97808" x="6708775" y="3992563"/>
          <p14:tracePt t="97824" x="6734175" y="3992563"/>
          <p14:tracePt t="97841" x="6759575" y="3992563"/>
          <p14:tracePt t="97857" x="6784975" y="3992563"/>
          <p14:tracePt t="97874" x="6821488" y="3992563"/>
          <p14:tracePt t="97891" x="6846888" y="3992563"/>
          <p14:tracePt t="97908" x="6859588" y="3992563"/>
          <p14:tracePt t="97924" x="6897688" y="3992563"/>
          <p14:tracePt t="98521" x="6897688" y="4017963"/>
          <p14:tracePt t="98528" x="6897688" y="4029075"/>
          <p14:tracePt t="98543" x="6897688" y="4041775"/>
          <p14:tracePt t="98545" x="6872288" y="4067175"/>
          <p14:tracePt t="98559" x="6834188" y="4067175"/>
          <p14:tracePt t="98561" x="6784975" y="4079875"/>
          <p14:tracePt t="98576" x="6646863" y="4092575"/>
          <p14:tracePt t="98593" x="6521450" y="4117975"/>
          <p14:tracePt t="98610" x="6383338" y="4117975"/>
          <p14:tracePt t="98626" x="6246813" y="4141788"/>
          <p14:tracePt t="98642" x="6057900" y="4179888"/>
          <p14:tracePt t="98659" x="5883275" y="4230688"/>
          <p14:tracePt t="98676" x="5757863" y="4241800"/>
          <p14:tracePt t="98693" x="5695950" y="4254500"/>
          <p14:tracePt t="98697" x="5670550" y="4254500"/>
          <p14:tracePt t="98729" x="5657850" y="4254500"/>
          <p14:tracePt t="98833" x="5670550" y="4254500"/>
          <p14:tracePt t="98841" x="5695950" y="4254500"/>
          <p14:tracePt t="98848" x="5719763" y="4254500"/>
          <p14:tracePt t="98859" x="5757863" y="4254500"/>
          <p14:tracePt t="98876" x="5832475" y="4254500"/>
          <p14:tracePt t="98894" x="5957888" y="4254500"/>
          <p14:tracePt t="98896" x="6021388" y="4254500"/>
          <p14:tracePt t="98911" x="6096000" y="4254500"/>
          <p14:tracePt t="98913" x="6146800" y="4254500"/>
          <p14:tracePt t="98928" x="6196013" y="4254500"/>
          <p14:tracePt t="98929" x="6246813" y="4254500"/>
          <p14:tracePt t="98944" x="6346825" y="4254500"/>
          <p14:tracePt t="98960" x="6408738" y="4254500"/>
          <p14:tracePt t="98977" x="6472238" y="4254500"/>
          <p14:tracePt t="98994" x="6496050" y="4254500"/>
          <p14:tracePt t="99010" x="6508750" y="4254500"/>
          <p14:tracePt t="99281" x="6534150" y="4254500"/>
          <p14:tracePt t="99289" x="6559550" y="4254500"/>
          <p14:tracePt t="99296" x="6596063" y="4254500"/>
          <p14:tracePt t="99313" x="6672263" y="4254500"/>
          <p14:tracePt t="99328" x="6734175" y="4254500"/>
          <p14:tracePt t="99345" x="6759575" y="4254500"/>
          <p14:tracePt t="99416" x="6784975" y="4254500"/>
          <p14:tracePt t="99433" x="6797675" y="4254500"/>
          <p14:tracePt t="99465" x="6808788" y="4254500"/>
          <p14:tracePt t="99553" x="6808788" y="4241800"/>
          <p14:tracePt t="99568" x="6759575" y="4241800"/>
          <p14:tracePt t="99577" x="6646863" y="4230688"/>
          <p14:tracePt t="99584" x="6472238" y="4205288"/>
          <p14:tracePt t="99595" x="6270625" y="4205288"/>
          <p14:tracePt t="99612" x="5995988" y="4205288"/>
          <p14:tracePt t="99629" x="5932488" y="4205288"/>
          <p14:tracePt t="99646" x="5921375" y="4217988"/>
          <p14:tracePt t="99793" x="5932488" y="4205288"/>
          <p14:tracePt t="99801" x="5957888" y="4192588"/>
          <p14:tracePt t="99813" x="5983288" y="4179888"/>
          <p14:tracePt t="99829" x="6057900" y="4167188"/>
          <p14:tracePt t="99832" x="6096000" y="4154488"/>
          <p14:tracePt t="99846" x="6121400" y="4154488"/>
          <p14:tracePt t="99848" x="6157913" y="4154488"/>
          <p14:tracePt t="99863" x="6196013" y="4154488"/>
          <p14:tracePt t="99865" x="6234113" y="4154488"/>
          <p14:tracePt t="99880" x="6359525" y="4154488"/>
          <p14:tracePt t="99896" x="6496050" y="4141788"/>
          <p14:tracePt t="99913" x="6621463" y="4129088"/>
          <p14:tracePt t="99930" x="6797675" y="4117975"/>
          <p14:tracePt t="99946" x="6985000" y="4105275"/>
          <p14:tracePt t="99963" x="7185025" y="4105275"/>
          <p14:tracePt t="99980" x="7385050" y="4105275"/>
          <p14:tracePt t="99996" x="7585075" y="4092575"/>
          <p14:tracePt t="100014" x="7835900" y="4079875"/>
          <p14:tracePt t="100017" x="7974013" y="4079875"/>
          <p14:tracePt t="100030" x="8099425" y="4079875"/>
          <p14:tracePt t="100033" x="8235950" y="4079875"/>
          <p14:tracePt t="100047" x="8348663" y="4079875"/>
          <p14:tracePt t="100048" x="8448675" y="4079875"/>
          <p14:tracePt t="100064" x="8586788" y="4079875"/>
          <p14:tracePt t="100080" x="8637588" y="4079875"/>
          <p14:tracePt t="100097" x="8661400" y="4079875"/>
          <p14:tracePt t="100114" x="8674100" y="4079875"/>
          <p14:tracePt t="100169" x="8686800" y="4079875"/>
          <p14:tracePt t="100177" x="8712200" y="4079875"/>
          <p14:tracePt t="100184" x="8737600" y="4079875"/>
          <p14:tracePt t="100197" x="8774113" y="4079875"/>
          <p14:tracePt t="100214" x="8837613" y="4079875"/>
          <p14:tracePt t="100217" x="8850313" y="4079875"/>
          <p14:tracePt t="100231" x="8874125" y="4079875"/>
          <p14:tracePt t="100513" x="8850313" y="4079875"/>
          <p14:tracePt t="100521" x="8786813" y="4079875"/>
          <p14:tracePt t="100530" x="8686800" y="4079875"/>
          <p14:tracePt t="100547" x="8386763" y="4079875"/>
          <p14:tracePt t="100564" x="8135938" y="4092575"/>
          <p14:tracePt t="100581" x="7999413" y="4092575"/>
          <p14:tracePt t="100584" x="7974013" y="4092575"/>
          <p14:tracePt t="100598" x="7961313" y="4092575"/>
          <p14:tracePt t="100625" x="7948613" y="4092575"/>
          <p14:tracePt t="100632" x="7923213" y="4092575"/>
          <p14:tracePt t="100649" x="7848600" y="4079875"/>
          <p14:tracePt t="100665" x="7810500" y="4079875"/>
          <p14:tracePt t="100681" x="7797800" y="4079875"/>
          <p14:tracePt t="100785" x="7823200" y="4079875"/>
          <p14:tracePt t="100793" x="7861300" y="4079875"/>
          <p14:tracePt t="100801" x="7886700" y="4079875"/>
          <p14:tracePt t="100816" x="7923213" y="4079875"/>
          <p14:tracePt t="100832" x="7986713" y="4054475"/>
          <p14:tracePt t="100849" x="8023225" y="4041775"/>
          <p14:tracePt t="100865" x="8048625" y="4041775"/>
          <p14:tracePt t="100882" x="8099425" y="4029075"/>
          <p14:tracePt t="100898" x="8186738" y="4017963"/>
          <p14:tracePt t="100915" x="8299450" y="4005263"/>
          <p14:tracePt t="100932" x="8412163" y="3992563"/>
          <p14:tracePt t="100949" x="8548688" y="3979863"/>
          <p14:tracePt t="100952" x="8637588" y="3967163"/>
          <p14:tracePt t="100966" x="8712200" y="3954463"/>
          <p14:tracePt t="100983" x="8886825" y="3941763"/>
          <p14:tracePt t="100985" x="8963025" y="3929063"/>
          <p14:tracePt t="101000" x="9075738" y="3929063"/>
          <p14:tracePt t="101016" x="9137650" y="3929063"/>
          <p14:tracePt t="101033" x="9150350" y="3929063"/>
          <p14:tracePt t="101049" x="9163050" y="3929063"/>
          <p14:tracePt t="101257" x="9175750" y="3929063"/>
          <p14:tracePt t="101266" x="9188450" y="3929063"/>
          <p14:tracePt t="101274" x="9199563" y="3929063"/>
          <p14:tracePt t="101283" x="9224963" y="3929063"/>
          <p14:tracePt t="101300" x="9288463" y="3941763"/>
          <p14:tracePt t="101317" x="9363075" y="3967163"/>
          <p14:tracePt t="101334" x="9437688" y="3979863"/>
          <p14:tracePt t="101336" x="9463088" y="3992563"/>
          <p14:tracePt t="101350" x="9501188" y="3992563"/>
          <p14:tracePt t="101367" x="9563100" y="4005263"/>
          <p14:tracePt t="101368" x="9601200" y="4005263"/>
          <p14:tracePt t="101384" x="9626600" y="4005263"/>
          <p14:tracePt t="101401" x="9663113" y="4017963"/>
          <p14:tracePt t="101416" x="9675813" y="4029075"/>
          <p14:tracePt t="101440" x="9688513" y="4041775"/>
          <p14:tracePt t="101450" x="9701213" y="4054475"/>
          <p14:tracePt t="101467" x="9726613" y="4092575"/>
          <p14:tracePt t="101484" x="9739313" y="4129088"/>
          <p14:tracePt t="101500" x="9750425" y="4192588"/>
          <p14:tracePt t="101517" x="9763125" y="4241800"/>
          <p14:tracePt t="101520" x="9763125" y="4254500"/>
          <p14:tracePt t="101534" x="9763125" y="4279900"/>
          <p14:tracePt t="101537" x="9763125" y="4318000"/>
          <p14:tracePt t="101552" x="9763125" y="4330700"/>
          <p14:tracePt t="101568" x="9763125" y="4341813"/>
          <p14:tracePt t="101601" x="9763125" y="4354513"/>
          <p14:tracePt t="101609" x="9775825" y="4367213"/>
          <p14:tracePt t="101657" x="9775825" y="4379913"/>
          <p14:tracePt t="101697" x="9775825" y="4392613"/>
          <p14:tracePt t="101953" x="9750425" y="4405313"/>
          <p14:tracePt t="101961" x="9637713" y="4430713"/>
          <p14:tracePt t="101968" x="9424988" y="4443413"/>
          <p14:tracePt t="101985" x="8624888" y="4479925"/>
          <p14:tracePt t="102002" x="7697788" y="4530725"/>
          <p14:tracePt t="102018" x="7046913" y="4530725"/>
          <p14:tracePt t="102035" x="6772275" y="4530725"/>
          <p14:tracePt t="102052" x="6608763" y="4530725"/>
          <p14:tracePt t="102069" x="6508750" y="4543425"/>
          <p14:tracePt t="102072" x="6434138" y="4554538"/>
          <p14:tracePt t="102085" x="6383338" y="4567238"/>
          <p14:tracePt t="102088" x="6334125" y="4567238"/>
          <p14:tracePt t="102102" x="6270625" y="4567238"/>
          <p14:tracePt t="102105" x="6196013" y="4579938"/>
          <p14:tracePt t="102119" x="6146800" y="4592638"/>
          <p14:tracePt t="102121" x="6108700" y="4592638"/>
          <p14:tracePt t="102136" x="6034088" y="4592638"/>
          <p14:tracePt t="102153" x="5983288" y="4592638"/>
          <p14:tracePt t="102169" x="5945188" y="4592638"/>
          <p14:tracePt t="102186" x="5921375" y="4605338"/>
          <p14:tracePt t="102202" x="5857875" y="4605338"/>
          <p14:tracePt t="102219" x="5757863" y="4643438"/>
          <p14:tracePt t="102235" x="5595938" y="4656138"/>
          <p14:tracePt t="102253" x="5419725" y="4679950"/>
          <p14:tracePt t="102270" x="5232400" y="4718050"/>
          <p14:tracePt t="102272" x="5119688" y="4730750"/>
          <p14:tracePt t="102285" x="5019675" y="4743450"/>
          <p14:tracePt t="102303" x="4832350" y="4768850"/>
          <p14:tracePt t="102305" x="4756150" y="4792663"/>
          <p14:tracePt t="102320" x="4668838" y="4818063"/>
          <p14:tracePt t="102336" x="4594225" y="4830763"/>
          <p14:tracePt t="102353" x="4518025" y="4856163"/>
          <p14:tracePt t="102370" x="4468813" y="4868863"/>
          <p14:tracePt t="102386" x="4418013" y="4892675"/>
          <p14:tracePt t="102402" x="4368800" y="4905375"/>
          <p14:tracePt t="102419" x="4330700" y="4918075"/>
          <p14:tracePt t="102436" x="4305300" y="4918075"/>
          <p14:tracePt t="102453" x="4268788" y="4930775"/>
          <p14:tracePt t="102457" x="4243388" y="4943475"/>
          <p14:tracePt t="102471" x="4217988" y="4956175"/>
          <p14:tracePt t="102486" x="4156075" y="4956175"/>
          <p14:tracePt t="102488" x="4143375" y="4956175"/>
          <p14:tracePt t="102504" x="4130675" y="4956175"/>
          <p14:tracePt t="102520" x="4117975" y="4968875"/>
          <p14:tracePt t="102601" x="4117975" y="4981575"/>
          <p14:tracePt t="102617" x="4105275" y="4992688"/>
          <p14:tracePt t="102633" x="4105275" y="5005388"/>
          <p14:tracePt t="102649" x="4092575" y="5018088"/>
          <p14:tracePt t="102681" x="4081463" y="5018088"/>
          <p14:tracePt t="102689" x="4068763" y="5018088"/>
          <p14:tracePt t="102889" x="4068763" y="5030788"/>
          <p14:tracePt t="102897" x="4068763" y="5056188"/>
          <p14:tracePt t="102904" x="4068763" y="5081588"/>
          <p14:tracePt t="102921" x="4068763" y="5130800"/>
          <p14:tracePt t="102937" x="4068763" y="5168900"/>
          <p14:tracePt t="102954" x="4068763" y="5194300"/>
          <p14:tracePt t="102971" x="4068763" y="5205413"/>
          <p14:tracePt t="102987" x="4068763" y="5218113"/>
          <p14:tracePt t="103145" x="4068763" y="5230813"/>
          <p14:tracePt t="103154" x="4081463" y="5230813"/>
          <p14:tracePt t="103177" x="4081463" y="5243513"/>
          <p14:tracePt t="103457" x="4081463" y="5256213"/>
          <p14:tracePt t="103465" x="4092575" y="5256213"/>
          <p14:tracePt t="103474" x="4092575" y="5268913"/>
          <p14:tracePt t="103489" x="4130675" y="5305425"/>
          <p14:tracePt t="103506" x="4181475" y="5318125"/>
          <p14:tracePt t="103521" x="4217988" y="5343525"/>
          <p14:tracePt t="103539" x="4256088" y="5368925"/>
          <p14:tracePt t="103556" x="4294188" y="5368925"/>
          <p14:tracePt t="103573" x="4368800" y="5368925"/>
          <p14:tracePt t="103576" x="4406900" y="5368925"/>
          <p14:tracePt t="103589" x="4430713" y="5368925"/>
          <p14:tracePt t="103592" x="4468813" y="5368925"/>
          <p14:tracePt t="103606" x="4506913" y="5368925"/>
          <p14:tracePt t="103608" x="4530725" y="5368925"/>
          <p14:tracePt t="103623" x="4556125" y="5368925"/>
          <p14:tracePt t="103626" x="4581525" y="5368925"/>
          <p14:tracePt t="103640" x="4630738" y="5368925"/>
          <p14:tracePt t="103656" x="4694238" y="5368925"/>
          <p14:tracePt t="103674" x="4719638" y="5368925"/>
          <p14:tracePt t="103689" x="4768850" y="5368925"/>
          <p14:tracePt t="103706" x="4806950" y="5368925"/>
          <p14:tracePt t="103723" x="4843463" y="5356225"/>
          <p14:tracePt t="103739" x="4868863" y="5356225"/>
          <p14:tracePt t="103756" x="4919663" y="5343525"/>
          <p14:tracePt t="103773" x="4956175" y="5343525"/>
          <p14:tracePt t="103790" x="5019675" y="5318125"/>
          <p14:tracePt t="103792" x="5057775" y="5318125"/>
          <p14:tracePt t="103807" x="5094288" y="5305425"/>
          <p14:tracePt t="103808" x="5157788" y="5305425"/>
          <p14:tracePt t="103824" x="5257800" y="5294313"/>
          <p14:tracePt t="103840" x="5370513" y="5281613"/>
          <p14:tracePt t="103856" x="5457825" y="5268913"/>
          <p14:tracePt t="103874" x="5519738" y="5256213"/>
          <p14:tracePt t="103890" x="5570538" y="5256213"/>
          <p14:tracePt t="103906" x="5595938" y="5256213"/>
          <p14:tracePt t="103923" x="5607050" y="5256213"/>
          <p14:tracePt t="104425" x="5619750" y="5256213"/>
          <p14:tracePt t="104433" x="5632450" y="5256213"/>
          <p14:tracePt t="104442" x="5657850" y="5243513"/>
          <p14:tracePt t="104458" x="5783263" y="5205413"/>
          <p14:tracePt t="104476" x="5945188" y="5156200"/>
          <p14:tracePt t="104491" x="6157913" y="5105400"/>
          <p14:tracePt t="104508" x="6321425" y="5081588"/>
          <p14:tracePt t="104525" x="6521450" y="5056188"/>
          <p14:tracePt t="104542" x="6659563" y="5030788"/>
          <p14:tracePt t="104544" x="6721475" y="5018088"/>
          <p14:tracePt t="104559" x="6784975" y="5018088"/>
          <p14:tracePt t="104561" x="6821488" y="5005388"/>
          <p14:tracePt t="104576" x="6859588" y="4981575"/>
          <p14:tracePt t="104592" x="6921500" y="4956175"/>
          <p14:tracePt t="104609" x="6946900" y="4943475"/>
          <p14:tracePt t="104625" x="6985000" y="4918075"/>
          <p14:tracePt t="104643" x="7034213" y="4905375"/>
          <p14:tracePt t="104658" x="7085013" y="4868863"/>
          <p14:tracePt t="104675" x="7172325" y="4830763"/>
          <p14:tracePt t="104692" x="7223125" y="4792663"/>
          <p14:tracePt t="104709" x="7272338" y="4756150"/>
          <p14:tracePt t="104725" x="7310438" y="4743450"/>
          <p14:tracePt t="104743" x="7310438" y="4730750"/>
          <p14:tracePt t="111465" x="7323138" y="4730750"/>
          <p14:tracePt t="111473" x="7335838" y="4730750"/>
          <p14:tracePt t="111481" x="7385050" y="4730750"/>
          <p14:tracePt t="111493" x="7485063" y="4718050"/>
          <p14:tracePt t="111496" x="7635875" y="4705350"/>
          <p14:tracePt t="111510" x="7823200" y="4705350"/>
          <p14:tracePt t="111512" x="7999413" y="4705350"/>
          <p14:tracePt t="111527" x="8148638" y="4705350"/>
          <p14:tracePt t="111529" x="8248650" y="4705350"/>
          <p14:tracePt t="111544" x="8324850" y="4692650"/>
          <p14:tracePt t="111569" x="8335963" y="4679950"/>
          <p14:tracePt t="111601" x="8348663" y="4679950"/>
          <p14:tracePt t="111609" x="8361363" y="4667250"/>
          <p14:tracePt t="111617" x="8374063" y="4667250"/>
          <p14:tracePt t="111632" x="8399463" y="4656138"/>
          <p14:tracePt t="111649" x="8412163" y="4656138"/>
          <p14:tracePt t="111720" x="8412163" y="4692650"/>
          <p14:tracePt t="111728" x="8412163" y="4705350"/>
          <p14:tracePt t="111745" x="8348663" y="4730750"/>
          <p14:tracePt t="111761" x="8199438" y="4779963"/>
          <p14:tracePt t="111777" x="8161338" y="4805363"/>
          <p14:tracePt t="111794" x="8161338" y="4818063"/>
          <p14:tracePt t="111889" x="8148638" y="4818063"/>
          <p14:tracePt t="111928" x="8148638" y="4792663"/>
          <p14:tracePt t="111937" x="8161338" y="4779963"/>
          <p14:tracePt t="111944" x="8199438" y="4756150"/>
          <p14:tracePt t="111961" x="8223250" y="4756150"/>
          <p14:tracePt t="111978" x="8299450" y="4756150"/>
          <p14:tracePt t="111994" x="8348663" y="4756150"/>
          <p14:tracePt t="112011" x="8361363" y="4756150"/>
          <p14:tracePt t="112027" x="8374063" y="4756150"/>
          <p14:tracePt t="112044" x="8412163" y="4756150"/>
          <p14:tracePt t="112061" x="8499475" y="4718050"/>
          <p14:tracePt t="112064" x="8548688" y="4705350"/>
          <p14:tracePt t="112078" x="8624888" y="4692650"/>
          <p14:tracePt t="112081" x="8686800" y="4667250"/>
          <p14:tracePt t="112096" x="8837613" y="4656138"/>
          <p14:tracePt t="112112" x="8950325" y="4643438"/>
          <p14:tracePt t="112129" x="9024938" y="4643438"/>
          <p14:tracePt t="112145" x="9088438" y="4643438"/>
          <p14:tracePt t="112161" x="9124950" y="4643438"/>
          <p14:tracePt t="112178" x="9150350" y="4643438"/>
          <p14:tracePt t="112195" x="9163050" y="4643438"/>
          <p14:tracePt t="112212" x="9175750" y="4643438"/>
          <p14:tracePt t="112249" x="9188450" y="4643438"/>
          <p14:tracePt t="112257" x="9199563" y="4643438"/>
          <p14:tracePt t="112265" x="9212263" y="4643438"/>
          <p14:tracePt t="112280" x="9237663" y="4643438"/>
          <p14:tracePt t="112282" x="9275763" y="4643438"/>
          <p14:tracePt t="112296" x="9375775" y="4643438"/>
          <p14:tracePt t="112313" x="9488488" y="4643438"/>
          <p14:tracePt t="112329" x="9563100" y="4618038"/>
          <p14:tracePt t="112346" x="9613900" y="4618038"/>
          <p14:tracePt t="112505" x="9550400" y="4643438"/>
          <p14:tracePt t="112512" x="9475788" y="4692650"/>
          <p14:tracePt t="112520" x="9388475" y="4743450"/>
          <p14:tracePt t="112529" x="9288463" y="4805363"/>
          <p14:tracePt t="112546" x="9037638" y="4879975"/>
          <p14:tracePt t="112562" x="8774113" y="4956175"/>
          <p14:tracePt t="112579" x="8461375" y="5005388"/>
          <p14:tracePt t="112595" x="8048625" y="5030788"/>
          <p14:tracePt t="112613" x="7423150" y="5056188"/>
          <p14:tracePt t="112630" x="6884988" y="5056188"/>
          <p14:tracePt t="112633" x="6672263" y="5056188"/>
          <p14:tracePt t="112647" x="6496050" y="5056188"/>
          <p14:tracePt t="112649" x="6308725" y="5056188"/>
          <p14:tracePt t="112664" x="5995988" y="5056188"/>
          <p14:tracePt t="112680" x="5732463" y="5056188"/>
          <p14:tracePt t="112696" x="5483225" y="5056188"/>
          <p14:tracePt t="112713" x="5232400" y="5056188"/>
          <p14:tracePt t="112730" x="4994275" y="5056188"/>
          <p14:tracePt t="112746" x="4694238" y="5056188"/>
          <p14:tracePt t="112763" x="4381500" y="5043488"/>
          <p14:tracePt t="112780" x="4081463" y="5043488"/>
          <p14:tracePt t="112796" x="3805238" y="5043488"/>
          <p14:tracePt t="112813" x="3541713" y="5018088"/>
          <p14:tracePt t="112816" x="3441700" y="4981575"/>
          <p14:tracePt t="112830" x="3379788" y="4981575"/>
          <p14:tracePt t="112833" x="3317875" y="4968875"/>
          <p14:tracePt t="112847" x="3267075" y="4943475"/>
          <p14:tracePt t="112848" x="3228975" y="4930775"/>
          <p14:tracePt t="112864" x="3216275" y="4930775"/>
          <p14:tracePt t="112880" x="3216275" y="4918075"/>
          <p14:tracePt t="113081" x="3216275" y="4930775"/>
          <p14:tracePt t="113089" x="3216275" y="4968875"/>
          <p14:tracePt t="113097" x="3216275" y="4992688"/>
          <p14:tracePt t="113115" x="3216275" y="5030788"/>
          <p14:tracePt t="113130" x="3254375" y="5068888"/>
          <p14:tracePt t="113147" x="3292475" y="5092700"/>
          <p14:tracePt t="113164" x="3317875" y="5092700"/>
          <p14:tracePt t="113181" x="3341688" y="5105400"/>
          <p14:tracePt t="113184" x="3367088" y="5105400"/>
          <p14:tracePt t="113198" x="3379788" y="5105400"/>
          <p14:tracePt t="113201" x="3392488" y="5105400"/>
          <p14:tracePt t="113215" x="3417888" y="5105400"/>
          <p14:tracePt t="113217" x="3441700" y="5105400"/>
          <p14:tracePt t="113232" x="3517900" y="5105400"/>
          <p14:tracePt t="113248" x="3579813" y="5105400"/>
          <p14:tracePt t="113265" x="3667125" y="5105400"/>
          <p14:tracePt t="113281" x="3730625" y="5105400"/>
          <p14:tracePt t="113298" x="3756025" y="5105400"/>
          <p14:tracePt t="113314" x="3767138" y="5105400"/>
          <p14:tracePt t="113331" x="3779838" y="5105400"/>
          <p14:tracePt t="114048" x="3792538" y="5105400"/>
          <p14:tracePt t="114057" x="3830638" y="5105400"/>
          <p14:tracePt t="114066" x="3892550" y="5118100"/>
          <p14:tracePt t="114083" x="4081463" y="5143500"/>
          <p14:tracePt t="114100" x="4381500" y="5181600"/>
          <p14:tracePt t="114117" x="4719638" y="5205413"/>
          <p14:tracePt t="114120" x="4868863" y="5205413"/>
          <p14:tracePt t="114133" x="5019675" y="5218113"/>
          <p14:tracePt t="114136" x="5157788" y="5218113"/>
          <p14:tracePt t="114150" x="5270500" y="5218113"/>
          <p14:tracePt t="114153" x="5357813" y="5218113"/>
          <p14:tracePt t="114168" x="5470525" y="5218113"/>
          <p14:tracePt t="114184" x="5545138" y="5218113"/>
          <p14:tracePt t="114201" x="5619750" y="5218113"/>
          <p14:tracePt t="114217" x="5695950" y="5205413"/>
          <p14:tracePt t="114234" x="5783263" y="5181600"/>
          <p14:tracePt t="114250" x="5908675" y="5130800"/>
          <p14:tracePt t="114267" x="6083300" y="5081588"/>
          <p14:tracePt t="114284" x="6270625" y="5030788"/>
          <p14:tracePt t="114300" x="6446838" y="4981575"/>
          <p14:tracePt t="114317" x="6659563" y="4930775"/>
          <p14:tracePt t="114320" x="6759575" y="4918075"/>
          <p14:tracePt t="114334" x="6859588" y="4905375"/>
          <p14:tracePt t="114337" x="6972300" y="4879975"/>
          <p14:tracePt t="114351" x="7034213" y="4868863"/>
          <p14:tracePt t="114353" x="7097713" y="4856163"/>
          <p14:tracePt t="114368" x="7197725" y="4830763"/>
          <p14:tracePt t="114384" x="7272338" y="4818063"/>
          <p14:tracePt t="114401" x="7310438" y="4805363"/>
          <p14:tracePt t="114418" x="7348538" y="4792663"/>
          <p14:tracePt t="114434" x="7359650" y="4792663"/>
          <p14:tracePt t="114450" x="7385050" y="4779963"/>
          <p14:tracePt t="114468" x="7397750" y="4779963"/>
          <p14:tracePt t="114484" x="7410450" y="4779963"/>
          <p14:tracePt t="114501" x="7423150" y="4779963"/>
          <p14:tracePt t="114521" x="7435850" y="4768850"/>
          <p14:tracePt t="114536" x="7448550" y="4756150"/>
          <p14:tracePt t="114552" x="7472363" y="4743450"/>
          <p14:tracePt t="114577" x="7485063" y="4743450"/>
          <p14:tracePt t="114584" x="7485063" y="4730750"/>
          <p14:tracePt t="114608" x="7497763" y="4730750"/>
          <p14:tracePt t="114618" x="7497763" y="4718050"/>
          <p14:tracePt t="114634" x="7510463" y="4718050"/>
          <p14:tracePt t="114651" x="7523163" y="4705350"/>
          <p14:tracePt t="114745" x="7497763" y="4730750"/>
          <p14:tracePt t="114752" x="7397750" y="4779963"/>
          <p14:tracePt t="114769" x="7034213" y="4856163"/>
          <p14:tracePt t="114785" x="6472238" y="4905375"/>
          <p14:tracePt t="114802" x="5708650" y="4943475"/>
          <p14:tracePt t="114818" x="5157788" y="4943475"/>
          <p14:tracePt t="114835" x="4819650" y="4943475"/>
          <p14:tracePt t="114852" x="4619625" y="4943475"/>
          <p14:tracePt t="114869" x="4543425" y="4943475"/>
          <p14:tracePt t="114936" x="4530725" y="4943475"/>
          <p14:tracePt t="114944" x="4518025" y="4943475"/>
          <p14:tracePt t="114961" x="4506913" y="4943475"/>
          <p14:tracePt t="114969" x="4494213" y="4943475"/>
          <p14:tracePt t="114986" x="4481513" y="4943475"/>
          <p14:tracePt t="115002" x="4468813" y="4943475"/>
          <p14:tracePt t="115019" x="4456113" y="4943475"/>
          <p14:tracePt t="115035" x="4443413" y="4943475"/>
          <p14:tracePt t="115201" x="4481513" y="4943475"/>
          <p14:tracePt t="115208" x="4543425" y="4943475"/>
          <p14:tracePt t="115219" x="4630738" y="4943475"/>
          <p14:tracePt t="115235" x="4806950" y="4943475"/>
          <p14:tracePt t="115253" x="5006975" y="4943475"/>
          <p14:tracePt t="115256" x="5132388" y="4943475"/>
          <p14:tracePt t="115270" x="5232400" y="4943475"/>
          <p14:tracePt t="115273" x="5307013" y="4943475"/>
          <p14:tracePt t="115287" x="5383213" y="4943475"/>
          <p14:tracePt t="115289" x="5419725" y="4943475"/>
          <p14:tracePt t="115304" x="5457825" y="4943475"/>
          <p14:tracePt t="115320" x="5470525" y="4943475"/>
          <p14:tracePt t="115336" x="5483225" y="4943475"/>
          <p14:tracePt t="115361" x="5495925" y="4943475"/>
          <p14:tracePt t="115370" x="5507038" y="4943475"/>
          <p14:tracePt t="115386" x="5532438" y="4943475"/>
          <p14:tracePt t="115403" x="5583238" y="4918075"/>
          <p14:tracePt t="115420" x="5670550" y="4905375"/>
          <p14:tracePt t="115436" x="5757863" y="4905375"/>
          <p14:tracePt t="115454" x="5832475" y="4905375"/>
          <p14:tracePt t="115456" x="5870575" y="4892675"/>
          <p14:tracePt t="115471" x="5908675" y="4879975"/>
          <p14:tracePt t="115472" x="5945188" y="4879975"/>
          <p14:tracePt t="115488" x="6021388" y="4868863"/>
          <p14:tracePt t="115504" x="6070600" y="4868863"/>
          <p14:tracePt t="115521" x="6083300" y="4868863"/>
          <p14:tracePt t="115537" x="6096000" y="4868863"/>
          <p14:tracePt t="116169" x="6121400" y="4856163"/>
          <p14:tracePt t="116177" x="6157913" y="4843463"/>
          <p14:tracePt t="116188" x="6196013" y="4830763"/>
          <p14:tracePt t="116206" x="6283325" y="4805363"/>
          <p14:tracePt t="116208" x="6321425" y="4792663"/>
          <p14:tracePt t="116223" x="6359525" y="4779963"/>
          <p14:tracePt t="116225" x="6383338" y="4779963"/>
          <p14:tracePt t="116240" x="6421438" y="4768850"/>
          <p14:tracePt t="116377" x="6434138" y="4768850"/>
          <p14:tracePt t="116384" x="6446838" y="4756150"/>
          <p14:tracePt t="116393" x="6459538" y="4756150"/>
          <p14:tracePt t="116406" x="6472238" y="4743450"/>
          <p14:tracePt t="116409" x="6483350" y="4743450"/>
          <p14:tracePt t="116423" x="6496050" y="4743450"/>
          <p14:tracePt t="116744" x="6459538" y="4743450"/>
          <p14:tracePt t="116753" x="6383338" y="4756150"/>
          <p14:tracePt t="116761" x="6308725" y="4779963"/>
          <p14:tracePt t="116774" x="6234113" y="4805363"/>
          <p14:tracePt t="116776" x="6170613" y="4830763"/>
          <p14:tracePt t="116791" x="6083300" y="4856163"/>
          <p14:tracePt t="116793" x="5970588" y="4879975"/>
          <p14:tracePt t="116808" x="5770563" y="4918075"/>
          <p14:tracePt t="116825" x="5583238" y="4943475"/>
          <p14:tracePt t="116841" x="5457825" y="4943475"/>
          <p14:tracePt t="116857" x="5394325" y="4968875"/>
          <p14:tracePt t="116873" x="5345113" y="4968875"/>
          <p14:tracePt t="116890" x="5307013" y="4968875"/>
          <p14:tracePt t="116907" x="5294313" y="4968875"/>
          <p14:tracePt t="116924" x="5257800" y="4968875"/>
          <p14:tracePt t="116941" x="5232400" y="4968875"/>
          <p14:tracePt t="116944" x="5219700" y="4968875"/>
          <p14:tracePt t="116958" x="5194300" y="4968875"/>
          <p14:tracePt t="116960" x="5181600" y="4968875"/>
          <p14:tracePt t="116974" x="5170488" y="4968875"/>
          <p14:tracePt t="116976" x="5157788" y="4968875"/>
          <p14:tracePt t="117001" x="5145088" y="4968875"/>
          <p14:tracePt t="117536" x="5194300" y="4968875"/>
          <p14:tracePt t="117544" x="5281613" y="4956175"/>
          <p14:tracePt t="117560" x="5457825" y="4930775"/>
          <p14:tracePt t="117576" x="5657850" y="4905375"/>
          <p14:tracePt t="117592" x="5832475" y="4905375"/>
          <p14:tracePt t="117609" x="5970588" y="4905375"/>
          <p14:tracePt t="117626" x="6008688" y="4905375"/>
          <p14:tracePt t="117642" x="6034088" y="4905375"/>
          <p14:tracePt t="117872" x="6045200" y="4905375"/>
          <p14:tracePt t="117880" x="6057900" y="4905375"/>
          <p14:tracePt t="117893" x="6096000" y="4905375"/>
          <p14:tracePt t="117895" x="6146800" y="4905375"/>
          <p14:tracePt t="117910" x="6196013" y="4905375"/>
          <p14:tracePt t="117912" x="6259513" y="4905375"/>
          <p14:tracePt t="117927" x="6346825" y="4905375"/>
          <p14:tracePt t="117929" x="6459538" y="4905375"/>
          <p14:tracePt t="117944" x="6772275" y="4943475"/>
          <p14:tracePt t="117960" x="6959600" y="4981575"/>
          <p14:tracePt t="117976" x="6985000" y="5005388"/>
          <p14:tracePt t="117993" x="6985000" y="5043488"/>
          <p14:tracePt t="118009" x="6972300" y="5056188"/>
          <p14:tracePt t="118336" x="6985000" y="5056188"/>
          <p14:tracePt t="118344" x="7021513" y="5056188"/>
          <p14:tracePt t="118352" x="7059613" y="5056188"/>
          <p14:tracePt t="118361" x="7085013" y="5043488"/>
          <p14:tracePt t="118378" x="7172325" y="5018088"/>
          <p14:tracePt t="118394" x="7323138" y="4981575"/>
          <p14:tracePt t="118411" x="7485063" y="4930775"/>
          <p14:tracePt t="118428" x="7661275" y="4879975"/>
          <p14:tracePt t="118445" x="7785100" y="4856163"/>
          <p14:tracePt t="118461" x="7886700" y="4818063"/>
          <p14:tracePt t="118464" x="7961313" y="4805363"/>
          <p14:tracePt t="118478" x="8035925" y="4792663"/>
          <p14:tracePt t="118480" x="8099425" y="4779963"/>
          <p14:tracePt t="118495" x="8223250" y="4768850"/>
          <p14:tracePt t="118512" x="8335963" y="4743450"/>
          <p14:tracePt t="118529" x="8435975" y="4705350"/>
          <p14:tracePt t="118545" x="8524875" y="4692650"/>
          <p14:tracePt t="118562" x="8599488" y="4656138"/>
          <p14:tracePt t="118578" x="8686800" y="4643438"/>
          <p14:tracePt t="118594" x="8737600" y="4630738"/>
          <p14:tracePt t="118612" x="8799513" y="4605338"/>
          <p14:tracePt t="118628" x="8850313" y="4605338"/>
          <p14:tracePt t="118645" x="8899525" y="4592638"/>
          <p14:tracePt t="118662" x="8924925" y="4592638"/>
          <p14:tracePt t="118769" x="8937625" y="4592638"/>
          <p14:tracePt t="118784" x="8963025" y="4592638"/>
          <p14:tracePt t="118793" x="8986838" y="4592638"/>
          <p14:tracePt t="118800" x="8999538" y="4592638"/>
          <p14:tracePt t="118812" x="9024938" y="4592638"/>
          <p14:tracePt t="118829" x="9075738" y="4592638"/>
          <p14:tracePt t="118832" x="9088438" y="4605338"/>
          <p14:tracePt t="118846" x="9099550" y="4618038"/>
          <p14:tracePt t="118863" x="9124950" y="4643438"/>
          <p14:tracePt t="118865" x="9137650" y="4643438"/>
          <p14:tracePt t="118880" x="9150350" y="4667250"/>
          <p14:tracePt t="118897" x="9150350" y="4679950"/>
          <p14:tracePt t="118920" x="9150350" y="4692650"/>
          <p14:tracePt t="119497" x="9150350" y="4705350"/>
          <p14:tracePt t="119505" x="9137650" y="4718050"/>
          <p14:tracePt t="119521" x="9124950" y="4718050"/>
          <p14:tracePt t="119530" x="9112250" y="4718050"/>
          <p14:tracePt t="119547" x="9112250" y="4730750"/>
          <p14:tracePt t="119569" x="9088438" y="4730750"/>
          <p14:tracePt t="119581" x="9063038" y="4730750"/>
          <p14:tracePt t="119584" x="9037638" y="4730750"/>
          <p14:tracePt t="119598" x="9024938" y="4730750"/>
          <p14:tracePt t="119600" x="9012238" y="4730750"/>
          <p14:tracePt t="119624" x="8999538" y="4730750"/>
          <p14:tracePt t="119848" x="9024938" y="4730750"/>
          <p14:tracePt t="119865" x="9037638" y="4730750"/>
          <p14:tracePt t="119872" x="9063038" y="4730750"/>
          <p14:tracePt t="119888" x="9075738" y="4730750"/>
          <p14:tracePt t="123560" x="9063038" y="4730750"/>
          <p14:tracePt t="123568" x="8999538" y="4743450"/>
          <p14:tracePt t="123576" x="8874125" y="4792663"/>
          <p14:tracePt t="123592" x="8612188" y="4856163"/>
          <p14:tracePt t="123609" x="8461375" y="4892675"/>
          <p14:tracePt t="123625" x="8335963" y="4918075"/>
          <p14:tracePt t="123642" x="8261350" y="4918075"/>
          <p14:tracePt t="123658" x="8212138" y="4930775"/>
          <p14:tracePt t="123674" x="8186738" y="4930775"/>
          <p14:tracePt t="123691" x="8174038" y="4930775"/>
          <p14:tracePt t="123708" x="8148638" y="4943475"/>
          <p14:tracePt t="123725" x="8135938" y="4943475"/>
          <p14:tracePt t="123904" x="8110538" y="4943475"/>
          <p14:tracePt t="123913" x="8086725" y="4943475"/>
          <p14:tracePt t="123926" x="8048625" y="4943475"/>
          <p14:tracePt t="123929" x="7999413" y="4943475"/>
          <p14:tracePt t="123943" x="7974013" y="4943475"/>
          <p14:tracePt t="123945" x="7948613" y="4943475"/>
          <p14:tracePt t="123960" x="7910513" y="4943475"/>
          <p14:tracePt t="123976" x="7886700" y="4943475"/>
          <p14:tracePt t="123992" x="7874000" y="4943475"/>
          <p14:tracePt t="124233" x="7861300" y="4943475"/>
          <p14:tracePt t="124241" x="7848600" y="4943475"/>
          <p14:tracePt t="124248" x="7835900" y="4943475"/>
          <p14:tracePt t="124260" x="7810500" y="4956175"/>
          <p14:tracePt t="124276" x="7797800" y="4968875"/>
          <p14:tracePt t="124293" x="7773988" y="4968875"/>
          <p14:tracePt t="124310" x="7723188" y="4968875"/>
          <p14:tracePt t="124313" x="7685088" y="4968875"/>
          <p14:tracePt t="124328" x="7585075" y="4943475"/>
          <p14:tracePt t="124344" x="7485063" y="4918075"/>
          <p14:tracePt t="124360" x="7423150" y="4879975"/>
          <p14:tracePt t="124377" x="7359650" y="4856163"/>
          <p14:tracePt t="124393" x="7323138" y="4843463"/>
          <p14:tracePt t="124409" x="7246938" y="4818063"/>
          <p14:tracePt t="124426" x="7172325" y="4818063"/>
          <p14:tracePt t="124444" x="7097713" y="4805363"/>
          <p14:tracePt t="124460" x="6997700" y="4805363"/>
          <p14:tracePt t="124477" x="6921500" y="4779963"/>
          <p14:tracePt t="124480" x="6884988" y="4768850"/>
          <p14:tracePt t="124494" x="6846888" y="4756150"/>
          <p14:tracePt t="124496" x="6808788" y="4756150"/>
          <p14:tracePt t="124511" x="6784975" y="4756150"/>
          <p14:tracePt t="124513" x="6746875" y="4756150"/>
          <p14:tracePt t="124528" x="6696075" y="4743450"/>
          <p14:tracePt t="124544" x="6634163" y="4743450"/>
          <p14:tracePt t="124561" x="6559550" y="4730750"/>
          <p14:tracePt t="124577" x="6459538" y="4718050"/>
          <p14:tracePt t="124594" x="6408738" y="4718050"/>
          <p14:tracePt t="124610" x="6370638" y="4718050"/>
          <p14:tracePt t="124627" x="6359525" y="4718050"/>
          <p14:tracePt t="124644" x="6321425" y="4718050"/>
          <p14:tracePt t="124661" x="6283325" y="4718050"/>
          <p14:tracePt t="124664" x="6259513" y="4718050"/>
          <p14:tracePt t="124678" x="6246813" y="4718050"/>
          <p14:tracePt t="124680" x="6234113" y="4718050"/>
          <p14:tracePt t="124694" x="6221413" y="4718050"/>
          <p14:tracePt t="124696" x="6196013" y="4718050"/>
          <p14:tracePt t="124712" x="6170613" y="4718050"/>
          <p14:tracePt t="124728" x="6146800" y="4718050"/>
          <p14:tracePt t="124744" x="6134100" y="4718050"/>
          <p14:tracePt t="124761" x="6121400" y="4718050"/>
          <p14:tracePt t="124778" x="6108700" y="4718050"/>
          <p14:tracePt t="124905" x="6121400" y="4718050"/>
          <p14:tracePt t="124912" x="6157913" y="4718050"/>
          <p14:tracePt t="124921" x="6196013" y="4718050"/>
          <p14:tracePt t="124929" x="6234113" y="4718050"/>
          <p14:tracePt t="124945" x="6346825" y="4705350"/>
          <p14:tracePt t="124961" x="6459538" y="4705350"/>
          <p14:tracePt t="124977" x="6546850" y="4705350"/>
          <p14:tracePt t="124994" x="6608763" y="4705350"/>
          <p14:tracePt t="125012" x="6634163" y="4705350"/>
          <p14:tracePt t="125184" x="6608763" y="4705350"/>
          <p14:tracePt t="125193" x="6546850" y="4705350"/>
          <p14:tracePt t="125200" x="6459538" y="4705350"/>
          <p14:tracePt t="125212" x="6359525" y="4705350"/>
          <p14:tracePt t="125229" x="6183313" y="4705350"/>
          <p14:tracePt t="125232" x="6096000" y="4705350"/>
          <p14:tracePt t="125246" x="6008688" y="4705350"/>
          <p14:tracePt t="125248" x="5945188" y="4705350"/>
          <p14:tracePt t="125263" x="5895975" y="4705350"/>
          <p14:tracePt t="125264" x="5870575" y="4705350"/>
          <p14:tracePt t="125280" x="5845175" y="4705350"/>
          <p14:tracePt t="125384" x="5857875" y="4705350"/>
          <p14:tracePt t="125400" x="5870575" y="4705350"/>
          <p14:tracePt t="125600" x="5857875" y="4705350"/>
          <p14:tracePt t="125608" x="5770563" y="4705350"/>
          <p14:tracePt t="125617" x="5570538" y="4705350"/>
          <p14:tracePt t="125631" x="5181600" y="4679950"/>
          <p14:tracePt t="125633" x="4768850" y="4656138"/>
          <p14:tracePt t="125648" x="3979863" y="4530725"/>
          <p14:tracePt t="125664" x="3429000" y="4443413"/>
          <p14:tracePt t="125680" x="3079750" y="4430713"/>
          <p14:tracePt t="125697" x="2828925" y="4430713"/>
          <p14:tracePt t="125714" x="2678113" y="4430713"/>
          <p14:tracePt t="125729" x="2616200" y="4430713"/>
          <p14:tracePt t="125747" x="2603500" y="4430713"/>
          <p14:tracePt t="125764" x="2590800" y="4430713"/>
          <p14:tracePt t="125904" x="2590800" y="4454525"/>
          <p14:tracePt t="125913" x="2590800" y="4492625"/>
          <p14:tracePt t="125920" x="2590800" y="4530725"/>
          <p14:tracePt t="125930" x="2590800" y="4567238"/>
          <p14:tracePt t="125947" x="2590800" y="4618038"/>
          <p14:tracePt t="125964" x="2590800" y="4656138"/>
          <p14:tracePt t="125981" x="2590800" y="4692650"/>
          <p14:tracePt t="125984" x="2590800" y="4705350"/>
          <p14:tracePt t="125997" x="2590800" y="4718050"/>
          <p14:tracePt t="126015" x="2590800" y="4743450"/>
          <p14:tracePt t="126032" x="2616200" y="4768850"/>
          <p14:tracePt t="126048" x="2616200" y="4779963"/>
          <p14:tracePt t="126064" x="2616200" y="4792663"/>
          <p14:tracePt t="126081" x="2616200" y="4805363"/>
          <p14:tracePt t="126112" x="2616200" y="4818063"/>
          <p14:tracePt t="126120" x="2616200" y="4830763"/>
          <p14:tracePt t="126137" x="2616200" y="4843463"/>
          <p14:tracePt t="126160" x="2616200" y="4856163"/>
          <p14:tracePt t="126176" x="2616200" y="4868863"/>
          <p14:tracePt t="126185" x="2616200" y="4879975"/>
          <p14:tracePt t="126208" x="2616200" y="4892675"/>
          <p14:tracePt t="126224" x="2616200" y="4905375"/>
          <p14:tracePt t="126232" x="2616200" y="4930775"/>
          <p14:tracePt t="126248" x="2616200" y="4956175"/>
          <p14:tracePt t="126266" x="2641600" y="5005388"/>
          <p14:tracePt t="126282" x="2654300" y="5056188"/>
          <p14:tracePt t="126297" x="2678113" y="5118100"/>
          <p14:tracePt t="126315" x="2716213" y="5156200"/>
          <p14:tracePt t="126332" x="2728913" y="5218113"/>
          <p14:tracePt t="126348" x="2741613" y="5256213"/>
          <p14:tracePt t="126365" x="2754313" y="5268913"/>
          <p14:tracePt t="126382" x="2767013" y="5294313"/>
          <p14:tracePt t="126398" x="2767013" y="5305425"/>
          <p14:tracePt t="126432" x="2767013" y="5318125"/>
          <p14:tracePt t="126873" x="2754313" y="5330825"/>
          <p14:tracePt t="126888" x="2741613" y="5330825"/>
          <p14:tracePt t="126899" x="2728913" y="5343525"/>
          <p14:tracePt t="126907" x="2716213" y="5343525"/>
          <p14:tracePt t="126917" x="2690813" y="5356225"/>
          <p14:tracePt t="126920" x="2678113" y="5381625"/>
          <p14:tracePt t="126934" x="2654300" y="5381625"/>
          <p14:tracePt t="126950" x="2641600" y="5381625"/>
          <p14:tracePt t="126953" x="2641600" y="5394325"/>
          <p14:tracePt t="126984" x="2628900" y="5394325"/>
          <p14:tracePt t="127040" x="2628900" y="5407025"/>
          <p14:tracePt t="127081" x="2616200" y="5418138"/>
          <p14:tracePt t="127088" x="2603500" y="5430838"/>
          <p14:tracePt t="128072" x="2616200" y="5430838"/>
          <p14:tracePt t="128080" x="2628900" y="5430838"/>
          <p14:tracePt t="128088" x="2654300" y="5430838"/>
          <p14:tracePt t="128103" x="2678113" y="5430838"/>
          <p14:tracePt t="128105" x="2703513" y="5430838"/>
          <p14:tracePt t="128120" x="2741613" y="5430838"/>
          <p14:tracePt t="128136" x="2767013" y="5430838"/>
          <p14:tracePt t="128153" x="2778125" y="5430838"/>
          <p14:tracePt t="128170" x="2828925" y="5418138"/>
          <p14:tracePt t="128186" x="2879725" y="5418138"/>
          <p14:tracePt t="128203" x="2928938" y="5407025"/>
          <p14:tracePt t="128220" x="2992438" y="5394325"/>
          <p14:tracePt t="128236" x="3028950" y="5381625"/>
          <p14:tracePt t="128253" x="3067050" y="5381625"/>
          <p14:tracePt t="128256" x="3092450" y="5381625"/>
          <p14:tracePt t="128270" x="3116263" y="5381625"/>
          <p14:tracePt t="128273" x="3128963" y="5368925"/>
          <p14:tracePt t="128287" x="3179763" y="5368925"/>
          <p14:tracePt t="128304" x="3205163" y="5368925"/>
          <p14:tracePt t="128320" x="3228975" y="5368925"/>
          <p14:tracePt t="128337" x="3254375" y="5368925"/>
          <p14:tracePt t="128354" x="3267075" y="5368925"/>
          <p14:tracePt t="128370" x="3279775" y="5368925"/>
          <p14:tracePt t="128388" x="3292475" y="5368925"/>
          <p14:tracePt t="128403" x="3317875" y="5368925"/>
          <p14:tracePt t="128420" x="3328988" y="5368925"/>
          <p14:tracePt t="128437" x="3341688" y="5368925"/>
          <p14:tracePt t="128454" x="3367088" y="5368925"/>
          <p14:tracePt t="128456" x="3379788" y="5368925"/>
          <p14:tracePt t="128470" x="3392488" y="5368925"/>
          <p14:tracePt t="128472" x="3405188" y="5368925"/>
          <p14:tracePt t="128488" x="3441700" y="5368925"/>
          <p14:tracePt t="128504" x="3492500" y="5368925"/>
          <p14:tracePt t="128521" x="3541713" y="5368925"/>
          <p14:tracePt t="128537" x="3592513" y="5368925"/>
          <p14:tracePt t="128554" x="3630613" y="5368925"/>
          <p14:tracePt t="128571" x="3667125" y="5368925"/>
          <p14:tracePt t="128588" x="3692525" y="5368925"/>
          <p14:tracePt t="128605" x="3730625" y="5368925"/>
          <p14:tracePt t="128622" x="3767138" y="5368925"/>
          <p14:tracePt t="128638" x="3779838" y="5368925"/>
          <p14:tracePt t="128656" x="3792538" y="5368925"/>
          <p14:tracePt t="128672" x="3817938" y="5368925"/>
          <p14:tracePt t="129656" x="3830638" y="5368925"/>
          <p14:tracePt t="129664" x="3867150" y="5368925"/>
          <p14:tracePt t="129673" x="3905250" y="5368925"/>
          <p14:tracePt t="129690" x="3968750" y="5368925"/>
          <p14:tracePt t="129707" x="4017963" y="5368925"/>
          <p14:tracePt t="129724" x="4068763" y="5368925"/>
          <p14:tracePt t="129741" x="4105275" y="5368925"/>
          <p14:tracePt t="129744" x="4117975" y="5368925"/>
          <p14:tracePt t="129757" x="4130675" y="5368925"/>
          <p14:tracePt t="129760" x="4156075" y="5368925"/>
          <p14:tracePt t="129775" x="4181475" y="5368925"/>
          <p14:tracePt t="129777" x="4205288" y="5368925"/>
          <p14:tracePt t="129790" x="4217988" y="5368925"/>
          <p14:tracePt t="129792" x="4243388" y="5368925"/>
          <p14:tracePt t="129808" x="4268788" y="5368925"/>
          <p14:tracePt t="129824" x="4305300" y="5368925"/>
          <p14:tracePt t="130048" x="4305300" y="5356225"/>
          <p14:tracePt t="130057" x="4318000" y="5356225"/>
          <p14:tracePt t="130064" x="4318000" y="5343525"/>
          <p14:tracePt t="130074" x="4318000" y="5330825"/>
          <p14:tracePt t="130092" x="4318000" y="5318125"/>
          <p14:tracePt t="131056" x="4330700" y="5318125"/>
          <p14:tracePt t="131063" x="4368800" y="5294313"/>
          <p14:tracePt t="131078" x="4430713" y="5230813"/>
          <p14:tracePt t="131080" x="4506913" y="5168900"/>
          <p14:tracePt t="131095" x="4606925" y="5092700"/>
          <p14:tracePt t="131096" x="4719638" y="5018088"/>
          <p14:tracePt t="131111" x="4843463" y="4918075"/>
          <p14:tracePt t="131113" x="4968875" y="4830763"/>
          <p14:tracePt t="131128" x="5232400" y="4679950"/>
          <p14:tracePt t="131145" x="5457825" y="4543425"/>
          <p14:tracePt t="131161" x="5657850" y="4418013"/>
          <p14:tracePt t="131177" x="5845175" y="4292600"/>
          <p14:tracePt t="131194" x="5983288" y="4205288"/>
          <p14:tracePt t="131211" x="6057900" y="4154488"/>
          <p14:tracePt t="131228" x="6108700" y="4117975"/>
          <p14:tracePt t="131245" x="6146800" y="4092575"/>
          <p14:tracePt t="131261" x="6157913" y="4079875"/>
          <p14:tracePt t="131279" x="6170613" y="4079875"/>
          <p14:tracePt t="131280" x="6183313" y="4079875"/>
          <p14:tracePt t="131328" x="6183313" y="4067175"/>
          <p14:tracePt t="131336" x="6196013" y="4054475"/>
          <p14:tracePt t="131376" x="6208713" y="4054475"/>
          <p14:tracePt t="131384" x="6208713" y="4041775"/>
          <p14:tracePt t="131424" x="6221413" y="4041775"/>
          <p14:tracePt t="135544" x="6234113" y="4041775"/>
          <p14:tracePt t="135553" x="6246813" y="4067175"/>
          <p14:tracePt t="135561" x="6259513" y="4092575"/>
          <p14:tracePt t="148448" x="6270625" y="4117975"/>
          <p14:tracePt t="148456" x="6296025" y="4167188"/>
          <p14:tracePt t="148464" x="6383338" y="4254500"/>
          <p14:tracePt t="148473" x="6483350" y="4354513"/>
          <p14:tracePt t="148490" x="6721475" y="4567238"/>
          <p14:tracePt t="148506" x="6921500" y="4792663"/>
          <p14:tracePt t="148522" x="7059613" y="4981575"/>
          <p14:tracePt t="148540" x="7159625" y="5118100"/>
          <p14:tracePt t="148556" x="7223125" y="5230813"/>
          <p14:tracePt t="148574" x="7235825" y="5281613"/>
          <p14:tracePt t="148640" x="7235825" y="5268913"/>
          <p14:tracePt t="148648" x="7210425" y="5243513"/>
          <p14:tracePt t="148656" x="7134225" y="5194300"/>
          <p14:tracePt t="148673" x="6946900" y="5118100"/>
          <p14:tracePt t="148690" x="6784975" y="5068888"/>
          <p14:tracePt t="148706" x="6684963" y="5043488"/>
          <p14:tracePt t="148724" x="6646863" y="5030788"/>
          <p14:tracePt t="148848" x="6634163" y="5030788"/>
          <p14:tracePt t="148928" x="6634163" y="5043488"/>
          <p14:tracePt t="148944" x="6634163" y="5056188"/>
          <p14:tracePt t="148952" x="6634163" y="5068888"/>
          <p14:tracePt t="148960" x="6634163" y="5081588"/>
          <p14:tracePt t="148975" x="6634163" y="5105400"/>
          <p14:tracePt t="148977" x="6634163" y="5130800"/>
          <p14:tracePt t="148991" x="6696075" y="5181600"/>
          <p14:tracePt t="149008" x="6772275" y="5256213"/>
          <p14:tracePt t="149024" x="6859588" y="5368925"/>
          <p14:tracePt t="149042" x="6985000" y="5481638"/>
          <p14:tracePt t="149057" x="7110413" y="5630863"/>
          <p14:tracePt t="149074" x="7210425" y="5743575"/>
          <p14:tracePt t="149091" x="7297738" y="5868988"/>
          <p14:tracePt t="149108" x="7348538" y="5945188"/>
          <p14:tracePt t="149125" x="7359650" y="5969000"/>
          <p14:tracePt t="149128" x="7359650" y="5981700"/>
          <p14:tracePt t="149142" x="7359650" y="5994400"/>
          <p14:tracePt t="149158" x="7359650" y="6007100"/>
          <p14:tracePt t="149376" x="7348538" y="6007100"/>
          <p14:tracePt t="149384" x="7297738" y="6007100"/>
          <p14:tracePt t="149392" x="7246938" y="6007100"/>
          <p14:tracePt t="149408" x="7172325" y="6007100"/>
          <p14:tracePt t="149425" x="7097713" y="6007100"/>
          <p14:tracePt t="149442" x="7046913" y="6007100"/>
          <p14:tracePt t="149458" x="7021513" y="6019800"/>
          <p14:tracePt t="149584" x="7021513" y="6007100"/>
          <p14:tracePt t="149592" x="7021513" y="5981700"/>
          <p14:tracePt t="149600" x="7021513" y="5956300"/>
          <p14:tracePt t="149609" x="7021513" y="5945188"/>
          <p14:tracePt t="149626" x="7021513" y="5932488"/>
          <p14:tracePt t="149643" x="7021513" y="5919788"/>
          <p14:tracePt t="149800" x="7021513" y="5907088"/>
          <p14:tracePt t="149809" x="7021513" y="5894388"/>
          <p14:tracePt t="149816" x="7021513" y="5868988"/>
          <p14:tracePt t="149826" x="6985000" y="5832475"/>
          <p14:tracePt t="149843" x="6934200" y="5768975"/>
          <p14:tracePt t="149860" x="6897688" y="5707063"/>
          <p14:tracePt t="149877" x="6846888" y="5607050"/>
          <p14:tracePt t="149880" x="6834188" y="5581650"/>
          <p14:tracePt t="149894" x="6797675" y="5543550"/>
          <p14:tracePt t="149896" x="6772275" y="5507038"/>
          <p14:tracePt t="149910" x="6759575" y="5481638"/>
          <p14:tracePt t="149913" x="6746875" y="5456238"/>
          <p14:tracePt t="149928" x="6721475" y="5443538"/>
          <p14:tracePt t="149944" x="6721475" y="5430838"/>
          <p14:tracePt t="150992" x="6708775" y="5430838"/>
          <p14:tracePt t="151000" x="6684963" y="5456238"/>
          <p14:tracePt t="151013" x="6659563" y="5468938"/>
          <p14:tracePt t="151016" x="6634163" y="5494338"/>
          <p14:tracePt t="151030" x="6621463" y="5507038"/>
          <p14:tracePt t="151032" x="6596063" y="5518150"/>
          <p14:tracePt t="151047" x="6584950" y="5530850"/>
          <p14:tracePt t="151064" x="6508750" y="5530850"/>
          <p14:tracePt t="151080" x="6334125" y="5494338"/>
          <p14:tracePt t="151096" x="6034088" y="5368925"/>
          <p14:tracePt t="151113" x="5821363" y="5256213"/>
          <p14:tracePt t="151129" x="5783263" y="5256213"/>
          <p14:tracePt t="151256" x="5783263" y="5230813"/>
          <p14:tracePt t="151264" x="5783263" y="5218113"/>
          <p14:tracePt t="151273" x="5757863" y="5205413"/>
          <p14:tracePt t="151280" x="5757863" y="5168900"/>
          <p14:tracePt t="151297" x="5732463" y="5143500"/>
          <p14:tracePt t="151314" x="5732463" y="5105400"/>
          <p14:tracePt t="151329" x="5732463" y="5092700"/>
          <p14:tracePt t="151347" x="5732463" y="5081588"/>
          <p14:tracePt t="151376" x="5745163" y="5081588"/>
          <p14:tracePt t="151384" x="5757863" y="5081588"/>
          <p14:tracePt t="151397" x="5770563" y="5081588"/>
          <p14:tracePt t="151400" x="5795963" y="5081588"/>
          <p14:tracePt t="151414" x="5832475" y="5081588"/>
          <p14:tracePt t="151416" x="5908675" y="5081588"/>
          <p14:tracePt t="151432" x="6183313" y="5156200"/>
          <p14:tracePt t="151448" x="6521450" y="5218113"/>
          <p14:tracePt t="151464" x="6859588" y="5305425"/>
          <p14:tracePt t="151481" x="7146925" y="5356225"/>
          <p14:tracePt t="151497" x="7385050" y="5418138"/>
          <p14:tracePt t="151514" x="7610475" y="5443538"/>
          <p14:tracePt t="151530" x="7785100" y="5456238"/>
          <p14:tracePt t="151548" x="7935913" y="5481638"/>
          <p14:tracePt t="151564" x="8099425" y="5481638"/>
          <p14:tracePt t="151581" x="8286750" y="5507038"/>
          <p14:tracePt t="151584" x="8386763" y="5518150"/>
          <p14:tracePt t="151598" x="8486775" y="5530850"/>
          <p14:tracePt t="151600" x="8574088" y="5530850"/>
          <p14:tracePt t="151615" x="8737600" y="5556250"/>
          <p14:tracePt t="151632" x="8886825" y="5556250"/>
          <p14:tracePt t="151648" x="8999538" y="5556250"/>
          <p14:tracePt t="151665" x="9124950" y="5556250"/>
          <p14:tracePt t="151681" x="9312275" y="5556250"/>
          <p14:tracePt t="151698" x="9488488" y="5556250"/>
          <p14:tracePt t="151714" x="9688513" y="5556250"/>
          <p14:tracePt t="151732" x="9852025" y="5556250"/>
          <p14:tracePt t="151748" x="9963150" y="5556250"/>
          <p14:tracePt t="151765" x="10052050" y="5543550"/>
          <p14:tracePt t="151767" x="10064750" y="5530850"/>
          <p14:tracePt t="151782" x="10075863" y="5530850"/>
          <p14:tracePt t="151799" x="10088563" y="5518150"/>
          <p14:tracePt t="151816" x="10101263" y="5507038"/>
          <p14:tracePt t="151833" x="10113963" y="5507038"/>
          <p14:tracePt t="152120" x="10101263" y="5507038"/>
          <p14:tracePt t="152128" x="10088563" y="5507038"/>
          <p14:tracePt t="152136" x="10075863" y="5507038"/>
          <p14:tracePt t="152149" x="10064750" y="5507038"/>
          <p14:tracePt t="152166" x="10039350" y="5507038"/>
          <p14:tracePt t="152168" x="10013950" y="5507038"/>
          <p14:tracePt t="152184" x="9826625" y="5556250"/>
          <p14:tracePt t="152200" x="9437688" y="5607050"/>
          <p14:tracePt t="152216" x="8786813" y="5607050"/>
          <p14:tracePt t="152233" x="8074025" y="5607050"/>
          <p14:tracePt t="152250" x="7585075" y="5607050"/>
          <p14:tracePt t="152266" x="7348538" y="5607050"/>
          <p14:tracePt t="152282" x="7272338" y="5607050"/>
          <p14:tracePt t="152300" x="7259638" y="5607050"/>
          <p14:tracePt t="152316" x="7210425" y="5607050"/>
          <p14:tracePt t="152333" x="7097713" y="5607050"/>
          <p14:tracePt t="152336" x="7034213" y="5607050"/>
          <p14:tracePt t="152350" x="6946900" y="5607050"/>
          <p14:tracePt t="152352" x="6872288" y="5607050"/>
          <p14:tracePt t="152367" x="6708775" y="5607050"/>
          <p14:tracePt t="152384" x="6646863" y="5594350"/>
          <p14:tracePt t="152400" x="6596063" y="5556250"/>
          <p14:tracePt t="152416" x="6521450" y="5530850"/>
          <p14:tracePt t="152434" x="6446838" y="5494338"/>
          <p14:tracePt t="152449" x="6283325" y="5468938"/>
          <p14:tracePt t="152466" x="6083300" y="5430838"/>
          <p14:tracePt t="152483" x="5783263" y="5356225"/>
          <p14:tracePt t="152500" x="5294313" y="5256213"/>
          <p14:tracePt t="152517" x="4906963" y="5181600"/>
          <p14:tracePt t="152520" x="4794250" y="5168900"/>
          <p14:tracePt t="152534" x="4706938" y="5156200"/>
          <p14:tracePt t="152536" x="4656138" y="5143500"/>
          <p14:tracePt t="152551" x="4606925" y="5130800"/>
          <p14:tracePt t="152568" x="4556125" y="5130800"/>
          <p14:tracePt t="152584" x="4506913" y="5130800"/>
          <p14:tracePt t="152600" x="4430713" y="5118100"/>
          <p14:tracePt t="152617" x="4356100" y="5105400"/>
          <p14:tracePt t="152634" x="4305300" y="5105400"/>
          <p14:tracePt t="152650" x="4230688" y="5105400"/>
          <p14:tracePt t="152667" x="4156075" y="5105400"/>
          <p14:tracePt t="152684" x="4081463" y="5105400"/>
          <p14:tracePt t="152700" x="3968750" y="5105400"/>
          <p14:tracePt t="152705" x="3892550" y="5105400"/>
          <p14:tracePt t="152717" x="3830638" y="5105400"/>
          <p14:tracePt t="152720" x="3756025" y="5105400"/>
          <p14:tracePt t="152734" x="3705225" y="5118100"/>
          <p14:tracePt t="152736" x="3654425" y="5130800"/>
          <p14:tracePt t="152752" x="3541713" y="5156200"/>
          <p14:tracePt t="152768" x="3454400" y="5168900"/>
          <p14:tracePt t="152784" x="3379788" y="5205413"/>
          <p14:tracePt t="152801" x="3341688" y="5230813"/>
          <p14:tracePt t="152817" x="3317875" y="5243513"/>
          <p14:tracePt t="152834" x="3305175" y="5256213"/>
          <p14:tracePt t="152851" x="3305175" y="5268913"/>
          <p14:tracePt t="152992" x="3317875" y="5268913"/>
          <p14:tracePt t="153001" x="3354388" y="5294313"/>
          <p14:tracePt t="153008" x="3441700" y="5330825"/>
          <p14:tracePt t="153017" x="3530600" y="5368925"/>
          <p14:tracePt t="153034" x="3654425" y="5418138"/>
          <p14:tracePt t="153052" x="3705225" y="5456238"/>
          <p14:tracePt t="153068" x="3756025" y="5494338"/>
          <p14:tracePt t="153085" x="3792538" y="5543550"/>
          <p14:tracePt t="153087" x="3817938" y="5568950"/>
          <p14:tracePt t="153102" x="3830638" y="5581650"/>
          <p14:tracePt t="153104" x="3856038" y="5607050"/>
          <p14:tracePt t="153119" x="3892550" y="5656263"/>
          <p14:tracePt t="153136" x="3930650" y="5707063"/>
          <p14:tracePt t="153152" x="3968750" y="5743575"/>
          <p14:tracePt t="153168" x="3992563" y="5781675"/>
          <p14:tracePt t="153185" x="4017963" y="5794375"/>
          <p14:tracePt t="153201" x="4030663" y="5807075"/>
          <p14:tracePt t="153448" x="4043363" y="5807075"/>
          <p14:tracePt t="153456" x="4068763" y="5807075"/>
          <p14:tracePt t="153470" x="4117975" y="5819775"/>
          <p14:tracePt t="153472" x="4217988" y="5832475"/>
          <p14:tracePt t="153486" x="4356100" y="5856288"/>
          <p14:tracePt t="153488" x="4468813" y="5894388"/>
          <p14:tracePt t="153503" x="4694238" y="5919788"/>
          <p14:tracePt t="153520" x="4832350" y="5932488"/>
          <p14:tracePt t="153536" x="4932363" y="5945188"/>
          <p14:tracePt t="153553" x="4956175" y="5945188"/>
          <p14:tracePt t="153569" x="4968875" y="5956300"/>
          <p14:tracePt t="153640" x="4981575" y="5956300"/>
          <p14:tracePt t="153648" x="4994275" y="5956300"/>
          <p14:tracePt t="153664" x="5006975" y="5956300"/>
          <p14:tracePt t="153680" x="5032375" y="5956300"/>
          <p14:tracePt t="153696" x="5045075" y="5956300"/>
          <p14:tracePt t="153703" x="5057775" y="5956300"/>
          <p14:tracePt t="154096" x="5068888" y="5956300"/>
          <p14:tracePt t="154104" x="5106988" y="5956300"/>
          <p14:tracePt t="154112" x="5157788" y="5956300"/>
          <p14:tracePt t="154121" x="5219700" y="5956300"/>
          <p14:tracePt t="154137" x="5383213" y="5981700"/>
          <p14:tracePt t="154154" x="5532438" y="5981700"/>
          <p14:tracePt t="154171" x="5683250" y="5981700"/>
          <p14:tracePt t="154188" x="5795963" y="5981700"/>
          <p14:tracePt t="154204" x="5921375" y="5981700"/>
          <p14:tracePt t="154222" x="6021388" y="5981700"/>
          <p14:tracePt t="154224" x="6070600" y="5981700"/>
          <p14:tracePt t="154238" x="6108700" y="5981700"/>
          <p14:tracePt t="154240" x="6170613" y="5969000"/>
          <p14:tracePt t="154256" x="6246813" y="5932488"/>
          <p14:tracePt t="154272" x="6383338" y="5881688"/>
          <p14:tracePt t="154288" x="6559550" y="5832475"/>
          <p14:tracePt t="154305" x="6746875" y="5807075"/>
          <p14:tracePt t="154321" x="6934200" y="5768975"/>
          <p14:tracePt t="154338" x="7097713" y="5743575"/>
          <p14:tracePt t="154354" x="7172325" y="5719763"/>
          <p14:tracePt t="154372" x="7223125" y="5707063"/>
          <p14:tracePt t="154388" x="7259638" y="5694363"/>
          <p14:tracePt t="154391" x="7272338" y="5681663"/>
          <p14:tracePt t="154408" x="7285038" y="5681663"/>
          <p14:tracePt t="154422" x="7310438" y="5681663"/>
          <p14:tracePt t="154425" x="7323138" y="5668963"/>
          <p14:tracePt t="154439" x="7359650" y="5656263"/>
          <p14:tracePt t="154456" x="7385050" y="5643563"/>
          <p14:tracePt t="154472" x="7410450" y="5630863"/>
          <p14:tracePt t="154488" x="7435850" y="5619750"/>
          <p14:tracePt t="154505" x="7459663" y="5619750"/>
          <p14:tracePt t="154522" x="7459663" y="5607050"/>
          <p14:tracePt t="154640" x="7459663" y="5619750"/>
          <p14:tracePt t="154648" x="7459663" y="5630863"/>
          <p14:tracePt t="154656" x="7448550" y="5656263"/>
          <p14:tracePt t="154672" x="7423150" y="5719763"/>
          <p14:tracePt t="154689" x="7397750" y="5756275"/>
          <p14:tracePt t="154705" x="7397750" y="5781675"/>
          <p14:tracePt t="154722" x="7397750" y="5794375"/>
          <p14:tracePt t="154739" x="7385050" y="5794375"/>
          <p14:tracePt t="154976" x="7372350" y="5794375"/>
          <p14:tracePt t="154984" x="7359650" y="5807075"/>
          <p14:tracePt t="154992" x="7348538" y="5819775"/>
          <p14:tracePt t="155006" x="7335838" y="5819775"/>
          <p14:tracePt t="155008" x="7310438" y="5832475"/>
          <p14:tracePt t="155024" x="7259638" y="5843588"/>
          <p14:tracePt t="155040" x="7235825" y="5868988"/>
          <p14:tracePt t="155064" x="7223125" y="5868988"/>
          <p14:tracePt t="157208" x="7210425" y="5868988"/>
          <p14:tracePt t="157216" x="7185025" y="5868988"/>
          <p14:tracePt t="157229" x="7134225" y="5881688"/>
          <p14:tracePt t="157232" x="7072313" y="5894388"/>
          <p14:tracePt t="157246" x="6997700" y="5907088"/>
          <p14:tracePt t="157263" x="6872288" y="5907088"/>
          <p14:tracePt t="157280" x="6797675" y="5932488"/>
          <p14:tracePt t="157296" x="6721475" y="5932488"/>
          <p14:tracePt t="157313" x="6672263" y="5932488"/>
          <p14:tracePt t="157329" x="6672263" y="5945188"/>
          <p14:tracePt t="157346" x="6646863" y="5945188"/>
          <p14:tracePt t="157362" x="6608763" y="5945188"/>
          <p14:tracePt t="157379" x="6483350" y="5945188"/>
          <p14:tracePt t="157396" x="6346825" y="5945188"/>
          <p14:tracePt t="157413" x="6259513" y="5945188"/>
          <p14:tracePt t="157416" x="6234113" y="5945188"/>
          <p14:tracePt t="157430" x="6221413" y="5945188"/>
          <p14:tracePt t="157432" x="6208713" y="5945188"/>
          <p14:tracePt t="157447" x="6196013" y="5945188"/>
          <p14:tracePt t="160976" x="6196013" y="5956300"/>
          <p14:tracePt t="160992" x="6196013" y="5969000"/>
          <p14:tracePt t="161008" x="6196013" y="5981700"/>
          <p14:tracePt t="161744" x="6208713" y="5981700"/>
          <p14:tracePt t="161752" x="6221413" y="5981700"/>
          <p14:tracePt t="161760" x="6246813" y="5969000"/>
          <p14:tracePt t="161775" x="6270625" y="5956300"/>
          <p14:tracePt t="161791" x="6308725" y="5932488"/>
          <p14:tracePt t="161807" x="6346825" y="5919788"/>
          <p14:tracePt t="161824" x="6346825" y="5907088"/>
          <p14:tracePt t="161841" x="6359525" y="5894388"/>
          <p14:tracePt t="161857" x="6383338" y="5894388"/>
          <p14:tracePt t="161874" x="6383338" y="5881688"/>
          <p14:tracePt t="162000" x="6346825" y="5881688"/>
          <p14:tracePt t="162007" x="6221413" y="5881688"/>
          <p14:tracePt t="162016" x="6070600" y="5881688"/>
          <p14:tracePt t="162025" x="5921375" y="5881688"/>
          <p14:tracePt t="162041" x="5657850" y="5856288"/>
          <p14:tracePt t="162058" x="5483225" y="5807075"/>
          <p14:tracePt t="162075" x="5432425" y="5794375"/>
          <p14:tracePt t="162092" x="5407025" y="5781675"/>
          <p14:tracePt t="162216" x="5407025" y="5768975"/>
          <p14:tracePt t="162225" x="5407025" y="5756275"/>
          <p14:tracePt t="162232" x="5407025" y="5743575"/>
          <p14:tracePt t="162242" x="5419725" y="5719763"/>
          <p14:tracePt t="162258" x="5445125" y="5694363"/>
          <p14:tracePt t="162276" x="5470525" y="5681663"/>
          <p14:tracePt t="162292" x="5507038" y="5630863"/>
          <p14:tracePt t="162308" x="5545138" y="5581650"/>
          <p14:tracePt t="162326" x="5570538" y="5568950"/>
          <p14:tracePt t="162328" x="5607050" y="5543550"/>
          <p14:tracePt t="162344" x="5670550" y="5518150"/>
          <p14:tracePt t="162360" x="5732463" y="5494338"/>
          <p14:tracePt t="162376" x="5808663" y="5468938"/>
          <p14:tracePt t="162393" x="5883275" y="5456238"/>
          <p14:tracePt t="162409" x="5957888" y="5443538"/>
          <p14:tracePt t="162425" x="6045200" y="5443538"/>
          <p14:tracePt t="162442" x="6146800" y="5443538"/>
          <p14:tracePt t="162459" x="6246813" y="5443538"/>
          <p14:tracePt t="162476" x="6370638" y="5430838"/>
          <p14:tracePt t="162493" x="6472238" y="5418138"/>
          <p14:tracePt t="162496" x="6546850" y="5418138"/>
          <p14:tracePt t="162509" x="6596063" y="5418138"/>
          <p14:tracePt t="162512" x="6646863" y="5418138"/>
          <p14:tracePt t="162526" x="6696075" y="5418138"/>
          <p14:tracePt t="162528" x="6746875" y="5418138"/>
          <p14:tracePt t="162544" x="6834188" y="5418138"/>
          <p14:tracePt t="162560" x="6884988" y="5418138"/>
          <p14:tracePt t="162576" x="6910388" y="5418138"/>
          <p14:tracePt t="162600" x="6921500" y="5418138"/>
          <p14:tracePt t="162609" x="6921500" y="5430838"/>
          <p14:tracePt t="162626" x="6921500" y="5481638"/>
          <p14:tracePt t="162643" x="6859588" y="5543550"/>
          <p14:tracePt t="162660" x="6621463" y="5581650"/>
          <p14:tracePt t="162677" x="6321425" y="5594350"/>
          <p14:tracePt t="162679" x="6196013" y="5594350"/>
          <p14:tracePt t="162694" x="6057900" y="5594350"/>
          <p14:tracePt t="162696" x="5932488" y="5594350"/>
          <p14:tracePt t="162710" x="5857875" y="5594350"/>
          <p14:tracePt t="162712" x="5821363" y="5594350"/>
          <p14:tracePt t="162727" x="5808663" y="5594350"/>
          <p14:tracePt t="162816" x="5808663" y="5568950"/>
          <p14:tracePt t="162824" x="5808663" y="5543550"/>
          <p14:tracePt t="162832" x="5808663" y="5518150"/>
          <p14:tracePt t="162844" x="5808663" y="5507038"/>
          <p14:tracePt t="162860" x="5832475" y="5494338"/>
          <p14:tracePt t="162863" x="5845175" y="5494338"/>
          <p14:tracePt t="162880" x="5857875" y="5494338"/>
          <p14:tracePt t="162894" x="5870575" y="5481638"/>
          <p14:tracePt t="162914" x="5883275" y="5468938"/>
          <p14:tracePt t="162927" x="5895975" y="5456238"/>
          <p14:tracePt t="162944" x="5895975" y="5443538"/>
          <p14:tracePt t="162961" x="5921375" y="5443538"/>
          <p14:tracePt t="162977" x="5970588" y="5443538"/>
          <p14:tracePt t="162994" x="6021388" y="5443538"/>
          <p14:tracePt t="163010" x="6096000" y="5443538"/>
          <p14:tracePt t="163028" x="6146800" y="5443538"/>
          <p14:tracePt t="163044" x="6196013" y="5443538"/>
          <p14:tracePt t="163060" x="6221413" y="5443538"/>
          <p14:tracePt t="163063" x="6234113" y="5443538"/>
          <p14:tracePt t="163078" x="6246813" y="5443538"/>
          <p14:tracePt t="163080" x="6259513" y="5443538"/>
          <p14:tracePt t="163095" x="6270625" y="5443538"/>
          <p14:tracePt t="163144" x="6283325" y="5443538"/>
          <p14:tracePt t="163152" x="6296025" y="5443538"/>
          <p14:tracePt t="163161" x="6321425" y="5443538"/>
          <p14:tracePt t="163177" x="6383338" y="5443538"/>
          <p14:tracePt t="163194" x="6459538" y="5443538"/>
          <p14:tracePt t="163211" x="6496050" y="5443538"/>
          <p14:tracePt t="163228" x="6546850" y="5456238"/>
          <p14:tracePt t="163245" x="6596063" y="5468938"/>
          <p14:tracePt t="163262" x="6621463" y="5481638"/>
          <p14:tracePt t="163264" x="6634163" y="5481638"/>
          <p14:tracePt t="163279" x="6684963" y="5494338"/>
          <p14:tracePt t="163295" x="6721475" y="5518150"/>
          <p14:tracePt t="163311" x="6772275" y="5530850"/>
          <p14:tracePt t="163328" x="6808788" y="5543550"/>
          <p14:tracePt t="163345" x="6884988" y="5568950"/>
          <p14:tracePt t="163361" x="6921500" y="5581650"/>
          <p14:tracePt t="163378" x="6972300" y="5581650"/>
          <p14:tracePt t="163395" x="7010400" y="5607050"/>
          <p14:tracePt t="163411" x="7046913" y="5607050"/>
          <p14:tracePt t="163429" x="7097713" y="5607050"/>
          <p14:tracePt t="163432" x="7123113" y="5619750"/>
          <p14:tracePt t="163445" x="7146925" y="5619750"/>
          <p14:tracePt t="163447" x="7172325" y="5630863"/>
          <p14:tracePt t="163463" x="7185025" y="5643563"/>
          <p14:tracePt t="163465" x="7197725" y="5643563"/>
          <p14:tracePt t="163479" x="7235825" y="5643563"/>
          <p14:tracePt t="163496" x="7272338" y="5668963"/>
          <p14:tracePt t="163512" x="7323138" y="5668963"/>
          <p14:tracePt t="163529" x="7359650" y="5694363"/>
          <p14:tracePt t="163545" x="7410450" y="5719763"/>
          <p14:tracePt t="163562" x="7472363" y="5732463"/>
          <p14:tracePt t="163579" x="7485063" y="5732463"/>
          <p14:tracePt t="163595" x="7485063" y="5743575"/>
          <p14:tracePt t="163768" x="7485063" y="5768975"/>
          <p14:tracePt t="163776" x="7485063" y="5781675"/>
          <p14:tracePt t="163784" x="7485063" y="5807075"/>
          <p14:tracePt t="163796" x="7485063" y="5832475"/>
          <p14:tracePt t="163813" x="7485063" y="5881688"/>
          <p14:tracePt t="163830" x="7459663" y="5907088"/>
          <p14:tracePt t="163832" x="7410450" y="5907088"/>
          <p14:tracePt t="163847" x="7310438" y="5907088"/>
          <p14:tracePt t="163864" x="7235825" y="5907088"/>
          <p14:tracePt t="163880" x="7185025" y="5907088"/>
          <p14:tracePt t="163968" x="7185025" y="5894388"/>
          <p14:tracePt t="164000" x="7197725" y="5894388"/>
          <p14:tracePt t="164008" x="7210425" y="5894388"/>
          <p14:tracePt t="164016" x="7235825" y="5894388"/>
          <p14:tracePt t="164032" x="7246938" y="5894388"/>
          <p14:tracePt t="164048" x="7259638" y="5894388"/>
          <p14:tracePt t="164064" x="7272338" y="5907088"/>
          <p14:tracePt t="164080" x="7285038" y="5907088"/>
          <p14:tracePt t="164097" x="7323138" y="5907088"/>
          <p14:tracePt t="164114" x="7385050" y="5907088"/>
          <p14:tracePt t="164130" x="7472363" y="5894388"/>
          <p14:tracePt t="164147" x="7572375" y="5894388"/>
          <p14:tracePt t="164164" x="7710488" y="5881688"/>
          <p14:tracePt t="164181" x="7874000" y="5881688"/>
          <p14:tracePt t="164183" x="7948613" y="5881688"/>
          <p14:tracePt t="164197" x="8023225" y="5881688"/>
          <p14:tracePt t="164199" x="8110538" y="5881688"/>
          <p14:tracePt t="164214" x="8174038" y="5881688"/>
          <p14:tracePt t="164216" x="8212138" y="5868988"/>
          <p14:tracePt t="164231" x="8274050" y="5856288"/>
          <p14:tracePt t="164248" x="8324850" y="5843588"/>
          <p14:tracePt t="164264" x="8374063" y="5843588"/>
          <p14:tracePt t="164281" x="8435975" y="5843588"/>
          <p14:tracePt t="164298" x="8499475" y="5843588"/>
          <p14:tracePt t="164314" x="8612188" y="5843588"/>
          <p14:tracePt t="164330" x="8712200" y="5843588"/>
          <p14:tracePt t="164347" x="8799513" y="5843588"/>
          <p14:tracePt t="164364" x="8812213" y="5843588"/>
          <p14:tracePt t="164381" x="8737600" y="5843588"/>
          <p14:tracePt t="164384" x="8612188" y="5843588"/>
          <p14:tracePt t="164398" x="8435975" y="5843588"/>
          <p14:tracePt t="164400" x="8299450" y="5807075"/>
          <p14:tracePt t="164415" x="8161338" y="5807075"/>
          <p14:tracePt t="164520" x="8148638" y="5807075"/>
          <p14:tracePt t="164528" x="8148638" y="5794375"/>
          <p14:tracePt t="164536" x="8135938" y="5768975"/>
          <p14:tracePt t="164548" x="8135938" y="5756275"/>
          <p14:tracePt t="164564" x="8135938" y="5743575"/>
          <p14:tracePt t="164632" x="8148638" y="5743575"/>
          <p14:tracePt t="164648" x="8161338" y="5743575"/>
          <p14:tracePt t="164656" x="8186738" y="5743575"/>
          <p14:tracePt t="164665" x="8223250" y="5743575"/>
          <p14:tracePt t="164682" x="8348663" y="5732463"/>
          <p14:tracePt t="164698" x="8524875" y="5732463"/>
          <p14:tracePt t="164715" x="8724900" y="5732463"/>
          <p14:tracePt t="164732" x="8937625" y="5732463"/>
          <p14:tracePt t="164749" x="9112250" y="5743575"/>
          <p14:tracePt t="164752" x="9199563" y="5743575"/>
          <p14:tracePt t="164765" x="9301163" y="5743575"/>
          <p14:tracePt t="164783" x="9626600" y="5743575"/>
          <p14:tracePt t="164799" x="9852025" y="5743575"/>
          <p14:tracePt t="164816" x="10075863" y="5756275"/>
          <p14:tracePt t="164832" x="10239375" y="5756275"/>
          <p14:tracePt t="164849" x="10377488" y="5756275"/>
          <p14:tracePt t="164865" x="10452100" y="5732463"/>
          <p14:tracePt t="164882" x="10490200" y="5732463"/>
          <p14:tracePt t="164960" x="10502900" y="5732463"/>
          <p14:tracePt t="164967" x="10514013" y="5719763"/>
          <p14:tracePt t="164984" x="10552113" y="5707063"/>
          <p14:tracePt t="165000" x="10564813" y="5694363"/>
          <p14:tracePt t="165017" x="10602913" y="5656263"/>
          <p14:tracePt t="165033" x="10639425" y="5630863"/>
          <p14:tracePt t="165049" x="10652125" y="5619750"/>
          <p14:tracePt t="165248" x="10639425" y="5619750"/>
          <p14:tracePt t="165272" x="10626725" y="5619750"/>
          <p14:tracePt t="165304" x="10614025" y="5619750"/>
          <p14:tracePt t="165320" x="10602913" y="5619750"/>
          <p14:tracePt t="165328" x="10590213" y="5619750"/>
          <p14:tracePt t="165344" x="10577513" y="5619750"/>
          <p14:tracePt t="165352" x="10552113" y="5619750"/>
          <p14:tracePt t="165367" x="10526713" y="5619750"/>
          <p14:tracePt t="165384" x="10490200" y="5619750"/>
          <p14:tracePt t="165401" x="10439400" y="5619750"/>
          <p14:tracePt t="165417" x="10401300" y="5619750"/>
          <p14:tracePt t="165434" x="10377488" y="5619750"/>
          <p14:tracePt t="165450" x="10339388" y="5619750"/>
          <p14:tracePt t="165467" x="10326688" y="5619750"/>
          <p14:tracePt t="165484" x="10301288" y="5619750"/>
          <p14:tracePt t="165501" x="10288588" y="5607050"/>
          <p14:tracePt t="165503" x="10277475" y="5607050"/>
          <p14:tracePt t="166000" x="10264775" y="5607050"/>
          <p14:tracePt t="166032" x="10252075" y="5607050"/>
          <p14:tracePt t="166048" x="10226675" y="5594350"/>
          <p14:tracePt t="166056" x="10201275" y="5594350"/>
          <p14:tracePt t="166069" x="10164763" y="5581650"/>
          <p14:tracePt t="166072" x="10139363" y="5568950"/>
          <p14:tracePt t="166086" x="10126663" y="5568950"/>
          <p14:tracePt t="166088" x="10101263" y="5568950"/>
          <p14:tracePt t="166103" x="10088563" y="5556250"/>
          <p14:tracePt t="166120" x="10052050" y="5530850"/>
          <p14:tracePt t="166135" x="9963150" y="5494338"/>
          <p14:tracePt t="166152" x="9863138" y="5418138"/>
          <p14:tracePt t="166169" x="9801225" y="5381625"/>
          <p14:tracePt t="166185" x="9763125" y="5356225"/>
          <p14:tracePt t="166202" x="9750425" y="5356225"/>
          <p14:tracePt t="166219" x="9739313" y="5356225"/>
          <p14:tracePt t="166328" x="9739313" y="5343525"/>
          <p14:tracePt t="166335" x="9763125" y="5343525"/>
          <p14:tracePt t="166344" x="9813925" y="5343525"/>
          <p14:tracePt t="166353" x="9875838" y="5343525"/>
          <p14:tracePt t="166369" x="9963150" y="5343525"/>
          <p14:tracePt t="166386" x="10001250" y="5343525"/>
          <p14:tracePt t="166403" x="10026650" y="5343525"/>
          <p14:tracePt t="167032" x="9988550" y="5356225"/>
          <p14:tracePt t="167039" x="9888538" y="5381625"/>
          <p14:tracePt t="167055" x="9588500" y="5468938"/>
          <p14:tracePt t="167071" x="9124950" y="5507038"/>
          <p14:tracePt t="167088" x="8712200" y="5530850"/>
          <p14:tracePt t="167105" x="8448675" y="5530850"/>
          <p14:tracePt t="167122" x="8274050" y="5530850"/>
          <p14:tracePt t="167138" x="8174038" y="5543550"/>
          <p14:tracePt t="167155" x="8061325" y="5556250"/>
          <p14:tracePt t="167172" x="7961313" y="5581650"/>
          <p14:tracePt t="167189" x="7848600" y="5594350"/>
          <p14:tracePt t="167192" x="7785100" y="5594350"/>
          <p14:tracePt t="167204" x="7723188" y="5607050"/>
          <p14:tracePt t="167223" x="7610475" y="5619750"/>
          <p14:tracePt t="167224" x="7535863" y="5630863"/>
          <p14:tracePt t="167239" x="7385050" y="5643563"/>
          <p14:tracePt t="167256" x="7210425" y="5656263"/>
          <p14:tracePt t="167272" x="7059613" y="5668963"/>
          <p14:tracePt t="167289" x="6897688" y="5681663"/>
          <p14:tracePt t="167305" x="6721475" y="5681663"/>
          <p14:tracePt t="167322" x="6546850" y="5707063"/>
          <p14:tracePt t="167339" x="6383338" y="5732463"/>
          <p14:tracePt t="167355" x="6221413" y="5756275"/>
          <p14:tracePt t="167372" x="6057900" y="5756275"/>
          <p14:tracePt t="167389" x="5895975" y="5756275"/>
          <p14:tracePt t="167392" x="5808663" y="5756275"/>
          <p14:tracePt t="167406" x="5695950" y="5768975"/>
          <p14:tracePt t="167408" x="5557838" y="5781675"/>
          <p14:tracePt t="167423" x="5294313" y="5781675"/>
          <p14:tracePt t="167439" x="4981575" y="5781675"/>
          <p14:tracePt t="167456" x="4594225" y="5781675"/>
          <p14:tracePt t="167472" x="4230688" y="5743575"/>
          <p14:tracePt t="167489" x="3917950" y="5656263"/>
          <p14:tracePt t="167505" x="3630613" y="5581650"/>
          <p14:tracePt t="167522" x="3379788" y="5494338"/>
          <p14:tracePt t="167539" x="3192463" y="5443538"/>
          <p14:tracePt t="167556" x="2979738" y="5381625"/>
          <p14:tracePt t="167572" x="2754313" y="5318125"/>
          <p14:tracePt t="167590" x="2554288" y="5230813"/>
          <p14:tracePt t="167592" x="2441575" y="5205413"/>
          <p14:tracePt t="167607" x="2265363" y="5156200"/>
          <p14:tracePt t="167624" x="2103438" y="5105400"/>
          <p14:tracePt t="167640" x="1952625" y="5056188"/>
          <p14:tracePt t="167656" x="1839913" y="5043488"/>
          <p14:tracePt t="167673" x="1778000" y="5030788"/>
          <p14:tracePt t="167689" x="1714500" y="5030788"/>
          <p14:tracePt t="167706" x="1677988" y="5030788"/>
          <p14:tracePt t="167724" x="1665288" y="5030788"/>
          <p14:tracePt t="167740" x="1652588" y="5030788"/>
          <p14:tracePt t="167848" x="1652588" y="5056188"/>
          <p14:tracePt t="167856" x="1652588" y="5068888"/>
          <p14:tracePt t="167863" x="1652588" y="5081588"/>
          <p14:tracePt t="167873" x="1652588" y="5105400"/>
          <p14:tracePt t="167890" x="1652588" y="5156200"/>
          <p14:tracePt t="167907" x="1677988" y="5194300"/>
          <p14:tracePt t="167924" x="1689100" y="5218113"/>
          <p14:tracePt t="167928" x="1689100" y="5230813"/>
          <p14:tracePt t="167940" x="1701800" y="5243513"/>
          <p14:tracePt t="167960" x="1701800" y="5256213"/>
          <p14:tracePt t="167973" x="1714500" y="5256213"/>
          <p14:tracePt t="167992" x="1727200" y="5294313"/>
          <p14:tracePt t="168008" x="1752600" y="5318125"/>
          <p14:tracePt t="168025" x="1765300" y="5330825"/>
          <p14:tracePt t="168041" x="1790700" y="5356225"/>
          <p14:tracePt t="168057" x="1827213" y="5407025"/>
          <p14:tracePt t="168073" x="1865313" y="5456238"/>
          <p14:tracePt t="168090" x="1903413" y="5507038"/>
          <p14:tracePt t="168107" x="1952625" y="5530850"/>
          <p14:tracePt t="168125" x="2003425" y="5543550"/>
          <p14:tracePt t="168127" x="2027238" y="5556250"/>
          <p14:tracePt t="168141" x="2039938" y="5581650"/>
          <p14:tracePt t="168144" x="2052638" y="5594350"/>
          <p14:tracePt t="168158" x="2065338" y="5619750"/>
          <p14:tracePt t="168160" x="2065338" y="5630863"/>
          <p14:tracePt t="168174" x="2078038" y="5643563"/>
          <p14:tracePt t="168176" x="2090738" y="5668963"/>
          <p14:tracePt t="168192" x="2116138" y="5694363"/>
          <p14:tracePt t="168208" x="2127250" y="5732463"/>
          <p14:tracePt t="168225" x="2139950" y="5743575"/>
          <p14:tracePt t="168241" x="2152650" y="5756275"/>
          <p14:tracePt t="168257" x="2165350" y="5768975"/>
          <p14:tracePt t="168274" x="2178050" y="5781675"/>
          <p14:tracePt t="168296" x="2178050" y="5794375"/>
          <p14:tracePt t="168308" x="2190750" y="5794375"/>
          <p14:tracePt t="168312" x="2190750" y="5807075"/>
          <p14:tracePt t="168325" x="2203450" y="5819775"/>
          <p14:tracePt t="168328" x="2203450" y="5832475"/>
          <p14:tracePt t="168342" x="2216150" y="5832475"/>
          <p14:tracePt t="168345" x="2228850" y="5843588"/>
          <p14:tracePt t="168359" x="2228850" y="5856288"/>
          <p14:tracePt t="168375" x="2239963" y="5856288"/>
          <p14:tracePt t="168392" x="2252663" y="5868988"/>
          <p14:tracePt t="168408" x="2252663" y="5881688"/>
          <p14:tracePt t="168426" x="2278063" y="5894388"/>
          <p14:tracePt t="168441" x="2328863" y="5932488"/>
          <p14:tracePt t="168458" x="2390775" y="5969000"/>
          <p14:tracePt t="168475" x="2490788" y="6019800"/>
          <p14:tracePt t="168492" x="2641600" y="6132513"/>
          <p14:tracePt t="168509" x="2816225" y="6245225"/>
          <p14:tracePt t="168511" x="2916238" y="6319838"/>
          <p14:tracePt t="168526" x="3016250" y="6381750"/>
          <p14:tracePt t="168528" x="3103563" y="6432550"/>
          <p14:tracePt t="168542" x="3192463" y="6483350"/>
          <p14:tracePt t="168544" x="3254375" y="6532563"/>
          <p14:tracePt t="168559" x="3328988" y="6607175"/>
          <p14:tracePt t="168575" x="3354388" y="6632575"/>
          <p14:tracePt t="168792" x="3379788" y="6632575"/>
          <p14:tracePt t="168800" x="3392488" y="6632575"/>
          <p14:tracePt t="168809" x="3405188" y="6619875"/>
          <p14:tracePt t="168826" x="3441700" y="6607175"/>
          <p14:tracePt t="168842" x="3454400" y="6570663"/>
          <p14:tracePt t="168859" x="3479800" y="6519863"/>
          <p14:tracePt t="168876" x="3505200" y="6483350"/>
          <p14:tracePt t="168893" x="3530600" y="6445250"/>
          <p14:tracePt t="168896" x="3541713" y="6432550"/>
          <p14:tracePt t="168910" x="3554413" y="6407150"/>
          <p14:tracePt t="168912" x="3567113" y="6394450"/>
          <p14:tracePt t="168928" x="3579813" y="6345238"/>
          <p14:tracePt t="168943" x="3617913" y="6307138"/>
          <p14:tracePt t="168960" x="3643313" y="6281738"/>
          <p14:tracePt t="168976" x="3654425" y="6232525"/>
          <p14:tracePt t="168993" x="3667125" y="6219825"/>
          <p14:tracePt t="169009" x="3679825" y="6181725"/>
          <p14:tracePt t="169026" x="3705225" y="6169025"/>
          <p14:tracePt t="169043" x="3717925" y="6145213"/>
          <p14:tracePt t="169060" x="3730625" y="6132513"/>
          <p14:tracePt t="169536" x="3743325" y="6132513"/>
          <p14:tracePt t="169544" x="3767138" y="6132513"/>
          <p14:tracePt t="169551" x="3830638" y="6132513"/>
          <p14:tracePt t="169561" x="3956050" y="6132513"/>
          <p14:tracePt t="169577" x="4130675" y="6181725"/>
          <p14:tracePt t="169594" x="4217988" y="6194425"/>
          <p14:tracePt t="169612" x="4256088" y="6219825"/>
          <p14:tracePt t="169628" x="4294188" y="6219825"/>
          <p14:tracePt t="169631" x="4305300" y="6219825"/>
          <p14:tracePt t="169645" x="4330700" y="6219825"/>
          <p14:tracePt t="169647" x="4343400" y="6219825"/>
          <p14:tracePt t="169662" x="4356100" y="6219825"/>
          <p14:tracePt t="169664" x="4381500" y="6219825"/>
          <p14:tracePt t="169678" x="4418013" y="6232525"/>
          <p14:tracePt t="169680" x="4456113" y="6232525"/>
          <p14:tracePt t="169695" x="4530725" y="6245225"/>
          <p14:tracePt t="169712" x="4594225" y="6257925"/>
          <p14:tracePt t="169728" x="4694238" y="6257925"/>
          <p14:tracePt t="169745" x="4794250" y="6257925"/>
          <p14:tracePt t="169762" x="4906963" y="6257925"/>
          <p14:tracePt t="169778" x="4981575" y="6245225"/>
          <p14:tracePt t="169795" x="5006975" y="6245225"/>
          <p14:tracePt t="169812" x="5032375" y="6245225"/>
          <p14:tracePt t="169829" x="5045075" y="6232525"/>
          <p14:tracePt t="169845" x="5057775" y="6232525"/>
          <p14:tracePt t="171008" x="5081588" y="6219825"/>
          <p14:tracePt t="171015" x="5094288" y="6219825"/>
          <p14:tracePt t="171024" x="5106988" y="6207125"/>
          <p14:tracePt t="171032" x="5132388" y="6181725"/>
          <p14:tracePt t="171049" x="5145088" y="6169025"/>
          <p14:tracePt t="171065" x="5157788" y="6169025"/>
          <p14:tracePt t="172736" x="5181600" y="6157913"/>
          <p14:tracePt t="172743" x="5232400" y="6132513"/>
          <p14:tracePt t="172753" x="5319713" y="6094413"/>
          <p14:tracePt t="172770" x="5495925" y="6007100"/>
          <p14:tracePt t="172786" x="5645150" y="5956300"/>
          <p14:tracePt t="172803" x="5783263" y="5919788"/>
          <p14:tracePt t="172820" x="5870575" y="5894388"/>
          <p14:tracePt t="172837" x="5945188" y="5868988"/>
          <p14:tracePt t="172839" x="5983288" y="5856288"/>
          <p14:tracePt t="172853" x="6021388" y="5856288"/>
          <p14:tracePt t="172856" x="6057900" y="5856288"/>
          <p14:tracePt t="172871" x="6096000" y="5843588"/>
          <p14:tracePt t="172873" x="6121400" y="5843588"/>
          <p14:tracePt t="172887" x="6157913" y="5843588"/>
          <p14:tracePt t="172904" x="6221413" y="5843588"/>
          <p14:tracePt t="172920" x="6283325" y="5819775"/>
          <p14:tracePt t="172937" x="6321425" y="5819775"/>
          <p14:tracePt t="172953" x="6334125" y="5819775"/>
          <p14:tracePt t="172970" x="6346825" y="5807075"/>
          <p14:tracePt t="172987" x="6359525" y="5807075"/>
          <p14:tracePt t="173032" x="6308725" y="5807075"/>
          <p14:tracePt t="173039" x="6196013" y="5843588"/>
          <p14:tracePt t="173054" x="6045200" y="5881688"/>
          <p14:tracePt t="173056" x="5870575" y="5894388"/>
          <p14:tracePt t="173072" x="5394325" y="5894388"/>
          <p14:tracePt t="173088" x="4919663" y="5894388"/>
          <p14:tracePt t="173104" x="4619625" y="5894388"/>
          <p14:tracePt t="173120" x="4430713" y="5894388"/>
          <p14:tracePt t="173137" x="4343400" y="5919788"/>
          <p14:tracePt t="173154" x="4268788" y="5956300"/>
          <p14:tracePt t="173170" x="4217988" y="6007100"/>
          <p14:tracePt t="173187" x="4205288" y="6045200"/>
          <p14:tracePt t="173204" x="4168775" y="6081713"/>
          <p14:tracePt t="173221" x="4156075" y="6107113"/>
          <p14:tracePt t="173238" x="4156075" y="6119813"/>
          <p14:tracePt t="173288" x="4156075" y="6107113"/>
          <p14:tracePt t="173296" x="4156075" y="6094413"/>
          <p14:tracePt t="173304" x="4168775" y="6069013"/>
          <p14:tracePt t="173321" x="4217988" y="6032500"/>
          <p14:tracePt t="173338" x="4268788" y="5994400"/>
          <p14:tracePt t="173354" x="4330700" y="5956300"/>
          <p14:tracePt t="173371" x="4418013" y="5894388"/>
          <p14:tracePt t="173388" x="4494213" y="5868988"/>
          <p14:tracePt t="173405" x="4581525" y="5832475"/>
          <p14:tracePt t="173407" x="4619625" y="5832475"/>
          <p14:tracePt t="173422" x="4656138" y="5819775"/>
          <p14:tracePt t="173424" x="4719638" y="5794375"/>
          <p14:tracePt t="173439" x="4868863" y="5756275"/>
          <p14:tracePt t="173455" x="5094288" y="5719763"/>
          <p14:tracePt t="173472" x="5332413" y="5694363"/>
          <p14:tracePt t="173488" x="5607050" y="5643563"/>
          <p14:tracePt t="173505" x="5832475" y="5607050"/>
          <p14:tracePt t="173521" x="6008688" y="5594350"/>
          <p14:tracePt t="173538" x="6134100" y="5581650"/>
          <p14:tracePt t="173555" x="6170613" y="5581650"/>
          <p14:tracePt t="173572" x="6196013" y="5581650"/>
          <p14:tracePt t="173588" x="6208713" y="5581650"/>
          <p14:tracePt t="173616" x="6196013" y="5581650"/>
          <p14:tracePt t="173624" x="6157913" y="5581650"/>
          <p14:tracePt t="173640" x="6070600" y="5581650"/>
          <p14:tracePt t="173655" x="6057900" y="5581650"/>
          <p14:tracePt t="173784" x="6083300" y="5543550"/>
          <p14:tracePt t="173792" x="6121400" y="5530850"/>
          <p14:tracePt t="173805" x="6157913" y="5518150"/>
          <p14:tracePt t="173824" x="6270625" y="5507038"/>
          <p14:tracePt t="173840" x="6308725" y="5494338"/>
          <p14:tracePt t="173856" x="6346825" y="5481638"/>
          <p14:tracePt t="173873" x="6396038" y="5468938"/>
          <p14:tracePt t="173889" x="6446838" y="5456238"/>
          <p14:tracePt t="173905" x="6521450" y="5443538"/>
          <p14:tracePt t="173923" x="6572250" y="5430838"/>
          <p14:tracePt t="173940" x="6596063" y="5430838"/>
          <p14:tracePt t="173956" x="6621463" y="5430838"/>
          <p14:tracePt t="173959" x="6621463" y="5418138"/>
          <p14:tracePt t="173973" x="6634163" y="5418138"/>
          <p14:tracePt t="174000" x="6646863" y="5418138"/>
          <p14:tracePt t="174016" x="6659563" y="5418138"/>
          <p14:tracePt t="174032" x="6672263" y="5407025"/>
          <p14:tracePt t="174048" x="6684963" y="5407025"/>
          <p14:tracePt t="174056" x="6696075" y="5394325"/>
          <p14:tracePt t="174073" x="6708775" y="5381625"/>
          <p14:tracePt t="174090" x="6746875" y="5368925"/>
          <p14:tracePt t="174106" x="6784975" y="5343525"/>
          <p14:tracePt t="174123" x="6846888" y="5305425"/>
          <p14:tracePt t="174140" x="6946900" y="5243513"/>
          <p14:tracePt t="174143" x="7010400" y="5205413"/>
          <p14:tracePt t="174157" x="7046913" y="5168900"/>
          <p14:tracePt t="174159" x="7072313" y="5143500"/>
          <p14:tracePt t="174174" x="7110413" y="5105400"/>
          <p14:tracePt t="174176" x="7134225" y="5092700"/>
          <p14:tracePt t="174190" x="7159625" y="5068888"/>
          <p14:tracePt t="174192" x="7197725" y="5043488"/>
          <p14:tracePt t="174207" x="7223125" y="4992688"/>
          <p14:tracePt t="174224" x="7272338" y="4968875"/>
          <p14:tracePt t="174240" x="7323138" y="4943475"/>
          <p14:tracePt t="174257" x="7372350" y="4930775"/>
          <p14:tracePt t="174273" x="7397750" y="4918075"/>
          <p14:tracePt t="174536" x="7397750" y="4905375"/>
          <p14:tracePt t="174544" x="7359650" y="4905375"/>
          <p14:tracePt t="174558" x="7235825" y="4892675"/>
          <p14:tracePt t="174560" x="7085013" y="4879975"/>
          <p14:tracePt t="174575" x="6772275" y="4879975"/>
          <p14:tracePt t="174593" x="6559550" y="4879975"/>
          <p14:tracePt t="174608" x="6446838" y="4879975"/>
          <p14:tracePt t="174623" x="6396038" y="4879975"/>
          <p14:tracePt t="174640" x="6383338" y="4879975"/>
          <p14:tracePt t="174808" x="6408738" y="4879975"/>
          <p14:tracePt t="174816" x="6446838" y="4879975"/>
          <p14:tracePt t="174825" x="6508750" y="4879975"/>
          <p14:tracePt t="174842" x="6608763" y="4892675"/>
          <p14:tracePt t="174858" x="6684963" y="4905375"/>
          <p14:tracePt t="174875" x="6734175" y="4918075"/>
          <p14:tracePt t="174992" x="6734175" y="4930775"/>
          <p14:tracePt t="175016" x="6734175" y="4943475"/>
          <p14:tracePt t="175040" x="6721475" y="4943475"/>
          <p14:tracePt t="175096" x="6734175" y="4943475"/>
          <p14:tracePt t="175104" x="6808788" y="4943475"/>
          <p14:tracePt t="175112" x="6959600" y="4943475"/>
          <p14:tracePt t="175126" x="7172325" y="4968875"/>
          <p14:tracePt t="175128" x="7497763" y="5018088"/>
          <p14:tracePt t="175143" x="8248650" y="5118100"/>
          <p14:tracePt t="175160" x="8786813" y="5181600"/>
          <p14:tracePt t="175176" x="9050338" y="5205413"/>
          <p14:tracePt t="175194" x="9150350" y="5218113"/>
          <p14:tracePt t="175296" x="9150350" y="5230813"/>
          <p14:tracePt t="175312" x="9137650" y="5230813"/>
          <p14:tracePt t="175328" x="9124950" y="5230813"/>
          <p14:tracePt t="175336" x="9124950" y="5243513"/>
          <p14:tracePt t="175343" x="9099550" y="5243513"/>
          <p14:tracePt t="175384" x="9088438" y="5243513"/>
          <p14:tracePt t="175447" x="9075738" y="5243513"/>
          <p14:tracePt t="175456" x="9063038" y="5243513"/>
          <p14:tracePt t="175536" x="9063038" y="5256213"/>
          <p14:tracePt t="175543" x="9050338" y="5268913"/>
          <p14:tracePt t="175551" x="9012238" y="5281613"/>
          <p14:tracePt t="175560" x="8986838" y="5305425"/>
          <p14:tracePt t="175577" x="8874125" y="5356225"/>
          <p14:tracePt t="175594" x="8699500" y="5407025"/>
          <p14:tracePt t="175610" x="8574088" y="5443538"/>
          <p14:tracePt t="175627" x="8499475" y="5468938"/>
          <p14:tracePt t="175644" x="8424863" y="5468938"/>
          <p14:tracePt t="175661" x="8324850" y="5494338"/>
          <p14:tracePt t="175663" x="8286750" y="5507038"/>
          <p14:tracePt t="175678" x="8235950" y="5507038"/>
          <p14:tracePt t="175680" x="8199438" y="5507038"/>
          <p14:tracePt t="175695" x="8074025" y="5518150"/>
          <p14:tracePt t="175711" x="7935913" y="5518150"/>
          <p14:tracePt t="175728" x="7848600" y="5518150"/>
          <p14:tracePt t="175744" x="7773988" y="5543550"/>
          <p14:tracePt t="175761" x="7723188" y="5543550"/>
          <p14:tracePt t="175777" x="7661275" y="5543550"/>
          <p14:tracePt t="175794" x="7635875" y="5543550"/>
          <p14:tracePt t="175811" x="7623175" y="5543550"/>
          <p14:tracePt t="176408" x="7610475" y="5543550"/>
          <p14:tracePt t="176416" x="7610475" y="5556250"/>
          <p14:tracePt t="177728" x="7610475" y="5568950"/>
          <p14:tracePt t="177735" x="7610475" y="5581650"/>
          <p14:tracePt t="177750" x="7610475" y="5607050"/>
          <p14:tracePt t="177752" x="7610475" y="5630863"/>
          <p14:tracePt t="177767" x="7610475" y="5668963"/>
          <p14:tracePt t="177783" x="7610475" y="5681663"/>
          <p14:tracePt t="182056" x="7610475" y="5694363"/>
          <p14:tracePt t="182063" x="7610475" y="5707063"/>
          <p14:tracePt t="182078" x="7610475" y="5732463"/>
          <p14:tracePt t="182080" x="7610475" y="5768975"/>
          <p14:tracePt t="182095" x="7610475" y="5781675"/>
          <p14:tracePt t="182112" x="7610475" y="5807075"/>
          <p14:tracePt t="185479" x="7572375" y="5807075"/>
          <p14:tracePt t="185488" x="7510463" y="5807075"/>
          <p14:tracePt t="185503" x="7310438" y="5681663"/>
          <p14:tracePt t="185520" x="7123113" y="5581650"/>
          <p14:tracePt t="185536" x="7010400" y="5468938"/>
          <p14:tracePt t="185553" x="6910388" y="5394325"/>
          <p14:tracePt t="185569" x="6859588" y="5343525"/>
          <p14:tracePt t="185586" x="6846888" y="5318125"/>
          <p14:tracePt t="185603" x="6846888" y="5305425"/>
          <p14:tracePt t="185620" x="6834188" y="5305425"/>
          <p14:tracePt t="187360" x="6821488" y="5305425"/>
          <p14:tracePt t="187368" x="6808788" y="5305425"/>
          <p14:tracePt t="187375" x="6784975" y="5294313"/>
          <p14:tracePt t="187391" x="6721475" y="5256213"/>
          <p14:tracePt t="187408" x="6672263" y="5218113"/>
          <p14:tracePt t="187425" x="6634163" y="5205413"/>
          <p14:tracePt t="187441" x="6621463" y="5205413"/>
          <p14:tracePt t="187464" x="6608763" y="5205413"/>
          <p14:tracePt t="187474" x="6608763" y="5194300"/>
          <p14:tracePt t="187491" x="6559550" y="5194300"/>
          <p14:tracePt t="187508" x="6496050" y="5181600"/>
          <p14:tracePt t="187511" x="6472238" y="5168900"/>
          <p14:tracePt t="187525" x="6446838" y="5156200"/>
          <p14:tracePt t="187528" x="6421438" y="5156200"/>
          <p14:tracePt t="187542" x="6421438" y="5143500"/>
          <p14:tracePt t="187544" x="6408738" y="5130800"/>
          <p14:tracePt t="187559" x="6408738" y="5105400"/>
          <p14:tracePt t="187575" x="6408738" y="5081588"/>
          <p14:tracePt t="187592" x="6408738" y="5068888"/>
          <p14:tracePt t="187608" x="6383338" y="5068888"/>
          <p14:tracePt t="187625" x="6346825" y="5068888"/>
          <p14:tracePt t="187736" x="6308725" y="5043488"/>
          <p14:tracePt t="187744" x="6270625" y="4992688"/>
          <p14:tracePt t="187759" x="6134100" y="4918075"/>
          <p14:tracePt t="187775" x="5945188" y="4818063"/>
          <p14:tracePt t="187792" x="5719763" y="4679950"/>
          <p14:tracePt t="187809" x="5507038" y="4579938"/>
          <p14:tracePt t="187825" x="5332413" y="4492625"/>
          <p14:tracePt t="187842" x="5119688" y="4392613"/>
          <p14:tracePt t="187859" x="4894263" y="4292600"/>
          <p14:tracePt t="187876" x="4594225" y="4241800"/>
          <p14:tracePt t="187892" x="4281488" y="4192588"/>
          <p14:tracePt t="187895" x="4156075" y="4179888"/>
          <p14:tracePt t="187908" x="4017963" y="4154488"/>
          <p14:tracePt t="187926" x="3792538" y="4129088"/>
          <p14:tracePt t="187928" x="3705225" y="4117975"/>
          <p14:tracePt t="187943" x="3617913" y="4117975"/>
          <p14:tracePt t="187960" x="3554413" y="4117975"/>
          <p14:tracePt t="187976" x="3492500" y="4117975"/>
          <p14:tracePt t="187992" x="3441700" y="4117975"/>
          <p14:tracePt t="188009" x="3392488" y="4117975"/>
          <p14:tracePt t="188026" x="3367088" y="4117975"/>
          <p14:tracePt t="188043" x="3341688" y="4117975"/>
          <p14:tracePt t="188060" x="3328988" y="4117975"/>
          <p14:tracePt t="188076" x="3305175" y="4117975"/>
          <p14:tracePt t="188079" x="3292475" y="4117975"/>
          <p14:tracePt t="188093" x="3267075" y="4117975"/>
          <p14:tracePt t="188095" x="3228975" y="4129088"/>
          <p14:tracePt t="188111" x="3167063" y="4141788"/>
          <p14:tracePt t="188113" x="3116263" y="4167188"/>
          <p14:tracePt t="188127" x="3028950" y="4179888"/>
          <p14:tracePt t="188144" x="2954338" y="4217988"/>
          <p14:tracePt t="188160" x="2890838" y="4241800"/>
          <p14:tracePt t="188176" x="2854325" y="4292600"/>
          <p14:tracePt t="188193" x="2828925" y="4341813"/>
          <p14:tracePt t="188209" x="2803525" y="4392613"/>
          <p14:tracePt t="188226" x="2803525" y="4443413"/>
          <p14:tracePt t="188243" x="2790825" y="4467225"/>
          <p14:tracePt t="188260" x="2790825" y="4492625"/>
          <p14:tracePt t="188263" x="2790825" y="4505325"/>
          <p14:tracePt t="188296" x="2790825" y="4518025"/>
          <p14:tracePt t="188303" x="2790825" y="4530725"/>
          <p14:tracePt t="188416" x="2816225" y="4554538"/>
          <p14:tracePt t="188424" x="2879725" y="4579938"/>
          <p14:tracePt t="188432" x="2928938" y="4618038"/>
          <p14:tracePt t="188444" x="3003550" y="4643438"/>
          <p14:tracePt t="188460" x="3167063" y="4718050"/>
          <p14:tracePt t="188463" x="3241675" y="4743450"/>
          <p14:tracePt t="188478" x="3317875" y="4768850"/>
          <p14:tracePt t="188480" x="3367088" y="4792663"/>
          <p14:tracePt t="188495" x="3505200" y="4843463"/>
          <p14:tracePt t="188511" x="3554413" y="4879975"/>
          <p14:tracePt t="188527" x="3605213" y="4892675"/>
          <p14:tracePt t="188544" x="3617913" y="4905375"/>
          <p14:tracePt t="188561" x="3643313" y="4905375"/>
          <p14:tracePt t="188583" x="3667125" y="4918075"/>
          <p14:tracePt t="188594" x="3679825" y="4918075"/>
          <p14:tracePt t="188611" x="3705225" y="4918075"/>
          <p14:tracePt t="188628" x="3767138" y="4943475"/>
          <p14:tracePt t="188644" x="3856038" y="4968875"/>
          <p14:tracePt t="188662" x="3979863" y="4992688"/>
          <p14:tracePt t="188664" x="4056063" y="5005388"/>
          <p14:tracePt t="188678" x="4130675" y="5030788"/>
          <p14:tracePt t="188680" x="4181475" y="5043488"/>
          <p14:tracePt t="188695" x="4318000" y="5068888"/>
          <p14:tracePt t="188712" x="4481513" y="5118100"/>
          <p14:tracePt t="188728" x="4681538" y="5181600"/>
          <p14:tracePt t="188745" x="4868863" y="5230813"/>
          <p14:tracePt t="188761" x="5045075" y="5281613"/>
          <p14:tracePt t="188778" x="5194300" y="5356225"/>
          <p14:tracePt t="188795" x="5319713" y="5418138"/>
          <p14:tracePt t="188812" x="5419725" y="5468938"/>
          <p14:tracePt t="188828" x="5495925" y="5507038"/>
          <p14:tracePt t="188845" x="5507038" y="5507038"/>
          <p14:tracePt t="188863" x="5507038" y="5518150"/>
          <p14:tracePt t="189160" x="5519738" y="5518150"/>
          <p14:tracePt t="189184" x="5532438" y="5518150"/>
          <p14:tracePt t="189208" x="5545138" y="5518150"/>
          <p14:tracePt t="189224" x="5557838" y="5518150"/>
          <p14:tracePt t="189231" x="5583238" y="5518150"/>
          <p14:tracePt t="189246" x="5607050" y="5507038"/>
          <p14:tracePt t="189248" x="5632450" y="5507038"/>
          <p14:tracePt t="189263" x="5683250" y="5494338"/>
          <p14:tracePt t="189280" x="5732463" y="5494338"/>
          <p14:tracePt t="189295" x="5757863" y="5494338"/>
          <p14:tracePt t="189313" x="5783263" y="5494338"/>
          <p14:tracePt t="189329" x="5795963" y="5494338"/>
          <p14:tracePt t="189346" x="5808663" y="5494338"/>
          <p14:tracePt t="189363" x="5821363" y="5494338"/>
          <p14:tracePt t="189480" x="5832475" y="5494338"/>
          <p14:tracePt t="189488" x="5832475" y="5507038"/>
          <p14:tracePt t="189497" x="5857875" y="5543550"/>
          <p14:tracePt t="189513" x="5895975" y="5607050"/>
          <p14:tracePt t="189530" x="5945188" y="5719763"/>
          <p14:tracePt t="189547" x="6008688" y="5807075"/>
          <p14:tracePt t="189563" x="6045200" y="5907088"/>
          <p14:tracePt t="189580" x="6083300" y="5969000"/>
          <p14:tracePt t="189583" x="6108700" y="6007100"/>
          <p14:tracePt t="189597" x="6121400" y="6019800"/>
          <p14:tracePt t="189599" x="6134100" y="6032500"/>
          <p14:tracePt t="189614" x="6134100" y="6045200"/>
          <p14:tracePt t="189936" x="6108700" y="6045200"/>
          <p14:tracePt t="189944" x="6083300" y="6032500"/>
          <p14:tracePt t="189952" x="6057900" y="6007100"/>
          <p14:tracePt t="189964" x="6034088" y="5994400"/>
          <p14:tracePt t="189982" x="5983288" y="5956300"/>
          <p14:tracePt t="189984" x="5957888" y="5932488"/>
          <p14:tracePt t="189999" x="5908675" y="5894388"/>
          <p14:tracePt t="190015" x="5832475" y="5819775"/>
          <p14:tracePt t="190032" x="5770563" y="5756275"/>
          <p14:tracePt t="190048" x="5745163" y="5707063"/>
          <p14:tracePt t="190064" x="5719763" y="5668963"/>
          <p14:tracePt t="190081" x="5708650" y="5619750"/>
          <p14:tracePt t="190098" x="5708650" y="5581650"/>
          <p14:tracePt t="190114" x="5695950" y="5543550"/>
          <p14:tracePt t="190132" x="5695950" y="5530850"/>
          <p14:tracePt t="190148" x="5695950" y="5518150"/>
          <p14:tracePt t="190152" x="5683250" y="5507038"/>
          <p14:tracePt t="190272" x="5683250" y="5494338"/>
          <p14:tracePt t="190280" x="5732463" y="5481638"/>
          <p14:tracePt t="190287" x="5832475" y="5468938"/>
          <p14:tracePt t="190299" x="5970588" y="5456238"/>
          <p14:tracePt t="190314" x="6283325" y="5443538"/>
          <p14:tracePt t="190332" x="6584950" y="5443538"/>
          <p14:tracePt t="190335" x="6684963" y="5443538"/>
          <p14:tracePt t="190349" x="6759575" y="5430838"/>
          <p14:tracePt t="190352" x="6808788" y="5418138"/>
          <p14:tracePt t="190366" x="6859588" y="5418138"/>
          <p14:tracePt t="190367" x="6897688" y="5418138"/>
          <p14:tracePt t="190383" x="6972300" y="5394325"/>
          <p14:tracePt t="190399" x="6997700" y="5381625"/>
          <p14:tracePt t="190415" x="7021513" y="5381625"/>
          <p14:tracePt t="190512" x="7010400" y="5381625"/>
          <p14:tracePt t="190520" x="6985000" y="5381625"/>
          <p14:tracePt t="190533" x="6934200" y="5381625"/>
          <p14:tracePt t="190535" x="6821488" y="5394325"/>
          <p14:tracePt t="190550" x="6672263" y="5394325"/>
          <p14:tracePt t="190552" x="6472238" y="5394325"/>
          <p14:tracePt t="190567" x="6134100" y="5394325"/>
          <p14:tracePt t="190584" x="5957888" y="5394325"/>
          <p14:tracePt t="190600" x="5921375" y="5394325"/>
          <p14:tracePt t="190648" x="5932488" y="5394325"/>
          <p14:tracePt t="190656" x="5983288" y="5394325"/>
          <p14:tracePt t="190665" x="6096000" y="5381625"/>
          <p14:tracePt t="190683" x="6508750" y="5381625"/>
          <p14:tracePt t="190700" x="6985000" y="5381625"/>
          <p14:tracePt t="190716" x="7535863" y="5381625"/>
          <p14:tracePt t="190719" x="7773988" y="5381625"/>
          <p14:tracePt t="190733" x="7986713" y="5381625"/>
          <p14:tracePt t="190736" x="8148638" y="5381625"/>
          <p14:tracePt t="190751" x="8299450" y="5381625"/>
          <p14:tracePt t="190767" x="8335963" y="5381625"/>
          <p14:tracePt t="190783" x="8348663" y="5381625"/>
          <p14:tracePt t="190880" x="8335963" y="5381625"/>
          <p14:tracePt t="190888" x="8312150" y="5381625"/>
          <p14:tracePt t="190900" x="8261350" y="5394325"/>
          <p14:tracePt t="190903" x="8186738" y="5407025"/>
          <p14:tracePt t="190917" x="8086725" y="5418138"/>
          <p14:tracePt t="190919" x="7974013" y="5430838"/>
          <p14:tracePt t="190934" x="7886700" y="5443538"/>
          <p14:tracePt t="190936" x="7835900" y="5443538"/>
          <p14:tracePt t="190951" x="7797800" y="5443538"/>
          <p14:tracePt t="191600" x="7785100" y="5443538"/>
          <p14:tracePt t="191608" x="7761288" y="5456238"/>
          <p14:tracePt t="191618" x="7710488" y="5468938"/>
          <p14:tracePt t="191635" x="7661275" y="5481638"/>
          <p14:tracePt t="191652" x="7635875" y="5494338"/>
          <p14:tracePt t="191669" x="7610475" y="5507038"/>
          <p14:tracePt t="191672" x="7597775" y="5507038"/>
          <p14:tracePt t="191686" x="7585075" y="5518150"/>
          <p14:tracePt t="191688" x="7572375" y="5530850"/>
          <p14:tracePt t="191872" x="7561263" y="5530850"/>
          <p14:tracePt t="191880" x="7548563" y="5530850"/>
          <p14:tracePt t="191887" x="7548563" y="5543550"/>
          <p14:tracePt t="191903" x="7523163" y="5568950"/>
          <p14:tracePt t="191920" x="7459663" y="5581650"/>
          <p14:tracePt t="191936" x="7410450" y="5619750"/>
          <p14:tracePt t="191954" x="7372350" y="5643563"/>
          <p14:tracePt t="191969" x="7348538" y="5656263"/>
          <p14:tracePt t="191992" x="7335838" y="5656263"/>
          <p14:tracePt t="192003" x="7335838" y="5668963"/>
          <p14:tracePt t="192020" x="7335838" y="5681663"/>
          <p14:tracePt t="192216" x="7323138" y="5681663"/>
          <p14:tracePt t="192240" x="7310438" y="5681663"/>
          <p14:tracePt t="192264" x="7297738" y="5681663"/>
          <p14:tracePt t="192271" x="7297738" y="5694363"/>
          <p14:tracePt t="192280" x="7285038" y="5694363"/>
          <p14:tracePt t="192287" x="7272338" y="5694363"/>
          <p14:tracePt t="192304" x="7235825" y="5719763"/>
          <p14:tracePt t="192321" x="7223125" y="5719763"/>
          <p14:tracePt t="192337" x="7197725" y="5719763"/>
          <p14:tracePt t="192354" x="7185025" y="5732463"/>
          <p14:tracePt t="192371" x="7172325" y="5732463"/>
          <p14:tracePt t="192387" x="7159625" y="5732463"/>
          <p14:tracePt t="192404" x="7146925" y="5756275"/>
          <p14:tracePt t="192423" x="7134225" y="5756275"/>
          <p14:tracePt t="192438" x="7123113" y="5756275"/>
          <p14:tracePt t="192440" x="7110413" y="5756275"/>
          <p14:tracePt t="192455" x="7097713" y="5756275"/>
          <p14:tracePt t="192472" x="7072313" y="5756275"/>
          <p14:tracePt t="193120" x="7059613" y="5756275"/>
          <p14:tracePt t="193128" x="7046913" y="5756275"/>
          <p14:tracePt t="193140" x="7021513" y="5756275"/>
          <p14:tracePt t="193156" x="6946900" y="5756275"/>
          <p14:tracePt t="193159" x="6910388" y="5756275"/>
          <p14:tracePt t="193173" x="6872288" y="5756275"/>
          <p14:tracePt t="193175" x="6808788" y="5743575"/>
          <p14:tracePt t="193190" x="6772275" y="5743575"/>
          <p14:tracePt t="193192" x="6746875" y="5743575"/>
          <p14:tracePt t="193207" x="6672263" y="5719763"/>
          <p14:tracePt t="193224" x="6634163" y="5719763"/>
          <p14:tracePt t="193240" x="6559550" y="5707063"/>
          <p14:tracePt t="193256" x="6483350" y="5694363"/>
          <p14:tracePt t="193273" x="6421438" y="5681663"/>
          <p14:tracePt t="193289" x="6346825" y="5668963"/>
          <p14:tracePt t="193306" x="6283325" y="5643563"/>
          <p14:tracePt t="193323" x="6208713" y="5630863"/>
          <p14:tracePt t="193340" x="6121400" y="5607050"/>
          <p14:tracePt t="193357" x="6045200" y="5594350"/>
          <p14:tracePt t="193359" x="6008688" y="5581650"/>
          <p14:tracePt t="193374" x="5957888" y="5568950"/>
          <p14:tracePt t="193375" x="5908675" y="5568950"/>
          <p14:tracePt t="193391" x="5808663" y="5543550"/>
          <p14:tracePt t="193407" x="5670550" y="5543550"/>
          <p14:tracePt t="193424" x="5570538" y="5530850"/>
          <p14:tracePt t="193440" x="5445125" y="5530850"/>
          <p14:tracePt t="193457" x="5332413" y="5530850"/>
          <p14:tracePt t="193473" x="5157788" y="5530850"/>
          <p14:tracePt t="193490" x="4956175" y="5518150"/>
          <p14:tracePt t="193507" x="4719638" y="5507038"/>
          <p14:tracePt t="193524" x="4481513" y="5481638"/>
          <p14:tracePt t="193541" x="4268788" y="5443538"/>
          <p14:tracePt t="193543" x="4181475" y="5443538"/>
          <p14:tracePt t="193558" x="4105275" y="5430838"/>
          <p14:tracePt t="193560" x="4068763" y="5418138"/>
          <p14:tracePt t="193575" x="4017963" y="5407025"/>
          <p14:tracePt t="193591" x="3979863" y="5394325"/>
          <p14:tracePt t="193607" x="3956050" y="5394325"/>
          <p14:tracePt t="193640" x="3943350" y="5394325"/>
          <p14:tracePt t="193720" x="3930650" y="5394325"/>
          <p14:tracePt t="193727" x="3917950" y="5394325"/>
          <p14:tracePt t="193742" x="3892550" y="5394325"/>
          <p14:tracePt t="193744" x="3867150" y="5394325"/>
          <p14:tracePt t="193775" x="3856038" y="5394325"/>
          <p14:tracePt t="193824" x="3856038" y="5381625"/>
          <p14:tracePt t="193840" x="3856038" y="5368925"/>
          <p14:tracePt t="193847" x="3856038" y="5356225"/>
          <p14:tracePt t="193858" x="3856038" y="5343525"/>
          <p14:tracePt t="193874" x="3843338" y="5318125"/>
          <p14:tracePt t="193892" x="3817938" y="5294313"/>
          <p14:tracePt t="193908" x="3756025" y="5243513"/>
          <p14:tracePt t="193912" x="3679825" y="5194300"/>
          <p14:tracePt t="193925" x="3605213" y="5130800"/>
          <p14:tracePt t="193928" x="3530600" y="5056188"/>
          <p14:tracePt t="193943" x="3292475" y="4868863"/>
          <p14:tracePt t="193959" x="3028950" y="4679950"/>
          <p14:tracePt t="193975" x="2778125" y="4479925"/>
          <p14:tracePt t="193992" x="2528888" y="4292600"/>
          <p14:tracePt t="194008" x="2278063" y="4105275"/>
          <p14:tracePt t="194025" x="2052638" y="3954463"/>
          <p14:tracePt t="194041" x="1914525" y="3854450"/>
          <p14:tracePt t="194058" x="1801813" y="3779838"/>
          <p14:tracePt t="194075" x="1714500" y="3729038"/>
          <p14:tracePt t="194092" x="1665288" y="3716338"/>
          <p14:tracePt t="194095" x="1652588" y="3703638"/>
          <p14:tracePt t="194109" x="1639888" y="3703638"/>
          <p14:tracePt t="194151" x="1639888" y="3679825"/>
          <p14:tracePt t="194168" x="1627188" y="3667125"/>
          <p14:tracePt t="194175" x="1627188" y="3654425"/>
          <p14:tracePt t="194320" x="1627188" y="3641725"/>
          <p14:tracePt t="194327" x="1627188" y="3629025"/>
          <p14:tracePt t="194344" x="1652588" y="3629025"/>
          <p14:tracePt t="194359" x="1665288" y="3629025"/>
          <p14:tracePt t="194376" x="1677988" y="3616325"/>
          <p14:tracePt t="194528" x="1689100" y="3590925"/>
          <p14:tracePt t="194535" x="1701800" y="3579813"/>
          <p14:tracePt t="194543" x="1714500" y="3567113"/>
          <p14:tracePt t="194560" x="1739900" y="3529013"/>
          <p14:tracePt t="194577" x="1765300" y="3479800"/>
          <p14:tracePt t="194593" x="1790700" y="3429000"/>
          <p14:tracePt t="194609" x="1801813" y="3403600"/>
          <p14:tracePt t="194627" x="1814513" y="3367088"/>
          <p14:tracePt t="194643" x="1814513" y="3354388"/>
          <p14:tracePt t="194783" x="1827213" y="3341688"/>
          <p14:tracePt t="194792" x="1827213" y="3328988"/>
          <p14:tracePt t="194799" x="1839913" y="3328988"/>
          <p14:tracePt t="194810" x="1865313" y="3328988"/>
          <p14:tracePt t="194827" x="1939925" y="3290888"/>
          <p14:tracePt t="194844" x="2014538" y="3254375"/>
          <p14:tracePt t="194861" x="2116138" y="3228975"/>
          <p14:tracePt t="194863" x="2165350" y="3203575"/>
          <p14:tracePt t="194878" x="2216150" y="3190875"/>
          <p14:tracePt t="194880" x="2252663" y="3178175"/>
          <p14:tracePt t="194895" x="2378075" y="3165475"/>
          <p14:tracePt t="194911" x="2528888" y="3141663"/>
          <p14:tracePt t="194928" x="2728913" y="3128963"/>
          <p14:tracePt t="194945" x="2954338" y="3103563"/>
          <p14:tracePt t="194961" x="3167063" y="3103563"/>
          <p14:tracePt t="194977" x="3317875" y="3103563"/>
          <p14:tracePt t="194994" x="3417888" y="3090863"/>
          <p14:tracePt t="195011" x="3479800" y="3078163"/>
          <p14:tracePt t="195028" x="3541713" y="3078163"/>
          <p14:tracePt t="195031" x="3579813" y="3078163"/>
          <p14:tracePt t="195044" x="3617913" y="3078163"/>
          <p14:tracePt t="195047" x="3667125" y="3078163"/>
          <p14:tracePt t="195062" x="3730625" y="3078163"/>
          <p14:tracePt t="195064" x="3779838" y="3078163"/>
          <p14:tracePt t="195079" x="3867150" y="3078163"/>
          <p14:tracePt t="195095" x="3930650" y="3078163"/>
          <p14:tracePt t="195111" x="3943350" y="3078163"/>
          <p14:tracePt t="195128" x="3968750" y="3078163"/>
          <p14:tracePt t="195145" x="3979863" y="3078163"/>
          <p14:tracePt t="195663" x="4005263" y="3078163"/>
          <p14:tracePt t="195672" x="4043363" y="3078163"/>
          <p14:tracePt t="195679" x="4068763" y="3065463"/>
          <p14:tracePt t="195696" x="4130675" y="3065463"/>
          <p14:tracePt t="195712" x="4181475" y="3041650"/>
          <p14:tracePt t="195729" x="4217988" y="3041650"/>
          <p14:tracePt t="196463" x="4230688" y="3041650"/>
          <p14:tracePt t="196472" x="4243388" y="3041650"/>
          <p14:tracePt t="196481" x="4268788" y="3041650"/>
          <p14:tracePt t="196498" x="4330700" y="3041650"/>
          <p14:tracePt t="196514" x="4381500" y="3041650"/>
          <p14:tracePt t="196532" x="4430713" y="3041650"/>
          <p14:tracePt t="196535" x="4456113" y="3028950"/>
          <p14:tracePt t="196549" x="4481513" y="3028950"/>
          <p14:tracePt t="196567" x="4494213" y="3028950"/>
          <p14:tracePt t="196592" x="4506913" y="3016250"/>
          <p14:tracePt t="197623" x="4494213" y="3016250"/>
          <p14:tracePt t="197648" x="4481513" y="3016250"/>
          <p14:tracePt t="197656" x="4468813" y="3028950"/>
          <p14:tracePt t="197668" x="4456113" y="3028950"/>
          <p14:tracePt t="197671" x="4443413" y="3041650"/>
          <p14:tracePt t="197685" x="4418013" y="3065463"/>
          <p14:tracePt t="197687" x="4418013" y="3078163"/>
          <p14:tracePt t="197702" x="4406900" y="3078163"/>
          <p14:tracePt t="197704" x="4406900" y="3103563"/>
          <p14:tracePt t="197719" x="4394200" y="3116263"/>
          <p14:tracePt t="197735" x="4381500" y="3141663"/>
          <p14:tracePt t="197752" x="4368800" y="3154363"/>
          <p14:tracePt t="197768" x="4356100" y="3178175"/>
          <p14:tracePt t="197785" x="4343400" y="3190875"/>
          <p14:tracePt t="197801" x="4343400" y="3216275"/>
          <p14:tracePt t="197818" x="4330700" y="3228975"/>
          <p14:tracePt t="197834" x="4330700" y="3254375"/>
          <p14:tracePt t="197960" x="4330700" y="3241675"/>
          <p14:tracePt t="197968" x="4330700" y="3228975"/>
          <p14:tracePt t="197975" x="4330700" y="3216275"/>
          <p14:tracePt t="197985" x="4330700" y="3190875"/>
          <p14:tracePt t="198002" x="4330700" y="3165475"/>
          <p14:tracePt t="198018" x="4330700" y="3141663"/>
          <p14:tracePt t="198035" x="4330700" y="3128963"/>
          <p14:tracePt t="198088" x="4330700" y="3116263"/>
          <p14:tracePt t="198103" x="4330700" y="3103563"/>
          <p14:tracePt t="198111" x="4294188" y="3078163"/>
          <p14:tracePt t="198119" x="4230688" y="3065463"/>
          <p14:tracePt t="198135" x="4105275" y="3016250"/>
          <p14:tracePt t="198152" x="4005263" y="2990850"/>
          <p14:tracePt t="198169" x="3943350" y="2965450"/>
          <p14:tracePt t="198186" x="3905250" y="2952750"/>
          <p14:tracePt t="198208" x="3892550" y="2952750"/>
          <p14:tracePt t="198592" x="3867150" y="2952750"/>
          <p14:tracePt t="198600" x="3856038" y="2952750"/>
          <p14:tracePt t="198607" x="3843338" y="2952750"/>
          <p14:tracePt t="198620" x="3817938" y="2941638"/>
          <p14:tracePt t="198623" x="3805238" y="2928938"/>
          <p14:tracePt t="198638" x="3792538" y="2928938"/>
          <p14:tracePt t="198640" x="3767138" y="2928938"/>
          <p14:tracePt t="198654" x="3756025" y="2928938"/>
          <p14:tracePt t="198656" x="3743325" y="2928938"/>
          <p14:tracePt t="198671" x="3717925" y="2928938"/>
          <p14:tracePt t="198687" x="3705225" y="2928938"/>
          <p14:tracePt t="199496" x="3705225" y="2916238"/>
          <p14:tracePt t="199504" x="3705225" y="2890838"/>
          <p14:tracePt t="199512" x="3717925" y="2878138"/>
          <p14:tracePt t="199522" x="3730625" y="2840038"/>
          <p14:tracePt t="199539" x="3756025" y="2765425"/>
          <p14:tracePt t="199556" x="3792538" y="2690813"/>
          <p14:tracePt t="199559" x="3817938" y="2640013"/>
          <p14:tracePt t="199573" x="3843338" y="2603500"/>
          <p14:tracePt t="199575" x="3856038" y="2578100"/>
          <p14:tracePt t="199590" x="3879850" y="2516188"/>
          <p14:tracePt t="199607" x="3905250" y="2478088"/>
          <p14:tracePt t="199623" x="3930650" y="2465388"/>
          <p14:tracePt t="199640" x="3930650" y="2439988"/>
          <p14:tracePt t="199657" x="3943350" y="2439988"/>
          <p14:tracePt t="199673" x="3968750" y="2427288"/>
          <p14:tracePt t="199696" x="3979863" y="2427288"/>
          <p14:tracePt t="199706" x="3992563" y="2414588"/>
          <p14:tracePt t="199723" x="4043363" y="2390775"/>
          <p14:tracePt t="199740" x="4092575" y="2365375"/>
          <p14:tracePt t="199743" x="4117975" y="2352675"/>
          <p14:tracePt t="199757" x="4156075" y="2327275"/>
          <p14:tracePt t="199759" x="4192588" y="2314575"/>
          <p14:tracePt t="199773" x="4217988" y="2290763"/>
          <p14:tracePt t="199775" x="4243388" y="2290763"/>
          <p14:tracePt t="199791" x="4294188" y="2252663"/>
          <p14:tracePt t="199807" x="4330700" y="2227263"/>
          <p14:tracePt t="199823" x="4356100" y="2201863"/>
          <p14:tracePt t="199841" x="4381500" y="2178050"/>
          <p14:tracePt t="199857" x="4418013" y="2152650"/>
          <p14:tracePt t="199873" x="4456113" y="2139950"/>
          <p14:tracePt t="199890" x="4468813" y="2127250"/>
          <p14:tracePt t="199907" x="4481513" y="2114550"/>
          <p14:tracePt t="199923" x="4494213" y="2114550"/>
          <p14:tracePt t="199941" x="4506913" y="2101850"/>
          <p14:tracePt t="200456" x="4506913" y="2089150"/>
          <p14:tracePt t="200463" x="4506913" y="2078038"/>
          <p14:tracePt t="200475" x="4506913" y="2065338"/>
          <p14:tracePt t="200492" x="4506913" y="2027238"/>
          <p14:tracePt t="200495" x="4506913" y="2014538"/>
          <p14:tracePt t="200508" x="4506913" y="2001838"/>
          <p14:tracePt t="200511" x="4506913" y="1978025"/>
          <p14:tracePt t="200525" x="4506913" y="1965325"/>
          <p14:tracePt t="200543" x="4506913" y="1939925"/>
          <p14:tracePt t="200559" x="4506913" y="1927225"/>
          <p14:tracePt t="200575" x="4506913" y="1914525"/>
          <p14:tracePt t="200624" x="4506913" y="1901825"/>
          <p14:tracePt t="200640" x="4518025" y="1889125"/>
          <p14:tracePt t="200656" x="4530725" y="1876425"/>
          <p14:tracePt t="200663" x="4530725" y="1865313"/>
          <p14:tracePt t="200676" x="4530725" y="1852613"/>
          <p14:tracePt t="200693" x="4543425" y="1839913"/>
          <p14:tracePt t="200695" x="4543425" y="1827213"/>
          <p14:tracePt t="200709" x="4543425" y="1814513"/>
          <p14:tracePt t="200726" x="4556125" y="1801813"/>
          <p14:tracePt t="200728" x="4568825" y="1789113"/>
          <p14:tracePt t="200743" x="4568825" y="1765300"/>
          <p14:tracePt t="200760" x="4581525" y="1752600"/>
          <p14:tracePt t="200776" x="4581525" y="1739900"/>
          <p14:tracePt t="200792" x="4594225" y="1727200"/>
          <p14:tracePt t="202119" x="4619625" y="1727200"/>
          <p14:tracePt t="202129" x="4630738" y="1727200"/>
          <p14:tracePt t="202136" x="4643438" y="1714500"/>
          <p14:tracePt t="202146" x="4668838" y="1701800"/>
          <p14:tracePt t="202163" x="4681538" y="1701800"/>
          <p14:tracePt t="202180" x="4706938" y="1701800"/>
          <p14:tracePt t="202197" x="4719638" y="1701800"/>
          <p14:tracePt t="202199" x="4732338" y="1701800"/>
          <p14:tracePt t="202213" x="4732338" y="1689100"/>
          <p14:tracePt t="202215" x="4743450" y="1689100"/>
          <p14:tracePt t="202344" x="4756150" y="1689100"/>
          <p14:tracePt t="202351" x="4768850" y="1689100"/>
          <p14:tracePt t="202363" x="4794250" y="1689100"/>
          <p14:tracePt t="202380" x="4843463" y="1689100"/>
          <p14:tracePt t="202397" x="4906963" y="1689100"/>
          <p14:tracePt t="202399" x="4932363" y="1689100"/>
          <p14:tracePt t="202414" x="4956175" y="1689100"/>
          <p14:tracePt t="202416" x="4994275" y="1689100"/>
          <p14:tracePt t="202431" x="5057775" y="1689100"/>
          <p14:tracePt t="202448" x="5119688" y="1689100"/>
          <p14:tracePt t="202464" x="5219700" y="1689100"/>
          <p14:tracePt t="202480" x="5357813" y="1689100"/>
          <p14:tracePt t="202497" x="5507038" y="1701800"/>
          <p14:tracePt t="202513" x="5632450" y="1701800"/>
          <p14:tracePt t="202531" x="5757863" y="1701800"/>
          <p14:tracePt t="202547" x="5845175" y="1727200"/>
          <p14:tracePt t="202564" x="5883275" y="1727200"/>
          <p14:tracePt t="202567" x="5908675" y="1727200"/>
          <p14:tracePt t="202703" x="5921375" y="1727200"/>
          <p14:tracePt t="202712" x="5932488" y="1727200"/>
          <p14:tracePt t="202719" x="5945188" y="1727200"/>
          <p14:tracePt t="202732" x="5970588" y="1727200"/>
          <p14:tracePt t="202748" x="6034088" y="1727200"/>
          <p14:tracePt t="202751" x="6057900" y="1727200"/>
          <p14:tracePt t="202765" x="6070600" y="1727200"/>
          <p14:tracePt t="202767" x="6096000" y="1727200"/>
          <p14:tracePt t="202782" x="6121400" y="1727200"/>
          <p14:tracePt t="202784" x="6146800" y="1727200"/>
          <p14:tracePt t="202799" x="6170613" y="1727200"/>
          <p14:tracePt t="202815" x="6234113" y="1727200"/>
          <p14:tracePt t="202832" x="6321425" y="1727200"/>
          <p14:tracePt t="202848" x="6421438" y="1739900"/>
          <p14:tracePt t="202865" x="6483350" y="1739900"/>
          <p14:tracePt t="202881" x="6508750" y="1739900"/>
          <p14:tracePt t="202898" x="6534150" y="1739900"/>
          <p14:tracePt t="202915" x="6584950" y="1765300"/>
          <p14:tracePt t="202932" x="6634163" y="1765300"/>
          <p14:tracePt t="202934" x="6659563" y="1765300"/>
          <p14:tracePt t="202948" x="6672263" y="1765300"/>
          <p14:tracePt t="203192" x="6672263" y="1776413"/>
          <p14:tracePt t="203199" x="6659563" y="1776413"/>
          <p14:tracePt t="203224" x="6646863" y="1776413"/>
          <p14:tracePt t="203239" x="6634163" y="1789113"/>
          <p14:tracePt t="203248" x="6621463" y="1789113"/>
          <p14:tracePt t="203256" x="6596063" y="1789113"/>
          <p14:tracePt t="203265" x="6559550" y="1789113"/>
          <p14:tracePt t="203282" x="6446838" y="1789113"/>
          <p14:tracePt t="203299" x="6270625" y="1776413"/>
          <p14:tracePt t="203316" x="6096000" y="1752600"/>
          <p14:tracePt t="203319" x="6034088" y="1752600"/>
          <p14:tracePt t="203334" x="5957888" y="1739900"/>
          <p14:tracePt t="203336" x="5883275" y="1727200"/>
          <p14:tracePt t="203350" x="5832475" y="1727200"/>
          <p14:tracePt t="203352" x="5783263" y="1727200"/>
          <p14:tracePt t="203367" x="5695950" y="1727200"/>
          <p14:tracePt t="203383" x="5607050" y="1714500"/>
          <p14:tracePt t="203399" x="5495925" y="1714500"/>
          <p14:tracePt t="203416" x="5394325" y="1714500"/>
          <p14:tracePt t="203433" x="5281613" y="1714500"/>
          <p14:tracePt t="203449" x="5170488" y="1689100"/>
          <p14:tracePt t="203466" x="5094288" y="1689100"/>
          <p14:tracePt t="203483" x="5032375" y="1689100"/>
          <p14:tracePt t="203500" x="4981575" y="1689100"/>
          <p14:tracePt t="203517" x="4932363" y="1689100"/>
          <p14:tracePt t="203519" x="4906963" y="1689100"/>
          <p14:tracePt t="203535" x="4868863" y="1689100"/>
          <p14:tracePt t="203551" x="4794250" y="1689100"/>
          <p14:tracePt t="203567" x="4743450" y="1689100"/>
          <p14:tracePt t="203583" x="4732338" y="1689100"/>
          <p14:tracePt t="203600" x="4719638" y="1689100"/>
          <p14:tracePt t="203711" x="4706938" y="1689100"/>
          <p14:tracePt t="203719" x="4681538" y="1689100"/>
          <p14:tracePt t="203735" x="4656138" y="1689100"/>
          <p14:tracePt t="203751" x="4630738" y="1689100"/>
          <p14:tracePt t="203767" x="4619625" y="1689100"/>
          <p14:tracePt t="203799" x="4606925" y="1689100"/>
          <p14:tracePt t="203807" x="4594225" y="1689100"/>
          <p14:tracePt t="203817" x="4581525" y="1689100"/>
          <p14:tracePt t="203834" x="4518025" y="1689100"/>
          <p14:tracePt t="203851" x="4456113" y="1689100"/>
          <p14:tracePt t="203868" x="4418013" y="1689100"/>
          <p14:tracePt t="203884" x="4368800" y="1701800"/>
          <p14:tracePt t="203901" x="4330700" y="1701800"/>
          <p14:tracePt t="203903" x="4318000" y="1701800"/>
          <p14:tracePt t="203919" x="4305300" y="1701800"/>
          <p14:tracePt t="203935" x="4243388" y="1701800"/>
          <p14:tracePt t="203951" x="4192588" y="1714500"/>
          <p14:tracePt t="203968" x="4156075" y="1714500"/>
          <p14:tracePt t="203984" x="4143375" y="1714500"/>
          <p14:tracePt t="204039" x="4130675" y="1714500"/>
          <p14:tracePt t="204048" x="4117975" y="1714500"/>
          <p14:tracePt t="204063" x="4105275" y="1714500"/>
          <p14:tracePt t="204080" x="4092575" y="1714500"/>
          <p14:tracePt t="205303" x="4105275" y="1714500"/>
          <p14:tracePt t="205311" x="4143375" y="1714500"/>
          <p14:tracePt t="205321" x="4192588" y="1727200"/>
          <p14:tracePt t="205338" x="4268788" y="1739900"/>
          <p14:tracePt t="205354" x="4330700" y="1752600"/>
          <p14:tracePt t="205371" x="4356100" y="1765300"/>
          <p14:tracePt t="205388" x="4368800" y="1765300"/>
          <p14:tracePt t="205405" x="4381500" y="1765300"/>
          <p14:tracePt t="205487" x="4394200" y="1765300"/>
          <p14:tracePt t="205495" x="4430713" y="1776413"/>
          <p14:tracePt t="205504" x="4481513" y="1789113"/>
          <p14:tracePt t="205521" x="4619625" y="1814513"/>
          <p14:tracePt t="205538" x="4756150" y="1839913"/>
          <p14:tracePt t="205554" x="4843463" y="1839913"/>
          <p14:tracePt t="205572" x="4881563" y="1852613"/>
          <p14:tracePt t="206184" x="4894263" y="1852613"/>
          <p14:tracePt t="206192" x="4906963" y="1852613"/>
          <p14:tracePt t="206207" x="4968875" y="1876425"/>
          <p14:tracePt t="206224" x="5006975" y="1876425"/>
          <p14:tracePt t="206241" x="5032375" y="1889125"/>
          <p14:tracePt t="206256" x="5057775" y="1889125"/>
          <p14:tracePt t="206312" x="5068888" y="1889125"/>
          <p14:tracePt t="206328" x="5081588" y="1889125"/>
          <p14:tracePt t="206351" x="5094288" y="1889125"/>
          <p14:tracePt t="206647" x="5106988" y="1889125"/>
          <p14:tracePt t="206656" x="5132388" y="1889125"/>
          <p14:tracePt t="206663" x="5170488" y="1889125"/>
          <p14:tracePt t="206674" x="5232400" y="1889125"/>
          <p14:tracePt t="206691" x="5319713" y="1889125"/>
          <p14:tracePt t="206708" x="5345113" y="1889125"/>
          <p14:tracePt t="206711" x="5357813" y="1889125"/>
          <p14:tracePt t="206999" x="5357813" y="1914525"/>
          <p14:tracePt t="207015" x="5357813" y="1927225"/>
          <p14:tracePt t="207031" x="5370513" y="1927225"/>
          <p14:tracePt t="207040" x="5370513" y="1939925"/>
          <p14:tracePt t="207048" x="5370513" y="1952625"/>
          <p14:tracePt t="207059" x="5370513" y="1965325"/>
          <p14:tracePt t="207076" x="5370513" y="1989138"/>
          <p14:tracePt t="207092" x="5370513" y="2001838"/>
          <p14:tracePt t="207095" x="5383213" y="2027238"/>
          <p14:tracePt t="207111" x="5383213" y="2039938"/>
          <p14:tracePt t="207127" x="5383213" y="2065338"/>
          <p14:tracePt t="207143" x="5394325" y="2065338"/>
          <p14:tracePt t="207159" x="5394325" y="2078038"/>
          <p14:tracePt t="207176" x="5394325" y="2089150"/>
          <p14:tracePt t="209759" x="5394325" y="2101850"/>
          <p14:tracePt t="209767" x="5394325" y="2114550"/>
          <p14:tracePt t="209775" x="5407025" y="2139950"/>
          <p14:tracePt t="209783" x="5432425" y="2152650"/>
          <p14:tracePt t="209800" x="5519738" y="2190750"/>
          <p14:tracePt t="209816" x="5570538" y="2227263"/>
          <p14:tracePt t="209833" x="5619750" y="2252663"/>
          <p14:tracePt t="209849" x="5645150" y="2252663"/>
          <p14:tracePt t="209866" x="5657850" y="2252663"/>
          <p14:tracePt t="209883" x="5670550" y="2252663"/>
          <p14:tracePt t="209900" x="5683250" y="2252663"/>
          <p14:tracePt t="209975" x="5683250" y="2265363"/>
          <p14:tracePt t="209983" x="5683250" y="2278063"/>
          <p14:tracePt t="210000" x="5683250" y="2290763"/>
          <p14:tracePt t="210016" x="5683250" y="2303463"/>
          <p14:tracePt t="210039" x="5670550" y="2303463"/>
          <p14:tracePt t="210055" x="5670550" y="2314575"/>
          <p14:tracePt t="210064" x="5657850" y="2314575"/>
          <p14:tracePt t="210839" x="5645150" y="2314575"/>
          <p14:tracePt t="210856" x="5632450" y="2314575"/>
          <p14:tracePt t="210872" x="5619750" y="2314575"/>
          <p14:tracePt t="210879" x="5607050" y="2327275"/>
          <p14:tracePt t="210895" x="5583238" y="2327275"/>
          <p14:tracePt t="210904" x="5557838" y="2327275"/>
          <p14:tracePt t="210919" x="5470525" y="2327275"/>
          <p14:tracePt t="210936" x="5394325" y="2327275"/>
          <p14:tracePt t="210953" x="5307013" y="2327275"/>
          <p14:tracePt t="210969" x="5245100" y="2327275"/>
          <p14:tracePt t="210986" x="5219700" y="2327275"/>
          <p14:tracePt t="211003" x="5207000" y="2327275"/>
          <p14:tracePt t="211079" x="5194300" y="2327275"/>
          <p14:tracePt t="211743" x="5181600" y="2327275"/>
          <p14:tracePt t="211783" x="5170488" y="2327275"/>
          <p14:tracePt t="212279" x="5157788" y="2327275"/>
          <p14:tracePt t="212288" x="5145088" y="2327275"/>
          <p14:tracePt t="212296" x="5119688" y="2339975"/>
          <p14:tracePt t="212306" x="5081588" y="2352675"/>
          <p14:tracePt t="212323" x="4945063" y="2352675"/>
          <p14:tracePt t="212340" x="4732338" y="2352675"/>
          <p14:tracePt t="212357" x="4418013" y="2352675"/>
          <p14:tracePt t="212359" x="4230688" y="2352675"/>
          <p14:tracePt t="212373" x="4030663" y="2352675"/>
          <p14:tracePt t="212375" x="3817938" y="2352675"/>
          <p14:tracePt t="212391" x="3341688" y="2352675"/>
          <p14:tracePt t="212407" x="2992438" y="2352675"/>
          <p14:tracePt t="212423" x="2728913" y="2352675"/>
          <p14:tracePt t="212440" x="2554288" y="2352675"/>
          <p14:tracePt t="212457" x="2490788" y="2339975"/>
          <p14:tracePt t="212473" x="2465388" y="2339975"/>
          <p14:tracePt t="212490" x="2452688" y="2339975"/>
          <p14:tracePt t="212507" x="2416175" y="2339975"/>
          <p14:tracePt t="212523" x="2365375" y="2339975"/>
          <p14:tracePt t="212540" x="2316163" y="2365375"/>
          <p14:tracePt t="212543" x="2316163" y="2378075"/>
          <p14:tracePt t="212557" x="2303463" y="2390775"/>
          <p14:tracePt t="212560" x="2303463" y="2403475"/>
          <p14:tracePt t="212574" x="2303463" y="2414588"/>
          <p14:tracePt t="212576" x="2316163" y="2452688"/>
          <p14:tracePt t="212591" x="2365375" y="2516188"/>
          <p14:tracePt t="212607" x="2378075" y="2527300"/>
          <p14:tracePt t="212767" x="2378075" y="2516188"/>
          <p14:tracePt t="212775" x="2365375" y="2516188"/>
          <p14:tracePt t="212783" x="2339975" y="2490788"/>
          <p14:tracePt t="212791" x="2316163" y="2465388"/>
          <p14:tracePt t="212808" x="2290763" y="2427288"/>
          <p14:tracePt t="212824" x="2228850" y="2378075"/>
          <p14:tracePt t="212840" x="2139950" y="2327275"/>
          <p14:tracePt t="212857" x="2065338" y="2290763"/>
          <p14:tracePt t="212874" x="1965325" y="2239963"/>
          <p14:tracePt t="212891" x="1939925" y="2227263"/>
          <p14:tracePt t="212908" x="1914525" y="2178050"/>
          <p14:tracePt t="212911" x="1903413" y="2152650"/>
          <p14:tracePt t="212925" x="1878013" y="2139950"/>
          <p14:tracePt t="212942" x="1852613" y="2078038"/>
          <p14:tracePt t="212943" x="1839913" y="2052638"/>
          <p14:tracePt t="212958" x="1827213" y="1989138"/>
          <p14:tracePt t="212975" x="1814513" y="1901825"/>
          <p14:tracePt t="212991" x="1790700" y="1727200"/>
          <p14:tracePt t="213008" x="1765300" y="1527175"/>
          <p14:tracePt t="213025" x="1739900" y="1339850"/>
          <p14:tracePt t="213041" x="1727200" y="1163638"/>
          <p14:tracePt t="213058" x="1701800" y="976313"/>
          <p14:tracePt t="213074" x="1652588" y="801688"/>
          <p14:tracePt t="213092" x="1601788" y="638175"/>
          <p14:tracePt t="213094" x="1577975" y="563563"/>
          <p14:tracePt t="213108" x="1552575" y="500063"/>
          <p14:tracePt t="213111" x="1527175" y="425450"/>
          <p14:tracePt t="213124" x="1501775" y="338138"/>
          <p14:tracePt t="213127" x="1465263" y="263525"/>
          <p14:tracePt t="213142" x="1389063" y="100013"/>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sp>
        <p:nvSpPr>
          <p:cNvPr id="24" name="TextBox 23"/>
          <p:cNvSpPr txBox="1"/>
          <p:nvPr/>
        </p:nvSpPr>
        <p:spPr>
          <a:xfrm>
            <a:off x="1475367" y="1560246"/>
            <a:ext cx="8757139" cy="3323987"/>
          </a:xfrm>
          <a:prstGeom prst="rect">
            <a:avLst/>
          </a:prstGeom>
          <a:noFill/>
        </p:spPr>
        <p:txBody>
          <a:bodyPr wrap="square" rtlCol="0">
            <a:spAutoFit/>
          </a:bodyPr>
          <a:lstStyle/>
          <a:p>
            <a:pPr marL="457200" lvl="0" indent="-457200" algn="just">
              <a:lnSpc>
                <a:spcPct val="150000"/>
              </a:lnSpc>
              <a:buFont typeface="Arial" panose="020B0604020202020204" pitchFamily="34" charset="0"/>
              <a:buChar char="•"/>
            </a:pPr>
            <a:r>
              <a:rPr lang="en-US" sz="2800" b="1" dirty="0">
                <a:latin typeface="Alexandria"/>
              </a:rPr>
              <a:t>Note that: </a:t>
            </a:r>
            <a:r>
              <a:rPr lang="en-US" sz="2800" dirty="0">
                <a:latin typeface="Alexandria"/>
              </a:rPr>
              <a:t>“A categorical variable is considered binary or dichotomous when it has only two possible categories. </a:t>
            </a:r>
          </a:p>
          <a:p>
            <a:pPr marL="457200" lvl="0" indent="-457200" algn="just">
              <a:lnSpc>
                <a:spcPct val="150000"/>
              </a:lnSpc>
              <a:buFont typeface="Arial" panose="020B0604020202020204" pitchFamily="34" charset="0"/>
              <a:buChar char="•"/>
            </a:pPr>
            <a:r>
              <a:rPr lang="en-US" sz="2800" dirty="0">
                <a:latin typeface="Alexandria"/>
              </a:rPr>
              <a:t>Examples include 'Yes/No,' 'Alive/Dead,' or 'Patient has disease/Patient does not have disease.”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oogle Shape;6277;p53"/>
          <p:cNvGrpSpPr/>
          <p:nvPr/>
        </p:nvGrpSpPr>
        <p:grpSpPr>
          <a:xfrm>
            <a:off x="180430" y="4884232"/>
            <a:ext cx="2087985" cy="1769891"/>
            <a:chOff x="-34421275" y="2631050"/>
            <a:chExt cx="295375" cy="291450"/>
          </a:xfrm>
        </p:grpSpPr>
        <p:sp>
          <p:nvSpPr>
            <p:cNvPr id="8" name="Google Shape;6278;p53"/>
            <p:cNvSpPr/>
            <p:nvPr/>
          </p:nvSpPr>
          <p:spPr>
            <a:xfrm>
              <a:off x="-34421275" y="2639125"/>
              <a:ext cx="288275" cy="283375"/>
            </a:xfrm>
            <a:custGeom>
              <a:avLst/>
              <a:gdLst/>
              <a:ahLst/>
              <a:cxnLst/>
              <a:rect l="l" t="t" r="r" b="b"/>
              <a:pathLst>
                <a:path w="11531" h="11335" extrusionOk="0">
                  <a:moveTo>
                    <a:pt x="5592" y="717"/>
                  </a:moveTo>
                  <a:cubicBezTo>
                    <a:pt x="5679" y="717"/>
                    <a:pt x="5766" y="749"/>
                    <a:pt x="5829" y="812"/>
                  </a:cubicBezTo>
                  <a:lnTo>
                    <a:pt x="10680" y="5663"/>
                  </a:lnTo>
                  <a:cubicBezTo>
                    <a:pt x="10775" y="5758"/>
                    <a:pt x="10775" y="6010"/>
                    <a:pt x="10680" y="6136"/>
                  </a:cubicBezTo>
                  <a:cubicBezTo>
                    <a:pt x="10617" y="6183"/>
                    <a:pt x="10523" y="6207"/>
                    <a:pt x="10432" y="6207"/>
                  </a:cubicBezTo>
                  <a:cubicBezTo>
                    <a:pt x="10342" y="6207"/>
                    <a:pt x="10255" y="6183"/>
                    <a:pt x="10208" y="6136"/>
                  </a:cubicBezTo>
                  <a:lnTo>
                    <a:pt x="5356" y="1284"/>
                  </a:lnTo>
                  <a:cubicBezTo>
                    <a:pt x="5230" y="1158"/>
                    <a:pt x="5230" y="938"/>
                    <a:pt x="5356" y="812"/>
                  </a:cubicBezTo>
                  <a:cubicBezTo>
                    <a:pt x="5419" y="749"/>
                    <a:pt x="5506" y="717"/>
                    <a:pt x="5592" y="717"/>
                  </a:cubicBezTo>
                  <a:close/>
                  <a:moveTo>
                    <a:pt x="8444" y="7239"/>
                  </a:moveTo>
                  <a:lnTo>
                    <a:pt x="8538" y="7396"/>
                  </a:lnTo>
                  <a:cubicBezTo>
                    <a:pt x="8696" y="7554"/>
                    <a:pt x="8664" y="7806"/>
                    <a:pt x="8475" y="7932"/>
                  </a:cubicBezTo>
                  <a:lnTo>
                    <a:pt x="5923" y="9223"/>
                  </a:lnTo>
                  <a:cubicBezTo>
                    <a:pt x="5873" y="9261"/>
                    <a:pt x="5819" y="9278"/>
                    <a:pt x="5763" y="9278"/>
                  </a:cubicBezTo>
                  <a:cubicBezTo>
                    <a:pt x="5678" y="9278"/>
                    <a:pt x="5590" y="9237"/>
                    <a:pt x="5514" y="9160"/>
                  </a:cubicBezTo>
                  <a:lnTo>
                    <a:pt x="5230" y="8877"/>
                  </a:lnTo>
                  <a:cubicBezTo>
                    <a:pt x="6301" y="8089"/>
                    <a:pt x="7341" y="7617"/>
                    <a:pt x="8444" y="7239"/>
                  </a:cubicBezTo>
                  <a:close/>
                  <a:moveTo>
                    <a:pt x="5230" y="2198"/>
                  </a:moveTo>
                  <a:lnTo>
                    <a:pt x="9294" y="6230"/>
                  </a:lnTo>
                  <a:cubicBezTo>
                    <a:pt x="7908" y="6703"/>
                    <a:pt x="5797" y="7270"/>
                    <a:pt x="3560" y="9381"/>
                  </a:cubicBezTo>
                  <a:lnTo>
                    <a:pt x="2080" y="7932"/>
                  </a:lnTo>
                  <a:cubicBezTo>
                    <a:pt x="3340" y="6608"/>
                    <a:pt x="4285" y="5033"/>
                    <a:pt x="4852" y="3395"/>
                  </a:cubicBezTo>
                  <a:lnTo>
                    <a:pt x="5230" y="2198"/>
                  </a:lnTo>
                  <a:close/>
                  <a:moveTo>
                    <a:pt x="1138" y="8089"/>
                  </a:moveTo>
                  <a:cubicBezTo>
                    <a:pt x="1229" y="8089"/>
                    <a:pt x="1323" y="8121"/>
                    <a:pt x="1386" y="8184"/>
                  </a:cubicBezTo>
                  <a:lnTo>
                    <a:pt x="3308" y="10105"/>
                  </a:lnTo>
                  <a:cubicBezTo>
                    <a:pt x="3434" y="10231"/>
                    <a:pt x="3434" y="10452"/>
                    <a:pt x="3308" y="10578"/>
                  </a:cubicBezTo>
                  <a:cubicBezTo>
                    <a:pt x="3245" y="10641"/>
                    <a:pt x="3159" y="10673"/>
                    <a:pt x="3072" y="10673"/>
                  </a:cubicBezTo>
                  <a:cubicBezTo>
                    <a:pt x="2985" y="10673"/>
                    <a:pt x="2899" y="10641"/>
                    <a:pt x="2836" y="10578"/>
                  </a:cubicBezTo>
                  <a:lnTo>
                    <a:pt x="914" y="8656"/>
                  </a:lnTo>
                  <a:cubicBezTo>
                    <a:pt x="788" y="8530"/>
                    <a:pt x="788" y="8278"/>
                    <a:pt x="914" y="8184"/>
                  </a:cubicBezTo>
                  <a:cubicBezTo>
                    <a:pt x="961" y="8121"/>
                    <a:pt x="1048" y="8089"/>
                    <a:pt x="1138" y="8089"/>
                  </a:cubicBezTo>
                  <a:close/>
                  <a:moveTo>
                    <a:pt x="5565" y="0"/>
                  </a:moveTo>
                  <a:cubicBezTo>
                    <a:pt x="5301" y="0"/>
                    <a:pt x="5041" y="103"/>
                    <a:pt x="4852" y="307"/>
                  </a:cubicBezTo>
                  <a:cubicBezTo>
                    <a:pt x="4474" y="654"/>
                    <a:pt x="4442" y="1158"/>
                    <a:pt x="4694" y="1568"/>
                  </a:cubicBezTo>
                  <a:lnTo>
                    <a:pt x="4159" y="3143"/>
                  </a:lnTo>
                  <a:cubicBezTo>
                    <a:pt x="3655" y="4655"/>
                    <a:pt x="2710" y="6199"/>
                    <a:pt x="1575" y="7428"/>
                  </a:cubicBezTo>
                  <a:cubicBezTo>
                    <a:pt x="1422" y="7357"/>
                    <a:pt x="1259" y="7321"/>
                    <a:pt x="1100" y="7321"/>
                  </a:cubicBezTo>
                  <a:cubicBezTo>
                    <a:pt x="834" y="7321"/>
                    <a:pt x="575" y="7420"/>
                    <a:pt x="378" y="7617"/>
                  </a:cubicBezTo>
                  <a:cubicBezTo>
                    <a:pt x="0" y="8026"/>
                    <a:pt x="0" y="8688"/>
                    <a:pt x="378" y="9066"/>
                  </a:cubicBezTo>
                  <a:lnTo>
                    <a:pt x="2363" y="11051"/>
                  </a:lnTo>
                  <a:cubicBezTo>
                    <a:pt x="2552" y="11240"/>
                    <a:pt x="2820" y="11334"/>
                    <a:pt x="3088" y="11334"/>
                  </a:cubicBezTo>
                  <a:cubicBezTo>
                    <a:pt x="3356" y="11334"/>
                    <a:pt x="3623" y="11240"/>
                    <a:pt x="3812" y="11051"/>
                  </a:cubicBezTo>
                  <a:cubicBezTo>
                    <a:pt x="4127" y="10736"/>
                    <a:pt x="4222" y="10263"/>
                    <a:pt x="4001" y="9853"/>
                  </a:cubicBezTo>
                  <a:cubicBezTo>
                    <a:pt x="4222" y="9664"/>
                    <a:pt x="4442" y="9475"/>
                    <a:pt x="4694" y="9286"/>
                  </a:cubicBezTo>
                  <a:lnTo>
                    <a:pt x="5041" y="9633"/>
                  </a:lnTo>
                  <a:cubicBezTo>
                    <a:pt x="5238" y="9830"/>
                    <a:pt x="5496" y="9928"/>
                    <a:pt x="5755" y="9928"/>
                  </a:cubicBezTo>
                  <a:cubicBezTo>
                    <a:pt x="5910" y="9928"/>
                    <a:pt x="6065" y="9893"/>
                    <a:pt x="6207" y="9822"/>
                  </a:cubicBezTo>
                  <a:lnTo>
                    <a:pt x="8790" y="8530"/>
                  </a:lnTo>
                  <a:cubicBezTo>
                    <a:pt x="9357" y="8215"/>
                    <a:pt x="9515" y="7459"/>
                    <a:pt x="9137" y="6986"/>
                  </a:cubicBezTo>
                  <a:lnTo>
                    <a:pt x="9893" y="6766"/>
                  </a:lnTo>
                  <a:cubicBezTo>
                    <a:pt x="10050" y="6858"/>
                    <a:pt x="10229" y="6906"/>
                    <a:pt x="10412" y="6906"/>
                  </a:cubicBezTo>
                  <a:cubicBezTo>
                    <a:pt x="10668" y="6906"/>
                    <a:pt x="10932" y="6811"/>
                    <a:pt x="11153" y="6608"/>
                  </a:cubicBezTo>
                  <a:cubicBezTo>
                    <a:pt x="11531" y="6199"/>
                    <a:pt x="11531" y="5537"/>
                    <a:pt x="11153" y="5128"/>
                  </a:cubicBezTo>
                  <a:lnTo>
                    <a:pt x="6301" y="307"/>
                  </a:lnTo>
                  <a:cubicBezTo>
                    <a:pt x="6096" y="103"/>
                    <a:pt x="5829" y="0"/>
                    <a:pt x="556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9" name="Google Shape;6279;p53"/>
            <p:cNvSpPr/>
            <p:nvPr/>
          </p:nvSpPr>
          <p:spPr>
            <a:xfrm>
              <a:off x="-34181850" y="2644625"/>
              <a:ext cx="41775" cy="41575"/>
            </a:xfrm>
            <a:custGeom>
              <a:avLst/>
              <a:gdLst/>
              <a:ahLst/>
              <a:cxnLst/>
              <a:rect l="l" t="t" r="r" b="b"/>
              <a:pathLst>
                <a:path w="1671" h="1663" extrusionOk="0">
                  <a:moveTo>
                    <a:pt x="1328" y="1"/>
                  </a:moveTo>
                  <a:cubicBezTo>
                    <a:pt x="1237" y="1"/>
                    <a:pt x="1151" y="40"/>
                    <a:pt x="1103" y="119"/>
                  </a:cubicBezTo>
                  <a:lnTo>
                    <a:pt x="95" y="1096"/>
                  </a:lnTo>
                  <a:cubicBezTo>
                    <a:pt x="1" y="1222"/>
                    <a:pt x="1" y="1442"/>
                    <a:pt x="95" y="1568"/>
                  </a:cubicBezTo>
                  <a:cubicBezTo>
                    <a:pt x="158" y="1631"/>
                    <a:pt x="253" y="1663"/>
                    <a:pt x="343" y="1663"/>
                  </a:cubicBezTo>
                  <a:cubicBezTo>
                    <a:pt x="434" y="1663"/>
                    <a:pt x="521" y="1631"/>
                    <a:pt x="568" y="1568"/>
                  </a:cubicBezTo>
                  <a:lnTo>
                    <a:pt x="1576" y="592"/>
                  </a:lnTo>
                  <a:cubicBezTo>
                    <a:pt x="1671" y="466"/>
                    <a:pt x="1671" y="213"/>
                    <a:pt x="1576" y="119"/>
                  </a:cubicBezTo>
                  <a:cubicBezTo>
                    <a:pt x="1513" y="40"/>
                    <a:pt x="1418" y="1"/>
                    <a:pt x="1328" y="1"/>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0" name="Google Shape;6280;p53"/>
            <p:cNvSpPr/>
            <p:nvPr/>
          </p:nvSpPr>
          <p:spPr>
            <a:xfrm>
              <a:off x="-34217275" y="2631050"/>
              <a:ext cx="17350" cy="41775"/>
            </a:xfrm>
            <a:custGeom>
              <a:avLst/>
              <a:gdLst/>
              <a:ahLst/>
              <a:cxnLst/>
              <a:rect l="l" t="t" r="r" b="b"/>
              <a:pathLst>
                <a:path w="694" h="1671" extrusionOk="0">
                  <a:moveTo>
                    <a:pt x="347" y="0"/>
                  </a:moveTo>
                  <a:cubicBezTo>
                    <a:pt x="158" y="0"/>
                    <a:pt x="0" y="158"/>
                    <a:pt x="0" y="347"/>
                  </a:cubicBezTo>
                  <a:lnTo>
                    <a:pt x="0" y="1324"/>
                  </a:lnTo>
                  <a:cubicBezTo>
                    <a:pt x="0" y="1513"/>
                    <a:pt x="158" y="1670"/>
                    <a:pt x="347" y="1670"/>
                  </a:cubicBezTo>
                  <a:cubicBezTo>
                    <a:pt x="536" y="1670"/>
                    <a:pt x="693" y="1513"/>
                    <a:pt x="693" y="1324"/>
                  </a:cubicBezTo>
                  <a:lnTo>
                    <a:pt x="693" y="347"/>
                  </a:ln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sp>
          <p:nvSpPr>
            <p:cNvPr id="11" name="Google Shape;6281;p53"/>
            <p:cNvSpPr/>
            <p:nvPr/>
          </p:nvSpPr>
          <p:spPr>
            <a:xfrm>
              <a:off x="-34168450" y="2704300"/>
              <a:ext cx="42550" cy="18125"/>
            </a:xfrm>
            <a:custGeom>
              <a:avLst/>
              <a:gdLst/>
              <a:ahLst/>
              <a:cxnLst/>
              <a:rect l="l" t="t" r="r" b="b"/>
              <a:pathLst>
                <a:path w="1702" h="725" extrusionOk="0">
                  <a:moveTo>
                    <a:pt x="347" y="0"/>
                  </a:moveTo>
                  <a:cubicBezTo>
                    <a:pt x="158" y="0"/>
                    <a:pt x="0" y="158"/>
                    <a:pt x="0" y="378"/>
                  </a:cubicBezTo>
                  <a:cubicBezTo>
                    <a:pt x="0" y="567"/>
                    <a:pt x="158" y="725"/>
                    <a:pt x="347" y="725"/>
                  </a:cubicBezTo>
                  <a:lnTo>
                    <a:pt x="1355" y="725"/>
                  </a:lnTo>
                  <a:cubicBezTo>
                    <a:pt x="1544" y="725"/>
                    <a:pt x="1702" y="567"/>
                    <a:pt x="1702" y="378"/>
                  </a:cubicBezTo>
                  <a:cubicBezTo>
                    <a:pt x="1670" y="158"/>
                    <a:pt x="1544" y="0"/>
                    <a:pt x="1355" y="0"/>
                  </a:cubicBezTo>
                  <a:close/>
                </a:path>
              </a:pathLst>
            </a:custGeom>
            <a:solidFill>
              <a:srgbClr val="5F7D95"/>
            </a:solidFill>
            <a:ln>
              <a:noFill/>
            </a:ln>
          </p:spPr>
          <p:txBody>
            <a:bodyPr spcFirstLastPara="1" wrap="square" lIns="121900" tIns="121900" rIns="121900" bIns="121900" anchor="ctr" anchorCtr="0">
              <a:noAutofit/>
            </a:bodyPr>
            <a:lstStyle/>
            <a:p>
              <a:endParaRPr sz="2800"/>
            </a:p>
          </p:txBody>
        </p:sp>
      </p:grpSp>
    </p:spTree>
    <p:custDataLst>
      <p:tags r:id="rId1"/>
    </p:custDataLst>
    <p:extLst>
      <p:ext uri="{BB962C8B-B14F-4D97-AF65-F5344CB8AC3E}">
        <p14:creationId xmlns:p14="http://schemas.microsoft.com/office/powerpoint/2010/main" val="2904546338"/>
      </p:ext>
    </p:extLst>
  </p:cSld>
  <p:clrMapOvr>
    <a:masterClrMapping/>
  </p:clrMapOvr>
  <mc:AlternateContent xmlns:mc="http://schemas.openxmlformats.org/markup-compatibility/2006" xmlns:p14="http://schemas.microsoft.com/office/powerpoint/2010/main">
    <mc:Choice Requires="p14">
      <p:transition spd="slow" p14:dur="2000" advTm="69707"/>
    </mc:Choice>
    <mc:Fallback xmlns="">
      <p:transition spd="slow" advTm="697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1000"/>
                                        <p:tgtEl>
                                          <p:spTgt spid="24"/>
                                        </p:tgtEl>
                                      </p:cBhvr>
                                    </p:animEffect>
                                    <p:anim calcmode="lin" valueType="num">
                                      <p:cBhvr>
                                        <p:cTn id="8" dur="1000" fill="hold"/>
                                        <p:tgtEl>
                                          <p:spTgt spid="24"/>
                                        </p:tgtEl>
                                        <p:attrNameLst>
                                          <p:attrName>ppt_x</p:attrName>
                                        </p:attrNameLst>
                                      </p:cBhvr>
                                      <p:tavLst>
                                        <p:tav tm="0">
                                          <p:val>
                                            <p:strVal val="#ppt_x"/>
                                          </p:val>
                                        </p:tav>
                                        <p:tav tm="100000">
                                          <p:val>
                                            <p:strVal val="#ppt_x"/>
                                          </p:val>
                                        </p:tav>
                                      </p:tavLst>
                                    </p:anim>
                                    <p:anim calcmode="lin" valueType="num">
                                      <p:cBhvr>
                                        <p:cTn id="9"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extLst>
    <p:ext uri="{3A86A75C-4F4B-4683-9AE1-C65F6400EC91}">
      <p14:laserTraceLst xmlns:p14="http://schemas.microsoft.com/office/powerpoint/2010/main">
        <p14:tracePtLst>
          <p14:tracePt t="1895" x="138113" y="350838"/>
          <p14:tracePt t="1905" x="174625" y="663575"/>
          <p14:tracePt t="1921" x="312738" y="1327150"/>
          <p14:tracePt t="1938" x="488950" y="2001838"/>
          <p14:tracePt t="1940" x="638175" y="2365375"/>
          <p14:tracePt t="1955" x="801688" y="2716213"/>
          <p14:tracePt t="1958" x="1014413" y="3054350"/>
          <p14:tracePt t="1973" x="1552575" y="3716338"/>
          <p14:tracePt t="1989" x="2152650" y="4367213"/>
          <p14:tracePt t="2005" x="2816225" y="5056188"/>
          <p14:tracePt t="2021" x="3479800" y="5707063"/>
          <p14:tracePt t="2038" x="3943350" y="6281738"/>
          <p14:tracePt t="2055" x="4168775" y="6619875"/>
          <p14:tracePt t="2742" x="4294188" y="6796088"/>
          <p14:tracePt t="2757" x="4330700" y="6719888"/>
          <p14:tracePt t="2774" x="4330700" y="6696075"/>
          <p14:tracePt t="2790" x="4330700" y="6683375"/>
          <p14:tracePt t="2807" x="4343400" y="6645275"/>
          <p14:tracePt t="2823" x="4356100" y="6632575"/>
          <p14:tracePt t="2841" x="4368800" y="6619875"/>
          <p14:tracePt t="2857" x="4368800" y="6607175"/>
          <p14:tracePt t="2874" x="4381500" y="6607175"/>
          <p14:tracePt t="2891" x="4381500" y="6594475"/>
          <p14:tracePt t="2908" x="4406900" y="6570663"/>
          <p14:tracePt t="2924" x="4443413" y="6532563"/>
          <p14:tracePt t="2941" x="4494213" y="6470650"/>
          <p14:tracePt t="2958" x="4543425" y="6419850"/>
          <p14:tracePt t="2974" x="4568825" y="6370638"/>
          <p14:tracePt t="2990" x="4581525" y="6357938"/>
          <p14:tracePt t="3007" x="4594225" y="6319838"/>
          <p14:tracePt t="3024" x="4594225" y="6307138"/>
          <p14:tracePt t="3041" x="4594225" y="6294438"/>
          <p14:tracePt t="17237" x="4606925" y="6294438"/>
          <p14:tracePt t="17244" x="4630738" y="6294438"/>
          <p14:tracePt t="17252" x="4668838" y="6269038"/>
          <p14:tracePt t="17261" x="4732338" y="6245225"/>
          <p14:tracePt t="17278" x="4906963" y="6157913"/>
          <p14:tracePt t="17294" x="5081588" y="6081713"/>
          <p14:tracePt t="17312" x="5219700" y="6019800"/>
          <p14:tracePt t="17328" x="5294313" y="5981700"/>
          <p14:tracePt t="17344" x="5319713" y="5969000"/>
          <p14:tracePt t="17362" x="5332413" y="5956300"/>
          <p14:tracePt t="17365" x="5345113" y="5956300"/>
          <p14:tracePt t="17380" x="5370513" y="5932488"/>
          <p14:tracePt t="17396" x="5432425" y="5919788"/>
          <p14:tracePt t="17413" x="5495925" y="5881688"/>
          <p14:tracePt t="17429" x="5557838" y="5856288"/>
          <p14:tracePt t="17445" x="5607050" y="5819775"/>
          <p14:tracePt t="17462" x="5645150" y="5781675"/>
          <p14:tracePt t="17478" x="5695950" y="5743575"/>
          <p14:tracePt t="17495" x="5732463" y="5707063"/>
          <p14:tracePt t="17512" x="5770563" y="5630863"/>
          <p14:tracePt t="17529" x="5821363" y="5518150"/>
          <p14:tracePt t="17546" x="5870575" y="5381625"/>
          <p14:tracePt t="17548" x="5895975" y="5305425"/>
          <p14:tracePt t="17562" x="5921375" y="5230813"/>
          <p14:tracePt t="17565" x="5945188" y="5156200"/>
          <p14:tracePt t="17580" x="5983288" y="5018088"/>
          <p14:tracePt t="17597" x="5995988" y="4892675"/>
          <p14:tracePt t="17613" x="5995988" y="4818063"/>
          <p14:tracePt t="17630" x="5995988" y="4768850"/>
          <p14:tracePt t="17646" x="5995988" y="4730750"/>
          <p14:tracePt t="17662" x="5995988" y="4705350"/>
          <p14:tracePt t="17680" x="5995988" y="4692650"/>
          <p14:tracePt t="17697" x="5995988" y="4667250"/>
          <p14:tracePt t="17717" x="5995988" y="4656138"/>
          <p14:tracePt t="17729" x="5995988" y="4630738"/>
          <p14:tracePt t="17747" x="5995988" y="4605338"/>
          <p14:tracePt t="17749" x="5995988" y="4592638"/>
          <p14:tracePt t="17805" x="5995988" y="4579938"/>
          <p14:tracePt t="17813" x="5995988" y="4567238"/>
          <p14:tracePt t="17820" x="5995988" y="4543425"/>
          <p14:tracePt t="17829" x="5995988" y="4530725"/>
          <p14:tracePt t="17846" x="5995988" y="4467225"/>
          <p14:tracePt t="17862" x="5995988" y="4443413"/>
          <p14:tracePt t="17879" x="5995988" y="4430713"/>
          <p14:tracePt t="17897" x="5995988" y="4418013"/>
          <p14:tracePt t="17917" x="5995988" y="4405313"/>
          <p14:tracePt t="18221" x="5970588" y="4405313"/>
          <p14:tracePt t="18237" x="5957888" y="4405313"/>
          <p14:tracePt t="18253" x="5932488" y="4405313"/>
          <p14:tracePt t="18261" x="5921375" y="4405313"/>
          <p14:tracePt t="18293" x="5908675" y="4405313"/>
          <p14:tracePt t="18613" x="5895975" y="4405313"/>
          <p14:tracePt t="18621" x="5883275" y="4405313"/>
          <p14:tracePt t="18632" x="5845175" y="4405313"/>
          <p14:tracePt t="18649" x="5745163" y="4367213"/>
          <p14:tracePt t="18665" x="5683250" y="4330700"/>
          <p14:tracePt t="18669" x="5670550" y="4305300"/>
          <p14:tracePt t="18682" x="5657850" y="4292600"/>
          <p14:tracePt t="18685" x="5645150" y="4279900"/>
          <p14:tracePt t="18699" x="5632450" y="4279900"/>
          <p14:tracePt t="18701" x="5632450" y="4267200"/>
          <p14:tracePt t="18717" x="5607050" y="4254500"/>
          <p14:tracePt t="18732" x="5607050" y="4241800"/>
          <p14:tracePt t="18749" x="5595938" y="4241800"/>
          <p14:tracePt t="21180" x="5607050" y="4241800"/>
          <p14:tracePt t="21188" x="5619750" y="4241800"/>
          <p14:tracePt t="21197" x="5632450" y="4254500"/>
          <p14:tracePt t="21205" x="5657850" y="4254500"/>
          <p14:tracePt t="21222" x="5695950" y="4279900"/>
          <p14:tracePt t="21238" x="5719763" y="4279900"/>
          <p14:tracePt t="21255" x="5732463" y="4292600"/>
          <p14:tracePt t="21272" x="5732463" y="4305300"/>
          <p14:tracePt t="21557" x="5719763" y="4305300"/>
          <p14:tracePt t="21588" x="5708650" y="4305300"/>
          <p14:tracePt t="21597" x="5708650" y="4318000"/>
          <p14:tracePt t="21628" x="5695950" y="4318000"/>
          <p14:tracePt t="21645" x="5670550" y="4318000"/>
          <p14:tracePt t="21653" x="5657850" y="4318000"/>
          <p14:tracePt t="21661" x="5632450" y="4318000"/>
          <p14:tracePt t="21673" x="5595938" y="4318000"/>
          <p14:tracePt t="21690" x="5545138" y="4318000"/>
          <p14:tracePt t="21707" x="5495925" y="4318000"/>
          <p14:tracePt t="21709" x="5495925" y="4305300"/>
          <p14:tracePt t="21724" x="5470525" y="4305300"/>
          <p14:tracePt t="22757" x="5495925" y="4305300"/>
          <p14:tracePt t="22765" x="5519738" y="4318000"/>
          <p14:tracePt t="22776" x="5545138" y="4330700"/>
          <p14:tracePt t="22793" x="5570538" y="4354513"/>
          <p14:tracePt t="22809" x="5607050" y="4379913"/>
          <p14:tracePt t="22827" x="5657850" y="4418013"/>
          <p14:tracePt t="22830" x="5695950" y="4430713"/>
          <p14:tracePt t="22844" x="5719763" y="4443413"/>
          <p14:tracePt t="22846" x="5745163" y="4443413"/>
          <p14:tracePt t="22860" x="5845175" y="4467225"/>
          <p14:tracePt t="22876" x="6021388" y="4467225"/>
          <p14:tracePt t="22893" x="6346825" y="4467225"/>
          <p14:tracePt t="22910" x="6721475" y="4467225"/>
          <p14:tracePt t="22926" x="7046913" y="4467225"/>
          <p14:tracePt t="22942" x="7285038" y="4430713"/>
          <p14:tracePt t="22959" x="7410450" y="4354513"/>
          <p14:tracePt t="22977" x="7472363" y="4279900"/>
          <p14:tracePt t="22993" x="7523163" y="4217988"/>
          <p14:tracePt t="22996" x="7548563" y="4179888"/>
          <p14:tracePt t="23010" x="7572375" y="4154488"/>
          <p14:tracePt t="23027" x="7597775" y="4105275"/>
          <p14:tracePt t="23029" x="7623175" y="4079875"/>
          <p14:tracePt t="23044" x="7635875" y="4041775"/>
          <p14:tracePt t="23060" x="7648575" y="4017963"/>
          <p14:tracePt t="23077" x="7685088" y="3979863"/>
          <p14:tracePt t="23093" x="7697788" y="3967163"/>
          <p14:tracePt t="23109" x="7710488" y="3954463"/>
          <p14:tracePt t="23141" x="7723188" y="3954463"/>
          <p14:tracePt t="23477" x="7723188" y="3967163"/>
          <p14:tracePt t="23484" x="7710488" y="3992563"/>
          <p14:tracePt t="23494" x="7697788" y="4029075"/>
          <p14:tracePt t="23511" x="7697788" y="4129088"/>
          <p14:tracePt t="23528" x="7697788" y="4205288"/>
          <p14:tracePt t="23545" x="7697788" y="4279900"/>
          <p14:tracePt t="23561" x="7723188" y="4367213"/>
          <p14:tracePt t="23564" x="7723188" y="4392613"/>
          <p14:tracePt t="23578" x="7735888" y="4405313"/>
          <p14:tracePt t="23581" x="7748588" y="4430713"/>
          <p14:tracePt t="23605" x="7748588" y="4443413"/>
          <p14:tracePt t="23797" x="7761288" y="4443413"/>
          <p14:tracePt t="23805" x="7773988" y="4430713"/>
          <p14:tracePt t="23812" x="7785100" y="4405313"/>
          <p14:tracePt t="23828" x="7823200" y="4354513"/>
          <p14:tracePt t="23846" x="7874000" y="4267200"/>
          <p14:tracePt t="23862" x="7935913" y="4205288"/>
          <p14:tracePt t="23878" x="7999413" y="4154488"/>
          <p14:tracePt t="23895" x="8035925" y="4105275"/>
          <p14:tracePt t="23912" x="8074025" y="4067175"/>
          <p14:tracePt t="23919" x="8086725" y="4054475"/>
          <p14:tracePt t="23929" x="8086725" y="4029075"/>
          <p14:tracePt t="23946" x="8099425" y="4017963"/>
          <p14:tracePt t="23949" x="8110538" y="4017963"/>
          <p14:tracePt t="23963" x="8110538" y="4005263"/>
          <p14:tracePt t="23965" x="8123238" y="4005263"/>
          <p14:tracePt t="23988" x="8123238" y="3992563"/>
          <p14:tracePt t="24533" x="8086725" y="3992563"/>
          <p14:tracePt t="24541" x="8048625" y="3992563"/>
          <p14:tracePt t="24548" x="8010525" y="3992563"/>
          <p14:tracePt t="24564" x="7897813" y="3992563"/>
          <p14:tracePt t="24580" x="7735888" y="3992563"/>
          <p14:tracePt t="24597" x="7572375" y="3992563"/>
          <p14:tracePt t="24614" x="7459663" y="3992563"/>
          <p14:tracePt t="24630" x="7372350" y="3992563"/>
          <p14:tracePt t="24647" x="7285038" y="3992563"/>
          <p14:tracePt t="24664" x="7223125" y="3992563"/>
          <p14:tracePt t="24681" x="7134225" y="3992563"/>
          <p14:tracePt t="24684" x="7097713" y="4005263"/>
          <p14:tracePt t="24698" x="7046913" y="4029075"/>
          <p14:tracePt t="24700" x="6985000" y="4041775"/>
          <p14:tracePt t="24715" x="6934200" y="4054475"/>
          <p14:tracePt t="24717" x="6859588" y="4067175"/>
          <p14:tracePt t="24732" x="6721475" y="4079875"/>
          <p14:tracePt t="24748" x="6621463" y="4105275"/>
          <p14:tracePt t="24765" x="6472238" y="4129088"/>
          <p14:tracePt t="24781" x="6370638" y="4154488"/>
          <p14:tracePt t="24798" x="6234113" y="4167188"/>
          <p14:tracePt t="24814" x="6121400" y="4192588"/>
          <p14:tracePt t="24831" x="6008688" y="4230688"/>
          <p14:tracePt t="24848" x="5908675" y="4254500"/>
          <p14:tracePt t="24865" x="5845175" y="4279900"/>
          <p14:tracePt t="24881" x="5795963" y="4292600"/>
          <p14:tracePt t="24884" x="5770563" y="4292600"/>
          <p14:tracePt t="24898" x="5757863" y="4292600"/>
          <p14:tracePt t="24900" x="5745163" y="4292600"/>
          <p14:tracePt t="24916" x="5695950" y="4318000"/>
          <p14:tracePt t="24932" x="5645150" y="4341813"/>
          <p14:tracePt t="24949" x="5583238" y="4354513"/>
          <p14:tracePt t="24965" x="5519738" y="4379913"/>
          <p14:tracePt t="24982" x="5470525" y="4392613"/>
          <p14:tracePt t="24998" x="5419725" y="4418013"/>
          <p14:tracePt t="25015" x="5394325" y="4418013"/>
          <p14:tracePt t="25032" x="5345113" y="4443413"/>
          <p14:tracePt t="25049" x="5307013" y="4443413"/>
          <p14:tracePt t="25066" x="5257800" y="4454525"/>
          <p14:tracePt t="25069" x="5232400" y="4454525"/>
          <p14:tracePt t="25082" x="5219700" y="4467225"/>
          <p14:tracePt t="25084" x="5207000" y="4479925"/>
          <p14:tracePt t="25099" x="5194300" y="4479925"/>
          <p14:tracePt t="25116" x="5181600" y="4479925"/>
          <p14:tracePt t="25148" x="5170488" y="4492625"/>
          <p14:tracePt t="25173" x="5157788" y="4492625"/>
          <p14:tracePt t="25189" x="5145088" y="4492625"/>
          <p14:tracePt t="25213" x="5132388" y="4492625"/>
          <p14:tracePt t="25229" x="5119688" y="4492625"/>
          <p14:tracePt t="25245" x="5106988" y="4492625"/>
          <p14:tracePt t="25253" x="5094288" y="4505325"/>
          <p14:tracePt t="25266" x="5081588" y="4505325"/>
          <p14:tracePt t="25283" x="5057775" y="4518025"/>
          <p14:tracePt t="25285" x="5045075" y="4518025"/>
          <p14:tracePt t="25300" x="5006975" y="4543425"/>
          <p14:tracePt t="25316" x="4981575" y="4567238"/>
          <p14:tracePt t="25333" x="4919663" y="4605338"/>
          <p14:tracePt t="25349" x="4832350" y="4679950"/>
          <p14:tracePt t="25366" x="4756150" y="4756150"/>
          <p14:tracePt t="25382" x="4668838" y="4830763"/>
          <p14:tracePt t="25399" x="4606925" y="4905375"/>
          <p14:tracePt t="25416" x="4530725" y="4981575"/>
          <p14:tracePt t="25433" x="4468813" y="5030788"/>
          <p14:tracePt t="25436" x="4456113" y="5056188"/>
          <p14:tracePt t="25450" x="4430713" y="5092700"/>
          <p14:tracePt t="25452" x="4394200" y="5118100"/>
          <p14:tracePt t="25467" x="4381500" y="5143500"/>
          <p14:tracePt t="25469" x="4356100" y="5156200"/>
          <p14:tracePt t="25484" x="4330700" y="5194300"/>
          <p14:tracePt t="25501" x="4305300" y="5218113"/>
          <p14:tracePt t="25517" x="4281488" y="5218113"/>
          <p14:tracePt t="25533" x="4281488" y="5230813"/>
          <p14:tracePt t="25549" x="4268788" y="5230813"/>
          <p14:tracePt t="26861" x="4281488" y="5230813"/>
          <p14:tracePt t="26869" x="4305300" y="5230813"/>
          <p14:tracePt t="26876" x="4343400" y="5218113"/>
          <p14:tracePt t="26886" x="4381500" y="5205413"/>
          <p14:tracePt t="26903" x="4430713" y="5194300"/>
          <p14:tracePt t="26920" x="4456113" y="5168900"/>
          <p14:tracePt t="26949" x="4481513" y="5156200"/>
          <p14:tracePt t="26965" x="4481513" y="5143500"/>
          <p14:tracePt t="26973" x="4494213" y="5130800"/>
          <p14:tracePt t="26988" x="4506913" y="5118100"/>
          <p14:tracePt t="27004" x="4543425" y="5118100"/>
          <p14:tracePt t="27020" x="4556125" y="5105400"/>
          <p14:tracePt t="27037" x="4568825" y="5105400"/>
          <p14:tracePt t="27054" x="4594225" y="5105400"/>
          <p14:tracePt t="27070" x="4643438" y="5105400"/>
          <p14:tracePt t="27087" x="4732338" y="5105400"/>
          <p14:tracePt t="27104" x="4894263" y="5105400"/>
          <p14:tracePt t="27120" x="5068888" y="5118100"/>
          <p14:tracePt t="27138" x="5194300" y="5143500"/>
          <p14:tracePt t="27141" x="5232400" y="5156200"/>
          <p14:tracePt t="27154" x="5270500" y="5156200"/>
          <p14:tracePt t="27157" x="5294313" y="5168900"/>
          <p14:tracePt t="27172" x="5332413" y="5168900"/>
          <p14:tracePt t="27188" x="5345113" y="5168900"/>
          <p14:tracePt t="27205" x="5394325" y="5194300"/>
          <p14:tracePt t="27221" x="5432425" y="5194300"/>
          <p14:tracePt t="27237" x="5483225" y="5205413"/>
          <p14:tracePt t="27254" x="5545138" y="5230813"/>
          <p14:tracePt t="27270" x="5619750" y="5243513"/>
          <p14:tracePt t="27288" x="5670550" y="5243513"/>
          <p14:tracePt t="27304" x="5695950" y="5243513"/>
          <p14:tracePt t="27321" x="5732463" y="5256213"/>
          <p14:tracePt t="27324" x="5757863" y="5268913"/>
          <p14:tracePt t="27381" x="5770563" y="5268913"/>
          <p14:tracePt t="27397" x="5783263" y="5268913"/>
          <p14:tracePt t="27404" x="5808663" y="5268913"/>
          <p14:tracePt t="27421" x="5857875" y="5268913"/>
          <p14:tracePt t="27438" x="5895975" y="5268913"/>
          <p14:tracePt t="27454" x="5921375" y="5256213"/>
          <p14:tracePt t="28829" x="5908675" y="5256213"/>
          <p14:tracePt t="28837" x="5895975" y="5256213"/>
          <p14:tracePt t="28845" x="5883275" y="5256213"/>
          <p14:tracePt t="28859" x="5870575" y="5268913"/>
          <p14:tracePt t="28861" x="5845175" y="5268913"/>
          <p14:tracePt t="28876" x="5821363" y="5281613"/>
          <p14:tracePt t="28892" x="5745163" y="5305425"/>
          <p14:tracePt t="28909" x="5708650" y="5330825"/>
          <p14:tracePt t="28925" x="5670550" y="5343525"/>
          <p14:tracePt t="28942" x="5619750" y="5356225"/>
          <p14:tracePt t="28959" x="5583238" y="5368925"/>
          <p14:tracePt t="28975" x="5507038" y="5368925"/>
          <p14:tracePt t="28992" x="5383213" y="5368925"/>
          <p14:tracePt t="29009" x="5332413" y="5368925"/>
          <p14:tracePt t="29013" x="5307013" y="5368925"/>
          <p14:tracePt t="29025" x="5281613" y="5368925"/>
          <p14:tracePt t="29028" x="5270500" y="5356225"/>
          <p14:tracePt t="29043" x="5245100" y="5343525"/>
          <p14:tracePt t="29045" x="5207000" y="5343525"/>
          <p14:tracePt t="29060" x="5145088" y="5343525"/>
          <p14:tracePt t="29076" x="5081588" y="5330825"/>
          <p14:tracePt t="29092" x="5045075" y="5330825"/>
          <p14:tracePt t="29109" x="5019675" y="5330825"/>
          <p14:tracePt t="29125" x="4981575" y="5305425"/>
          <p14:tracePt t="29142" x="4956175" y="5305425"/>
          <p14:tracePt t="29159" x="4919663" y="5305425"/>
          <p14:tracePt t="29176" x="4868863" y="5305425"/>
          <p14:tracePt t="29193" x="4819650" y="5305425"/>
          <p14:tracePt t="29209" x="4756150" y="5305425"/>
          <p14:tracePt t="29227" x="4694238" y="5305425"/>
          <p14:tracePt t="29229" x="4643438" y="5305425"/>
          <p14:tracePt t="29244" x="4506913" y="5305425"/>
          <p14:tracePt t="29260" x="4356100" y="5294313"/>
          <p14:tracePt t="29277" x="4143375" y="5243513"/>
          <p14:tracePt t="29293" x="3992563" y="5194300"/>
          <p14:tracePt t="29309" x="3805238" y="5130800"/>
          <p14:tracePt t="29326" x="3692525" y="5081588"/>
          <p14:tracePt t="29343" x="3592513" y="5030788"/>
          <p14:tracePt t="29359" x="3479800" y="4981575"/>
          <p14:tracePt t="29377" x="3367088" y="4918075"/>
          <p14:tracePt t="29393" x="3317875" y="4879975"/>
          <p14:tracePt t="29396" x="3305175" y="4868863"/>
          <p14:tracePt t="29409" x="3292475" y="4843463"/>
          <p14:tracePt t="29427" x="3279775" y="4830763"/>
          <p14:tracePt t="29588" x="3279775" y="4818063"/>
          <p14:tracePt t="29596" x="3279775" y="4805363"/>
          <p14:tracePt t="29611" x="3279775" y="4792663"/>
          <p14:tracePt t="29613" x="3328988" y="4779963"/>
          <p14:tracePt t="29628" x="3405188" y="4743450"/>
          <p14:tracePt t="29644" x="3454400" y="4730750"/>
          <p14:tracePt t="29661" x="3567113" y="4730750"/>
          <p14:tracePt t="29677" x="3654425" y="4718050"/>
          <p14:tracePt t="29694" x="3705225" y="4692650"/>
          <p14:tracePt t="29710" x="3730625" y="4692650"/>
          <p14:tracePt t="29728" x="3743325" y="4692650"/>
          <p14:tracePt t="29744" x="3756025" y="4692650"/>
          <p14:tracePt t="29773" x="3767138" y="4692650"/>
          <p14:tracePt t="29781" x="3779838" y="4692650"/>
          <p14:tracePt t="29795" x="3805238" y="4692650"/>
          <p14:tracePt t="29797" x="3843338" y="4692650"/>
          <p14:tracePt t="29812" x="3968750" y="4692650"/>
          <p14:tracePt t="29828" x="4081463" y="4692650"/>
          <p14:tracePt t="29845" x="4281488" y="4692650"/>
          <p14:tracePt t="29861" x="4506913" y="4692650"/>
          <p14:tracePt t="29878" x="4706938" y="4705350"/>
          <p14:tracePt t="29894" x="4932363" y="4730750"/>
          <p14:tracePt t="29911" x="5106988" y="4730750"/>
          <p14:tracePt t="29928" x="5207000" y="4756150"/>
          <p14:tracePt t="29945" x="5281613" y="4756150"/>
          <p14:tracePt t="29961" x="5345113" y="4756150"/>
          <p14:tracePt t="29964" x="5357813" y="4756150"/>
          <p14:tracePt t="29978" x="5383213" y="4756150"/>
          <p14:tracePt t="29980" x="5394325" y="4756150"/>
          <p14:tracePt t="30189" x="5394325" y="4768850"/>
          <p14:tracePt t="30206" x="5394325" y="4779963"/>
          <p14:tracePt t="30221" x="5407025" y="4779963"/>
          <p14:tracePt t="30228" x="5419725" y="4792663"/>
          <p14:tracePt t="30245" x="5419725" y="4805363"/>
          <p14:tracePt t="30252" x="5419725" y="4818063"/>
          <p14:tracePt t="30268" x="5419725" y="4830763"/>
          <p14:tracePt t="30284" x="5419725" y="4843463"/>
          <p14:tracePt t="30308" x="5419725" y="4856163"/>
          <p14:tracePt t="30333" x="5432425" y="4868863"/>
          <p14:tracePt t="30341" x="5432425" y="4879975"/>
          <p14:tracePt t="30357" x="5432425" y="4892675"/>
          <p14:tracePt t="30365" x="5432425" y="4905375"/>
          <p14:tracePt t="30380" x="5432425" y="4918075"/>
          <p14:tracePt t="30396" x="5432425" y="4956175"/>
          <p14:tracePt t="30412" x="5432425" y="4981575"/>
          <p14:tracePt t="30430" x="5432425" y="5018088"/>
          <p14:tracePt t="30446" x="5432425" y="5043488"/>
          <p14:tracePt t="30462" x="5432425" y="5068888"/>
          <p14:tracePt t="30479" x="5432425" y="5092700"/>
          <p14:tracePt t="30496" x="5432425" y="5105400"/>
          <p14:tracePt t="30513" x="5432425" y="5130800"/>
          <p14:tracePt t="30533" x="5432425" y="5143500"/>
          <p14:tracePt t="30557" x="5419725" y="5143500"/>
          <p14:tracePt t="30564" x="5407025" y="5156200"/>
          <p14:tracePt t="30580" x="5345113" y="5156200"/>
          <p14:tracePt t="30597" x="5270500" y="5156200"/>
          <p14:tracePt t="30613" x="5157788" y="5156200"/>
          <p14:tracePt t="30630" x="5081588" y="5156200"/>
          <p14:tracePt t="30646" x="5006975" y="5156200"/>
          <p14:tracePt t="30663" x="4945063" y="5156200"/>
          <p14:tracePt t="30679" x="4881563" y="5156200"/>
          <p14:tracePt t="30697" x="4806950" y="5130800"/>
          <p14:tracePt t="30713" x="4756150" y="5130800"/>
          <p14:tracePt t="30716" x="4706938" y="5118100"/>
          <p14:tracePt t="30730" x="4681538" y="5118100"/>
          <p14:tracePt t="30733" x="4643438" y="5118100"/>
          <p14:tracePt t="30748" x="4581525" y="5118100"/>
          <p14:tracePt t="30764" x="4543425" y="5118100"/>
          <p14:tracePt t="30780" x="4494213" y="5118100"/>
          <p14:tracePt t="30797" x="4443413" y="5118100"/>
          <p14:tracePt t="30814" x="4394200" y="5118100"/>
          <p14:tracePt t="30830" x="4343400" y="5143500"/>
          <p14:tracePt t="30847" x="4305300" y="5156200"/>
          <p14:tracePt t="30864" x="4294188" y="5156200"/>
          <p14:tracePt t="31077" x="4294188" y="5168900"/>
          <p14:tracePt t="31084" x="4294188" y="5181600"/>
          <p14:tracePt t="31098" x="4281488" y="5194300"/>
          <p14:tracePt t="31100" x="4268788" y="5218113"/>
          <p14:tracePt t="35419" x="4256088" y="5218113"/>
          <p14:tracePt t="35428" x="4217988" y="5205413"/>
          <p14:tracePt t="35435" x="4143375" y="5156200"/>
          <p14:tracePt t="35443" x="4030663" y="5068888"/>
          <p14:tracePt t="35457" x="3905250" y="5005388"/>
          <p14:tracePt t="35474" x="3692525" y="4879975"/>
          <p14:tracePt t="35475" x="3617913" y="4843463"/>
          <p14:tracePt t="35490" x="3579813" y="4818063"/>
          <p14:tracePt t="35491" x="3554413" y="4792663"/>
          <p14:tracePt t="35507" x="3530600" y="4779963"/>
          <p14:tracePt t="35524" x="3517900" y="4768850"/>
          <p14:tracePt t="35540" x="3517900" y="4756150"/>
          <p14:tracePt t="35557" x="3505200" y="4756150"/>
          <p14:tracePt t="35573" x="3505200" y="4743450"/>
          <p14:tracePt t="35596" x="3505200" y="4730750"/>
          <p14:tracePt t="35619" x="3505200" y="4718050"/>
          <p14:tracePt t="35939" x="3517900" y="4730750"/>
          <p14:tracePt t="35947" x="3541713" y="4768850"/>
          <p14:tracePt t="35958" x="3592513" y="4792663"/>
          <p14:tracePt t="35975" x="3692525" y="4943475"/>
          <p14:tracePt t="35992" x="3767138" y="5143500"/>
          <p14:tracePt t="36008" x="3830638" y="5394325"/>
          <p14:tracePt t="36025" x="3879850" y="5543550"/>
          <p14:tracePt t="36042" x="3917950" y="5607050"/>
          <p14:tracePt t="36059" x="3917950" y="5619750"/>
          <p14:tracePt t="36227" x="3917950" y="5594350"/>
          <p14:tracePt t="36235" x="3879850" y="5543550"/>
          <p14:tracePt t="36243" x="3830638" y="5481638"/>
          <p14:tracePt t="36259" x="3792538" y="5443538"/>
          <p14:tracePt t="36276" x="3767138" y="5407025"/>
          <p14:tracePt t="36292" x="3743325" y="5394325"/>
          <p14:tracePt t="36309" x="3730625" y="5381625"/>
          <p14:tracePt t="36326" x="3730625" y="5368925"/>
          <p14:tracePt t="36342" x="3730625" y="5356225"/>
          <p14:tracePt t="36364" x="3730625" y="5343525"/>
          <p14:tracePt t="36387" x="3717925" y="5343525"/>
          <p14:tracePt t="36395" x="3717925" y="5330825"/>
          <p14:tracePt t="36483" x="3717925" y="5318125"/>
          <p14:tracePt t="36491" x="3717925" y="5305425"/>
          <p14:tracePt t="36499" x="3717925" y="5281613"/>
          <p14:tracePt t="36509" x="3717925" y="5243513"/>
          <p14:tracePt t="36526" x="3743325" y="5205413"/>
          <p14:tracePt t="36543" x="3767138" y="5143500"/>
          <p14:tracePt t="36560" x="3817938" y="5068888"/>
          <p14:tracePt t="36576" x="3830638" y="4968875"/>
          <p14:tracePt t="36593" x="3879850" y="4843463"/>
          <p14:tracePt t="36610" x="3956050" y="4730750"/>
          <p14:tracePt t="36611" x="3979863" y="4656138"/>
          <p14:tracePt t="36627" x="4105275" y="4454525"/>
          <p14:tracePt t="36643" x="4268788" y="4192588"/>
          <p14:tracePt t="36660" x="4443413" y="3929063"/>
          <p14:tracePt t="36677" x="4630738" y="3703638"/>
          <p14:tracePt t="36693" x="4806950" y="3554413"/>
          <p14:tracePt t="36710" x="4919663" y="3441700"/>
          <p14:tracePt t="36726" x="4994275" y="3367088"/>
          <p14:tracePt t="36743" x="5032375" y="3354388"/>
          <p14:tracePt t="36760" x="5045075" y="3341688"/>
          <p14:tracePt t="36843" x="5045075" y="3316288"/>
          <p14:tracePt t="36851" x="5045075" y="3290888"/>
          <p14:tracePt t="36860" x="5006975" y="3241675"/>
          <p14:tracePt t="36877" x="4881563" y="3090863"/>
          <p14:tracePt t="36894" x="4694238" y="2941638"/>
          <p14:tracePt t="36910" x="4481513" y="2803525"/>
          <p14:tracePt t="36927" x="4343400" y="2728913"/>
          <p14:tracePt t="36944" x="4294188" y="2678113"/>
          <p14:tracePt t="36961" x="4268788" y="2678113"/>
          <p14:tracePt t="37043" x="4268788" y="2665413"/>
          <p14:tracePt t="37059" x="4281488" y="2665413"/>
          <p14:tracePt t="37067" x="4343400" y="2665413"/>
          <p14:tracePt t="37078" x="4468813" y="2665413"/>
          <p14:tracePt t="37094" x="4768850" y="2690813"/>
          <p14:tracePt t="37111" x="5094288" y="2728913"/>
          <p14:tracePt t="37128" x="5345113" y="2728913"/>
          <p14:tracePt t="37144" x="5457825" y="2740025"/>
          <p14:tracePt t="37161" x="5470525" y="2740025"/>
          <p14:tracePt t="37243" x="5457825" y="2740025"/>
          <p14:tracePt t="37251" x="5370513" y="2740025"/>
          <p14:tracePt t="37261" x="5194300" y="2740025"/>
          <p14:tracePt t="37278" x="4819650" y="2740025"/>
          <p14:tracePt t="37295" x="4368800" y="2740025"/>
          <p14:tracePt t="37312" x="4117975" y="2740025"/>
          <p14:tracePt t="37328" x="4043363" y="2740025"/>
          <p14:tracePt t="37345" x="4017963" y="2740025"/>
          <p14:tracePt t="37403" x="4043363" y="2740025"/>
          <p14:tracePt t="37411" x="4117975" y="2740025"/>
          <p14:tracePt t="37419" x="4230688" y="2740025"/>
          <p14:tracePt t="37429" x="4381500" y="2740025"/>
          <p14:tracePt t="37445" x="4768850" y="2740025"/>
          <p14:tracePt t="37462" x="5157788" y="2740025"/>
          <p14:tracePt t="37479" x="5370513" y="2740025"/>
          <p14:tracePt t="37495" x="5445125" y="2752725"/>
          <p14:tracePt t="37563" x="5419725" y="2765425"/>
          <p14:tracePt t="37571" x="5332413" y="2765425"/>
          <p14:tracePt t="37579" x="5219700" y="2765425"/>
          <p14:tracePt t="37596" x="4981575" y="2790825"/>
          <p14:tracePt t="37612" x="4794250" y="2790825"/>
          <p14:tracePt t="37629" x="4732338" y="2790825"/>
          <p14:tracePt t="37646" x="4719638" y="2790825"/>
          <p14:tracePt t="37715" x="4743450" y="2790825"/>
          <p14:tracePt t="37723" x="4832350" y="2790825"/>
          <p14:tracePt t="37731" x="4956175" y="2790825"/>
          <p14:tracePt t="37746" x="5106988" y="2803525"/>
          <p14:tracePt t="37747" x="5232400" y="2816225"/>
          <p14:tracePt t="37763" x="5407025" y="2852738"/>
          <p14:tracePt t="37780" x="5457825" y="2865438"/>
          <p14:tracePt t="37835" x="5457825" y="2878138"/>
          <p14:tracePt t="37843" x="5407025" y="2890838"/>
          <p14:tracePt t="37851" x="5332413" y="2903538"/>
          <p14:tracePt t="37863" x="5257800" y="2916238"/>
          <p14:tracePt t="37880" x="5119688" y="2928938"/>
          <p14:tracePt t="37896" x="5057775" y="2928938"/>
          <p14:tracePt t="37913" x="5045075" y="2928938"/>
          <p14:tracePt t="38043" x="5057775" y="2928938"/>
          <p14:tracePt t="38052" x="5068888" y="2928938"/>
          <p14:tracePt t="38059" x="5081588" y="2928938"/>
          <p14:tracePt t="38068" x="5106988" y="2941638"/>
          <p14:tracePt t="38260" x="5119688" y="2941638"/>
          <p14:tracePt t="38268" x="5132388" y="2952750"/>
          <p14:tracePt t="38283" x="5157788" y="2965450"/>
          <p14:tracePt t="38285" x="5181600" y="2990850"/>
          <p14:tracePt t="38300" x="5281613" y="3065463"/>
          <p14:tracePt t="38316" x="5394325" y="3116263"/>
          <p14:tracePt t="38333" x="5495925" y="3165475"/>
          <p14:tracePt t="38350" x="5545138" y="3190875"/>
          <p14:tracePt t="38366" x="5570538" y="3203575"/>
          <p14:tracePt t="38382" x="5632450" y="3241675"/>
          <p14:tracePt t="38400" x="5657850" y="3254375"/>
          <p14:tracePt t="38416" x="5683250" y="3278188"/>
          <p14:tracePt t="38433" x="5695950" y="3290888"/>
          <p14:tracePt t="38436" x="5708650" y="3303588"/>
          <p14:tracePt t="38449" x="5719763" y="3328988"/>
          <p14:tracePt t="38452" x="5745163" y="3341688"/>
          <p14:tracePt t="38467" x="5757863" y="3367088"/>
          <p14:tracePt t="38469" x="5783263" y="3378200"/>
          <p14:tracePt t="38483" x="5795963" y="3403600"/>
          <p14:tracePt t="38500" x="5832475" y="3416300"/>
          <p14:tracePt t="38516" x="5857875" y="3429000"/>
          <p14:tracePt t="38534" x="5870575" y="3429000"/>
          <p14:tracePt t="38550" x="5895975" y="3441700"/>
          <p14:tracePt t="38566" x="5921375" y="3441700"/>
          <p14:tracePt t="38583" x="5932488" y="3441700"/>
          <p14:tracePt t="38600" x="5970588" y="3454400"/>
          <p14:tracePt t="38616" x="6008688" y="3454400"/>
          <p14:tracePt t="38633" x="6057900" y="3454400"/>
          <p14:tracePt t="38649" x="6070600" y="3467100"/>
          <p14:tracePt t="38651" x="6070600" y="3479800"/>
          <p14:tracePt t="43196" x="6008688" y="3503613"/>
          <p14:tracePt t="43205" x="5883275" y="3529013"/>
          <p14:tracePt t="43212" x="5732463" y="3554413"/>
          <p14:tracePt t="43230" x="5432425" y="3616325"/>
          <p14:tracePt t="43246" x="5257800" y="3667125"/>
          <p14:tracePt t="43262" x="5194300" y="3667125"/>
          <p14:tracePt t="43280" x="5181600" y="3667125"/>
          <p14:tracePt t="43484" x="5194300" y="3667125"/>
          <p14:tracePt t="43492" x="5207000" y="3667125"/>
          <p14:tracePt t="43500" x="5232400" y="3667125"/>
          <p14:tracePt t="43514" x="5270500" y="3667125"/>
          <p14:tracePt t="43516" x="5319713" y="3654425"/>
          <p14:tracePt t="43531" x="5407025" y="3641725"/>
          <p14:tracePt t="43533" x="5470525" y="3629025"/>
          <p14:tracePt t="43546" x="5532438" y="3616325"/>
          <p14:tracePt t="43549" x="5557838" y="3616325"/>
          <p14:tracePt t="43564" x="5583238" y="3616325"/>
          <p14:tracePt t="43580" x="5607050" y="3616325"/>
          <p14:tracePt t="44076" x="5607050" y="3603625"/>
          <p14:tracePt t="44084" x="5607050" y="3567113"/>
          <p14:tracePt t="44099" x="5607050" y="3529013"/>
          <p14:tracePt t="44100" x="5607050" y="3479800"/>
          <p14:tracePt t="44116" x="5607050" y="3390900"/>
          <p14:tracePt t="44132" x="5607050" y="3316288"/>
          <p14:tracePt t="44148" x="5607050" y="3254375"/>
          <p14:tracePt t="44165" x="5607050" y="3216275"/>
          <p14:tracePt t="44276" x="5607050" y="3254375"/>
          <p14:tracePt t="44284" x="5607050" y="3328988"/>
          <p14:tracePt t="44299" x="5607050" y="3590925"/>
          <p14:tracePt t="44316" x="5607050" y="3854450"/>
          <p14:tracePt t="44332" x="5607050" y="4079875"/>
          <p14:tracePt t="44349" x="5607050" y="4241800"/>
          <p14:tracePt t="44366" x="5607050" y="4318000"/>
          <p14:tracePt t="44382" x="5607050" y="4367213"/>
          <p14:tracePt t="44636" x="5595938" y="4379913"/>
          <p14:tracePt t="44645" x="5570538" y="4392613"/>
          <p14:tracePt t="44653" x="5519738" y="4392613"/>
          <p14:tracePt t="44667" x="5432425" y="4418013"/>
          <p14:tracePt t="44669" x="5319713" y="4467225"/>
          <p14:tracePt t="44684" x="5032375" y="4518025"/>
          <p14:tracePt t="44700" x="4732338" y="4543425"/>
          <p14:tracePt t="44717" x="4494213" y="4543425"/>
          <p14:tracePt t="44733" x="4356100" y="4543425"/>
          <p14:tracePt t="44750" x="4318000" y="4543425"/>
          <p14:tracePt t="44781" x="4305300" y="4543425"/>
          <p14:tracePt t="44796" x="4281488" y="4543425"/>
          <p14:tracePt t="44812" x="4268788" y="4543425"/>
          <p14:tracePt t="46420" x="4281488" y="4543425"/>
          <p14:tracePt t="46428" x="4318000" y="4530725"/>
          <p14:tracePt t="46438" x="4381500" y="4505325"/>
          <p14:tracePt t="46454" x="4530725" y="4454525"/>
          <p14:tracePt t="46471" x="4668838" y="4443413"/>
          <p14:tracePt t="46488" x="4781550" y="4418013"/>
          <p14:tracePt t="46505" x="4832350" y="4405313"/>
          <p14:tracePt t="46508" x="4856163" y="4405313"/>
          <p14:tracePt t="46521" x="4856163" y="4392613"/>
          <p14:tracePt t="46524" x="4868863" y="4392613"/>
          <p14:tracePt t="46538" x="4881563" y="4392613"/>
          <p14:tracePt t="46556" x="4906963" y="4392613"/>
          <p14:tracePt t="46724" x="4919663" y="4392613"/>
          <p14:tracePt t="46732" x="4932363" y="4392613"/>
          <p14:tracePt t="46740" x="4956175" y="4392613"/>
          <p14:tracePt t="46756" x="4994275" y="4392613"/>
          <p14:tracePt t="46772" x="5045075" y="4392613"/>
          <p14:tracePt t="46789" x="5081588" y="4392613"/>
          <p14:tracePt t="46805" x="5094288" y="4392613"/>
          <p14:tracePt t="46822" x="5119688" y="4392613"/>
          <p14:tracePt t="46838" x="5132388" y="4392613"/>
          <p14:tracePt t="46855" x="5157788" y="4392613"/>
          <p14:tracePt t="46872" x="5170488" y="4392613"/>
          <p14:tracePt t="46889" x="5181600" y="4392613"/>
          <p14:tracePt t="46940" x="5194300" y="4392613"/>
          <p14:tracePt t="46948" x="5207000" y="4392613"/>
          <p14:tracePt t="46956" x="5245100" y="4392613"/>
          <p14:tracePt t="46972" x="5307013" y="4392613"/>
          <p14:tracePt t="46990" x="5383213" y="4392613"/>
          <p14:tracePt t="47006" x="5470525" y="4379913"/>
          <p14:tracePt t="47022" x="5532438" y="4367213"/>
          <p14:tracePt t="47039" x="5557838" y="4367213"/>
          <p14:tracePt t="47056" x="5583238" y="4367213"/>
          <p14:tracePt t="47077" x="5595938" y="4367213"/>
          <p14:tracePt t="47221" x="5607050" y="4367213"/>
          <p14:tracePt t="47228" x="5645150" y="4354513"/>
          <p14:tracePt t="47239" x="5670550" y="4354513"/>
          <p14:tracePt t="47257" x="5719763" y="4354513"/>
          <p14:tracePt t="47260" x="5745163" y="4341813"/>
          <p14:tracePt t="47273" x="5770563" y="4330700"/>
          <p14:tracePt t="47276" x="5783263" y="4330700"/>
          <p14:tracePt t="47290" x="5795963" y="4330700"/>
          <p14:tracePt t="47306" x="5808663" y="4330700"/>
          <p14:tracePt t="47324" x="5821363" y="4330700"/>
          <p14:tracePt t="47452" x="5845175" y="4330700"/>
          <p14:tracePt t="47460" x="5857875" y="4330700"/>
          <p14:tracePt t="47476" x="5870575" y="4330700"/>
          <p14:tracePt t="47490" x="5883275" y="4318000"/>
          <p14:tracePt t="47492" x="5908675" y="4318000"/>
          <p14:tracePt t="47507" x="5932488" y="4318000"/>
          <p14:tracePt t="47524" x="5945188" y="4305300"/>
          <p14:tracePt t="47541" x="5957888" y="4305300"/>
          <p14:tracePt t="47557" x="5970588" y="4305300"/>
          <p14:tracePt t="47573" x="5983288" y="4292600"/>
          <p14:tracePt t="47590" x="5995988" y="4292600"/>
          <p14:tracePt t="47613" x="6008688" y="4292600"/>
          <p14:tracePt t="47629" x="6021388" y="4292600"/>
          <p14:tracePt t="47641" x="6034088" y="4292600"/>
          <p14:tracePt t="47660" x="6045200" y="4292600"/>
          <p14:tracePt t="47684" x="6057900" y="4292600"/>
          <p14:tracePt t="47828" x="6057900" y="4305300"/>
          <p14:tracePt t="47836" x="6057900" y="4330700"/>
          <p14:tracePt t="47844" x="6057900" y="4367213"/>
          <p14:tracePt t="47859" x="6057900" y="4392613"/>
          <p14:tracePt t="47861" x="6034088" y="4418013"/>
          <p14:tracePt t="47875" x="5983288" y="4492625"/>
          <p14:tracePt t="47892" x="5970588" y="4579938"/>
          <p14:tracePt t="47908" x="5970588" y="4618038"/>
          <p14:tracePt t="48157" x="5970588" y="4605338"/>
          <p14:tracePt t="48164" x="5970588" y="4592638"/>
          <p14:tracePt t="48176" x="5970588" y="4567238"/>
          <p14:tracePt t="48192" x="6008688" y="4518025"/>
          <p14:tracePt t="48209" x="6034088" y="4467225"/>
          <p14:tracePt t="48226" x="6057900" y="4467225"/>
          <p14:tracePt t="48228" x="6083300" y="4467225"/>
          <p14:tracePt t="48243" x="6134100" y="4467225"/>
          <p14:tracePt t="48245" x="6170613" y="4467225"/>
          <p14:tracePt t="48261" x="6221413" y="4467225"/>
          <p14:tracePt t="48276" x="6283325" y="4454525"/>
          <p14:tracePt t="48293" x="6346825" y="4454525"/>
          <p14:tracePt t="48309" x="6408738" y="4454525"/>
          <p14:tracePt t="48325" x="6496050" y="4454525"/>
          <p14:tracePt t="48342" x="6634163" y="4454525"/>
          <p14:tracePt t="48359" x="6834188" y="4454525"/>
          <p14:tracePt t="48376" x="7059613" y="4430713"/>
          <p14:tracePt t="48393" x="7259638" y="4430713"/>
          <p14:tracePt t="48396" x="7372350" y="4430713"/>
          <p14:tracePt t="48409" x="7497763" y="4430713"/>
          <p14:tracePt t="48412" x="7597775" y="4430713"/>
          <p14:tracePt t="48427" x="7697788" y="4430713"/>
          <p14:tracePt t="48429" x="7797800" y="4430713"/>
          <p14:tracePt t="48444" x="7986713" y="4430713"/>
          <p14:tracePt t="48460" x="8099425" y="4430713"/>
          <p14:tracePt t="48477" x="8174038" y="4430713"/>
          <p14:tracePt t="48493" x="8212138" y="4430713"/>
          <p14:tracePt t="48509" x="8235950" y="4430713"/>
          <p14:tracePt t="48573" x="8248650" y="4430713"/>
          <p14:tracePt t="48580" x="8261350" y="4430713"/>
          <p14:tracePt t="48594" x="8274050" y="4430713"/>
          <p14:tracePt t="48610" x="8286750" y="4430713"/>
          <p14:tracePt t="48627" x="8335963" y="4430713"/>
          <p14:tracePt t="48644" x="8374063" y="4430713"/>
          <p14:tracePt t="48660" x="8399463" y="4430713"/>
          <p14:tracePt t="48933" x="8424863" y="4430713"/>
          <p14:tracePt t="48941" x="8448675" y="4418013"/>
          <p14:tracePt t="48948" x="8486775" y="4392613"/>
          <p14:tracePt t="48961" x="8512175" y="4392613"/>
          <p14:tracePt t="48978" x="8561388" y="4367213"/>
          <p14:tracePt t="48980" x="8574088" y="4367213"/>
          <p14:tracePt t="48995" x="8586788" y="4354513"/>
          <p14:tracePt t="48997" x="8599488" y="4341813"/>
          <p14:tracePt t="49012" x="8612188" y="4341813"/>
          <p14:tracePt t="49028" x="8624888" y="4341813"/>
          <p14:tracePt t="49412" x="8612188" y="4341813"/>
          <p14:tracePt t="49420" x="8599488" y="4341813"/>
          <p14:tracePt t="49429" x="8561388" y="4341813"/>
          <p14:tracePt t="49446" x="8361363" y="4341813"/>
          <p14:tracePt t="49462" x="8099425" y="4341813"/>
          <p14:tracePt t="49478" x="7785100" y="4305300"/>
          <p14:tracePt t="49496" x="7448550" y="4305300"/>
          <p14:tracePt t="49512" x="7134225" y="4305300"/>
          <p14:tracePt t="49529" x="6897688" y="4305300"/>
          <p14:tracePt t="49532" x="6797675" y="4305300"/>
          <p14:tracePt t="49546" x="6721475" y="4305300"/>
          <p14:tracePt t="49549" x="6634163" y="4305300"/>
          <p14:tracePt t="49563" x="6446838" y="4305300"/>
          <p14:tracePt t="49580" x="6259513" y="4305300"/>
          <p14:tracePt t="49596" x="6121400" y="4318000"/>
          <p14:tracePt t="49612" x="6034088" y="4341813"/>
          <p14:tracePt t="49629" x="5983288" y="4341813"/>
          <p14:tracePt t="49646" x="5945188" y="4354513"/>
          <p14:tracePt t="49662" x="5870575" y="4379913"/>
          <p14:tracePt t="49679" x="5770563" y="4418013"/>
          <p14:tracePt t="49696" x="5657850" y="4454525"/>
          <p14:tracePt t="49712" x="5545138" y="4518025"/>
          <p14:tracePt t="49730" x="5419725" y="4554538"/>
          <p14:tracePt t="49747" x="5332413" y="4592638"/>
          <p14:tracePt t="49748" x="5307013" y="4605338"/>
          <p14:tracePt t="49764" x="5245100" y="4630738"/>
          <p14:tracePt t="49780" x="5219700" y="4643438"/>
          <p14:tracePt t="49797" x="5207000" y="4656138"/>
          <p14:tracePt t="49813" x="5170488" y="4692650"/>
          <p14:tracePt t="49830" x="5145088" y="4743450"/>
          <p14:tracePt t="49846" x="5119688" y="4792663"/>
          <p14:tracePt t="49863" x="5094288" y="4818063"/>
          <p14:tracePt t="49884" x="5081588" y="4830763"/>
          <p14:tracePt t="49897" x="5068888" y="4830763"/>
          <p14:tracePt t="50036" x="5057775" y="4830763"/>
          <p14:tracePt t="50052" x="5057775" y="4843463"/>
          <p14:tracePt t="50069" x="5045075" y="4843463"/>
          <p14:tracePt t="50085" x="5019675" y="4843463"/>
          <p14:tracePt t="50101" x="5006975" y="4856163"/>
          <p14:tracePt t="50109" x="4981575" y="4856163"/>
          <p14:tracePt t="50116" x="4956175" y="4856163"/>
          <p14:tracePt t="50130" x="4932363" y="4856163"/>
          <p14:tracePt t="50132" x="4906963" y="4856163"/>
          <p14:tracePt t="50148" x="4894263" y="4856163"/>
          <p14:tracePt t="50165" x="4881563" y="4856163"/>
          <p14:tracePt t="50180" x="4819650" y="4868863"/>
          <p14:tracePt t="50198" x="4768850" y="4879975"/>
          <p14:tracePt t="50215" x="4706938" y="4905375"/>
          <p14:tracePt t="50230" x="4643438" y="4905375"/>
          <p14:tracePt t="50248" x="4606925" y="4918075"/>
          <p14:tracePt t="50264" x="4594225" y="4930775"/>
          <p14:tracePt t="50281" x="4581525" y="4930775"/>
          <p14:tracePt t="51076" x="4606925" y="4930775"/>
          <p14:tracePt t="51084" x="4681538" y="4892675"/>
          <p14:tracePt t="51092" x="4768850" y="4856163"/>
          <p14:tracePt t="51103" x="4856163" y="4818063"/>
          <p14:tracePt t="51116" x="5045075" y="4756150"/>
          <p14:tracePt t="51133" x="5181600" y="4718050"/>
          <p14:tracePt t="51150" x="5245100" y="4705350"/>
          <p14:tracePt t="51166" x="5294313" y="4705350"/>
          <p14:tracePt t="51183" x="5307013" y="4705350"/>
          <p14:tracePt t="51205" x="5319713" y="4705350"/>
          <p14:tracePt t="51218" x="5332413" y="4705350"/>
          <p14:tracePt t="51234" x="5332413" y="4692650"/>
          <p14:tracePt t="51236" x="5345113" y="4679950"/>
          <p14:tracePt t="51250" x="5357813" y="4679950"/>
          <p14:tracePt t="51252" x="5370513" y="4679950"/>
          <p14:tracePt t="51268" x="5407025" y="4679950"/>
          <p14:tracePt t="51284" x="5445125" y="4679950"/>
          <p14:tracePt t="51300" x="5495925" y="4679950"/>
          <p14:tracePt t="51317" x="5545138" y="4679950"/>
          <p14:tracePt t="51333" x="5619750" y="4679950"/>
          <p14:tracePt t="51349" x="5695950" y="4679950"/>
          <p14:tracePt t="51367" x="5770563" y="4679950"/>
          <p14:tracePt t="51384" x="5883275" y="4679950"/>
          <p14:tracePt t="51401" x="6070600" y="4705350"/>
          <p14:tracePt t="51417" x="6246813" y="4730750"/>
          <p14:tracePt t="51434" x="6396038" y="4743450"/>
          <p14:tracePt t="51437" x="6459538" y="4756150"/>
          <p14:tracePt t="51453" x="6521450" y="4768850"/>
          <p14:tracePt t="51560" x="6646863" y="4779963"/>
          <p14:tracePt t="51563" x="6672263" y="4779963"/>
          <p14:tracePt t="51572" x="6672263" y="4792663"/>
          <p14:tracePt t="51583" x="6684963" y="4792663"/>
          <p14:tracePt t="51600" x="6708775" y="4792663"/>
          <p14:tracePt t="51622" x="6721475" y="4792663"/>
          <p14:tracePt t="51635" x="6721475" y="4805363"/>
          <p14:tracePt t="51683" x="6734175" y="4805363"/>
          <p14:tracePt t="51691" x="6746875" y="4805363"/>
          <p14:tracePt t="51699" x="6759575" y="4805363"/>
          <p14:tracePt t="51717" x="6808788" y="4805363"/>
          <p14:tracePt t="51733" x="6846888" y="4805363"/>
          <p14:tracePt t="51749" x="6921500" y="4830763"/>
          <p14:tracePt t="51767" x="6985000" y="4843463"/>
          <p14:tracePt t="51783" x="7059613" y="4856163"/>
          <p14:tracePt t="51800" x="7110413" y="4879975"/>
          <p14:tracePt t="51817" x="7197725" y="4905375"/>
          <p14:tracePt t="51840" x="7285038" y="4943475"/>
          <p14:tracePt t="51850" x="7310438" y="4956175"/>
          <p14:tracePt t="51851" x="7335838" y="4956175"/>
          <p14:tracePt t="51867" x="7348538" y="4968875"/>
          <p14:tracePt t="51868" x="7359650" y="4981575"/>
          <p14:tracePt t="52123" x="7372350" y="4981575"/>
          <p14:tracePt t="53324" x="7348538" y="4981575"/>
          <p14:tracePt t="53332" x="7285038" y="4981575"/>
          <p14:tracePt t="53340" x="7185025" y="4981575"/>
          <p14:tracePt t="53356" x="6921500" y="4968875"/>
          <p14:tracePt t="53372" x="6646863" y="4918075"/>
          <p14:tracePt t="53389" x="6408738" y="4856163"/>
          <p14:tracePt t="53405" x="6234113" y="4792663"/>
          <p14:tracePt t="53422" x="6070600" y="4730750"/>
          <p14:tracePt t="53439" x="5983288" y="4656138"/>
          <p14:tracePt t="53456" x="5932488" y="4554538"/>
          <p14:tracePt t="53473" x="5895975" y="4443413"/>
          <p14:tracePt t="53476" x="5870575" y="4379913"/>
          <p14:tracePt t="53489" x="5845175" y="4318000"/>
          <p14:tracePt t="53506" x="5821363" y="4192588"/>
          <p14:tracePt t="53508" x="5808663" y="4129088"/>
          <p14:tracePt t="53524" x="5808663" y="4054475"/>
          <p14:tracePt t="53540" x="5808663" y="4005263"/>
          <p14:tracePt t="53556" x="5808663" y="3967163"/>
          <p14:tracePt t="53573" x="5808663" y="3941763"/>
          <p14:tracePt t="53589" x="5808663" y="3929063"/>
          <p14:tracePt t="53606" x="5808663" y="3916363"/>
          <p14:tracePt t="53804" x="5795963" y="3905250"/>
          <p14:tracePt t="53812" x="5732463" y="3905250"/>
          <p14:tracePt t="53823" x="5607050" y="3867150"/>
          <p14:tracePt t="53840" x="5257800" y="3803650"/>
          <p14:tracePt t="53857" x="4932363" y="3703638"/>
          <p14:tracePt t="53860" x="4794250" y="3667125"/>
          <p14:tracePt t="53874" x="4694238" y="3641725"/>
          <p14:tracePt t="53890" x="4581525" y="3579813"/>
          <p14:tracePt t="53892" x="4568825" y="3567113"/>
          <p14:tracePt t="53908" x="4556125" y="3541713"/>
          <p14:tracePt t="53924" x="4556125" y="3479800"/>
          <p14:tracePt t="53940" x="4556125" y="3429000"/>
          <p14:tracePt t="53958" x="4556125" y="3403600"/>
          <p14:tracePt t="53974" x="4556125" y="3341688"/>
          <p14:tracePt t="53990" x="4556125" y="3290888"/>
          <p14:tracePt t="54007" x="4568825" y="3254375"/>
          <p14:tracePt t="54024" x="4581525" y="3228975"/>
          <p14:tracePt t="54041" x="4606925" y="3190875"/>
          <p14:tracePt t="54044" x="4606925" y="3165475"/>
          <p14:tracePt t="54058" x="4619625" y="3165475"/>
          <p14:tracePt t="54060" x="4630738" y="3154363"/>
          <p14:tracePt t="54075" x="4643438" y="3141663"/>
          <p14:tracePt t="54077" x="4643438" y="3128963"/>
          <p14:tracePt t="54092" x="4681538" y="3103563"/>
          <p14:tracePt t="54108" x="4706938" y="3078163"/>
          <p14:tracePt t="54124" x="4719638" y="3065463"/>
          <p14:tracePt t="54580" x="4694238" y="3065463"/>
          <p14:tracePt t="54588" x="4630738" y="3065463"/>
          <p14:tracePt t="54596" x="4530725" y="3065463"/>
          <p14:tracePt t="54609" x="4406900" y="3065463"/>
          <p14:tracePt t="54612" x="4305300" y="3065463"/>
          <p14:tracePt t="54626" x="4256088" y="3065463"/>
          <p14:tracePt t="54628" x="4217988" y="3065463"/>
          <p14:tracePt t="54643" x="4181475" y="3065463"/>
          <p14:tracePt t="54645" x="4156075" y="3065463"/>
          <p14:tracePt t="54660" x="4117975" y="3065463"/>
          <p14:tracePt t="55148" x="4156075" y="3065463"/>
          <p14:tracePt t="55157" x="4217988" y="3065463"/>
          <p14:tracePt t="55165" x="4318000" y="3065463"/>
          <p14:tracePt t="55178" x="4418013" y="3054350"/>
          <p14:tracePt t="55180" x="4530725" y="3041650"/>
          <p14:tracePt t="55194" x="4630738" y="3041650"/>
          <p14:tracePt t="55196" x="4732338" y="3041650"/>
          <p14:tracePt t="55211" x="4894263" y="3041650"/>
          <p14:tracePt t="55228" x="5019675" y="3016250"/>
          <p14:tracePt t="55244" x="5094288" y="3016250"/>
          <p14:tracePt t="55260" x="5132388" y="3016250"/>
          <p14:tracePt t="55278" x="5157788" y="3003550"/>
          <p14:tracePt t="55294" x="5170488" y="3003550"/>
          <p14:tracePt t="56036" x="5145088" y="3003550"/>
          <p14:tracePt t="56045" x="5106988" y="3003550"/>
          <p14:tracePt t="56052" x="5045075" y="3003550"/>
          <p14:tracePt t="56062" x="4968875" y="3003550"/>
          <p14:tracePt t="56079" x="4832350" y="3003550"/>
          <p14:tracePt t="56096" x="4743450" y="3003550"/>
          <p14:tracePt t="56112" x="4706938" y="3003550"/>
          <p14:tracePt t="56130" x="4694238" y="3003550"/>
          <p14:tracePt t="56820" x="4694238" y="2990850"/>
          <p14:tracePt t="56829" x="4694238" y="2965450"/>
          <p14:tracePt t="56836" x="4681538" y="2928938"/>
          <p14:tracePt t="56848" x="4668838" y="2890838"/>
          <p14:tracePt t="56865" x="4668838" y="2852738"/>
          <p14:tracePt t="56868" x="4668838" y="2840038"/>
          <p14:tracePt t="56882" x="4668838" y="2816225"/>
          <p14:tracePt t="56884" x="4668838" y="2790825"/>
          <p14:tracePt t="56898" x="4668838" y="2765425"/>
          <p14:tracePt t="56900" x="4681538" y="2752725"/>
          <p14:tracePt t="56916" x="4719638" y="2690813"/>
          <p14:tracePt t="56932" x="4756150" y="2640013"/>
          <p14:tracePt t="56948" x="4781550" y="2590800"/>
          <p14:tracePt t="56965" x="4806950" y="2540000"/>
          <p14:tracePt t="56981" x="4819650" y="2490788"/>
          <p14:tracePt t="56998" x="4843463" y="2478088"/>
          <p14:tracePt t="57015" x="4843463" y="2465388"/>
          <p14:tracePt t="57032" x="4856163" y="2452688"/>
          <p14:tracePt t="57049" x="4856163" y="2427288"/>
          <p14:tracePt t="57052" x="4868863" y="2427288"/>
          <p14:tracePt t="57068" x="4894263" y="2414588"/>
          <p14:tracePt t="57084" x="4906963" y="2403475"/>
          <p14:tracePt t="57100" x="4919663" y="2403475"/>
          <p14:tracePt t="57117" x="4932363" y="2390775"/>
          <p14:tracePt t="57132" x="4968875" y="2378075"/>
          <p14:tracePt t="57149" x="4981575" y="2378075"/>
          <p14:tracePt t="57166" x="5006975" y="2365375"/>
          <p14:tracePt t="57181" x="5045075" y="2365375"/>
          <p14:tracePt t="57199" x="5068888" y="2365375"/>
          <p14:tracePt t="57216" x="5081588" y="2365375"/>
          <p14:tracePt t="58260" x="5081588" y="2378075"/>
          <p14:tracePt t="58268" x="5094288" y="2414588"/>
          <p14:tracePt t="58276" x="5132388" y="2490788"/>
          <p14:tracePt t="58285" x="5170488" y="2565400"/>
          <p14:tracePt t="58302" x="5257800" y="2716213"/>
          <p14:tracePt t="58318" x="5332413" y="2890838"/>
          <p14:tracePt t="58336" x="5419725" y="3065463"/>
          <p14:tracePt t="58352" x="5470525" y="3203575"/>
          <p14:tracePt t="58369" x="5483225" y="3278188"/>
          <p14:tracePt t="58371" x="5495925" y="3316288"/>
          <p14:tracePt t="58386" x="5495925" y="3341688"/>
          <p14:tracePt t="58388" x="5507038" y="3367088"/>
          <p14:tracePt t="58402" x="5507038" y="3390900"/>
          <p14:tracePt t="58420" x="5507038" y="3403600"/>
          <p14:tracePt t="58436" x="5507038" y="3416300"/>
          <p14:tracePt t="58652" x="5495925" y="3416300"/>
          <p14:tracePt t="58660" x="5483225" y="3429000"/>
          <p14:tracePt t="58676" x="5470525" y="3429000"/>
          <p14:tracePt t="58686" x="5470525" y="3441700"/>
          <p14:tracePt t="58703" x="5457825" y="3441700"/>
          <p14:tracePt t="58719" x="5432425" y="3441700"/>
          <p14:tracePt t="58736" x="5319713" y="3441700"/>
          <p14:tracePt t="58753" x="5145088" y="3441700"/>
          <p14:tracePt t="58756" x="5045075" y="3441700"/>
          <p14:tracePt t="58770" x="4945063" y="3441700"/>
          <p14:tracePt t="58772" x="4843463" y="3416300"/>
          <p14:tracePt t="58787" x="4606925" y="3390900"/>
          <p14:tracePt t="58804" x="4381500" y="3354388"/>
          <p14:tracePt t="58820" x="4268788" y="3328988"/>
          <p14:tracePt t="58837" x="4205288" y="3316288"/>
          <p14:tracePt t="58853" x="4156075" y="3278188"/>
          <p14:tracePt t="58869" x="4056063" y="3267075"/>
          <p14:tracePt t="58886" x="3968750" y="3241675"/>
          <p14:tracePt t="58903" x="3905250" y="3228975"/>
          <p14:tracePt t="58920" x="3867150" y="3216275"/>
          <p14:tracePt t="58937" x="3830638" y="3203575"/>
          <p14:tracePt t="58939" x="3817938" y="3203575"/>
          <p14:tracePt t="58954" x="3805238" y="3190875"/>
          <p14:tracePt t="58956" x="3779838" y="3178175"/>
          <p14:tracePt t="58970" x="3756025" y="3178175"/>
          <p14:tracePt t="58972" x="3730625" y="3178175"/>
          <p14:tracePt t="58988" x="3692525" y="3178175"/>
          <p14:tracePt t="59004" x="3617913" y="3178175"/>
          <p14:tracePt t="59020" x="3554413" y="3178175"/>
          <p14:tracePt t="59038" x="3479800" y="3178175"/>
          <p14:tracePt t="59053" x="3417888" y="3165475"/>
          <p14:tracePt t="59070" x="3392488" y="3165475"/>
          <p14:tracePt t="59088" x="3328988" y="3165475"/>
          <p14:tracePt t="59104" x="3267075" y="3154363"/>
          <p14:tracePt t="59121" x="3205163" y="3141663"/>
          <p14:tracePt t="59124" x="3167063" y="3128963"/>
          <p14:tracePt t="59137" x="3128963" y="3128963"/>
          <p14:tracePt t="59140" x="3103563" y="3128963"/>
          <p14:tracePt t="59154" x="3067050" y="3128963"/>
          <p14:tracePt t="59157" x="3041650" y="3116263"/>
          <p14:tracePt t="59172" x="3003550" y="3103563"/>
          <p14:tracePt t="59188" x="2979738" y="3103563"/>
          <p14:tracePt t="59204" x="2967038" y="3103563"/>
          <p14:tracePt t="59221" x="2941638" y="3103563"/>
          <p14:tracePt t="59237" x="2928938" y="3103563"/>
          <p14:tracePt t="59254" x="2890838" y="3103563"/>
          <p14:tracePt t="59271" x="2854325" y="3090863"/>
          <p14:tracePt t="59288" x="2790825" y="3090863"/>
          <p14:tracePt t="59305" x="2754313" y="3090863"/>
          <p14:tracePt t="59308" x="2741613" y="3090863"/>
          <p14:tracePt t="59321" x="2728913" y="3090863"/>
          <p14:tracePt t="59324" x="2703513" y="3090863"/>
          <p14:tracePt t="59338" x="2690813" y="3090863"/>
          <p14:tracePt t="59340" x="2678113" y="3090863"/>
          <p14:tracePt t="59356" x="2641600" y="3090863"/>
          <p14:tracePt t="59372" x="2616200" y="3090863"/>
          <p14:tracePt t="59388" x="2603500" y="3090863"/>
          <p14:tracePt t="62892" x="2628900" y="3078163"/>
          <p14:tracePt t="62899" x="2678113" y="3054350"/>
          <p14:tracePt t="62914" x="2741613" y="3054350"/>
          <p14:tracePt t="62916" x="2854325" y="3028950"/>
          <p14:tracePt t="62930" x="2979738" y="3016250"/>
          <p14:tracePt t="62932" x="3116263" y="3016250"/>
          <p14:tracePt t="62948" x="3267075" y="3016250"/>
          <p14:tracePt t="62964" x="3317875" y="3016250"/>
          <p14:tracePt t="62981" x="3328988" y="3016250"/>
          <p14:tracePt t="62997" x="3354388" y="3016250"/>
          <p14:tracePt t="63028" x="3354388" y="3003550"/>
          <p14:tracePt t="63044" x="3367088" y="3003550"/>
          <p14:tracePt t="63060" x="3379788" y="3003550"/>
          <p14:tracePt t="63068" x="3417888" y="3003550"/>
          <p14:tracePt t="63081" x="3454400" y="2990850"/>
          <p14:tracePt t="63084" x="3505200" y="2990850"/>
          <p14:tracePt t="63098" x="3554413" y="2990850"/>
          <p14:tracePt t="63100" x="3592513" y="2990850"/>
          <p14:tracePt t="63114" x="3630613" y="2990850"/>
          <p14:tracePt t="63116" x="3667125" y="2990850"/>
          <p14:tracePt t="63132" x="3743325" y="2990850"/>
          <p14:tracePt t="63148" x="3817938" y="2990850"/>
          <p14:tracePt t="63165" x="3879850" y="3003550"/>
          <p14:tracePt t="63181" x="3956050" y="3041650"/>
          <p14:tracePt t="63198" x="4030663" y="3078163"/>
          <p14:tracePt t="63215" x="4092575" y="3103563"/>
          <p14:tracePt t="63231" x="4143375" y="3116263"/>
          <p14:tracePt t="63248" x="4168775" y="3128963"/>
          <p14:tracePt t="63285" x="4181475" y="3128963"/>
          <p14:tracePt t="63292" x="4192588" y="3128963"/>
          <p14:tracePt t="63300" x="4205288" y="3128963"/>
          <p14:tracePt t="63315" x="4230688" y="3128963"/>
          <p14:tracePt t="63317" x="4281488" y="3141663"/>
          <p14:tracePt t="63332" x="4356100" y="3141663"/>
          <p14:tracePt t="63349" x="4443413" y="3154363"/>
          <p14:tracePt t="63365" x="4530725" y="3165475"/>
          <p14:tracePt t="63381" x="4606925" y="3178175"/>
          <p14:tracePt t="63398" x="4681538" y="3190875"/>
          <p14:tracePt t="63415" x="4781550" y="3190875"/>
          <p14:tracePt t="63432" x="4894263" y="3203575"/>
          <p14:tracePt t="63448" x="5032375" y="3203575"/>
          <p14:tracePt t="63464" x="5145088" y="3203575"/>
          <p14:tracePt t="63468" x="5232400" y="3203575"/>
          <p14:tracePt t="63481" x="5307013" y="3216275"/>
          <p14:tracePt t="63499" x="5507038" y="3241675"/>
          <p14:tracePt t="63501" x="5632450" y="3267075"/>
          <p14:tracePt t="63515" x="6021388" y="3303588"/>
          <p14:tracePt t="63532" x="6608763" y="3378200"/>
          <p14:tracePt t="63549" x="7210425" y="3529013"/>
          <p14:tracePt t="63565" x="7685088" y="3641725"/>
          <p14:tracePt t="63582" x="7948613" y="3692525"/>
          <p14:tracePt t="63599" x="8099425" y="3729038"/>
          <p14:tracePt t="63615" x="8186738" y="3741738"/>
          <p14:tracePt t="63633" x="8223250" y="3754438"/>
          <p14:tracePt t="63636" x="8235950" y="3754438"/>
          <p14:tracePt t="63649" x="8248650" y="3754438"/>
          <p14:tracePt t="63666" x="8312150" y="3754438"/>
          <p14:tracePt t="63668" x="8324850" y="3754438"/>
          <p14:tracePt t="63683" x="8348663" y="3767138"/>
          <p14:tracePt t="63700" x="8361363" y="3767138"/>
          <p14:tracePt t="63852" x="8374063" y="3767138"/>
          <p14:tracePt t="63861" x="8386763" y="3729038"/>
          <p14:tracePt t="63868" x="8399463" y="3692525"/>
          <p14:tracePt t="63884" x="8412163" y="3616325"/>
          <p14:tracePt t="63900" x="8424863" y="3554413"/>
          <p14:tracePt t="63916" x="8435975" y="3503613"/>
          <p14:tracePt t="63934" x="8435975" y="3454400"/>
          <p14:tracePt t="63950" x="8435975" y="3441700"/>
          <p14:tracePt t="63966" x="8435975" y="3416300"/>
          <p14:tracePt t="64084" x="8435975" y="3403600"/>
          <p14:tracePt t="64092" x="8448675" y="3403600"/>
          <p14:tracePt t="64100" x="8448675" y="3390900"/>
          <p14:tracePt t="64117" x="8448675" y="3367088"/>
          <p14:tracePt t="64140" x="8448675" y="3354388"/>
          <p14:tracePt t="64444" x="8448675" y="3341688"/>
          <p14:tracePt t="64452" x="8461375" y="3341688"/>
          <p14:tracePt t="65236" x="8448675" y="3341688"/>
          <p14:tracePt t="65253" x="8435975" y="3341688"/>
          <p14:tracePt t="65260" x="8424863" y="3341688"/>
          <p14:tracePt t="65269" x="8412163" y="3341688"/>
          <p14:tracePt t="65286" x="8386763" y="3354388"/>
          <p14:tracePt t="65304" x="8335963" y="3354388"/>
          <p14:tracePt t="65320" x="8212138" y="3354388"/>
          <p14:tracePt t="65337" x="8123238" y="3354388"/>
          <p14:tracePt t="65340" x="8099425" y="3354388"/>
          <p14:tracePt t="65356" x="8086725" y="3354388"/>
          <p14:tracePt t="65492" x="8074025" y="3354388"/>
          <p14:tracePt t="65500" x="8048625" y="3354388"/>
          <p14:tracePt t="65508" x="8010525" y="3367088"/>
          <p14:tracePt t="65521" x="7935913" y="3390900"/>
          <p14:tracePt t="65537" x="7797800" y="3429000"/>
          <p14:tracePt t="65540" x="7735888" y="3454400"/>
          <p14:tracePt t="65554" x="7697788" y="3467100"/>
          <p14:tracePt t="65556" x="7648575" y="3479800"/>
          <p14:tracePt t="65571" x="7535863" y="3490913"/>
          <p14:tracePt t="65588" x="7423150" y="3503613"/>
          <p14:tracePt t="65604" x="7323138" y="3529013"/>
          <p14:tracePt t="65621" x="7197725" y="3554413"/>
          <p14:tracePt t="65637" x="7072313" y="3579813"/>
          <p14:tracePt t="65654" x="6934200" y="3590925"/>
          <p14:tracePt t="65671" x="6808788" y="3590925"/>
          <p14:tracePt t="65688" x="6734175" y="3590925"/>
          <p14:tracePt t="65705" x="6696075" y="3590925"/>
          <p14:tracePt t="65708" x="6684963" y="3590925"/>
          <p14:tracePt t="65724" x="6672263" y="3590925"/>
          <p14:tracePt t="66860" x="6659563" y="3590925"/>
          <p14:tracePt t="66869" x="6621463" y="3590925"/>
          <p14:tracePt t="66876" x="6559550" y="3590925"/>
          <p14:tracePt t="66892" x="6334125" y="3590925"/>
          <p14:tracePt t="66908" x="6070600" y="3590925"/>
          <p14:tracePt t="66925" x="5808663" y="3579813"/>
          <p14:tracePt t="66942" x="5532438" y="3579813"/>
          <p14:tracePt t="66957" x="5319713" y="3579813"/>
          <p14:tracePt t="66974" x="5132388" y="3590925"/>
          <p14:tracePt t="66991" x="5006975" y="3616325"/>
          <p14:tracePt t="67008" x="4968875" y="3629025"/>
          <p14:tracePt t="67025" x="4945063" y="3641725"/>
          <p14:tracePt t="67027" x="4932363" y="3654425"/>
          <p14:tracePt t="67042" x="4919663" y="3654425"/>
          <p14:tracePt t="67058" x="4919663" y="3667125"/>
          <p14:tracePt t="67060" x="4906963" y="3667125"/>
          <p14:tracePt t="67244" x="4894263" y="3667125"/>
          <p14:tracePt t="67252" x="4881563" y="3667125"/>
          <p14:tracePt t="67260" x="4868863" y="3667125"/>
          <p14:tracePt t="68012" x="4843463" y="3667125"/>
          <p14:tracePt t="68020" x="4781550" y="3667125"/>
          <p14:tracePt t="68028" x="4630738" y="3667125"/>
          <p14:tracePt t="68044" x="4143375" y="3616325"/>
          <p14:tracePt t="68061" x="3692525" y="3554413"/>
          <p14:tracePt t="68077" x="3367088" y="3454400"/>
          <p14:tracePt t="68094" x="3128963" y="3354388"/>
          <p14:tracePt t="68111" x="2954338" y="3278188"/>
          <p14:tracePt t="68128" x="2841625" y="3241675"/>
          <p14:tracePt t="68144" x="2754313" y="3190875"/>
          <p14:tracePt t="68161" x="2690813" y="3154363"/>
          <p14:tracePt t="68164" x="2641600" y="3141663"/>
          <p14:tracePt t="68177" x="2616200" y="3103563"/>
          <p14:tracePt t="68180" x="2603500" y="3090863"/>
          <p14:tracePt t="68194" x="2590800" y="3078163"/>
          <p14:tracePt t="68196" x="2578100" y="3065463"/>
          <p14:tracePt t="68211" x="2578100" y="3054350"/>
          <p14:tracePt t="68229" x="2565400" y="3041650"/>
          <p14:tracePt t="68244" x="2565400" y="2990850"/>
          <p14:tracePt t="68261" x="2541588" y="2865438"/>
          <p14:tracePt t="68277" x="2528888" y="2703513"/>
          <p14:tracePt t="68294" x="2503488" y="2478088"/>
          <p14:tracePt t="68311" x="2403475" y="2239963"/>
          <p14:tracePt t="68329" x="2303463" y="1989138"/>
          <p14:tracePt t="68332" x="2228850" y="1889125"/>
          <p14:tracePt t="68345" x="2165350" y="1776413"/>
          <p14:tracePt t="68348" x="2090738" y="1663700"/>
          <p14:tracePt t="68362" x="2027238" y="1576388"/>
          <p14:tracePt t="68364" x="1965325" y="1501775"/>
          <p14:tracePt t="68377" x="1903413" y="1427163"/>
          <p14:tracePt t="68396" x="1752600" y="1150938"/>
          <p14:tracePt t="68412" x="1627188" y="950913"/>
          <p14:tracePt t="68429" x="1514475" y="776288"/>
          <p14:tracePt t="68445" x="1401763" y="588963"/>
          <p14:tracePt t="68461" x="1276350" y="400050"/>
          <p14:tracePt t="68478" x="1176338" y="250825"/>
          <p14:tracePt t="68495" x="1063625" y="100013"/>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74785" y="4884389"/>
            <a:ext cx="5593104" cy="1660134"/>
          </a:xfrm>
          <a:prstGeom prst="rect">
            <a:avLst/>
          </a:prstGeom>
          <a:noFill/>
        </p:spPr>
        <p:txBody>
          <a:bodyPr wrap="square">
            <a:spAutoFit/>
          </a:bodyPr>
          <a:lstStyle/>
          <a:p>
            <a:pPr marL="457200" indent="-457200" algn="just">
              <a:lnSpc>
                <a:spcPct val="120000"/>
              </a:lnSpc>
              <a:buFont typeface="+mj-lt"/>
              <a:buAutoNum type="arabicPeriod" startAt="2"/>
            </a:pPr>
            <a:r>
              <a:rPr lang="en-US" sz="2800" b="1" dirty="0">
                <a:latin typeface="Alexandria"/>
              </a:rPr>
              <a:t>Numerical (quantitative) data:</a:t>
            </a:r>
          </a:p>
          <a:p>
            <a:pPr marL="342900" indent="-342900" algn="just">
              <a:lnSpc>
                <a:spcPct val="150000"/>
              </a:lnSpc>
              <a:buFont typeface="Arial" panose="020B0604020202020204" pitchFamily="34" charset="0"/>
              <a:buChar char="•"/>
            </a:pPr>
            <a:r>
              <a:rPr lang="en-US" sz="2400" dirty="0">
                <a:latin typeface="Alexandria"/>
              </a:rPr>
              <a:t>These occur when the variable is represented by a numerical value.</a:t>
            </a:r>
          </a:p>
        </p:txBody>
      </p:sp>
      <p:sp>
        <p:nvSpPr>
          <p:cNvPr id="41" name="TextBox 40"/>
          <p:cNvSpPr txBox="1"/>
          <p:nvPr/>
        </p:nvSpPr>
        <p:spPr>
          <a:xfrm>
            <a:off x="6301339" y="1259391"/>
            <a:ext cx="3002297"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TYPES OF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extLst>
      <p:ext uri="{BB962C8B-B14F-4D97-AF65-F5344CB8AC3E}">
        <p14:creationId xmlns:p14="http://schemas.microsoft.com/office/powerpoint/2010/main" val="2912219268"/>
      </p:ext>
    </p:extLst>
  </p:cSld>
  <p:clrMapOvr>
    <a:masterClrMapping/>
  </p:clrMapOvr>
  <mc:AlternateContent xmlns:mc="http://schemas.openxmlformats.org/markup-compatibility/2006" xmlns:p14="http://schemas.microsoft.com/office/powerpoint/2010/main">
    <mc:Choice Requires="p14">
      <p:transition spd="slow" p14:dur="2000" advTm="180465"/>
    </mc:Choice>
    <mc:Fallback xmlns="">
      <p:transition spd="slow" advTm="180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 calcmode="lin" valueType="num">
                                      <p:cBhvr additive="base">
                                        <p:cTn id="15" dur="500" fill="hold"/>
                                        <p:tgtEl>
                                          <p:spTgt spid="34"/>
                                        </p:tgtEl>
                                        <p:attrNameLst>
                                          <p:attrName>ppt_x</p:attrName>
                                        </p:attrNameLst>
                                      </p:cBhvr>
                                      <p:tavLst>
                                        <p:tav tm="0">
                                          <p:val>
                                            <p:strVal val="#ppt_x"/>
                                          </p:val>
                                        </p:tav>
                                        <p:tav tm="100000">
                                          <p:val>
                                            <p:strVal val="#ppt_x"/>
                                          </p:val>
                                        </p:tav>
                                      </p:tavLst>
                                    </p:anim>
                                    <p:anim calcmode="lin" valueType="num">
                                      <p:cBhvr additive="base">
                                        <p:cTn id="16"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30821" x="7810500" y="200025"/>
          <p14:tracePt t="30838" x="7297738" y="563563"/>
          <p14:tracePt t="30854" x="6821488" y="876300"/>
          <p14:tracePt t="30872" x="6446838" y="1101725"/>
          <p14:tracePt t="30888" x="6196013" y="1339850"/>
          <p14:tracePt t="30891" x="6070600" y="1463675"/>
          <p14:tracePt t="30905" x="5945188" y="1601788"/>
          <p14:tracePt t="30908" x="5808663" y="1765300"/>
          <p14:tracePt t="30921" x="5670550" y="1978025"/>
          <p14:tracePt t="30924" x="5532438" y="2178050"/>
          <p14:tracePt t="30939" x="5294313" y="2527300"/>
          <p14:tracePt t="30956" x="5132388" y="2765425"/>
          <p14:tracePt t="30972" x="5006975" y="2978150"/>
          <p14:tracePt t="30988" x="4919663" y="3165475"/>
          <p14:tracePt t="31005" x="4832350" y="3367088"/>
          <p14:tracePt t="31021" x="4706938" y="3590925"/>
          <p14:tracePt t="31038" x="4568825" y="3816350"/>
          <p14:tracePt t="31055" x="4394200" y="4117975"/>
          <p14:tracePt t="31072" x="4205288" y="4505325"/>
          <p14:tracePt t="31089" x="4030663" y="4905375"/>
          <p14:tracePt t="31092" x="3943350" y="5130800"/>
          <p14:tracePt t="31106" x="3843338" y="5343525"/>
          <p14:tracePt t="31108" x="3779838" y="5530850"/>
          <p14:tracePt t="31123" x="3705225" y="5868988"/>
          <p14:tracePt t="31140" x="3617913" y="6181725"/>
          <p14:tracePt t="31156" x="3554413" y="6494463"/>
          <p14:tracePt t="31172" x="3505200" y="6770688"/>
          <p14:tracePt t="31980" x="1778000" y="6832600"/>
          <p14:tracePt t="31996" x="1778000" y="6819900"/>
          <p14:tracePt t="32004" x="1778000" y="6807200"/>
          <p14:tracePt t="32012" x="1778000" y="6796088"/>
          <p14:tracePt t="32025" x="1778000" y="6757988"/>
          <p14:tracePt t="32027" x="1778000" y="6732588"/>
          <p14:tracePt t="32042" x="1778000" y="6707188"/>
          <p14:tracePt t="32043" x="1778000" y="6683375"/>
          <p14:tracePt t="32059" x="1778000" y="6657975"/>
          <p14:tracePt t="32061" x="1778000" y="6645275"/>
          <p14:tracePt t="32075" x="1778000" y="6619875"/>
          <p14:tracePt t="32092" x="1778000" y="6570663"/>
          <p14:tracePt t="32108" x="1778000" y="6557963"/>
          <p14:tracePt t="32125" x="1778000" y="6545263"/>
          <p14:tracePt t="32148" x="1778000" y="6532563"/>
          <p14:tracePt t="32724" x="1778000" y="6545263"/>
          <p14:tracePt t="32732" x="1778000" y="6594475"/>
          <p14:tracePt t="32743" x="1790700" y="6619875"/>
          <p14:tracePt t="32760" x="1801813" y="6645275"/>
          <p14:tracePt t="32776" x="1814513" y="6683375"/>
          <p14:tracePt t="32779" x="1814513" y="6696075"/>
          <p14:tracePt t="34156" x="1814513" y="6707188"/>
          <p14:tracePt t="34172" x="1814513" y="6732588"/>
          <p14:tracePt t="34180" x="1814513" y="6745288"/>
          <p14:tracePt t="34196" x="1814513" y="6757988"/>
          <p14:tracePt t="34203" x="1814513" y="6770688"/>
          <p14:tracePt t="34228" x="1814513" y="6783388"/>
          <p14:tracePt t="34452" x="1801813" y="6783388"/>
          <p14:tracePt t="34460" x="1790700" y="6783388"/>
          <p14:tracePt t="34468" x="1765300" y="6783388"/>
          <p14:tracePt t="34481" x="1739900" y="6783388"/>
          <p14:tracePt t="34483" x="1727200" y="6783388"/>
          <p14:tracePt t="34498" x="1701800" y="6783388"/>
          <p14:tracePt t="34500" x="1689100" y="6770688"/>
          <p14:tracePt t="34515" x="1639888" y="6732588"/>
          <p14:tracePt t="34531" x="1601788" y="6707188"/>
          <p14:tracePt t="34548" x="1565275" y="6670675"/>
          <p14:tracePt t="34564" x="1527175" y="6645275"/>
          <p14:tracePt t="34581" x="1501775" y="6607175"/>
          <p14:tracePt t="34598" x="1465263" y="6545263"/>
          <p14:tracePt t="34614" x="1427163" y="6507163"/>
          <p14:tracePt t="34631" x="1401763" y="6470650"/>
          <p14:tracePt t="34648" x="1389063" y="6419850"/>
          <p14:tracePt t="34651" x="1376363" y="6407150"/>
          <p14:tracePt t="34665" x="1376363" y="6394450"/>
          <p14:tracePt t="34668" x="1376363" y="6370638"/>
          <p14:tracePt t="34681" x="1376363" y="6357938"/>
          <p14:tracePt t="34699" x="1363663" y="6332538"/>
          <p14:tracePt t="34715" x="1363663" y="6319838"/>
          <p14:tracePt t="34731" x="1363663" y="6307138"/>
          <p14:tracePt t="36588" x="1376363" y="6307138"/>
          <p14:tracePt t="36596" x="1401763" y="6307138"/>
          <p14:tracePt t="36603" x="1414463" y="6307138"/>
          <p14:tracePt t="36620" x="1427163" y="6307138"/>
          <p14:tracePt t="36876" x="1439863" y="6307138"/>
          <p14:tracePt t="36884" x="1452563" y="6307138"/>
          <p14:tracePt t="36892" x="1476375" y="6332538"/>
          <p14:tracePt t="36904" x="1501775" y="6357938"/>
          <p14:tracePt t="36920" x="1539875" y="6419850"/>
          <p14:tracePt t="36938" x="1589088" y="6470650"/>
          <p14:tracePt t="36940" x="1614488" y="6494463"/>
          <p14:tracePt t="36955" x="1652588" y="6545263"/>
          <p14:tracePt t="36972" x="1665288" y="6583363"/>
          <p14:tracePt t="36988" x="1689100" y="6607175"/>
          <p14:tracePt t="37012" x="1689100" y="6619875"/>
          <p14:tracePt t="37052" x="1689100" y="6632575"/>
          <p14:tracePt t="37132" x="1701800" y="6632575"/>
          <p14:tracePt t="37483" x="1727200" y="6632575"/>
          <p14:tracePt t="37492" x="1752600" y="6607175"/>
          <p14:tracePt t="37506" x="1778000" y="6594475"/>
          <p14:tracePt t="37508" x="1790700" y="6583363"/>
          <p14:tracePt t="37524" x="1801813" y="6583363"/>
          <p14:tracePt t="37548" x="1814513" y="6583363"/>
          <p14:tracePt t="37555" x="1827213" y="6570663"/>
          <p14:tracePt t="37572" x="1839913" y="6570663"/>
          <p14:tracePt t="37932" x="1852613" y="6570663"/>
          <p14:tracePt t="37941" x="1852613" y="6557963"/>
          <p14:tracePt t="37948" x="1852613" y="6545263"/>
          <p14:tracePt t="37956" x="1865313" y="6545263"/>
          <p14:tracePt t="37972" x="1890713" y="6545263"/>
          <p14:tracePt t="37989" x="1914525" y="6532563"/>
          <p14:tracePt t="38005" x="1927225" y="6519863"/>
          <p14:tracePt t="38022" x="1939925" y="6519863"/>
          <p14:tracePt t="38038" x="1965325" y="6507163"/>
          <p14:tracePt t="38055" x="2103438" y="6445250"/>
          <p14:tracePt t="38074" x="2352675" y="6381750"/>
          <p14:tracePt t="38076" x="2490788" y="6332538"/>
          <p14:tracePt t="38091" x="2778125" y="6294438"/>
          <p14:tracePt t="38108" x="2967038" y="6257925"/>
          <p14:tracePt t="38124" x="3067050" y="6245225"/>
          <p14:tracePt t="38140" x="3103563" y="6232525"/>
          <p14:tracePt t="38157" x="3116263" y="6232525"/>
          <p14:tracePt t="38388" x="3103563" y="6232525"/>
          <p14:tracePt t="38396" x="3092450" y="6232525"/>
          <p14:tracePt t="38436" x="3079750" y="6232525"/>
          <p14:tracePt t="38468" x="3067050" y="6232525"/>
          <p14:tracePt t="38484" x="3054350" y="6232525"/>
          <p14:tracePt t="38500" x="3041650" y="6232525"/>
          <p14:tracePt t="38516" x="3041650" y="6245225"/>
          <p14:tracePt t="38524" x="3028950" y="6245225"/>
          <p14:tracePt t="38548" x="3016250" y="6257925"/>
          <p14:tracePt t="38564" x="3003550" y="6257925"/>
          <p14:tracePt t="38572" x="2992438" y="6257925"/>
          <p14:tracePt t="38588" x="2992438" y="6269038"/>
          <p14:tracePt t="38612" x="2979738" y="6269038"/>
          <p14:tracePt t="38668" x="2967038" y="6269038"/>
          <p14:tracePt t="38675" x="2941638" y="6281738"/>
          <p14:tracePt t="38684" x="2903538" y="6307138"/>
          <p14:tracePt t="38691" x="2828925" y="6332538"/>
          <p14:tracePt t="38709" x="2703513" y="6357938"/>
          <p14:tracePt t="38725" x="2641600" y="6381750"/>
          <p14:tracePt t="38742" x="2565400" y="6394450"/>
          <p14:tracePt t="38758" x="2528888" y="6419850"/>
          <p14:tracePt t="38776" x="2490788" y="6419850"/>
          <p14:tracePt t="38791" x="2478088" y="6419850"/>
          <p14:tracePt t="38809" x="2465388" y="6419850"/>
          <p14:tracePt t="38826" x="2452688" y="6419850"/>
          <p14:tracePt t="39292" x="2465388" y="6419850"/>
          <p14:tracePt t="39300" x="2490788" y="6407150"/>
          <p14:tracePt t="39310" x="2516188" y="6394450"/>
          <p14:tracePt t="39327" x="2554288" y="6381750"/>
          <p14:tracePt t="39343" x="2565400" y="6381750"/>
          <p14:tracePt t="39360" x="2590800" y="6357938"/>
          <p14:tracePt t="39380" x="2603500" y="6357938"/>
          <p14:tracePt t="39412" x="2616200" y="6357938"/>
          <p14:tracePt t="39692" x="2628900" y="6357938"/>
          <p14:tracePt t="39700" x="2641600" y="6357938"/>
          <p14:tracePt t="39711" x="2641600" y="6345238"/>
          <p14:tracePt t="39728" x="2654300" y="6345238"/>
          <p14:tracePt t="39772" x="2667000" y="6345238"/>
          <p14:tracePt t="39812" x="2678113" y="6345238"/>
          <p14:tracePt t="39820" x="2678113" y="6332538"/>
          <p14:tracePt t="39828" x="2690813" y="6332538"/>
          <p14:tracePt t="39860" x="2703513" y="6332538"/>
          <p14:tracePt t="39900" x="2716213" y="6332538"/>
          <p14:tracePt t="39940" x="2728913" y="6332538"/>
          <p14:tracePt t="39947" x="2741613" y="6332538"/>
          <p14:tracePt t="40628" x="2754313" y="6332538"/>
          <p14:tracePt t="41036" x="2754313" y="6345238"/>
          <p14:tracePt t="41044" x="2741613" y="6357938"/>
          <p14:tracePt t="41052" x="2741613" y="6394450"/>
          <p14:tracePt t="41065" x="2728913" y="6445250"/>
          <p14:tracePt t="41068" x="2716213" y="6470650"/>
          <p14:tracePt t="41082" x="2703513" y="6507163"/>
          <p14:tracePt t="41084" x="2703513" y="6545263"/>
          <p14:tracePt t="41099" x="2690813" y="6583363"/>
          <p14:tracePt t="41115" x="2690813" y="6619875"/>
          <p14:tracePt t="41131" x="2690813" y="6645275"/>
          <p14:tracePt t="41155" x="2690813" y="6657975"/>
          <p14:tracePt t="41428" x="2728913" y="6645275"/>
          <p14:tracePt t="41435" x="2790825" y="6594475"/>
          <p14:tracePt t="41449" x="2867025" y="6545263"/>
          <p14:tracePt t="41467" x="3092450" y="6445250"/>
          <p14:tracePt t="41483" x="3241675" y="6370638"/>
          <p14:tracePt t="41499" x="3379788" y="6319838"/>
          <p14:tracePt t="41516" x="3479800" y="6294438"/>
          <p14:tracePt t="41533" x="3541713" y="6281738"/>
          <p14:tracePt t="41550" x="3567113" y="6269038"/>
          <p14:tracePt t="41748" x="3554413" y="6269038"/>
          <p14:tracePt t="41764" x="3541713" y="6269038"/>
          <p14:tracePt t="41772" x="3530600" y="6269038"/>
          <p14:tracePt t="41783" x="3517900" y="6269038"/>
          <p14:tracePt t="41799" x="3505200" y="6281738"/>
          <p14:tracePt t="41817" x="3479800" y="6294438"/>
          <p14:tracePt t="41820" x="3467100" y="6307138"/>
          <p14:tracePt t="41834" x="3454400" y="6319838"/>
          <p14:tracePt t="41851" x="3441700" y="6345238"/>
          <p14:tracePt t="41867" x="3417888" y="6370638"/>
          <p14:tracePt t="41884" x="3417888" y="6394450"/>
          <p14:tracePt t="41900" x="3392488" y="6407150"/>
          <p14:tracePt t="41917" x="3392488" y="6419850"/>
          <p14:tracePt t="41933" x="3379788" y="6445250"/>
          <p14:tracePt t="41950" x="3367088" y="6494463"/>
          <p14:tracePt t="41967" x="3341688" y="6532563"/>
          <p14:tracePt t="41984" x="3328988" y="6583363"/>
          <p14:tracePt t="42000" x="3328988" y="6619875"/>
          <p14:tracePt t="42018" x="3317875" y="6632575"/>
          <p14:tracePt t="42020" x="3317875" y="6657975"/>
          <p14:tracePt t="42220" x="3305175" y="6657975"/>
          <p14:tracePt t="42228" x="3305175" y="6670675"/>
          <p14:tracePt t="42235" x="3292475" y="6670675"/>
          <p14:tracePt t="42252" x="3267075" y="6670675"/>
          <p14:tracePt t="42268" x="3254375" y="6696075"/>
          <p14:tracePt t="42285" x="3228975" y="6719888"/>
          <p14:tracePt t="42300" x="3216275" y="6732588"/>
          <p14:tracePt t="42318" x="3179763" y="6757988"/>
          <p14:tracePt t="42334" x="3167063" y="6757988"/>
          <p14:tracePt t="42352" x="3154363" y="6770688"/>
          <p14:tracePt t="42368" x="3141663" y="6770688"/>
          <p14:tracePt t="42371" x="3128963" y="6770688"/>
          <p14:tracePt t="42388" x="3128963" y="6783388"/>
          <p14:tracePt t="42436" x="3116263" y="6783388"/>
          <p14:tracePt t="42468" x="3103563" y="6796088"/>
          <p14:tracePt t="42484" x="3092450" y="6807200"/>
          <p14:tracePt t="42491" x="3092450" y="6819900"/>
          <p14:tracePt t="42501" x="3079750" y="6832600"/>
          <p14:tracePt t="42519" x="3067050" y="6845300"/>
          <p14:tracePt t="47531" x="3579813" y="6845300"/>
          <p14:tracePt t="47549" x="3579813" y="6832600"/>
          <p14:tracePt t="51428" x="2478088" y="6770688"/>
          <p14:tracePt t="51442" x="2465388" y="6732588"/>
          <p14:tracePt t="51443" x="2452688" y="6696075"/>
          <p14:tracePt t="51459" x="2452688" y="6645275"/>
          <p14:tracePt t="51476" x="2441575" y="6594475"/>
          <p14:tracePt t="51492" x="2441575" y="6570663"/>
          <p14:tracePt t="51509" x="2428875" y="6507163"/>
          <p14:tracePt t="51532" x="2416175" y="6457950"/>
          <p14:tracePt t="51542" x="2403475" y="6445250"/>
          <p14:tracePt t="51559" x="2403475" y="6407150"/>
          <p14:tracePt t="51576" x="2403475" y="6394450"/>
          <p14:tracePt t="51594" x="2390775" y="6370638"/>
          <p14:tracePt t="51609" x="2390775" y="6357938"/>
          <p14:tracePt t="51626" x="2390775" y="6332538"/>
          <p14:tracePt t="51628" x="2390775" y="6319838"/>
          <p14:tracePt t="51642" x="2378075" y="6307138"/>
          <p14:tracePt t="51644" x="2378075" y="6281738"/>
          <p14:tracePt t="51660" x="2378075" y="6257925"/>
          <p14:tracePt t="51676" x="2352675" y="6207125"/>
          <p14:tracePt t="51693" x="2352675" y="6194425"/>
          <p14:tracePt t="51709" x="2352675" y="6157913"/>
          <p14:tracePt t="51726" x="2352675" y="6145213"/>
          <p14:tracePt t="51743" x="2352675" y="6132513"/>
          <p14:tracePt t="51759" x="2352675" y="6119813"/>
          <p14:tracePt t="51776" x="2352675" y="6081713"/>
          <p14:tracePt t="51780" x="2352675" y="6069013"/>
          <p14:tracePt t="51793" x="2352675" y="6056313"/>
          <p14:tracePt t="51810" x="2352675" y="6045200"/>
          <p14:tracePt t="53900" x="2352675" y="6056313"/>
          <p14:tracePt t="53907" x="2352675" y="6069013"/>
          <p14:tracePt t="53915" x="2365375" y="6107113"/>
          <p14:tracePt t="53932" x="2428875" y="6181725"/>
          <p14:tracePt t="53949" x="2478088" y="6257925"/>
          <p14:tracePt t="53964" x="2503488" y="6294438"/>
          <p14:tracePt t="53981" x="2516188" y="6307138"/>
          <p14:tracePt t="54108" x="2516188" y="6319838"/>
          <p14:tracePt t="54115" x="2528888" y="6332538"/>
          <p14:tracePt t="54123" x="2528888" y="6345238"/>
          <p14:tracePt t="54139" x="2528888" y="6357938"/>
          <p14:tracePt t="54171" x="2528888" y="6370638"/>
          <p14:tracePt t="54244" x="2528888" y="6381750"/>
          <p14:tracePt t="54268" x="2528888" y="6394450"/>
          <p14:tracePt t="54292" x="2528888" y="6407150"/>
          <p14:tracePt t="54308" x="2516188" y="6419850"/>
          <p14:tracePt t="54315" x="2503488" y="6432550"/>
          <p14:tracePt t="54323" x="2490788" y="6432550"/>
          <p14:tracePt t="54333" x="2490788" y="6445250"/>
          <p14:tracePt t="54349" x="2478088" y="6445250"/>
          <p14:tracePt t="54365" x="2465388" y="6457950"/>
          <p14:tracePt t="54388" x="2452688" y="6457950"/>
          <p14:tracePt t="55852" x="2465388" y="6457950"/>
          <p14:tracePt t="55860" x="2478088" y="6457950"/>
          <p14:tracePt t="55869" x="2490788" y="6457950"/>
          <p14:tracePt t="55887" x="2516188" y="6445250"/>
          <p14:tracePt t="55904" x="2528888" y="6445250"/>
          <p14:tracePt t="55920" x="2541588" y="6445250"/>
          <p14:tracePt t="55923" x="2554288" y="6445250"/>
          <p14:tracePt t="55938" x="2565400" y="6432550"/>
          <p14:tracePt t="55941" x="2628900" y="6419850"/>
          <p14:tracePt t="55954" x="2741613" y="6407150"/>
          <p14:tracePt t="55971" x="2828925" y="6394450"/>
          <p14:tracePt t="55987" x="2841625" y="6394450"/>
          <p14:tracePt t="56004" x="2854325" y="6394450"/>
          <p14:tracePt t="56324" x="2841625" y="6394450"/>
          <p14:tracePt t="56331" x="2816225" y="6407150"/>
          <p14:tracePt t="56340" x="2803525" y="6432550"/>
          <p14:tracePt t="56355" x="2754313" y="6470650"/>
          <p14:tracePt t="56371" x="2703513" y="6483350"/>
          <p14:tracePt t="56389" x="2690813" y="6494463"/>
          <p14:tracePt t="56405" x="2667000" y="6507163"/>
          <p14:tracePt t="56421" x="2654300" y="6507163"/>
          <p14:tracePt t="56556" x="2641600" y="6507163"/>
          <p14:tracePt t="56579" x="2628900" y="6519863"/>
          <p14:tracePt t="56611" x="2616200" y="6519863"/>
          <p14:tracePt t="59851" x="2641600" y="6519863"/>
          <p14:tracePt t="59860" x="2678113" y="6519863"/>
          <p14:tracePt t="59868" x="2741613" y="6519863"/>
          <p14:tracePt t="59881" x="2790825" y="6519863"/>
          <p14:tracePt t="59898" x="2854325" y="6532563"/>
          <p14:tracePt t="59899" x="2867025" y="6532563"/>
          <p14:tracePt t="59915" x="2879725" y="6532563"/>
          <p14:tracePt t="59931" x="2890838" y="6532563"/>
          <p14:tracePt t="59948" x="2903538" y="6532563"/>
          <p14:tracePt t="59964" x="2941638" y="6532563"/>
          <p14:tracePt t="59981" x="2992438" y="6532563"/>
          <p14:tracePt t="59997" x="3003550" y="6532563"/>
          <p14:tracePt t="60014" x="3028950" y="6532563"/>
          <p14:tracePt t="60148" x="3028950" y="6545263"/>
          <p14:tracePt t="60156" x="3041650" y="6557963"/>
          <p14:tracePt t="60171" x="3041650" y="6570663"/>
          <p14:tracePt t="60195" x="3041650" y="6583363"/>
          <p14:tracePt t="60212" x="3041650" y="6594475"/>
          <p14:tracePt t="60459" x="3041650" y="6607175"/>
          <p14:tracePt t="61203" x="3041650" y="6570663"/>
          <p14:tracePt t="61211" x="3041650" y="6494463"/>
          <p14:tracePt t="61219" x="3054350" y="6357938"/>
          <p14:tracePt t="61235" x="3079750" y="6119813"/>
          <p14:tracePt t="61251" x="3092450" y="5907088"/>
          <p14:tracePt t="61268" x="3092450" y="5743575"/>
          <p14:tracePt t="61284" x="3092450" y="5694363"/>
          <p14:tracePt t="61301" x="3092450" y="5668963"/>
          <p14:tracePt t="61318" x="3092450" y="5656263"/>
          <p14:tracePt t="61764" x="3079750" y="5656263"/>
          <p14:tracePt t="61780" x="3067050" y="5656263"/>
          <p14:tracePt t="61787" x="3054350" y="5656263"/>
          <p14:tracePt t="61803" x="3041650" y="5656263"/>
          <p14:tracePt t="61819" x="3016250" y="5656263"/>
          <p14:tracePt t="61836" x="2992438" y="5668963"/>
          <p14:tracePt t="61853" x="2967038" y="5681663"/>
          <p14:tracePt t="61869" x="2941638" y="5694363"/>
          <p14:tracePt t="61885" x="2916238" y="5707063"/>
          <p14:tracePt t="61903" x="2879725" y="5719763"/>
          <p14:tracePt t="61919" x="2828925" y="5743575"/>
          <p14:tracePt t="61936" x="2790825" y="5768975"/>
          <p14:tracePt t="61939" x="2767013" y="5781675"/>
          <p14:tracePt t="61953" x="2741613" y="5781675"/>
          <p14:tracePt t="61956" x="2728913" y="5794375"/>
          <p14:tracePt t="61969" x="2716213" y="5807075"/>
          <p14:tracePt t="61971" x="2703513" y="5807075"/>
          <p14:tracePt t="61987" x="2690813" y="5819775"/>
          <p14:tracePt t="62140" x="2690813" y="5832475"/>
          <p14:tracePt t="62147" x="2678113" y="5843588"/>
          <p14:tracePt t="62156" x="2678113" y="5856288"/>
          <p14:tracePt t="62171" x="2667000" y="5881688"/>
          <p14:tracePt t="62187" x="2641600" y="5907088"/>
          <p14:tracePt t="62203" x="2603500" y="5945188"/>
          <p14:tracePt t="62220" x="2565400" y="6007100"/>
          <p14:tracePt t="62237" x="2528888" y="6032500"/>
          <p14:tracePt t="62253" x="2528888" y="6069013"/>
          <p14:tracePt t="62269" x="2516188" y="6081713"/>
          <p14:tracePt t="62287" x="2516188" y="6107113"/>
          <p14:tracePt t="62304" x="2516188" y="6119813"/>
          <p14:tracePt t="63123" x="2541588" y="6119813"/>
          <p14:tracePt t="63132" x="2554288" y="6107113"/>
          <p14:tracePt t="63139" x="2578100" y="6094413"/>
          <p14:tracePt t="63156" x="2590800" y="6032500"/>
          <p14:tracePt t="63173" x="2603500" y="5956300"/>
          <p14:tracePt t="63189" x="2603500" y="5907088"/>
          <p14:tracePt t="63205" x="2603500" y="5856288"/>
          <p14:tracePt t="63223" x="2603500" y="5832475"/>
          <p14:tracePt t="63239" x="2603500" y="5819775"/>
          <p14:tracePt t="63339" x="2603500" y="5807075"/>
          <p14:tracePt t="63356" x="2603500" y="5794375"/>
          <p14:tracePt t="63363" x="2603500" y="5781675"/>
          <p14:tracePt t="63491" x="2603500" y="5768975"/>
          <p14:tracePt t="63506" x="2603500" y="5756275"/>
          <p14:tracePt t="63523" x="2603500" y="5743575"/>
          <p14:tracePt t="63539" x="2603500" y="5732463"/>
          <p14:tracePt t="63547" x="2616200" y="5719763"/>
          <p14:tracePt t="64035" x="2616200" y="5707063"/>
          <p14:tracePt t="64043" x="2616200" y="5694363"/>
          <p14:tracePt t="64059" x="2616200" y="5668963"/>
          <p14:tracePt t="64075" x="2616200" y="5643563"/>
          <p14:tracePt t="64091" x="2603500" y="5630863"/>
          <p14:tracePt t="64108" x="2603500" y="5607050"/>
          <p14:tracePt t="64124" x="2603500" y="5594350"/>
          <p14:tracePt t="64427" x="2603500" y="5607050"/>
          <p14:tracePt t="64435" x="2603500" y="5630863"/>
          <p14:tracePt t="64443" x="2616200" y="5668963"/>
          <p14:tracePt t="64459" x="2716213" y="5768975"/>
          <p14:tracePt t="64476" x="2854325" y="5868988"/>
          <p14:tracePt t="64493" x="2979738" y="5932488"/>
          <p14:tracePt t="64509" x="3028950" y="5981700"/>
          <p14:tracePt t="64526" x="3054350" y="6007100"/>
          <p14:tracePt t="64723" x="3067050" y="6007100"/>
          <p14:tracePt t="64732" x="3079750" y="6007100"/>
          <p14:tracePt t="64743" x="3092450" y="6007100"/>
          <p14:tracePt t="64760" x="3154363" y="5994400"/>
          <p14:tracePt t="64763" x="3154363" y="5981700"/>
          <p14:tracePt t="64843" x="3128963" y="5981700"/>
          <p14:tracePt t="64851" x="3041650" y="5981700"/>
          <p14:tracePt t="64860" x="2903538" y="5981700"/>
          <p14:tracePt t="64877" x="2654300" y="5981700"/>
          <p14:tracePt t="64893" x="2441575" y="5956300"/>
          <p14:tracePt t="64909" x="2352675" y="5956300"/>
          <p14:tracePt t="64927" x="2290763" y="5956300"/>
          <p14:tracePt t="64944" x="2265363" y="5956300"/>
          <p14:tracePt t="64987" x="2252663" y="5956300"/>
          <p14:tracePt t="64995" x="2239963" y="5945188"/>
          <p14:tracePt t="65003" x="2228850" y="5932488"/>
          <p14:tracePt t="65010" x="2203450" y="5932488"/>
          <p14:tracePt t="65027" x="2178050" y="5907088"/>
          <p14:tracePt t="65044" x="2139950" y="5881688"/>
          <p14:tracePt t="65061" x="2103438" y="5868988"/>
          <p14:tracePt t="65077" x="2090738" y="5856288"/>
          <p14:tracePt t="65094" x="2065338" y="5843588"/>
          <p14:tracePt t="65116" x="2052638" y="5832475"/>
          <p14:tracePt t="65132" x="2039938" y="5832475"/>
          <p14:tracePt t="65211" x="2039938" y="5819775"/>
          <p14:tracePt t="65220" x="2027238" y="5819775"/>
          <p14:tracePt t="65260" x="2014538" y="5819775"/>
          <p14:tracePt t="65371" x="2014538" y="5807075"/>
          <p14:tracePt t="65420" x="2003425" y="5807075"/>
          <p14:tracePt t="65428" x="1990725" y="5807075"/>
          <p14:tracePt t="65444" x="1990725" y="5794375"/>
          <p14:tracePt t="65468" x="1990725" y="5781675"/>
          <p14:tracePt t="65476" x="1990725" y="5768975"/>
          <p14:tracePt t="65492" x="1990725" y="5756275"/>
          <p14:tracePt t="65507" x="1990725" y="5743575"/>
          <p14:tracePt t="65515" x="1990725" y="5732463"/>
          <p14:tracePt t="65529" x="1990725" y="5719763"/>
          <p14:tracePt t="65531" x="1990725" y="5707063"/>
          <p14:tracePt t="65547" x="1990725" y="5694363"/>
          <p14:tracePt t="65562" x="1990725" y="5681663"/>
          <p14:tracePt t="65579" x="1990725" y="5668963"/>
          <p14:tracePt t="65595" x="1990725" y="5656263"/>
          <p14:tracePt t="65644" x="1990725" y="5643563"/>
          <p14:tracePt t="65707" x="1990725" y="5630863"/>
          <p14:tracePt t="65715" x="1990725" y="5619750"/>
          <p14:tracePt t="65730" x="2003425" y="5619750"/>
          <p14:tracePt t="65747" x="2014538" y="5607050"/>
          <p14:tracePt t="65947" x="2027238" y="5607050"/>
          <p14:tracePt t="65955" x="2039938" y="5594350"/>
          <p14:tracePt t="65963" x="2065338" y="5581650"/>
          <p14:tracePt t="65980" x="2127250" y="5581650"/>
          <p14:tracePt t="65997" x="2203450" y="5581650"/>
          <p14:tracePt t="66013" x="2316163" y="5581650"/>
          <p14:tracePt t="66029" x="2378075" y="5581650"/>
          <p14:tracePt t="66052" x="2390775" y="5581650"/>
          <p14:tracePt t="66195" x="2403475" y="5581650"/>
          <p14:tracePt t="66203" x="2416175" y="5581650"/>
          <p14:tracePt t="66219" x="2428875" y="5581650"/>
          <p14:tracePt t="66236" x="2441575" y="5581650"/>
          <p14:tracePt t="66247" x="2441575" y="5568950"/>
          <p14:tracePt t="66264" x="2452688" y="5568950"/>
          <p14:tracePt t="66284" x="2465388" y="5568950"/>
          <p14:tracePt t="66298" x="2478088" y="5556250"/>
          <p14:tracePt t="66300" x="2516188" y="5543550"/>
          <p14:tracePt t="66315" x="2641600" y="5518150"/>
          <p14:tracePt t="66331" x="2803525" y="5507038"/>
          <p14:tracePt t="66348" x="2903538" y="5507038"/>
          <p14:tracePt t="66364" x="3003550" y="5507038"/>
          <p14:tracePt t="66380" x="3092450" y="5507038"/>
          <p14:tracePt t="66397" x="3167063" y="5507038"/>
          <p14:tracePt t="66414" x="3241675" y="5530850"/>
          <p14:tracePt t="66431" x="3292475" y="5530850"/>
          <p14:tracePt t="66448" x="3317875" y="5543550"/>
          <p14:tracePt t="66451" x="3328988" y="5556250"/>
          <p14:tracePt t="66468" x="3341688" y="5556250"/>
          <p14:tracePt t="66481" x="3354388" y="5556250"/>
          <p14:tracePt t="66483" x="3354388" y="5568950"/>
          <p14:tracePt t="66499" x="3367088" y="5568950"/>
          <p14:tracePt t="66524" x="3379788" y="5568950"/>
          <p14:tracePt t="66540" x="3392488" y="5581650"/>
          <p14:tracePt t="66548" x="3405188" y="5594350"/>
          <p14:tracePt t="66565" x="3417888" y="5594350"/>
          <p14:tracePt t="66581" x="3429000" y="5607050"/>
          <p14:tracePt t="66598" x="3441700" y="5607050"/>
          <p14:tracePt t="66615" x="3454400" y="5619750"/>
          <p14:tracePt t="66631" x="3479800" y="5619750"/>
          <p14:tracePt t="66649" x="3492500" y="5619750"/>
          <p14:tracePt t="66665" x="3492500" y="5630863"/>
          <p14:tracePt t="66667" x="3492500" y="5643563"/>
          <p14:tracePt t="66681" x="3505200" y="5643563"/>
          <p14:tracePt t="66835" x="3517900" y="5643563"/>
          <p14:tracePt t="66843" x="3530600" y="5643563"/>
          <p14:tracePt t="66868" x="3541713" y="5643563"/>
          <p14:tracePt t="66891" x="3554413" y="5643563"/>
          <p14:tracePt t="66898" x="3592513" y="5643563"/>
          <p14:tracePt t="66907" x="3630613" y="5619750"/>
          <p14:tracePt t="66916" x="3679825" y="5607050"/>
          <p14:tracePt t="66932" x="3817938" y="5594350"/>
          <p14:tracePt t="66949" x="3917950" y="5568950"/>
          <p14:tracePt t="66965" x="3956050" y="5568950"/>
          <p14:tracePt t="66982" x="3979863" y="5568950"/>
          <p14:tracePt t="67115" x="3992563" y="5568950"/>
          <p14:tracePt t="67132" x="4005263" y="5568950"/>
          <p14:tracePt t="67140" x="4030663" y="5568950"/>
          <p14:tracePt t="67149" x="4056063" y="5568950"/>
          <p14:tracePt t="67166" x="4081463" y="5568950"/>
          <p14:tracePt t="67182" x="4117975" y="5568950"/>
          <p14:tracePt t="67199" x="4156075" y="5568950"/>
          <p14:tracePt t="67216" x="4205288" y="5568950"/>
          <p14:tracePt t="67233" x="4256088" y="5568950"/>
          <p14:tracePt t="67235" x="4268788" y="5568950"/>
          <p14:tracePt t="67251" x="4318000" y="5568950"/>
          <p14:tracePt t="67267" x="4343400" y="5556250"/>
          <p14:tracePt t="67283" x="4356100" y="5556250"/>
          <p14:tracePt t="67300" x="4368800" y="5556250"/>
          <p14:tracePt t="67317" x="4394200" y="5556250"/>
          <p14:tracePt t="67333" x="4406900" y="5556250"/>
          <p14:tracePt t="67380" x="4406900" y="5543550"/>
          <p14:tracePt t="67387" x="4418013" y="5543550"/>
          <p14:tracePt t="67412" x="4430713" y="5543550"/>
          <p14:tracePt t="67460" x="4430713" y="5530850"/>
          <p14:tracePt t="67467" x="4443413" y="5518150"/>
          <p14:tracePt t="69155" x="4430713" y="5518150"/>
          <p14:tracePt t="70355" x="4418013" y="5518150"/>
          <p14:tracePt t="70363" x="4356100" y="5543550"/>
          <p14:tracePt t="70375" x="4268788" y="5581650"/>
          <p14:tracePt t="70390" x="4105275" y="5668963"/>
          <p14:tracePt t="70408" x="4005263" y="5707063"/>
          <p14:tracePt t="70411" x="3956050" y="5732463"/>
          <p14:tracePt t="70425" x="3905250" y="5756275"/>
          <p14:tracePt t="70427" x="3879850" y="5768975"/>
          <p14:tracePt t="70441" x="3843338" y="5781675"/>
          <p14:tracePt t="70443" x="3830638" y="5794375"/>
          <p14:tracePt t="70459" x="3792538" y="5794375"/>
          <p14:tracePt t="70475" x="3779838" y="5819775"/>
          <p14:tracePt t="70628" x="3767138" y="5819775"/>
          <p14:tracePt t="70643" x="3756025" y="5819775"/>
          <p14:tracePt t="70651" x="3730625" y="5819775"/>
          <p14:tracePt t="70659" x="3705225" y="5819775"/>
          <p14:tracePt t="70675" x="3667125" y="5819775"/>
          <p14:tracePt t="70692" x="3643313" y="5819775"/>
          <p14:tracePt t="70709" x="3617913" y="5819775"/>
          <p14:tracePt t="70725" x="3541713" y="5819775"/>
          <p14:tracePt t="70741" x="3467100" y="5819775"/>
          <p14:tracePt t="70759" x="3429000" y="5819775"/>
          <p14:tracePt t="70776" x="3417888" y="5819775"/>
          <p14:tracePt t="70803" x="3405188" y="5819775"/>
          <p14:tracePt t="70811" x="3379788" y="5819775"/>
          <p14:tracePt t="70826" x="3354388" y="5819775"/>
          <p14:tracePt t="70843" x="3305175" y="5819775"/>
          <p14:tracePt t="70860" x="3228975" y="5819775"/>
          <p14:tracePt t="70876" x="3116263" y="5819775"/>
          <p14:tracePt t="70892" x="2954338" y="5819775"/>
          <p14:tracePt t="70909" x="2854325" y="5832475"/>
          <p14:tracePt t="70926" x="2778125" y="5832475"/>
          <p14:tracePt t="70942" x="2728913" y="5832475"/>
          <p14:tracePt t="70959" x="2667000" y="5832475"/>
          <p14:tracePt t="70977" x="2603500" y="5832475"/>
          <p14:tracePt t="70979" x="2565400" y="5832475"/>
          <p14:tracePt t="70993" x="2528888" y="5832475"/>
          <p14:tracePt t="70995" x="2478088" y="5832475"/>
          <p14:tracePt t="71010" x="2390775" y="5832475"/>
          <p14:tracePt t="71027" x="2316163" y="5832475"/>
          <p14:tracePt t="71043" x="2303463" y="5832475"/>
          <p14:tracePt t="71060" x="2265363" y="5832475"/>
          <p14:tracePt t="71940" x="2265363" y="5843588"/>
          <p14:tracePt t="71947" x="2265363" y="5856288"/>
          <p14:tracePt t="71963" x="2265363" y="5907088"/>
          <p14:tracePt t="71979" x="2252663" y="5956300"/>
          <p14:tracePt t="71996" x="2252663" y="5994400"/>
          <p14:tracePt t="72013" x="2239963" y="6056313"/>
          <p14:tracePt t="72029" x="2228850" y="6107113"/>
          <p14:tracePt t="72045" x="2216150" y="6157913"/>
          <p14:tracePt t="72062" x="2203450" y="6207125"/>
          <p14:tracePt t="72079" x="2190750" y="6245225"/>
          <p14:tracePt t="72096" x="2190750" y="6257925"/>
          <p14:tracePt t="72099" x="2190750" y="6281738"/>
          <p14:tracePt t="72115" x="2178050" y="6281738"/>
          <p14:tracePt t="72130" x="2178050" y="6294438"/>
          <p14:tracePt t="72731" x="2178050" y="6307138"/>
          <p14:tracePt t="72739" x="2203450" y="6319838"/>
          <p14:tracePt t="72748" x="2228850" y="6357938"/>
          <p14:tracePt t="72764" x="2265363" y="6394450"/>
          <p14:tracePt t="72781" x="2303463" y="6432550"/>
          <p14:tracePt t="72797" x="2352675" y="6470650"/>
          <p14:tracePt t="72814" x="2390775" y="6494463"/>
          <p14:tracePt t="72831" x="2441575" y="6532563"/>
          <p14:tracePt t="72848" x="2516188" y="6583363"/>
          <p14:tracePt t="72865" x="2590800" y="6619875"/>
          <p14:tracePt t="72867" x="2616200" y="6645275"/>
          <p14:tracePt t="72882" x="2628900" y="6645275"/>
          <p14:tracePt t="72884" x="2641600" y="6645275"/>
          <p14:tracePt t="72899" x="2667000" y="6670675"/>
          <p14:tracePt t="72915" x="2678113" y="6670675"/>
          <p14:tracePt t="73028" x="2690813" y="6670675"/>
          <p14:tracePt t="73035" x="2703513" y="6670675"/>
          <p14:tracePt t="73048" x="2716213" y="6670675"/>
          <p14:tracePt t="73051" x="2754313" y="6670675"/>
          <p14:tracePt t="73065" x="2803525" y="6657975"/>
          <p14:tracePt t="73067" x="2867025" y="6645275"/>
          <p14:tracePt t="73081" x="2903538" y="6619875"/>
          <p14:tracePt t="73099" x="2954338" y="6594475"/>
          <p14:tracePt t="73115" x="2967038" y="6594475"/>
          <p14:tracePt t="74651" x="2967038" y="6607175"/>
          <p14:tracePt t="74659" x="2967038" y="6632575"/>
          <p14:tracePt t="74669" x="2967038" y="6645275"/>
          <p14:tracePt t="74685" x="2967038" y="6670675"/>
          <p14:tracePt t="74703" x="2967038" y="6683375"/>
          <p14:tracePt t="74719" x="2967038" y="6696075"/>
          <p14:tracePt t="75452" x="2954338" y="6696075"/>
          <p14:tracePt t="75483" x="2941638" y="6696075"/>
          <p14:tracePt t="75490" x="2941638" y="6707188"/>
          <p14:tracePt t="75505" x="2928938" y="6707188"/>
          <p14:tracePt t="75508" x="2928938" y="6719888"/>
          <p14:tracePt t="75522" x="2903538" y="6719888"/>
          <p14:tracePt t="75524" x="2890838" y="6732588"/>
          <p14:tracePt t="75539" x="2854325" y="6745288"/>
          <p14:tracePt t="75555" x="2854325" y="6757988"/>
          <p14:tracePt t="75571" x="2841625" y="6757988"/>
          <p14:tracePt t="75643" x="2828925" y="6757988"/>
          <p14:tracePt t="75652" x="2816225" y="6770688"/>
          <p14:tracePt t="75755" x="2803525" y="6770688"/>
          <p14:tracePt t="75763" x="2790825" y="6770688"/>
          <p14:tracePt t="75779" x="2778125" y="6770688"/>
          <p14:tracePt t="75803" x="2767013" y="6770688"/>
          <p14:tracePt t="75819" x="2754313" y="6770688"/>
          <p14:tracePt t="75836" x="2728913" y="6770688"/>
          <p14:tracePt t="75843" x="2716213" y="6770688"/>
          <p14:tracePt t="75860" x="2690813" y="6770688"/>
          <p14:tracePt t="75875" x="2678113" y="6770688"/>
          <p14:tracePt t="75890" x="2667000" y="6770688"/>
          <p14:tracePt t="75891" x="2654300" y="6770688"/>
          <p14:tracePt t="75906" x="2616200" y="6770688"/>
          <p14:tracePt t="75923" x="2590800" y="6770688"/>
          <p14:tracePt t="75940" x="2565400" y="6770688"/>
          <p14:tracePt t="75957" x="2541588" y="6770688"/>
          <p14:tracePt t="75973" x="2528888" y="6770688"/>
          <p14:tracePt t="75989" x="2516188" y="6770688"/>
          <p14:tracePt t="79507" x="2503488" y="6770688"/>
          <p14:tracePt t="79859" x="2516188" y="6770688"/>
          <p14:tracePt t="79875" x="2528888" y="6770688"/>
          <p14:tracePt t="79883" x="2541588" y="6770688"/>
          <p14:tracePt t="82955" x="2554288" y="6770688"/>
          <p14:tracePt t="85683" x="2554288" y="6757988"/>
          <p14:tracePt t="85691" x="2554288" y="6719888"/>
          <p14:tracePt t="85699" x="2554288" y="6696075"/>
          <p14:tracePt t="85715" x="2554288" y="6645275"/>
          <p14:tracePt t="85732" x="2554288" y="6607175"/>
          <p14:tracePt t="85748" x="2578100" y="6570663"/>
          <p14:tracePt t="85764" x="2603500" y="6557963"/>
          <p14:tracePt t="85781" x="2628900" y="6545263"/>
          <p14:tracePt t="85798" x="2628900" y="6532563"/>
          <p14:tracePt t="85815" x="2641600" y="6532563"/>
          <p14:tracePt t="86579" x="2628900" y="6519863"/>
          <p14:tracePt t="86587" x="2603500" y="6507163"/>
          <p14:tracePt t="86600" x="2565400" y="6494463"/>
          <p14:tracePt t="86618" x="2452688" y="6470650"/>
          <p14:tracePt t="86620" x="2416175" y="6457950"/>
          <p14:tracePt t="86635" x="2328863" y="6457950"/>
          <p14:tracePt t="86651" x="2239963" y="6457950"/>
          <p14:tracePt t="86667" x="2178050" y="6432550"/>
          <p14:tracePt t="86684" x="2116138" y="6432550"/>
          <p14:tracePt t="86701" x="2065338" y="6432550"/>
          <p14:tracePt t="86716" x="2039938" y="6432550"/>
          <p14:tracePt t="86734" x="1990725" y="6432550"/>
          <p14:tracePt t="86751" x="1939925" y="6432550"/>
          <p14:tracePt t="86768" x="1865313" y="6432550"/>
          <p14:tracePt t="86771" x="1827213" y="6432550"/>
          <p14:tracePt t="86784" x="1790700" y="6432550"/>
          <p14:tracePt t="86787" x="1765300" y="6432550"/>
          <p14:tracePt t="86801" x="1739900" y="6432550"/>
          <p14:tracePt t="86803" x="1714500" y="6432550"/>
          <p14:tracePt t="86818" x="1677988" y="6432550"/>
          <p14:tracePt t="86821" x="1652588" y="6445250"/>
          <p14:tracePt t="86835" x="1627188" y="6445250"/>
          <p14:tracePt t="86851" x="1577975" y="6445250"/>
          <p14:tracePt t="86868" x="1514475" y="6470650"/>
          <p14:tracePt t="86884" x="1427163" y="6483350"/>
          <p14:tracePt t="86901" x="1327150" y="6494463"/>
          <p14:tracePt t="86917" x="1239838" y="6519863"/>
          <p14:tracePt t="86935" x="1176338" y="6519863"/>
          <p14:tracePt t="86951" x="1114425" y="6532563"/>
          <p14:tracePt t="86968" x="1076325" y="6545263"/>
          <p14:tracePt t="86971" x="1050925" y="6557963"/>
          <p14:tracePt t="86985" x="1027113" y="6557963"/>
          <p14:tracePt t="87020" x="1014413" y="6557963"/>
          <p14:tracePt t="87043" x="1014413" y="6570663"/>
          <p14:tracePt t="87451" x="1014413" y="6557963"/>
          <p14:tracePt t="87468" x="1027113" y="6532563"/>
          <p14:tracePt t="87476" x="1050925" y="6519863"/>
          <p14:tracePt t="87485" x="1063625" y="6519863"/>
          <p14:tracePt t="87503" x="1076325" y="6507163"/>
          <p14:tracePt t="87519" x="1089025" y="6507163"/>
          <p14:tracePt t="87667" x="1101725" y="6494463"/>
          <p14:tracePt t="87683" x="1114425" y="6483350"/>
          <p14:tracePt t="87692" x="1127125" y="6470650"/>
          <p14:tracePt t="87703" x="1150938" y="6457950"/>
          <p14:tracePt t="87720" x="1163638" y="6445250"/>
          <p14:tracePt t="87737" x="1201738" y="6419850"/>
          <p14:tracePt t="87739" x="1227138" y="6394450"/>
          <p14:tracePt t="87754" x="1263650" y="6357938"/>
          <p14:tracePt t="87770" x="1301750" y="6345238"/>
          <p14:tracePt t="87787" x="1314450" y="6307138"/>
          <p14:tracePt t="87803" x="1352550" y="6281738"/>
          <p14:tracePt t="87821" x="1376363" y="6245225"/>
          <p14:tracePt t="87837" x="1414463" y="6181725"/>
          <p14:tracePt t="87853" x="1439863" y="6145213"/>
          <p14:tracePt t="87870" x="1465263" y="6119813"/>
          <p14:tracePt t="87887" x="1465263" y="6094413"/>
          <p14:tracePt t="87904" x="1489075" y="6069013"/>
          <p14:tracePt t="87907" x="1489075" y="6056313"/>
          <p14:tracePt t="87920" x="1501775" y="6045200"/>
          <p14:tracePt t="87923" x="1514475" y="6032500"/>
          <p14:tracePt t="87940" x="1514475" y="6019800"/>
          <p14:tracePt t="87955" x="1527175" y="5994400"/>
          <p14:tracePt t="87971" x="1527175" y="5969000"/>
          <p14:tracePt t="87987" x="1527175" y="5956300"/>
          <p14:tracePt t="88004" x="1527175" y="5945188"/>
          <p14:tracePt t="88068" x="1527175" y="5932488"/>
          <p14:tracePt t="88083" x="1527175" y="5919788"/>
          <p14:tracePt t="88092" x="1527175" y="5907088"/>
          <p14:tracePt t="88104" x="1527175" y="5894388"/>
          <p14:tracePt t="88107" x="1539875" y="5881688"/>
          <p14:tracePt t="88121" x="1539875" y="5868988"/>
          <p14:tracePt t="88123" x="1539875" y="5856288"/>
          <p14:tracePt t="88139" x="1539875" y="5832475"/>
          <p14:tracePt t="88155" x="1539875" y="5819775"/>
          <p14:tracePt t="88179" x="1539875" y="5807075"/>
          <p14:tracePt t="88259" x="1552575" y="5807075"/>
          <p14:tracePt t="88267" x="1565275" y="5794375"/>
          <p14:tracePt t="88292" x="1565275" y="5781675"/>
          <p14:tracePt t="88299" x="1565275" y="5768975"/>
          <p14:tracePt t="88315" x="1565275" y="5756275"/>
          <p14:tracePt t="88323" x="1565275" y="5743575"/>
          <p14:tracePt t="88339" x="1577975" y="5732463"/>
          <p14:tracePt t="88355" x="1577975" y="5719763"/>
          <p14:tracePt t="88371" x="1589088" y="5694363"/>
          <p14:tracePt t="88475" x="1589088" y="5681663"/>
          <p14:tracePt t="88492" x="1589088" y="5668963"/>
          <p14:tracePt t="88499" x="1601788" y="5656263"/>
          <p14:tracePt t="88507" x="1601788" y="5643563"/>
          <p14:tracePt t="88522" x="1614488" y="5630863"/>
          <p14:tracePt t="88540" x="1614488" y="5619750"/>
          <p14:tracePt t="88556" x="1614488" y="5607050"/>
          <p14:tracePt t="90091" x="1627188" y="5594350"/>
          <p14:tracePt t="90099" x="1652588" y="5568950"/>
          <p14:tracePt t="90109" x="1714500" y="5518150"/>
          <p14:tracePt t="90126" x="1927225" y="5394325"/>
          <p14:tracePt t="90143" x="2203450" y="5256213"/>
          <p14:tracePt t="90160" x="2465388" y="5168900"/>
          <p14:tracePt t="90162" x="2578100" y="5130800"/>
          <p14:tracePt t="90176" x="2703513" y="5105400"/>
          <p14:tracePt t="90179" x="2803525" y="5092700"/>
          <p14:tracePt t="90193" x="2890838" y="5081588"/>
          <p14:tracePt t="90195" x="2979738" y="5056188"/>
          <p14:tracePt t="90210" x="3154363" y="4992688"/>
          <p14:tracePt t="90227" x="3379788" y="4918075"/>
          <p14:tracePt t="90243" x="3667125" y="4843463"/>
          <p14:tracePt t="90260" x="4005263" y="4743450"/>
          <p14:tracePt t="90277" x="4356100" y="4643438"/>
          <p14:tracePt t="90293" x="4681538" y="4543425"/>
          <p14:tracePt t="90310" x="4906963" y="4443413"/>
          <p14:tracePt t="90327" x="5068888" y="4379913"/>
          <p14:tracePt t="90344" x="5170488" y="4330700"/>
          <p14:tracePt t="90347" x="5207000" y="4292600"/>
          <p14:tracePt t="90360" x="5257800" y="4254500"/>
          <p14:tracePt t="90377" x="5357813" y="4154488"/>
          <p14:tracePt t="90379" x="5419725" y="4092575"/>
          <p14:tracePt t="90394" x="5607050" y="3929063"/>
          <p14:tracePt t="90411" x="5857875" y="3692525"/>
          <p14:tracePt t="90427" x="6208713" y="3341688"/>
          <p14:tracePt t="90444" x="6584950" y="3003550"/>
          <p14:tracePt t="90460" x="6808788" y="2765425"/>
          <p14:tracePt t="90476" x="6946900" y="2627313"/>
          <p14:tracePt t="90493" x="7010400" y="2540000"/>
          <p14:tracePt t="90510" x="7046913" y="2465388"/>
          <p14:tracePt t="90527" x="7072313" y="2427288"/>
          <p14:tracePt t="90545" x="7085013" y="2403475"/>
          <p14:tracePt t="90548" x="7097713" y="2378075"/>
          <p14:tracePt t="90560" x="7110413" y="2327275"/>
          <p14:tracePt t="90563" x="7123113" y="2278063"/>
          <p14:tracePt t="90578" x="7134225" y="2227263"/>
          <p14:tracePt t="90580" x="7159625" y="2165350"/>
          <p14:tracePt t="90595" x="7185025" y="2039938"/>
          <p14:tracePt t="90611" x="7223125" y="1939925"/>
          <p14:tracePt t="90628" x="7246938" y="1852613"/>
          <p14:tracePt t="90644" x="7259638" y="1789113"/>
          <p14:tracePt t="90660" x="7272338" y="1752600"/>
          <p14:tracePt t="90677" x="7297738" y="1701800"/>
          <p14:tracePt t="90694" x="7297738" y="1663700"/>
          <p14:tracePt t="90710" x="7297738" y="1639888"/>
          <p14:tracePt t="90728" x="7310438" y="1614488"/>
          <p14:tracePt t="90963" x="7272338" y="1627188"/>
          <p14:tracePt t="90971" x="7210425" y="1663700"/>
          <p14:tracePt t="90979" x="7134225" y="1701800"/>
          <p14:tracePt t="90995" x="6985000" y="1776413"/>
          <p14:tracePt t="91012" x="6821488" y="1852613"/>
          <p14:tracePt t="91029" x="6608763" y="1939925"/>
          <p14:tracePt t="91044" x="6396038" y="2039938"/>
          <p14:tracePt t="91062" x="6196013" y="2127250"/>
          <p14:tracePt t="91079" x="6021388" y="2214563"/>
          <p14:tracePt t="91095" x="5857875" y="2303463"/>
          <p14:tracePt t="91112" x="5745163" y="2378075"/>
          <p14:tracePt t="91115" x="5632450" y="2478088"/>
          <p14:tracePt t="91129" x="5532438" y="2578100"/>
          <p14:tracePt t="91131" x="5432425" y="2652713"/>
          <p14:tracePt t="91147" x="5270500" y="2778125"/>
          <p14:tracePt t="91163" x="5106988" y="2928938"/>
          <p14:tracePt t="91179" x="5019675" y="3028950"/>
          <p14:tracePt t="91196" x="4945063" y="3116263"/>
          <p14:tracePt t="91213" x="4894263" y="3203575"/>
          <p14:tracePt t="91229" x="4868863" y="3254375"/>
          <p14:tracePt t="91246" x="4832350" y="3303588"/>
          <p14:tracePt t="91262" x="4768850" y="3378200"/>
          <p14:tracePt t="91279" x="4681538" y="3467100"/>
          <p14:tracePt t="91296" x="4568825" y="3629025"/>
          <p14:tracePt t="91299" x="4494213" y="3729038"/>
          <p14:tracePt t="91313" x="4418013" y="3816350"/>
          <p14:tracePt t="91315" x="4343400" y="3892550"/>
          <p14:tracePt t="91330" x="4168775" y="4054475"/>
          <p14:tracePt t="91347" x="4017963" y="4205288"/>
          <p14:tracePt t="91363" x="3867150" y="4330700"/>
          <p14:tracePt t="91380" x="3717925" y="4430713"/>
          <p14:tracePt t="91396" x="3592513" y="4518025"/>
          <p14:tracePt t="91412" x="3454400" y="4618038"/>
          <p14:tracePt t="91429" x="3367088" y="4692650"/>
          <p14:tracePt t="91447" x="3292475" y="4743450"/>
          <p14:tracePt t="91463" x="3267075" y="4779963"/>
          <p14:tracePt t="91480" x="3216275" y="4805363"/>
          <p14:tracePt t="91483" x="3192463" y="4805363"/>
          <p14:tracePt t="91496" x="3167063" y="4830763"/>
          <p14:tracePt t="91499" x="3154363" y="4843463"/>
          <p14:tracePt t="91513" x="3128963" y="4868863"/>
          <p14:tracePt t="91515" x="3092450" y="4879975"/>
          <p14:tracePt t="91530" x="3067050" y="4905375"/>
          <p14:tracePt t="91547" x="3028950" y="4918075"/>
          <p14:tracePt t="91563" x="3003550" y="4930775"/>
          <p14:tracePt t="91580" x="2979738" y="4956175"/>
          <p14:tracePt t="91596" x="2941638" y="4968875"/>
          <p14:tracePt t="91612" x="2916238" y="4981575"/>
          <p14:tracePt t="91631" x="2903538" y="4981575"/>
          <p14:tracePt t="91648" x="2903538" y="4992688"/>
          <p14:tracePt t="91651" x="2890838" y="4992688"/>
          <p14:tracePt t="91684" x="2890838" y="5005388"/>
          <p14:tracePt t="91691" x="2879725" y="5005388"/>
          <p14:tracePt t="91707" x="2879725" y="5018088"/>
          <p14:tracePt t="91715" x="2867025" y="5018088"/>
          <p14:tracePt t="91731" x="2867025" y="5030788"/>
          <p14:tracePt t="91748" x="2854325" y="5043488"/>
          <p14:tracePt t="91764" x="2828925" y="5056188"/>
          <p14:tracePt t="91787" x="2828925" y="5068888"/>
          <p14:tracePt t="91797" x="2816225" y="5081588"/>
          <p14:tracePt t="91947" x="2816225" y="5092700"/>
          <p14:tracePt t="91964" x="2803525" y="5118100"/>
          <p14:tracePt t="91971" x="2803525" y="5130800"/>
          <p14:tracePt t="91980" x="2803525" y="5156200"/>
          <p14:tracePt t="91997" x="2803525" y="5205413"/>
          <p14:tracePt t="92015" x="2803525" y="5256213"/>
          <p14:tracePt t="92031" x="2803525" y="5281613"/>
          <p14:tracePt t="92048" x="2803525" y="5318125"/>
          <p14:tracePt t="92067" x="2803525" y="5330825"/>
          <p14:tracePt t="92091" x="2803525" y="5343525"/>
          <p14:tracePt t="92099" x="2803525" y="5356225"/>
          <p14:tracePt t="92115" x="2803525" y="5368925"/>
          <p14:tracePt t="92139" x="2803525" y="5381625"/>
          <p14:tracePt t="92171" x="2803525" y="5394325"/>
          <p14:tracePt t="93091" x="2803525" y="5407025"/>
          <p14:tracePt t="93100" x="2816225" y="5407025"/>
          <p14:tracePt t="93123" x="2828925" y="5418138"/>
          <p14:tracePt t="93171" x="2841625" y="5418138"/>
          <p14:tracePt t="93179" x="2854325" y="5430838"/>
          <p14:tracePt t="93187" x="2854325" y="5443538"/>
          <p14:tracePt t="93200" x="2879725" y="5456238"/>
          <p14:tracePt t="93203" x="2916238" y="5468938"/>
          <p14:tracePt t="93218" x="2979738" y="5507038"/>
          <p14:tracePt t="93235" x="3054350" y="5518150"/>
          <p14:tracePt t="93251" x="3116263" y="5568950"/>
          <p14:tracePt t="93268" x="3167063" y="5619750"/>
          <p14:tracePt t="93285" x="3228975" y="5668963"/>
          <p14:tracePt t="93300" x="3279775" y="5694363"/>
          <p14:tracePt t="93317" x="3292475" y="5719763"/>
          <p14:tracePt t="93459" x="3292475" y="5732463"/>
          <p14:tracePt t="93475" x="3267075" y="5732463"/>
          <p14:tracePt t="93484" x="3254375" y="5743575"/>
          <p14:tracePt t="93492" x="3241675" y="5756275"/>
          <p14:tracePt t="93501" x="3216275" y="5768975"/>
          <p14:tracePt t="93518" x="3154363" y="5781675"/>
          <p14:tracePt t="93535" x="3016250" y="5807075"/>
          <p14:tracePt t="93552" x="2816225" y="5807075"/>
          <p14:tracePt t="93555" x="2728913" y="5807075"/>
          <p14:tracePt t="93568" x="2654300" y="5807075"/>
          <p14:tracePt t="93571" x="2565400" y="5807075"/>
          <p14:tracePt t="93586" x="2490788" y="5807075"/>
          <p14:tracePt t="93588" x="2428875" y="5807075"/>
          <p14:tracePt t="93602" x="2290763" y="5807075"/>
          <p14:tracePt t="93619" x="2139950" y="5807075"/>
          <p14:tracePt t="93635" x="2014538" y="5807075"/>
          <p14:tracePt t="93652" x="1903413" y="5807075"/>
          <p14:tracePt t="93668" x="1790700" y="5794375"/>
          <p14:tracePt t="93684" x="1665288" y="5768975"/>
          <p14:tracePt t="93702" x="1577975" y="5768975"/>
          <p14:tracePt t="93719" x="1514475" y="5768975"/>
          <p14:tracePt t="93736" x="1501775" y="5768975"/>
          <p14:tracePt t="93739" x="1489075" y="5768975"/>
          <p14:tracePt t="93763" x="1476375" y="5768975"/>
          <p14:tracePt t="93931" x="1476375" y="5743575"/>
          <p14:tracePt t="93939" x="1476375" y="5719763"/>
          <p14:tracePt t="93953" x="1476375" y="5681663"/>
          <p14:tracePt t="93956" x="1489075" y="5656263"/>
          <p14:tracePt t="93970" x="1527175" y="5619750"/>
          <p14:tracePt t="93987" x="1539875" y="5581650"/>
          <p14:tracePt t="94003" x="1552575" y="5568950"/>
          <p14:tracePt t="94099" x="1565275" y="5568950"/>
          <p14:tracePt t="94107" x="1589088" y="5556250"/>
          <p14:tracePt t="94120" x="1627188" y="5543550"/>
          <p14:tracePt t="94123" x="1677988" y="5530850"/>
          <p14:tracePt t="94137" x="1752600" y="5518150"/>
          <p14:tracePt t="94139" x="1801813" y="5518150"/>
          <p14:tracePt t="94155" x="1878013" y="5507038"/>
          <p14:tracePt t="94171" x="1914525" y="5507038"/>
          <p14:tracePt t="94187" x="1965325" y="5481638"/>
          <p14:tracePt t="94203" x="2003425" y="5481638"/>
          <p14:tracePt t="94220" x="2027238" y="5481638"/>
          <p14:tracePt t="94237" x="2078038" y="5468938"/>
          <p14:tracePt t="94253" x="2116138" y="5468938"/>
          <p14:tracePt t="94269" x="2165350" y="5468938"/>
          <p14:tracePt t="94287" x="2178050" y="5468938"/>
          <p14:tracePt t="94339" x="2190750" y="5468938"/>
          <p14:tracePt t="94347" x="2203450" y="5468938"/>
          <p14:tracePt t="94355" x="2228850" y="5468938"/>
          <p14:tracePt t="94371" x="2303463" y="5468938"/>
          <p14:tracePt t="94387" x="2365375" y="5468938"/>
          <p14:tracePt t="94404" x="2403475" y="5468938"/>
          <p14:tracePt t="94427" x="2416175" y="5468938"/>
          <p14:tracePt t="94437" x="2428875" y="5468938"/>
          <p14:tracePt t="94460" x="2441575" y="5468938"/>
          <p14:tracePt t="94643" x="2465388" y="5456238"/>
          <p14:tracePt t="94651" x="2516188" y="5456238"/>
          <p14:tracePt t="94660" x="2590800" y="5456238"/>
          <p14:tracePt t="94671" x="2654300" y="5456238"/>
          <p14:tracePt t="94688" x="2778125" y="5456238"/>
          <p14:tracePt t="94690" x="2816225" y="5456238"/>
          <p14:tracePt t="94705" x="2854325" y="5456238"/>
          <p14:tracePt t="94707" x="2879725" y="5443538"/>
          <p14:tracePt t="94722" x="2903538" y="5430838"/>
          <p14:tracePt t="94739" x="2916238" y="5430838"/>
          <p14:tracePt t="94771" x="2928938" y="5430838"/>
          <p14:tracePt t="94779" x="2941638" y="5430838"/>
          <p14:tracePt t="94789" x="2954338" y="5430838"/>
          <p14:tracePt t="94805" x="2992438" y="5430838"/>
          <p14:tracePt t="94821" x="3028950" y="5430838"/>
          <p14:tracePt t="98763" x="3028950" y="5443538"/>
          <p14:tracePt t="98771" x="3028950" y="5468938"/>
          <p14:tracePt t="98782" x="3028950" y="5507038"/>
          <p14:tracePt t="98799" x="2992438" y="5568950"/>
          <p14:tracePt t="98815" x="2967038" y="5607050"/>
          <p14:tracePt t="98818" x="2954338" y="5630863"/>
          <p14:tracePt t="98832" x="2941638" y="5630863"/>
          <p14:tracePt t="98835" x="2928938" y="5643563"/>
          <p14:tracePt t="98849" x="2916238" y="5643563"/>
          <p14:tracePt t="98851" x="2903538" y="5656263"/>
          <p14:tracePt t="98866" x="2903538" y="5668963"/>
          <p14:tracePt t="98882" x="2890838" y="5668963"/>
          <p14:tracePt t="98963" x="2879725" y="5668963"/>
          <p14:tracePt t="99219" x="2867025" y="5668963"/>
          <p14:tracePt t="99228" x="2854325" y="5668963"/>
          <p14:tracePt t="99235" x="2841625" y="5656263"/>
          <p14:tracePt t="99251" x="2778125" y="5607050"/>
          <p14:tracePt t="99267" x="2716213" y="5556250"/>
          <p14:tracePt t="99284" x="2654300" y="5518150"/>
          <p14:tracePt t="99300" x="2603500" y="5481638"/>
          <p14:tracePt t="99317" x="2554288" y="5468938"/>
          <p14:tracePt t="99333" x="2516188" y="5456238"/>
          <p14:tracePt t="99350" x="2503488" y="5443538"/>
          <p14:tracePt t="99367" x="2478088" y="5430838"/>
          <p14:tracePt t="99383" x="2452688" y="5418138"/>
          <p14:tracePt t="99387" x="2441575" y="5418138"/>
          <p14:tracePt t="99400" x="2428875" y="5418138"/>
          <p14:tracePt t="99947" x="2428875" y="5430838"/>
          <p14:tracePt t="99954" x="2416175" y="5430838"/>
          <p14:tracePt t="99968" x="2390775" y="5443538"/>
          <p14:tracePt t="99971" x="2390775" y="5456238"/>
          <p14:tracePt t="99986" x="2378075" y="5456238"/>
          <p14:tracePt t="100002" x="2352675" y="5456238"/>
          <p14:tracePt t="100019" x="2339975" y="5468938"/>
          <p14:tracePt t="100035" x="2303463" y="5468938"/>
          <p14:tracePt t="100052" x="2278063" y="5468938"/>
          <p14:tracePt t="100069" x="2252663" y="5481638"/>
          <p14:tracePt t="100085" x="2239963" y="5481638"/>
          <p14:tracePt t="100102" x="2216150" y="5481638"/>
          <p14:tracePt t="100119" x="2203450" y="5481638"/>
          <p14:tracePt t="101395" x="2216150" y="5481638"/>
          <p14:tracePt t="101403" x="2252663" y="5494338"/>
          <p14:tracePt t="101411" x="2290763" y="5507038"/>
          <p14:tracePt t="101422" x="2316163" y="5518150"/>
          <p14:tracePt t="101439" x="2365375" y="5543550"/>
          <p14:tracePt t="101456" x="2390775" y="5543550"/>
          <p14:tracePt t="101458" x="2390775" y="5556250"/>
          <p14:tracePt t="101723" x="2403475" y="5556250"/>
          <p14:tracePt t="101739" x="2416175" y="5556250"/>
          <p14:tracePt t="101747" x="2428875" y="5556250"/>
          <p14:tracePt t="101827" x="2428875" y="5543550"/>
          <p14:tracePt t="101835" x="2441575" y="5530850"/>
          <p14:tracePt t="101860" x="2441575" y="5518150"/>
          <p14:tracePt t="101875" x="2441575" y="5507038"/>
          <p14:tracePt t="101890" x="2452688" y="5507038"/>
          <p14:tracePt t="101898" x="2452688" y="5494338"/>
          <p14:tracePt t="101906" x="2452688" y="5481638"/>
          <p14:tracePt t="102835" x="2478088" y="5481638"/>
          <p14:tracePt t="102842" x="2516188" y="5481638"/>
          <p14:tracePt t="102851" x="2554288" y="5481638"/>
          <p14:tracePt t="102859" x="2578100" y="5468938"/>
          <p14:tracePt t="102876" x="2616200" y="5456238"/>
          <p14:tracePt t="102893" x="2628900" y="5443538"/>
          <p14:tracePt t="102915" x="2628900" y="5430838"/>
          <p14:tracePt t="102931" x="2641600" y="5430838"/>
          <p14:tracePt t="102947" x="2641600" y="5418138"/>
          <p14:tracePt t="103067" x="2603500" y="5418138"/>
          <p14:tracePt t="103076" x="2541588" y="5418138"/>
          <p14:tracePt t="103083" x="2452688" y="5418138"/>
          <p14:tracePt t="103092" x="2365375" y="5418138"/>
          <p14:tracePt t="103109" x="2190750" y="5368925"/>
          <p14:tracePt t="103127" x="2065338" y="5305425"/>
          <p14:tracePt t="103143" x="1978025" y="5268913"/>
          <p14:tracePt t="103146" x="1965325" y="5256213"/>
          <p14:tracePt t="103160" x="1952625" y="5256213"/>
          <p14:tracePt t="103177" x="1939925" y="5243513"/>
          <p14:tracePt t="103194" x="1927225" y="5243513"/>
          <p14:tracePt t="103211" x="1827213" y="5243513"/>
          <p14:tracePt t="103227" x="1614488" y="5318125"/>
          <p14:tracePt t="103243" x="1414463" y="5418138"/>
          <p14:tracePt t="103260" x="1252538" y="5518150"/>
          <p14:tracePt t="103277" x="1163638" y="5607050"/>
          <p14:tracePt t="103293" x="1101725" y="5668963"/>
          <p14:tracePt t="103310" x="1076325" y="5707063"/>
          <p14:tracePt t="103328" x="1063625" y="5743575"/>
          <p14:tracePt t="103330" x="1063625" y="5756275"/>
          <p14:tracePt t="103355" x="1063625" y="5768975"/>
          <p14:tracePt t="103403" x="1063625" y="5781675"/>
          <p14:tracePt t="103419" x="1063625" y="5794375"/>
          <p14:tracePt t="103427" x="1063625" y="5807075"/>
          <p14:tracePt t="103444" x="1063625" y="5819775"/>
          <p14:tracePt t="103459" x="1063625" y="5832475"/>
          <p14:tracePt t="103475" x="1076325" y="5832475"/>
          <p14:tracePt t="103483" x="1076325" y="5843588"/>
          <p14:tracePt t="103494" x="1076325" y="5856288"/>
          <p14:tracePt t="103511" x="1089025" y="5868988"/>
          <p14:tracePt t="103527" x="1101725" y="5881688"/>
          <p14:tracePt t="103530" x="1114425" y="5894388"/>
          <p14:tracePt t="103547" x="1114425" y="5907088"/>
          <p14:tracePt t="103561" x="1127125" y="5907088"/>
          <p14:tracePt t="103579" x="1127125" y="5919788"/>
          <p14:tracePt t="103595" x="1127125" y="5932488"/>
          <p14:tracePt t="103611" x="1139825" y="5945188"/>
          <p14:tracePt t="103628" x="1150938" y="5956300"/>
          <p14:tracePt t="103644" x="1150938" y="5969000"/>
          <p14:tracePt t="103661" x="1163638" y="5981700"/>
          <p14:tracePt t="103678" x="1163638" y="5994400"/>
          <p14:tracePt t="103695" x="1189038" y="6007100"/>
          <p14:tracePt t="103712" x="1201738" y="6019800"/>
          <p14:tracePt t="103714" x="1214438" y="6032500"/>
          <p14:tracePt t="103728" x="1227138" y="6045200"/>
          <p14:tracePt t="103731" x="1239838" y="6056313"/>
          <p14:tracePt t="103745" x="1252538" y="6069013"/>
          <p14:tracePt t="103748" x="1252538" y="6081713"/>
          <p14:tracePt t="103762" x="1276350" y="6094413"/>
          <p14:tracePt t="103779" x="1314450" y="6119813"/>
          <p14:tracePt t="103795" x="1352550" y="6145213"/>
          <p14:tracePt t="103812" x="1389063" y="6157913"/>
          <p14:tracePt t="103828" x="1439863" y="6169025"/>
          <p14:tracePt t="103845" x="1476375" y="6169025"/>
          <p14:tracePt t="103862" x="1501775" y="6169025"/>
          <p14:tracePt t="103879" x="1514475" y="6169025"/>
          <p14:tracePt t="104139" x="1501775" y="6169025"/>
          <p14:tracePt t="104147" x="1476375" y="6169025"/>
          <p14:tracePt t="104155" x="1452563" y="6169025"/>
          <p14:tracePt t="104163" x="1427163" y="6169025"/>
          <p14:tracePt t="104180" x="1401763" y="6169025"/>
          <p14:tracePt t="104203" x="1389063" y="6169025"/>
          <p14:tracePt t="104355" x="1376363" y="6169025"/>
          <p14:tracePt t="104363" x="1363663" y="6169025"/>
          <p14:tracePt t="104371" x="1327150" y="6169025"/>
          <p14:tracePt t="104380" x="1276350" y="6169025"/>
          <p14:tracePt t="104396" x="1189038" y="6169025"/>
          <p14:tracePt t="104413" x="1101725" y="6169025"/>
          <p14:tracePt t="104429" x="1014413" y="6169025"/>
          <p14:tracePt t="104446" x="950913" y="6169025"/>
          <p14:tracePt t="104464" x="925513" y="6169025"/>
          <p14:tracePt t="104467" x="914400" y="6169025"/>
          <p14:tracePt t="104483" x="914400" y="6157913"/>
          <p14:tracePt t="104497" x="901700" y="6157913"/>
          <p14:tracePt t="104500" x="889000" y="6157913"/>
          <p14:tracePt t="104515" x="863600" y="6132513"/>
          <p14:tracePt t="104531" x="825500" y="6119813"/>
          <p14:tracePt t="104547" x="801688" y="6094413"/>
          <p14:tracePt t="104564" x="776288" y="6069013"/>
          <p14:tracePt t="104580" x="763588" y="6056313"/>
          <p14:tracePt t="104597" x="750888" y="6045200"/>
          <p14:tracePt t="104614" x="750888" y="6032500"/>
          <p14:tracePt t="104631" x="725488" y="6007100"/>
          <p14:tracePt t="104648" x="712788" y="6007100"/>
          <p14:tracePt t="104650" x="712788" y="5994400"/>
          <p14:tracePt t="104675" x="701675" y="5994400"/>
          <p14:tracePt t="104691" x="688975" y="5994400"/>
          <p14:tracePt t="104971" x="676275" y="5994400"/>
          <p14:tracePt t="104987" x="663575" y="5994400"/>
          <p14:tracePt t="104995" x="650875" y="5994400"/>
          <p14:tracePt t="105003" x="638175" y="5994400"/>
          <p14:tracePt t="105027" x="625475" y="5994400"/>
          <p14:tracePt t="105051" x="612775" y="5994400"/>
          <p14:tracePt t="105067" x="588963" y="5994400"/>
          <p14:tracePt t="105075" x="576263" y="6007100"/>
          <p14:tracePt t="105082" x="563563" y="6007100"/>
          <p14:tracePt t="105099" x="550863" y="6007100"/>
          <p14:tracePt t="105115" x="538163" y="6007100"/>
          <p14:tracePt t="105699" x="525463" y="6007100"/>
          <p14:tracePt t="105707" x="512763" y="6019800"/>
          <p14:tracePt t="105716" x="500063" y="6019800"/>
          <p14:tracePt t="105733" x="488950" y="6032500"/>
          <p14:tracePt t="105750" x="476250" y="6045200"/>
          <p14:tracePt t="105768" x="463550" y="6045200"/>
          <p14:tracePt t="105770" x="450850" y="6045200"/>
          <p14:tracePt t="107035" x="463550" y="6045200"/>
          <p14:tracePt t="107187" x="476250" y="6045200"/>
          <p14:tracePt t="107195" x="488950" y="6045200"/>
          <p14:tracePt t="107204" x="500063" y="6045200"/>
          <p14:tracePt t="107220" x="550863" y="6045200"/>
          <p14:tracePt t="107237" x="600075" y="6045200"/>
          <p14:tracePt t="107254" x="650875" y="6045200"/>
          <p14:tracePt t="107270" x="712788" y="6045200"/>
          <p14:tracePt t="107288" x="763588" y="6045200"/>
          <p14:tracePt t="107290" x="788988" y="6045200"/>
          <p14:tracePt t="107304" x="814388" y="6056313"/>
          <p14:tracePt t="107307" x="850900" y="6069013"/>
          <p14:tracePt t="107321" x="863600" y="6069013"/>
          <p14:tracePt t="107323" x="876300" y="6069013"/>
          <p14:tracePt t="107338" x="889000" y="6081713"/>
          <p14:tracePt t="107859" x="876300" y="6081713"/>
          <p14:tracePt t="107867" x="863600" y="6081713"/>
          <p14:tracePt t="107875" x="850900" y="6081713"/>
          <p14:tracePt t="108091" x="850900" y="6069013"/>
          <p14:tracePt t="108106" x="850900" y="6056313"/>
          <p14:tracePt t="108115" x="863600" y="6056313"/>
          <p14:tracePt t="108123" x="876300" y="6045200"/>
          <p14:tracePt t="108139" x="889000" y="6032500"/>
          <p14:tracePt t="108156" x="889000" y="6019800"/>
          <p14:tracePt t="108227" x="901700" y="6007100"/>
          <p14:tracePt t="108395" x="914400" y="6007100"/>
          <p14:tracePt t="108403" x="925513" y="6007100"/>
          <p14:tracePt t="108419" x="938213" y="6007100"/>
          <p14:tracePt t="108427" x="938213" y="5994400"/>
          <p14:tracePt t="108440" x="950913" y="5994400"/>
          <p14:tracePt t="108459" x="963613" y="5994400"/>
          <p14:tracePt t="108474" x="976313" y="5994400"/>
          <p14:tracePt t="108491" x="1001713" y="5981700"/>
          <p14:tracePt t="108507" x="1038225" y="5981700"/>
          <p14:tracePt t="108524" x="1076325" y="5956300"/>
          <p14:tracePt t="108540" x="1114425" y="5945188"/>
          <p14:tracePt t="108557" x="1127125" y="5932488"/>
          <p14:tracePt t="108574" x="1139825" y="5932488"/>
          <p14:tracePt t="111099" x="1114425" y="5945188"/>
          <p14:tracePt t="111107" x="1063625" y="5994400"/>
          <p14:tracePt t="111114" x="1027113" y="6045200"/>
          <p14:tracePt t="111131" x="950913" y="6119813"/>
          <p14:tracePt t="111147" x="889000" y="6169025"/>
          <p14:tracePt t="111164" x="838200" y="6207125"/>
          <p14:tracePt t="111181" x="814388" y="6232525"/>
          <p14:tracePt t="111379" x="801688" y="6232525"/>
          <p14:tracePt t="111395" x="788988" y="6232525"/>
          <p14:tracePt t="111402" x="776288" y="6232525"/>
          <p14:tracePt t="111435" x="763588" y="6232525"/>
          <p14:tracePt t="111491" x="750888" y="6232525"/>
          <p14:tracePt t="111531" x="750888" y="6219825"/>
          <p14:tracePt t="111819" x="750888" y="6207125"/>
          <p14:tracePt t="111835" x="763588" y="6207125"/>
          <p14:tracePt t="111851" x="776288" y="6194425"/>
          <p14:tracePt t="111859" x="788988" y="6194425"/>
          <p14:tracePt t="111866" x="814388" y="6194425"/>
          <p14:tracePt t="111883" x="838200" y="6169025"/>
          <p14:tracePt t="111902" x="850900" y="6169025"/>
          <p14:tracePt t="111916" x="850900" y="6157913"/>
          <p14:tracePt t="112147" x="850900" y="6169025"/>
          <p14:tracePt t="112155" x="825500" y="6194425"/>
          <p14:tracePt t="112167" x="801688" y="6245225"/>
          <p14:tracePt t="112184" x="801688" y="6307138"/>
          <p14:tracePt t="112187" x="838200" y="6345238"/>
          <p14:tracePt t="112200" x="914400" y="6394450"/>
          <p14:tracePt t="112218" x="1227138" y="6494463"/>
          <p14:tracePt t="112235" x="1501775" y="6557963"/>
          <p14:tracePt t="112251" x="1852613" y="6570663"/>
          <p14:tracePt t="112269" x="2265363" y="6570663"/>
          <p14:tracePt t="112284" x="2628900" y="6570663"/>
          <p14:tracePt t="112300" x="2954338" y="6557963"/>
          <p14:tracePt t="112317" x="3317875" y="6483350"/>
          <p14:tracePt t="112334" x="3554413" y="6419850"/>
          <p14:tracePt t="112351" x="3643313" y="6394450"/>
          <p14:tracePt t="112368" x="3717925" y="6381750"/>
          <p14:tracePt t="112385" x="3767138" y="6370638"/>
          <p14:tracePt t="112388" x="3779838" y="6370638"/>
          <p14:tracePt t="112403" x="3792538" y="6370638"/>
          <p14:tracePt t="112515" x="3767138" y="6370638"/>
          <p14:tracePt t="112523" x="3717925" y="6370638"/>
          <p14:tracePt t="112535" x="3617913" y="6394450"/>
          <p14:tracePt t="112551" x="3292475" y="6445250"/>
          <p14:tracePt t="112568" x="2979738" y="6457950"/>
          <p14:tracePt t="112585" x="2728913" y="6457950"/>
          <p14:tracePt t="112587" x="2628900" y="6457950"/>
          <p14:tracePt t="112602" x="2490788" y="6457950"/>
          <p14:tracePt t="112619" x="2428875" y="6483350"/>
          <p14:tracePt t="112635" x="2403475" y="6483350"/>
          <p14:tracePt t="112891" x="2390775" y="6483350"/>
          <p14:tracePt t="112899" x="2352675" y="6494463"/>
          <p14:tracePt t="112906" x="2316163" y="6494463"/>
          <p14:tracePt t="112919" x="2278063" y="6494463"/>
          <p14:tracePt t="112936" x="2228850" y="6494463"/>
          <p14:tracePt t="112938" x="2216150" y="6494463"/>
          <p14:tracePt t="112953" x="2203450" y="6494463"/>
          <p14:tracePt t="113131" x="2203450" y="6507163"/>
          <p14:tracePt t="113138" x="2216150" y="6519863"/>
          <p14:tracePt t="113153" x="2239963" y="6519863"/>
          <p14:tracePt t="113155" x="2278063" y="6532563"/>
          <p14:tracePt t="113170" x="2290763" y="6532563"/>
          <p14:tracePt t="113187" x="2316163" y="6545263"/>
          <p14:tracePt t="113211" x="2328863" y="6545263"/>
          <p14:tracePt t="113419" x="2328863" y="6557963"/>
          <p14:tracePt t="113468" x="2328863" y="6570663"/>
          <p14:tracePt t="113499" x="2328863" y="6583363"/>
          <p14:tracePt t="113507" x="2328863" y="6594475"/>
          <p14:tracePt t="113520" x="2316163" y="6594475"/>
          <p14:tracePt t="113523" x="2303463" y="6594475"/>
          <p14:tracePt t="113538" x="2290763" y="6594475"/>
          <p14:tracePt t="113554" x="2265363" y="6607175"/>
          <p14:tracePt t="113572" x="2252663" y="6607175"/>
          <p14:tracePt t="113588" x="2228850" y="6607175"/>
          <p14:tracePt t="113604" x="2203450" y="6607175"/>
          <p14:tracePt t="113620" x="2190750" y="6607175"/>
          <p14:tracePt t="113637" x="2178050" y="6607175"/>
          <p14:tracePt t="113654" x="2139950" y="6607175"/>
          <p14:tracePt t="113671" x="2090738" y="6607175"/>
          <p14:tracePt t="113688" x="1990725" y="6607175"/>
          <p14:tracePt t="113690" x="1903413" y="6607175"/>
          <p14:tracePt t="113704" x="1814513" y="6607175"/>
          <p14:tracePt t="113707" x="1727200" y="6607175"/>
          <p14:tracePt t="113721" x="1665288" y="6594475"/>
          <p14:tracePt t="113723" x="1601788" y="6583363"/>
          <p14:tracePt t="113738" x="1539875" y="6570663"/>
          <p14:tracePt t="113755" x="1501775" y="6557963"/>
          <p14:tracePt t="114179" x="1514475" y="6557963"/>
          <p14:tracePt t="114187" x="1552575" y="6557963"/>
          <p14:tracePt t="114195" x="1614488" y="6583363"/>
          <p14:tracePt t="114205" x="1689100" y="6607175"/>
          <p14:tracePt t="114222" x="1814513" y="6645275"/>
          <p14:tracePt t="114239" x="1890713" y="6657975"/>
          <p14:tracePt t="114242" x="1927225" y="6670675"/>
          <p14:tracePt t="114256" x="1939925" y="6670675"/>
          <p14:tracePt t="114259" x="1952625" y="6670675"/>
          <p14:tracePt t="114275" x="1965325" y="6670675"/>
          <p14:tracePt t="114290" x="1978025" y="6683375"/>
          <p14:tracePt t="114306" x="1990725" y="6683375"/>
          <p14:tracePt t="114435" x="2003425" y="6683375"/>
          <p14:tracePt t="114442" x="2014538" y="6683375"/>
          <p14:tracePt t="114457" x="2027238" y="6683375"/>
          <p14:tracePt t="114459" x="2065338" y="6683375"/>
          <p14:tracePt t="114473" x="2116138" y="6683375"/>
          <p14:tracePt t="114475" x="2139950" y="6683375"/>
          <p14:tracePt t="114490" x="2190750" y="6683375"/>
          <p14:tracePt t="114507" x="2216150" y="6683375"/>
          <p14:tracePt t="114531" x="2228850" y="6683375"/>
          <p14:tracePt t="114540" x="2239963" y="6683375"/>
          <p14:tracePt t="114556" x="2252663" y="6683375"/>
          <p14:tracePt t="114573" x="2290763" y="6683375"/>
          <p14:tracePt t="114589" x="2316163" y="6683375"/>
          <p14:tracePt t="114607" x="2352675" y="6683375"/>
          <p14:tracePt t="114610" x="2365375" y="6683375"/>
          <p14:tracePt t="114623" x="2378075" y="6683375"/>
          <p14:tracePt t="114639" x="2416175" y="6670675"/>
          <p14:tracePt t="114642" x="2441575" y="6657975"/>
          <p14:tracePt t="114657" x="2465388" y="6657975"/>
          <p14:tracePt t="114659" x="2490788" y="6657975"/>
          <p14:tracePt t="114674" x="2541588" y="6645275"/>
          <p14:tracePt t="114691" x="2578100" y="6645275"/>
          <p14:tracePt t="114707" x="2590800" y="6632575"/>
          <p14:tracePt t="114723" x="2616200" y="6632575"/>
          <p14:tracePt t="114747" x="2628900" y="6632575"/>
          <p14:tracePt t="114757" x="2628900" y="6619875"/>
          <p14:tracePt t="114774" x="2641600" y="6619875"/>
          <p14:tracePt t="114790" x="2667000" y="6619875"/>
          <p14:tracePt t="114807" x="2678113" y="6607175"/>
          <p14:tracePt t="114823" x="2690813" y="6607175"/>
          <p14:tracePt t="114843" x="2703513" y="6607175"/>
          <p14:tracePt t="114859" x="2716213" y="6583363"/>
          <p14:tracePt t="114875" x="2728913" y="6583363"/>
          <p14:tracePt t="117643" x="2741613" y="6583363"/>
          <p14:tracePt t="117827" x="2741613" y="6570663"/>
          <p14:tracePt t="117885" x="2741613" y="6557963"/>
          <p14:tracePt t="122275" x="2754313" y="6557963"/>
          <p14:tracePt t="122283" x="2767013" y="6557963"/>
          <p14:tracePt t="122293" x="2778125" y="6557963"/>
          <p14:tracePt t="122310" x="2803525" y="6545263"/>
          <p14:tracePt t="122327" x="2854325" y="6532563"/>
          <p14:tracePt t="122330" x="2903538" y="6532563"/>
          <p14:tracePt t="122344" x="2979738" y="6532563"/>
          <p14:tracePt t="122347" x="3028950" y="6532563"/>
          <p14:tracePt t="122360" x="3067050" y="6532563"/>
          <p14:tracePt t="122377" x="3079750" y="6532563"/>
          <p14:tracePt t="124275" x="3054350" y="6557963"/>
          <p14:tracePt t="124282" x="3003550" y="6607175"/>
          <p14:tracePt t="124299" x="2916238" y="6696075"/>
          <p14:tracePt t="124316" x="2854325" y="6770688"/>
          <p14:tracePt t="124332" x="2803525" y="6832600"/>
          <p14:tracePt t="125412" x="2603500" y="6832600"/>
          <p14:tracePt t="125427" x="2603500" y="6819900"/>
          <p14:tracePt t="125435" x="2603500" y="6807200"/>
          <p14:tracePt t="125452" x="2590800" y="6783388"/>
          <p14:tracePt t="125468" x="2590800" y="6757988"/>
          <p14:tracePt t="125485" x="2578100" y="6719888"/>
          <p14:tracePt t="125502" x="2578100" y="6696075"/>
          <p14:tracePt t="125518" x="2565400" y="6670675"/>
          <p14:tracePt t="125535" x="2541588" y="6645275"/>
          <p14:tracePt t="125538" x="2541588" y="6619875"/>
          <p14:tracePt t="125553" x="2516188" y="6594475"/>
          <p14:tracePt t="125555" x="2503488" y="6570663"/>
          <p14:tracePt t="125569" x="2503488" y="6557963"/>
          <p14:tracePt t="125571" x="2503488" y="6545263"/>
          <p14:tracePt t="125586" x="2503488" y="6532563"/>
          <p14:tracePt t="125739" x="2503488" y="6519863"/>
          <p14:tracePt t="125747" x="2503488" y="6494463"/>
          <p14:tracePt t="125755" x="2490788" y="6470650"/>
          <p14:tracePt t="125770" x="2490788" y="6419850"/>
          <p14:tracePt t="125786" x="2490788" y="6407150"/>
          <p14:tracePt t="125803" x="2490788" y="6394450"/>
          <p14:tracePt t="125819" x="2478088" y="6381750"/>
          <p14:tracePt t="125836" x="2478088" y="6370638"/>
          <p14:tracePt t="125852" x="2478088" y="6357938"/>
          <p14:tracePt t="125883" x="2478088" y="6345238"/>
          <p14:tracePt t="125891" x="2478088" y="6332538"/>
          <p14:tracePt t="125903" x="2478088" y="6319838"/>
          <p14:tracePt t="125919" x="2465388" y="6307138"/>
          <p14:tracePt t="125937" x="2465388" y="6281738"/>
          <p14:tracePt t="125954" x="2452688" y="6281738"/>
          <p14:tracePt t="127651" x="2490788" y="6269038"/>
          <p14:tracePt t="127659" x="2516188" y="6257925"/>
          <p14:tracePt t="127675" x="2528888" y="6245225"/>
          <p14:tracePt t="127691" x="2541588" y="6245225"/>
          <p14:tracePt t="127707" x="2554288" y="6245225"/>
          <p14:tracePt t="127842" x="2565400" y="6232525"/>
          <p14:tracePt t="127859" x="2590800" y="6219825"/>
          <p14:tracePt t="127866" x="2603500" y="6219825"/>
          <p14:tracePt t="127874" x="2616200" y="6219825"/>
          <p14:tracePt t="127900" x="2628900" y="6219825"/>
          <p14:tracePt t="128259" x="2603500" y="6219825"/>
          <p14:tracePt t="128267" x="2565400" y="6219825"/>
          <p14:tracePt t="128275" x="2516188" y="6232525"/>
          <p14:tracePt t="128291" x="2378075" y="6281738"/>
          <p14:tracePt t="128307" x="2316163" y="6319838"/>
          <p14:tracePt t="128324" x="2278063" y="6345238"/>
          <p14:tracePt t="128341" x="2265363" y="6357938"/>
          <p14:tracePt t="128358" x="2252663" y="6370638"/>
          <p14:tracePt t="128375" x="2239963" y="6381750"/>
          <p14:tracePt t="128391" x="2239963" y="6407150"/>
          <p14:tracePt t="128394" x="2228850" y="6407150"/>
          <p14:tracePt t="128408" x="2216150" y="6432550"/>
          <p14:tracePt t="128425" x="2190750" y="6457950"/>
          <p14:tracePt t="128426" x="2190750" y="6470650"/>
          <p14:tracePt t="128442" x="2178050" y="6494463"/>
          <p14:tracePt t="128458" x="2139950" y="6532563"/>
          <p14:tracePt t="128475" x="2127250" y="6532563"/>
          <p14:tracePt t="128491" x="2127250" y="6545263"/>
          <p14:tracePt t="128508" x="2116138" y="6545263"/>
          <p14:tracePt t="128525" x="2116138" y="6557963"/>
          <p14:tracePt t="130555" x="2127250" y="6557963"/>
          <p14:tracePt t="130563" x="2139950" y="6557963"/>
          <p14:tracePt t="130571" x="2165350" y="6557963"/>
          <p14:tracePt t="130581" x="2178050" y="6545263"/>
          <p14:tracePt t="130598" x="2216150" y="6545263"/>
          <p14:tracePt t="134827" x="2178050" y="6545263"/>
          <p14:tracePt t="134835" x="2139950" y="6545263"/>
          <p14:tracePt t="134843" x="2103438" y="6545263"/>
          <p14:tracePt t="134860" x="2027238" y="6545263"/>
          <p14:tracePt t="134876" x="1978025" y="6545263"/>
          <p14:tracePt t="134892" x="1965325" y="6545263"/>
          <p14:tracePt t="134909" x="1952625" y="6545263"/>
          <p14:tracePt t="135171" x="1952625" y="6532563"/>
          <p14:tracePt t="135179" x="1965325" y="6494463"/>
          <p14:tracePt t="135194" x="2027238" y="6457950"/>
          <p14:tracePt t="135211" x="2139950" y="6419850"/>
          <p14:tracePt t="135227" x="2228850" y="6381750"/>
          <p14:tracePt t="135244" x="2290763" y="6357938"/>
          <p14:tracePt t="135260" x="2352675" y="6345238"/>
          <p14:tracePt t="135277" x="2403475" y="6319838"/>
          <p14:tracePt t="135294" x="2452688" y="6307138"/>
          <p14:tracePt t="135311" x="2490788" y="6294438"/>
          <p14:tracePt t="135328" x="2516188" y="6281738"/>
          <p14:tracePt t="135330" x="2528888" y="6281738"/>
          <p14:tracePt t="135344" x="2554288" y="6269038"/>
          <p14:tracePt t="135347" x="2565400" y="6257925"/>
          <p14:tracePt t="135362" x="2590800" y="6245225"/>
          <p14:tracePt t="135364" x="2603500" y="6232525"/>
          <p14:tracePt t="135378" x="2641600" y="6232525"/>
          <p14:tracePt t="135395" x="2678113" y="6207125"/>
          <p14:tracePt t="138938" x="2667000" y="6207125"/>
          <p14:tracePt t="138947" x="2628900" y="6207125"/>
          <p14:tracePt t="138954" x="2565400" y="6219825"/>
          <p14:tracePt t="138971" x="2390775" y="6257925"/>
          <p14:tracePt t="138987" x="2265363" y="6307138"/>
          <p14:tracePt t="139004" x="2216150" y="6319838"/>
          <p14:tracePt t="139019" x="2190750" y="6332538"/>
          <p14:tracePt t="139037" x="2178050" y="6345238"/>
          <p14:tracePt t="139054" x="2178050" y="6357938"/>
          <p14:tracePt t="139071" x="2165350" y="6370638"/>
          <p14:tracePt t="139088" x="2152650" y="6381750"/>
          <p14:tracePt t="139104" x="2152650" y="6394450"/>
          <p14:tracePt t="139121" x="2139950" y="6407150"/>
          <p14:tracePt t="139123" x="2127250" y="6419850"/>
          <p14:tracePt t="139147" x="2127250" y="6432550"/>
          <p14:tracePt t="139154" x="2116138" y="6445250"/>
          <p14:tracePt t="139170" x="2116138" y="6457950"/>
          <p14:tracePt t="139188" x="2103438" y="6470650"/>
          <p14:tracePt t="139210" x="2090738" y="6470650"/>
          <p14:tracePt t="139427" x="2090738" y="6483350"/>
          <p14:tracePt t="139435" x="2090738" y="6494463"/>
          <p14:tracePt t="139442" x="2090738" y="6507163"/>
          <p14:tracePt t="139455" x="2090738" y="6532563"/>
          <p14:tracePt t="139472" x="2090738" y="6557963"/>
          <p14:tracePt t="139474" x="2078038" y="6570663"/>
          <p14:tracePt t="139490" x="2078038" y="6583363"/>
          <p14:tracePt t="139523" x="2078038" y="6594475"/>
          <p14:tracePt t="139579" x="2078038" y="6607175"/>
          <p14:tracePt t="139595" x="2078038" y="6619875"/>
          <p14:tracePt t="139611" x="2078038" y="6632575"/>
          <p14:tracePt t="139627" x="2078038" y="6645275"/>
          <p14:tracePt t="139635" x="2065338" y="6657975"/>
          <p14:tracePt t="139715" x="2065338" y="6670675"/>
          <p14:tracePt t="140914" x="2052638" y="6670675"/>
          <p14:tracePt t="140931" x="2039938" y="6670675"/>
          <p14:tracePt t="140939" x="2027238" y="6670675"/>
          <p14:tracePt t="140955" x="2014538" y="6670675"/>
          <p14:tracePt t="140963" x="2003425" y="6670675"/>
          <p14:tracePt t="140978" x="1990725" y="6670675"/>
          <p14:tracePt t="140993" x="1978025" y="6670675"/>
          <p14:tracePt t="153714" x="1990725" y="6707188"/>
          <p14:tracePt t="153723" x="2065338" y="6783388"/>
          <p14:tracePt t="154084" x="2603500" y="6832600"/>
          <p14:tracePt t="154092" x="2616200" y="6819900"/>
          <p14:tracePt t="154109" x="2641600" y="6796088"/>
          <p14:tracePt t="154126" x="2654300" y="6783388"/>
          <p14:tracePt t="154143" x="2654300" y="6770688"/>
          <p14:tracePt t="155681" x="2667000" y="6770688"/>
          <p14:tracePt t="155683" x="2690813" y="6770688"/>
          <p14:tracePt t="155690" x="2778125" y="6770688"/>
          <p14:tracePt t="155698" x="2879725" y="6770688"/>
          <p14:tracePt t="155715" x="3003550" y="6770688"/>
          <p14:tracePt t="155731" x="3067050" y="6770688"/>
          <p14:tracePt t="155748" x="3103563" y="6770688"/>
          <p14:tracePt t="155764" x="3116263" y="6770688"/>
          <p14:tracePt t="155780" x="3128963" y="6770688"/>
          <p14:tracePt t="160058" x="3103563" y="6770688"/>
          <p14:tracePt t="160066" x="3054350" y="6783388"/>
          <p14:tracePt t="160075" x="2979738" y="6807200"/>
          <p14:tracePt t="160092" x="2879725" y="6832600"/>
          <p14:tracePt t="160108" x="2803525" y="6845300"/>
          <p14:tracePt t="160259" x="2465388" y="6845300"/>
          <p14:tracePt t="160276" x="2465388" y="6832600"/>
          <p14:tracePt t="161674" x="2441575" y="6832600"/>
          <p14:tracePt t="161682" x="2403475" y="6832600"/>
          <p14:tracePt t="161696" x="2339975" y="6832600"/>
          <p14:tracePt t="161698" x="2239963" y="6832600"/>
          <p14:tracePt t="161714" x="2003425" y="6819900"/>
          <p14:tracePt t="161730" x="1778000" y="6770688"/>
          <p14:tracePt t="161746" x="1589088" y="6745288"/>
          <p14:tracePt t="161763" x="1465263" y="6719888"/>
          <p14:tracePt t="161780" x="1401763" y="6707188"/>
          <p14:tracePt t="161796" x="1363663" y="6707188"/>
          <p14:tracePt t="161813" x="1352550" y="6696075"/>
          <p14:tracePt t="161830" x="1339850" y="6696075"/>
          <p14:tracePt t="162019" x="1376363" y="6696075"/>
          <p14:tracePt t="162026" x="1439863" y="6683375"/>
          <p14:tracePt t="162035" x="1527175" y="6670675"/>
          <p14:tracePt t="162048" x="1601788" y="6670675"/>
          <p14:tracePt t="162050" x="1652588" y="6657975"/>
          <p14:tracePt t="162064" x="1701800" y="6645275"/>
          <p14:tracePt t="162067" x="1778000" y="6645275"/>
          <p14:tracePt t="162081" x="1914525" y="6619875"/>
          <p14:tracePt t="162098" x="1990725" y="6619875"/>
          <p14:tracePt t="162114" x="2039938" y="6619875"/>
          <p14:tracePt t="162130" x="2078038" y="6607175"/>
          <p14:tracePt t="162147" x="2090738" y="6607175"/>
          <p14:tracePt t="162514" x="2127250" y="6607175"/>
          <p14:tracePt t="162522" x="2203450" y="6607175"/>
          <p14:tracePt t="162532" x="2290763" y="6607175"/>
          <p14:tracePt t="162547" x="2390775" y="6607175"/>
          <p14:tracePt t="162565" x="2428875" y="6607175"/>
          <p14:tracePt t="162582" x="2452688" y="6607175"/>
          <p14:tracePt t="162599" x="2478088" y="6607175"/>
          <p14:tracePt t="162616" x="2516188" y="6607175"/>
          <p14:tracePt t="162954" x="2478088" y="6607175"/>
          <p14:tracePt t="162963" x="2390775" y="6607175"/>
          <p14:tracePt t="162971" x="2303463" y="6619875"/>
          <p14:tracePt t="162983" x="2216150" y="6619875"/>
          <p14:tracePt t="162986" x="2127250" y="6632575"/>
          <p14:tracePt t="163000" x="2039938" y="6645275"/>
          <p14:tracePt t="163017" x="1927225" y="6645275"/>
          <p14:tracePt t="163019" x="1890713" y="6645275"/>
          <p14:tracePt t="163034" x="1839913" y="6645275"/>
          <p14:tracePt t="163050" x="1827213" y="6645275"/>
          <p14:tracePt t="163066" x="1814513" y="6645275"/>
          <p14:tracePt t="163083" x="1801813" y="6645275"/>
          <p14:tracePt t="163762" x="1801813" y="6619875"/>
          <p14:tracePt t="163771" x="1801813" y="6594475"/>
          <p14:tracePt t="163786" x="1801813" y="6570663"/>
          <p14:tracePt t="163802" x="1801813" y="6532563"/>
          <p14:tracePt t="163818" x="1801813" y="6507163"/>
          <p14:tracePt t="163835" x="1801813" y="6483350"/>
          <p14:tracePt t="163852" x="1801813" y="6457950"/>
          <p14:tracePt t="163868" x="1801813" y="6432550"/>
          <p14:tracePt t="163885" x="1801813" y="6394450"/>
          <p14:tracePt t="163902" x="1801813" y="6357938"/>
          <p14:tracePt t="163919" x="1801813" y="6332538"/>
          <p14:tracePt t="163936" x="1801813" y="6307138"/>
          <p14:tracePt t="163953" x="1903413" y="6257925"/>
          <p14:tracePt t="163955" x="2003425" y="6219825"/>
          <p14:tracePt t="163969" x="2303463" y="6157913"/>
          <p14:tracePt t="163986" x="2667000" y="6081713"/>
          <p14:tracePt t="164002" x="2979738" y="6045200"/>
          <p14:tracePt t="164019" x="3216275" y="6032500"/>
          <p14:tracePt t="164035" x="3317875" y="6032500"/>
          <p14:tracePt t="164051" x="3379788" y="6032500"/>
          <p14:tracePt t="164138" x="3379788" y="6019800"/>
          <p14:tracePt t="164146" x="3367088" y="6007100"/>
          <p14:tracePt t="164154" x="3267075" y="5994400"/>
          <p14:tracePt t="164170" x="2767013" y="5932488"/>
          <p14:tracePt t="164186" x="2052638" y="5856288"/>
          <p14:tracePt t="164203" x="1427163" y="5819775"/>
          <p14:tracePt t="164219" x="1150938" y="5819775"/>
          <p14:tracePt t="164236" x="1114425" y="5819775"/>
          <p14:tracePt t="164298" x="1139825" y="5819775"/>
          <p14:tracePt t="164306" x="1214438" y="5819775"/>
          <p14:tracePt t="164320" x="1314450" y="5819775"/>
          <p14:tracePt t="164322" x="1439863" y="5819775"/>
          <p14:tracePt t="164337" x="1577975" y="5819775"/>
          <p14:tracePt t="164339" x="1752600" y="5819775"/>
          <p14:tracePt t="164354" x="2116138" y="5819775"/>
          <p14:tracePt t="164370" x="2490788" y="5819775"/>
          <p14:tracePt t="164387" x="2790825" y="5819775"/>
          <p14:tracePt t="164404" x="2967038" y="5819775"/>
          <p14:tracePt t="164420" x="3016250" y="5819775"/>
          <p14:tracePt t="164437" x="3028950" y="5819775"/>
          <p14:tracePt t="164506" x="3028950" y="5832475"/>
          <p14:tracePt t="164514" x="3016250" y="5832475"/>
          <p14:tracePt t="164522" x="3003550" y="5832475"/>
          <p14:tracePt t="164538" x="2916238" y="5856288"/>
          <p14:tracePt t="164554" x="2767013" y="5856288"/>
          <p14:tracePt t="164570" x="2616200" y="5881688"/>
          <p14:tracePt t="164587" x="2503488" y="5881688"/>
          <p14:tracePt t="164603" x="2452688" y="5881688"/>
          <p14:tracePt t="164620" x="2441575" y="5881688"/>
          <p14:tracePt t="164637" x="2428875" y="5881688"/>
          <p14:tracePt t="165242" x="2416175" y="5881688"/>
          <p14:tracePt t="165250" x="2390775" y="5881688"/>
          <p14:tracePt t="165259" x="2339975" y="5881688"/>
          <p14:tracePt t="165272" x="2278063" y="5881688"/>
          <p14:tracePt t="165275" x="2228850" y="5856288"/>
          <p14:tracePt t="165290" x="2139950" y="5832475"/>
          <p14:tracePt t="165306" x="2078038" y="5807075"/>
          <p14:tracePt t="165323" x="2039938" y="5794375"/>
          <p14:tracePt t="165339" x="2027238" y="5794375"/>
          <p14:tracePt t="165554" x="2014538" y="5794375"/>
          <p14:tracePt t="165562" x="2003425" y="5794375"/>
          <p14:tracePt t="165573" x="1990725" y="5794375"/>
          <p14:tracePt t="165589" x="1939925" y="5794375"/>
          <p14:tracePt t="165606" x="1890713" y="5794375"/>
          <p14:tracePt t="165623" x="1852613" y="5794375"/>
          <p14:tracePt t="165626" x="1839913" y="5794375"/>
          <p14:tracePt t="165640" x="1827213" y="5794375"/>
          <p14:tracePt t="165642" x="1814513" y="5794375"/>
          <p14:tracePt t="165658" x="1790700" y="5794375"/>
          <p14:tracePt t="165674" x="1752600" y="5794375"/>
          <p14:tracePt t="165690" x="1727200" y="5794375"/>
          <p14:tracePt t="165707" x="1689100" y="5794375"/>
          <p14:tracePt t="165723" x="1665288" y="5794375"/>
          <p14:tracePt t="165740" x="1639888" y="5794375"/>
          <p14:tracePt t="166010" x="1627188" y="5794375"/>
          <p14:tracePt t="166018" x="1614488" y="5807075"/>
          <p14:tracePt t="166026" x="1589088" y="5832475"/>
          <p14:tracePt t="166042" x="1527175" y="5843588"/>
          <p14:tracePt t="166058" x="1489075" y="5868988"/>
          <p14:tracePt t="166074" x="1452563" y="5894388"/>
          <p14:tracePt t="166091" x="1401763" y="5907088"/>
          <p14:tracePt t="166108" x="1389063" y="5907088"/>
          <p14:tracePt t="166124" x="1376363" y="5919788"/>
          <p14:tracePt t="166314" x="1363663" y="5919788"/>
          <p14:tracePt t="166331" x="1352550" y="5932488"/>
          <p14:tracePt t="166338" x="1339850" y="5932488"/>
          <p14:tracePt t="166363" x="1327150" y="5932488"/>
          <p14:tracePt t="166370" x="1314450" y="5932488"/>
          <p14:tracePt t="166379" x="1314450" y="5945188"/>
          <p14:tracePt t="166392" x="1301750" y="5945188"/>
          <p14:tracePt t="166410" x="1289050" y="5945188"/>
          <p14:tracePt t="166434" x="1289050" y="5956300"/>
          <p14:tracePt t="166442" x="1276350" y="5969000"/>
          <p14:tracePt t="166482" x="1263650" y="5981700"/>
          <p14:tracePt t="166498" x="1263650" y="5994400"/>
          <p14:tracePt t="167378" x="1263650" y="6007100"/>
          <p14:tracePt t="168810" x="1276350" y="6019800"/>
          <p14:tracePt t="168817" x="1289050" y="6032500"/>
          <p14:tracePt t="168832" x="1301750" y="6045200"/>
          <p14:tracePt t="168834" x="1327150" y="6045200"/>
          <p14:tracePt t="168848" x="1339850" y="6069013"/>
          <p14:tracePt t="168850" x="1352550" y="6081713"/>
          <p14:tracePt t="168866" x="1363663" y="6094413"/>
          <p14:tracePt t="168882" x="1363663" y="6107113"/>
          <p14:tracePt t="168931" x="1376363" y="6107113"/>
          <p14:tracePt t="168947" x="1389063" y="6132513"/>
          <p14:tracePt t="168955" x="1401763" y="6145213"/>
          <p14:tracePt t="168965" x="1427163" y="6157913"/>
          <p14:tracePt t="168982" x="1427163" y="6169025"/>
          <p14:tracePt t="168998" x="1439863" y="6169025"/>
          <p14:tracePt t="169226" x="1439863" y="6181725"/>
          <p14:tracePt t="169234" x="1439863" y="6194425"/>
          <p14:tracePt t="169250" x="1439863" y="6207125"/>
          <p14:tracePt t="169266" x="1439863" y="6219825"/>
          <p14:tracePt t="169283" x="1439863" y="6245225"/>
          <p14:tracePt t="169299" x="1439863" y="6257925"/>
          <p14:tracePt t="169322" x="1439863" y="6269038"/>
          <p14:tracePt t="169450" x="1439863" y="6294438"/>
          <p14:tracePt t="169458" x="1439863" y="6307138"/>
          <p14:tracePt t="169466" x="1439863" y="6319838"/>
          <p14:tracePt t="169483" x="1439863" y="6332538"/>
          <p14:tracePt t="169682" x="1427163" y="6332538"/>
          <p14:tracePt t="169699" x="1414463" y="6345238"/>
          <p14:tracePt t="169722" x="1414463" y="6357938"/>
          <p14:tracePt t="169730" x="1401763" y="6357938"/>
          <p14:tracePt t="169738" x="1389063" y="6370638"/>
          <p14:tracePt t="169750" x="1389063" y="6381750"/>
          <p14:tracePt t="169767" x="1376363" y="6419850"/>
          <p14:tracePt t="169770" x="1363663" y="6432550"/>
          <p14:tracePt t="169784" x="1363663" y="6445250"/>
          <p14:tracePt t="169800" x="1363663" y="6457950"/>
          <p14:tracePt t="169802" x="1352550" y="6470650"/>
          <p14:tracePt t="169818" x="1352550" y="6494463"/>
          <p14:tracePt t="169834" x="1352550" y="6519863"/>
          <p14:tracePt t="169851" x="1339850" y="6532563"/>
          <p14:tracePt t="169874" x="1339850" y="6545263"/>
          <p14:tracePt t="170202" x="1327150" y="6545263"/>
          <p14:tracePt t="170210" x="1314450" y="6545263"/>
          <p14:tracePt t="170218" x="1301750" y="6545263"/>
          <p14:tracePt t="170242" x="1289050" y="6545263"/>
          <p14:tracePt t="170338" x="1276350" y="6545263"/>
          <p14:tracePt t="170386" x="1263650" y="6545263"/>
          <p14:tracePt t="170402" x="1263650" y="6532563"/>
          <p14:tracePt t="170410" x="1252538" y="6532563"/>
          <p14:tracePt t="170426" x="1252538" y="6519863"/>
          <p14:tracePt t="170436" x="1252538" y="6507163"/>
          <p14:tracePt t="170666" x="1252538" y="6494463"/>
          <p14:tracePt t="173778" x="1276350" y="6494463"/>
          <p14:tracePt t="173786" x="1289050" y="6494463"/>
          <p14:tracePt t="173794" x="1314450" y="6483350"/>
          <p14:tracePt t="173811" x="1352550" y="6457950"/>
          <p14:tracePt t="173827" x="1376363" y="6407150"/>
          <p14:tracePt t="173844" x="1376363" y="6370638"/>
          <p14:tracePt t="173861" x="1389063" y="6357938"/>
          <p14:tracePt t="173978" x="1401763" y="6357938"/>
          <p14:tracePt t="174970" x="1414463" y="6357938"/>
          <p14:tracePt t="174978" x="1427163" y="6357938"/>
          <p14:tracePt t="174986" x="1439863" y="6357938"/>
          <p14:tracePt t="174998" x="1452563" y="6357938"/>
          <p14:tracePt t="175019" x="1465263" y="6357938"/>
          <p14:tracePt t="175034" x="1476375" y="6357938"/>
          <p14:tracePt t="175058" x="1489075" y="6357938"/>
          <p14:tracePt t="175082" x="1501775" y="6357938"/>
          <p14:tracePt t="175114" x="1501775" y="6370638"/>
          <p14:tracePt t="175122" x="1514475" y="6381750"/>
          <p14:tracePt t="175131" x="1527175" y="6381750"/>
          <p14:tracePt t="175148" x="1577975" y="6381750"/>
          <p14:tracePt t="175164" x="1601788" y="6381750"/>
          <p14:tracePt t="175181" x="1614488" y="6394450"/>
          <p14:tracePt t="175198" x="1627188" y="6394450"/>
          <p14:tracePt t="175219" x="1639888" y="6394450"/>
          <p14:tracePt t="175258" x="1652588" y="6394450"/>
          <p14:tracePt t="175266" x="1665288" y="6394450"/>
          <p14:tracePt t="175514" x="1665288" y="6407150"/>
          <p14:tracePt t="177667" x="1677988" y="6357938"/>
          <p14:tracePt t="177674" x="1677988" y="6307138"/>
          <p14:tracePt t="177688" x="1677988" y="6257925"/>
          <p14:tracePt t="177690" x="1677988" y="6207125"/>
          <p14:tracePt t="177705" x="1677988" y="6107113"/>
          <p14:tracePt t="177722" x="1677988" y="5969000"/>
          <p14:tracePt t="177738" x="1677988" y="5868988"/>
          <p14:tracePt t="177754" x="1677988" y="5781675"/>
          <p14:tracePt t="177771" x="1639888" y="5681663"/>
          <p14:tracePt t="177788" x="1589088" y="5568950"/>
          <p14:tracePt t="177804" x="1527175" y="5468938"/>
          <p14:tracePt t="177822" x="1439863" y="5343525"/>
          <p14:tracePt t="177838" x="1339850" y="5205413"/>
          <p14:tracePt t="177855" x="1252538" y="5092700"/>
          <p14:tracePt t="177858" x="1189038" y="5043488"/>
          <p14:tracePt t="177871" x="1139825" y="5005388"/>
          <p14:tracePt t="177874" x="1114425" y="4981575"/>
          <p14:tracePt t="177890" x="1089025" y="4968875"/>
          <p14:tracePt t="177906" x="1076325" y="4956175"/>
          <p14:tracePt t="177922" x="1063625" y="4956175"/>
          <p14:tracePt t="177962" x="1063625" y="4943475"/>
          <p14:tracePt t="177970" x="1050925" y="4930775"/>
          <p14:tracePt t="177978" x="1014413" y="4918075"/>
          <p14:tracePt t="177988" x="989013" y="4879975"/>
          <p14:tracePt t="178006" x="963613" y="4856163"/>
          <p14:tracePt t="178022" x="938213" y="4830763"/>
          <p14:tracePt t="178039" x="925513" y="4818063"/>
          <p14:tracePt t="178056" x="876300" y="4805363"/>
          <p14:tracePt t="178058" x="850900" y="4792663"/>
          <p14:tracePt t="178072" x="838200" y="4779963"/>
          <p14:tracePt t="178074" x="825500" y="4779963"/>
          <p14:tracePt t="178090" x="788988" y="4756150"/>
          <p14:tracePt t="178106" x="776288" y="4743450"/>
          <p14:tracePt t="178122" x="750888" y="4718050"/>
          <p14:tracePt t="178139" x="725488" y="4705350"/>
          <p14:tracePt t="178155" x="712788" y="4692650"/>
          <p14:tracePt t="178172" x="676275" y="4667250"/>
          <p14:tracePt t="178189" x="638175" y="4630738"/>
          <p14:tracePt t="178206" x="588963" y="4592638"/>
          <p14:tracePt t="178210" x="563563" y="4579938"/>
          <p14:tracePt t="178222" x="563563" y="4554538"/>
          <p14:tracePt t="178239" x="538163" y="4505325"/>
          <p14:tracePt t="178242" x="525463" y="4492625"/>
          <p14:tracePt t="178256" x="525463" y="4467225"/>
          <p14:tracePt t="178259" x="512763" y="4467225"/>
          <p14:tracePt t="178426" x="512763" y="4454525"/>
          <p14:tracePt t="178458" x="500063" y="4454525"/>
          <p14:tracePt t="178466" x="463550" y="4454525"/>
          <p14:tracePt t="178473" x="450850" y="4454525"/>
          <p14:tracePt t="178490" x="412750" y="4467225"/>
          <p14:tracePt t="178506" x="400050" y="4467225"/>
          <p14:tracePt t="178523" x="387350" y="4430713"/>
          <p14:tracePt t="178539" x="363538" y="4379913"/>
          <p14:tracePt t="178556" x="325438" y="4267200"/>
          <p14:tracePt t="178573" x="287338" y="4192588"/>
          <p14:tracePt t="178590" x="238125" y="4092575"/>
          <p14:tracePt t="178607" x="212725" y="3992563"/>
          <p14:tracePt t="178610" x="212725" y="3967163"/>
          <p14:tracePt t="178624" x="200025" y="3941763"/>
          <p14:tracePt t="178626" x="187325" y="3916363"/>
          <p14:tracePt t="178641" x="187325" y="3854450"/>
          <p14:tracePt t="178658" x="187325" y="3841750"/>
          <p14:tracePt t="178762" x="187325" y="3829050"/>
          <p14:tracePt t="178770" x="187325" y="3816350"/>
          <p14:tracePt t="178802" x="187325" y="3803650"/>
          <p14:tracePt t="178810" x="187325" y="3779838"/>
          <p14:tracePt t="178825" x="187325" y="3741738"/>
          <p14:tracePt t="178842" x="187325" y="3679825"/>
          <p14:tracePt t="178858" x="187325" y="3590925"/>
          <p14:tracePt t="178875" x="187325" y="3454400"/>
          <p14:tracePt t="178891" x="187325" y="3290888"/>
          <p14:tracePt t="178907" x="187325" y="3128963"/>
          <p14:tracePt t="178924" x="187325" y="3016250"/>
          <p14:tracePt t="178942" x="225425" y="2903538"/>
          <p14:tracePt t="178958" x="274638" y="2778125"/>
          <p14:tracePt t="178975" x="338138" y="2616200"/>
          <p14:tracePt t="178991" x="412750" y="2439988"/>
          <p14:tracePt t="178994" x="450850" y="2339975"/>
          <p14:tracePt t="179008" x="488950" y="2252663"/>
          <p14:tracePt t="179010" x="538163" y="2165350"/>
          <p14:tracePt t="179026" x="612775" y="1989138"/>
          <p14:tracePt t="179042" x="663575" y="1827213"/>
          <p14:tracePt t="179058" x="688975" y="1689100"/>
          <p14:tracePt t="179075" x="688975" y="1552575"/>
          <p14:tracePt t="179091" x="688975" y="1427163"/>
          <p14:tracePt t="179108" x="688975" y="1327150"/>
          <p14:tracePt t="179125" x="650875" y="1214438"/>
          <p14:tracePt t="179142" x="600075" y="1063625"/>
          <p14:tracePt t="179158" x="576263" y="925513"/>
          <p14:tracePt t="179175" x="550863" y="838200"/>
          <p14:tracePt t="179192" x="538163" y="712788"/>
          <p14:tracePt t="179194" x="538163" y="638175"/>
          <p14:tracePt t="179210" x="538163" y="525463"/>
          <p14:tracePt t="179226" x="538163" y="400050"/>
          <p14:tracePt t="179242" x="538163" y="287338"/>
          <p14:tracePt t="179260" x="500063" y="174625"/>
          <p14:tracePt t="179276" x="438150" y="100013"/>
          <p14:tracePt t="179291" x="312738" y="25400"/>
          <p14:tracePt t="179308" x="187325" y="12700"/>
          <p14:tracePt t="179325" x="50800" y="0"/>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marL="514350" indent="-514350">
              <a:buFont typeface="+mj-lt"/>
              <a:buAutoNum type="arabicPeriod" startAt="2"/>
            </a:pPr>
            <a:r>
              <a:rPr lang="en-US" sz="3200" b="1" dirty="0">
                <a:latin typeface="Alexandria" charset="0"/>
                <a:cs typeface="Alexandria" charset="0"/>
              </a:rPr>
              <a:t>NUMERICAL (QUANTITATIVE)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118415" cy="3416320"/>
          </a:xfrm>
          <a:prstGeom prst="rect">
            <a:avLst/>
          </a:prstGeom>
          <a:noFill/>
        </p:spPr>
        <p:txBody>
          <a:bodyPr wrap="square" rtlCol="0">
            <a:spAutoFit/>
          </a:bodyPr>
          <a:lstStyle/>
          <a:p>
            <a:pPr marL="514350" indent="-514350" algn="just">
              <a:lnSpc>
                <a:spcPct val="150000"/>
              </a:lnSpc>
              <a:buFont typeface="+mj-lt"/>
              <a:buAutoNum type="alphaUcPeriod"/>
            </a:pPr>
            <a:r>
              <a:rPr lang="en-US" sz="3200" b="1" dirty="0">
                <a:latin typeface="Alexandria"/>
              </a:rPr>
              <a:t>Discrete data: </a:t>
            </a:r>
          </a:p>
          <a:p>
            <a:pPr marL="742950" lvl="1" indent="-285750" algn="just">
              <a:lnSpc>
                <a:spcPct val="150000"/>
              </a:lnSpc>
              <a:buFont typeface="Arial" panose="020B0604020202020204" pitchFamily="34" charset="0"/>
              <a:buChar char="•"/>
            </a:pPr>
            <a:r>
              <a:rPr lang="en-US" sz="2800" dirty="0">
                <a:latin typeface="Alexandria"/>
              </a:rPr>
              <a:t>This occurs when the variable can only take specific whole (integer) numerical values. </a:t>
            </a:r>
          </a:p>
          <a:p>
            <a:pPr marL="742950" lvl="1" indent="-285750" algn="just">
              <a:lnSpc>
                <a:spcPct val="150000"/>
              </a:lnSpc>
              <a:buFont typeface="Arial" panose="020B0604020202020204" pitchFamily="34" charset="0"/>
              <a:buChar char="•"/>
            </a:pPr>
            <a:r>
              <a:rPr lang="en-US" sz="2800" dirty="0">
                <a:latin typeface="Alexandria"/>
              </a:rPr>
              <a:t>These are often counts of events, such as number of hospital admissions of a  patient during a month.</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9972477"/>
      </p:ext>
    </p:extLst>
  </p:cSld>
  <p:clrMapOvr>
    <a:masterClrMapping/>
  </p:clrMapOvr>
  <mc:AlternateContent xmlns:mc="http://schemas.openxmlformats.org/markup-compatibility/2006" xmlns:p14="http://schemas.microsoft.com/office/powerpoint/2010/main">
    <mc:Choice Requires="p14">
      <p:transition p14:dur="10" advTm="178115"/>
    </mc:Choice>
    <mc:Fallback xmlns="">
      <p:transition advTm="17811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278" x="2528888" y="161925"/>
          <p14:tracePt t="1286" x="2590800" y="161925"/>
          <p14:tracePt t="1293" x="2703513" y="161925"/>
          <p14:tracePt t="1310" x="3054350" y="250825"/>
          <p14:tracePt t="1327" x="3429000" y="412750"/>
          <p14:tracePt t="1344" x="3867150" y="700088"/>
          <p14:tracePt t="1360" x="4381500" y="1038225"/>
          <p14:tracePt t="1377" x="4906963" y="1301750"/>
          <p14:tracePt t="1394" x="5383213" y="1514475"/>
          <p14:tracePt t="1411" x="5657850" y="1639888"/>
          <p14:tracePt t="1413" x="5757863" y="1701800"/>
          <p14:tracePt t="1428" x="5857875" y="1765300"/>
          <p14:tracePt t="1430" x="5932488" y="1827213"/>
          <p14:tracePt t="1445" x="6045200" y="2001838"/>
          <p14:tracePt t="1461" x="6146800" y="2201863"/>
          <p14:tracePt t="1478" x="6221413" y="2339975"/>
          <p14:tracePt t="1494" x="6259513" y="2427288"/>
          <p14:tracePt t="1511" x="6270625" y="2465388"/>
          <p14:tracePt t="1606" x="6283325" y="2478088"/>
          <p14:tracePt t="1614" x="6321425" y="2503488"/>
          <p14:tracePt t="1628" x="6396038" y="2565400"/>
          <p14:tracePt t="1630" x="6496050" y="2652713"/>
          <p14:tracePt t="1645" x="6759575" y="2865438"/>
          <p14:tracePt t="1661" x="7046913" y="3090863"/>
          <p14:tracePt t="1678" x="7246938" y="3354388"/>
          <p14:tracePt t="1694" x="7348538" y="3616325"/>
          <p14:tracePt t="1711" x="7372350" y="3967163"/>
          <p14:tracePt t="1727" x="7323138" y="4443413"/>
          <p14:tracePt t="1745" x="7046913" y="5056188"/>
          <p14:tracePt t="1761" x="6808788" y="5330825"/>
          <p14:tracePt t="1778" x="6659563" y="5456238"/>
          <p14:tracePt t="1781" x="6621463" y="5481638"/>
          <p14:tracePt t="1885" x="6608763" y="5481638"/>
          <p14:tracePt t="1894" x="6596063" y="5481638"/>
          <p14:tracePt t="1901" x="6584950" y="5481638"/>
          <p14:tracePt t="1911" x="6572250" y="5481638"/>
          <p14:tracePt t="1928" x="6572250" y="5468938"/>
          <p14:tracePt t="1945" x="6559550" y="5443538"/>
          <p14:tracePt t="1962" x="6559550" y="5418138"/>
          <p14:tracePt t="1979" x="6559550" y="5407025"/>
          <p14:tracePt t="1982" x="6559550" y="5394325"/>
          <p14:tracePt t="1997" x="6559550" y="5381625"/>
          <p14:tracePt t="2012" x="6559550" y="5368925"/>
          <p14:tracePt t="2014" x="6559550" y="5343525"/>
          <p14:tracePt t="2030" x="6559550" y="5281613"/>
          <p14:tracePt t="2046" x="6584950" y="5205413"/>
          <p14:tracePt t="2062" x="6596063" y="5143500"/>
          <p14:tracePt t="2079" x="6608763" y="5030788"/>
          <p14:tracePt t="2095" x="6608763" y="4905375"/>
          <p14:tracePt t="2112" x="6608763" y="4792663"/>
          <p14:tracePt t="2130" x="6608763" y="4643438"/>
          <p14:tracePt t="2146" x="6608763" y="4492625"/>
          <p14:tracePt t="2162" x="6608763" y="4367213"/>
          <p14:tracePt t="2165" x="6608763" y="4330700"/>
          <p14:tracePt t="2180" x="6608763" y="4292600"/>
          <p14:tracePt t="2183" x="6608763" y="4254500"/>
          <p14:tracePt t="2197" x="6608763" y="4205288"/>
          <p14:tracePt t="2213" x="6608763" y="4192588"/>
          <p14:tracePt t="2230" x="6608763" y="4179888"/>
          <p14:tracePt t="2246" x="6608763" y="4154488"/>
          <p14:tracePt t="2263" x="6608763" y="4105275"/>
          <p14:tracePt t="2279" x="6608763" y="4041775"/>
          <p14:tracePt t="2296" x="6608763" y="3967163"/>
          <p14:tracePt t="2313" x="6608763" y="3892550"/>
          <p14:tracePt t="2330" x="6608763" y="3803650"/>
          <p14:tracePt t="2346" x="6608763" y="3741738"/>
          <p14:tracePt t="2349" x="6608763" y="3703638"/>
          <p14:tracePt t="2362" x="6608763" y="3667125"/>
          <p14:tracePt t="2380" x="6608763" y="3590925"/>
          <p14:tracePt t="2382" x="6608763" y="3554413"/>
          <p14:tracePt t="2397" x="6608763" y="3490913"/>
          <p14:tracePt t="2414" x="6608763" y="3429000"/>
          <p14:tracePt t="2430" x="6608763" y="3378200"/>
          <p14:tracePt t="2447" x="6608763" y="3328988"/>
          <p14:tracePt t="2463" x="6608763" y="3278188"/>
          <p14:tracePt t="2479" x="6608763" y="3228975"/>
          <p14:tracePt t="2496" x="6608763" y="3178175"/>
          <p14:tracePt t="2513" x="6608763" y="3103563"/>
          <p14:tracePt t="2531" x="6608763" y="3003550"/>
          <p14:tracePt t="2533" x="6608763" y="2941638"/>
          <p14:tracePt t="2547" x="6596063" y="2890838"/>
          <p14:tracePt t="2550" x="6596063" y="2840038"/>
          <p14:tracePt t="2564" x="6596063" y="2790825"/>
          <p14:tracePt t="2566" x="6596063" y="2740025"/>
          <p14:tracePt t="2581" x="6572250" y="2627313"/>
          <p14:tracePt t="2597" x="6572250" y="2552700"/>
          <p14:tracePt t="2614" x="6572250" y="2490788"/>
          <p14:tracePt t="2631" x="6559550" y="2427288"/>
          <p14:tracePt t="2647" x="6559550" y="2390775"/>
          <p14:tracePt t="2663" x="6559550" y="2378075"/>
          <p14:tracePt t="2680" x="6559550" y="2365375"/>
          <p14:tracePt t="2697" x="6559550" y="2352675"/>
          <p14:tracePt t="2750" x="6559550" y="2339975"/>
          <p14:tracePt t="2758" x="6559550" y="2327275"/>
          <p14:tracePt t="2765" x="6559550" y="2303463"/>
          <p14:tracePt t="2781" x="6572250" y="2252663"/>
          <p14:tracePt t="2798" x="6584950" y="2178050"/>
          <p14:tracePt t="2814" x="6634163" y="2089150"/>
          <p14:tracePt t="2831" x="6672263" y="2039938"/>
          <p14:tracePt t="2847" x="6696075" y="1989138"/>
          <p14:tracePt t="2864" x="6708775" y="1965325"/>
          <p14:tracePt t="2881" x="6708775" y="1939925"/>
          <p14:tracePt t="2898" x="6721475" y="1927225"/>
          <p14:tracePt t="2914" x="6734175" y="1914525"/>
          <p14:tracePt t="2934" x="6734175" y="1901825"/>
          <p14:tracePt t="2949" x="6734175" y="1889125"/>
          <p14:tracePt t="2951" x="6746875" y="1889125"/>
          <p14:tracePt t="2965" x="6759575" y="1852613"/>
          <p14:tracePt t="2982" x="6759575" y="1814513"/>
          <p14:tracePt t="2998" x="6759575" y="1776413"/>
          <p14:tracePt t="3015" x="6759575" y="1752600"/>
          <p14:tracePt t="3031" x="6759575" y="1739900"/>
          <p14:tracePt t="3048" x="6759575" y="1727200"/>
          <p14:tracePt t="3734" x="6759575" y="1714500"/>
          <p14:tracePt t="3742" x="6759575" y="1701800"/>
          <p14:tracePt t="3757" x="6759575" y="1689100"/>
          <p14:tracePt t="3767" x="6746875" y="1676400"/>
          <p14:tracePt t="3783" x="6734175" y="1639888"/>
          <p14:tracePt t="3800" x="6721475" y="1627188"/>
          <p14:tracePt t="3817" x="6708775" y="1601788"/>
          <p14:tracePt t="24117" x="6772275" y="1601788"/>
          <p14:tracePt t="24125" x="6921500" y="1589088"/>
          <p14:tracePt t="24136" x="7197725" y="1589088"/>
          <p14:tracePt t="24153" x="8110538" y="1589088"/>
          <p14:tracePt t="24170" x="8850313" y="1614488"/>
          <p14:tracePt t="24173" x="9063038" y="1627188"/>
          <p14:tracePt t="24187" x="9199563" y="1639888"/>
          <p14:tracePt t="24189" x="9250363" y="1639888"/>
          <p14:tracePt t="24293" x="9250363" y="1652588"/>
          <p14:tracePt t="24341" x="9224963" y="1663700"/>
          <p14:tracePt t="24349" x="9212263" y="1676400"/>
          <p14:tracePt t="24359" x="9188450" y="1676400"/>
          <p14:tracePt t="24371" x="9137650" y="1676400"/>
          <p14:tracePt t="24373" x="9050338" y="1676400"/>
          <p14:tracePt t="24387" x="8975725" y="1676400"/>
          <p14:tracePt t="24390" x="8886825" y="1676400"/>
          <p14:tracePt t="24403" x="8799513" y="1676400"/>
          <p14:tracePt t="24405" x="8737600" y="1676400"/>
          <p14:tracePt t="24421" x="8599488" y="1676400"/>
          <p14:tracePt t="24437" x="8412163" y="1701800"/>
          <p14:tracePt t="24454" x="8174038" y="1739900"/>
          <p14:tracePt t="24471" x="7986713" y="1765300"/>
          <p14:tracePt t="24487" x="7897813" y="1776413"/>
          <p14:tracePt t="24504" x="7874000" y="1776413"/>
          <p14:tracePt t="24589" x="7886700" y="1776413"/>
          <p14:tracePt t="24597" x="7935913" y="1776413"/>
          <p14:tracePt t="24605" x="7999413" y="1776413"/>
          <p14:tracePt t="24621" x="8174038" y="1739900"/>
          <p14:tracePt t="24637" x="8299450" y="1714500"/>
          <p14:tracePt t="24655" x="8361363" y="1701800"/>
          <p14:tracePt t="24671" x="8374063" y="1701800"/>
          <p14:tracePt t="24869" x="8399463" y="1689100"/>
          <p14:tracePt t="24877" x="8461375" y="1663700"/>
          <p14:tracePt t="24888" x="8548688" y="1639888"/>
          <p14:tracePt t="24905" x="8786813" y="1576388"/>
          <p14:tracePt t="24922" x="8999538" y="1563688"/>
          <p14:tracePt t="24939" x="9088438" y="1552575"/>
          <p14:tracePt t="29870" x="9088438" y="1563688"/>
          <p14:tracePt t="29877" x="9088438" y="1576388"/>
          <p14:tracePt t="29885" x="9088438" y="1589088"/>
          <p14:tracePt t="59493" x="9024938" y="1589088"/>
          <p14:tracePt t="59501" x="8924925" y="1589088"/>
          <p14:tracePt t="59512" x="8812213" y="1589088"/>
          <p14:tracePt t="59529" x="8612188" y="1589088"/>
          <p14:tracePt t="59546" x="8435975" y="1589088"/>
          <p14:tracePt t="59549" x="8361363" y="1589088"/>
          <p14:tracePt t="59562" x="8248650" y="1601788"/>
          <p14:tracePt t="59565" x="8135938" y="1614488"/>
          <p14:tracePt t="59579" x="7999413" y="1627188"/>
          <p14:tracePt t="59581" x="7861300" y="1652588"/>
          <p14:tracePt t="59596" x="7610475" y="1663700"/>
          <p14:tracePt t="59614" x="7359650" y="1663700"/>
          <p14:tracePt t="59629" x="7134225" y="1663700"/>
          <p14:tracePt t="59645" x="6972300" y="1689100"/>
          <p14:tracePt t="59663" x="6846888" y="1727200"/>
          <p14:tracePt t="59679" x="6708775" y="1776413"/>
          <p14:tracePt t="59695" x="6521450" y="1839913"/>
          <p14:tracePt t="59712" x="6346825" y="1901825"/>
          <p14:tracePt t="59729" x="6208713" y="1939925"/>
          <p14:tracePt t="59746" x="6108700" y="1989138"/>
          <p14:tracePt t="59748" x="6045200" y="2014538"/>
          <p14:tracePt t="59763" x="6008688" y="2027238"/>
          <p14:tracePt t="59766" x="5970588" y="2052638"/>
          <p14:tracePt t="59781" x="5845175" y="2101850"/>
          <p14:tracePt t="59797" x="5657850" y="2178050"/>
          <p14:tracePt t="59815" x="5432425" y="2265363"/>
          <p14:tracePt t="59829" x="5207000" y="2378075"/>
          <p14:tracePt t="59846" x="5006975" y="2452688"/>
          <p14:tracePt t="59863" x="4906963" y="2516188"/>
          <p14:tracePt t="59880" x="4794250" y="2552700"/>
          <p14:tracePt t="59896" x="4668838" y="2603500"/>
          <p14:tracePt t="59914" x="4568825" y="2640013"/>
          <p14:tracePt t="59930" x="4506913" y="2678113"/>
          <p14:tracePt t="59932" x="4481513" y="2678113"/>
          <p14:tracePt t="59946" x="4468813" y="2690813"/>
          <p14:tracePt t="59950" x="4456113" y="2690813"/>
          <p14:tracePt t="59963" x="4430713" y="2690813"/>
          <p14:tracePt t="59966" x="4418013" y="2703513"/>
          <p14:tracePt t="59980" x="4406900" y="2703513"/>
          <p14:tracePt t="59997" x="4381500" y="2703513"/>
          <p14:tracePt t="60015" x="4243388" y="2703513"/>
          <p14:tracePt t="60030" x="3992563" y="2703513"/>
          <p14:tracePt t="60046" x="3792538" y="2703513"/>
          <p14:tracePt t="60063" x="3717925" y="2703513"/>
          <p14:tracePt t="60080" x="3692525" y="2703513"/>
          <p14:tracePt t="60725" x="3705225" y="2716213"/>
          <p14:tracePt t="60733" x="3743325" y="2740025"/>
          <p14:tracePt t="60749" x="3892550" y="2803525"/>
          <p14:tracePt t="60766" x="4005263" y="2852738"/>
          <p14:tracePt t="60782" x="4092575" y="2890838"/>
          <p14:tracePt t="60798" x="4117975" y="2916238"/>
          <p14:tracePt t="60815" x="4130675" y="2916238"/>
          <p14:tracePt t="62029" x="4117975" y="2916238"/>
          <p14:tracePt t="62037" x="4092575" y="2916238"/>
          <p14:tracePt t="62045" x="4056063" y="2928938"/>
          <p14:tracePt t="62053" x="4017963" y="2941638"/>
          <p14:tracePt t="62069" x="3943350" y="2952750"/>
          <p14:tracePt t="62086" x="3856038" y="2990850"/>
          <p14:tracePt t="62102" x="3817938" y="3003550"/>
          <p14:tracePt t="62119" x="3792538" y="3003550"/>
          <p14:tracePt t="62135" x="3792538" y="3016250"/>
          <p14:tracePt t="62152" x="3779838" y="3016250"/>
          <p14:tracePt t="62222" x="3767138" y="3016250"/>
          <p14:tracePt t="62230" x="3756025" y="2978150"/>
          <p14:tracePt t="62237" x="3743325" y="2952750"/>
          <p14:tracePt t="62253" x="3730625" y="2916238"/>
          <p14:tracePt t="62269" x="3705225" y="2878138"/>
          <p14:tracePt t="62286" x="3705225" y="2840038"/>
          <p14:tracePt t="62357" x="3705225" y="2828925"/>
          <p14:tracePt t="62373" x="3705225" y="2816225"/>
          <p14:tracePt t="62381" x="3705225" y="2803525"/>
          <p14:tracePt t="62389" x="3692525" y="2778125"/>
          <p14:tracePt t="62403" x="3692525" y="2765425"/>
          <p14:tracePt t="62405" x="3692525" y="2752725"/>
          <p14:tracePt t="62421" x="3692525" y="2690813"/>
          <p14:tracePt t="62437" x="3692525" y="2627313"/>
          <p14:tracePt t="62453" x="3705225" y="2540000"/>
          <p14:tracePt t="62470" x="3730625" y="2452688"/>
          <p14:tracePt t="62486" x="3756025" y="2365375"/>
          <p14:tracePt t="62503" x="3779838" y="2290763"/>
          <p14:tracePt t="62520" x="3779838" y="2252663"/>
          <p14:tracePt t="62536" x="3792538" y="2214563"/>
          <p14:tracePt t="62553" x="3805238" y="2165350"/>
          <p14:tracePt t="62570" x="3830638" y="2101850"/>
          <p14:tracePt t="62573" x="3830638" y="2078038"/>
          <p14:tracePt t="62587" x="3830638" y="2039938"/>
          <p14:tracePt t="62589" x="3843338" y="2014538"/>
          <p14:tracePt t="62604" x="3867150" y="1952625"/>
          <p14:tracePt t="62621" x="3867150" y="1927225"/>
          <p14:tracePt t="62637" x="3867150" y="1914525"/>
          <p14:tracePt t="62653" x="3867150" y="1876425"/>
          <p14:tracePt t="62670" x="3867150" y="1865313"/>
          <p14:tracePt t="62686" x="3879850" y="1852613"/>
          <p14:tracePt t="62703" x="3879850" y="1827213"/>
          <p14:tracePt t="62721" x="3879850" y="1814513"/>
          <p14:tracePt t="62749" x="3892550" y="1801813"/>
          <p14:tracePt t="62757" x="3905250" y="1789113"/>
          <p14:tracePt t="62771" x="3905250" y="1776413"/>
          <p14:tracePt t="62773" x="3930650" y="1752600"/>
          <p14:tracePt t="62788" x="3992563" y="1714500"/>
          <p14:tracePt t="62805" x="4105275" y="1652588"/>
          <p14:tracePt t="62821" x="4318000" y="1601788"/>
          <p14:tracePt t="62838" x="4630738" y="1563688"/>
          <p14:tracePt t="62854" x="5157788" y="1539875"/>
          <p14:tracePt t="62870" x="5870575" y="1539875"/>
          <p14:tracePt t="62887" x="6421438" y="1539875"/>
          <p14:tracePt t="62904" x="6696075" y="1539875"/>
          <p14:tracePt t="62921" x="6821488" y="1539875"/>
          <p14:tracePt t="62924" x="6834188" y="1539875"/>
          <p14:tracePt t="63109" x="6797675" y="1539875"/>
          <p14:tracePt t="63117" x="6708775" y="1539875"/>
          <p14:tracePt t="63125" x="6559550" y="1539875"/>
          <p14:tracePt t="63138" x="6396038" y="1539875"/>
          <p14:tracePt t="63140" x="6246813" y="1539875"/>
          <p14:tracePt t="63155" x="6121400" y="1539875"/>
          <p14:tracePt t="63157" x="5995988" y="1539875"/>
          <p14:tracePt t="63172" x="5845175" y="1539875"/>
          <p14:tracePt t="63189" x="5757863" y="1539875"/>
          <p14:tracePt t="63205" x="5732463" y="1539875"/>
          <p14:tracePt t="63301" x="5757863" y="1539875"/>
          <p14:tracePt t="63309" x="5832475" y="1539875"/>
          <p14:tracePt t="63322" x="5970588" y="1539875"/>
          <p14:tracePt t="63324" x="6134100" y="1539875"/>
          <p14:tracePt t="63339" x="6283325" y="1539875"/>
          <p14:tracePt t="63341" x="6434138" y="1539875"/>
          <p14:tracePt t="63356" x="6659563" y="1539875"/>
          <p14:tracePt t="63373" x="6784975" y="1527175"/>
          <p14:tracePt t="63389" x="6834188" y="1527175"/>
          <p14:tracePt t="64325" x="6884988" y="1527175"/>
          <p14:tracePt t="64332" x="7010400" y="1527175"/>
          <p14:tracePt t="64341" x="7197725" y="1527175"/>
          <p14:tracePt t="64358" x="7597775" y="1527175"/>
          <p14:tracePt t="64374" x="7948613" y="1527175"/>
          <p14:tracePt t="64391" x="8199438" y="1527175"/>
          <p14:tracePt t="64408" x="8324850" y="1527175"/>
          <p14:tracePt t="64425" x="8361363" y="1527175"/>
          <p14:tracePt t="64428" x="8374063" y="1527175"/>
          <p14:tracePt t="64877" x="8361363" y="1527175"/>
          <p14:tracePt t="64885" x="8335963" y="1527175"/>
          <p14:tracePt t="64892" x="8312150" y="1539875"/>
          <p14:tracePt t="64909" x="8135938" y="1627188"/>
          <p14:tracePt t="64927" x="7635875" y="1801813"/>
          <p14:tracePt t="64942" x="7072313" y="2001838"/>
          <p14:tracePt t="64959" x="6708775" y="2139950"/>
          <p14:tracePt t="64976" x="6446838" y="2252663"/>
          <p14:tracePt t="64993" x="6234113" y="2314575"/>
          <p14:tracePt t="64997" x="6146800" y="2339975"/>
          <p14:tracePt t="65010" x="6070600" y="2365375"/>
          <p14:tracePt t="65013" x="6021388" y="2378075"/>
          <p14:tracePt t="65027" x="5970588" y="2390775"/>
          <p14:tracePt t="65029" x="5908675" y="2403475"/>
          <p14:tracePt t="65044" x="5870575" y="2414588"/>
          <p14:tracePt t="65046" x="5821363" y="2427288"/>
          <p14:tracePt t="65060" x="5708650" y="2427288"/>
          <p14:tracePt t="65077" x="5619750" y="2439988"/>
          <p14:tracePt t="65093" x="5583238" y="2452688"/>
          <p14:tracePt t="65110" x="5557838" y="2465388"/>
          <p14:tracePt t="65141" x="5545138" y="2465388"/>
          <p14:tracePt t="65157" x="5532438" y="2465388"/>
          <p14:tracePt t="65165" x="5519738" y="2478088"/>
          <p14:tracePt t="65177" x="5507038" y="2478088"/>
          <p14:tracePt t="65194" x="5432425" y="2503488"/>
          <p14:tracePt t="65196" x="5394325" y="2527300"/>
          <p14:tracePt t="65210" x="5332413" y="2540000"/>
          <p14:tracePt t="65213" x="5270500" y="2565400"/>
          <p14:tracePt t="65227" x="5194300" y="2590800"/>
          <p14:tracePt t="65230" x="5106988" y="2627313"/>
          <p14:tracePt t="65244" x="4932363" y="2703513"/>
          <p14:tracePt t="65261" x="4732338" y="2790825"/>
          <p14:tracePt t="65277" x="4581525" y="2840038"/>
          <p14:tracePt t="65294" x="4468813" y="2890838"/>
          <p14:tracePt t="65310" x="4368800" y="2941638"/>
          <p14:tracePt t="65327" x="4294188" y="2978150"/>
          <p14:tracePt t="65344" x="4243388" y="2990850"/>
          <p14:tracePt t="65360" x="4217988" y="3016250"/>
          <p14:tracePt t="65377" x="4192588" y="3016250"/>
          <p14:tracePt t="65382" x="4181475" y="3016250"/>
          <p14:tracePt t="65394" x="4168775" y="3016250"/>
          <p14:tracePt t="65397" x="4143375" y="3028950"/>
          <p14:tracePt t="65411" x="4130675" y="3041650"/>
          <p14:tracePt t="65413" x="4105275" y="3041650"/>
          <p14:tracePt t="65429" x="4030663" y="3041650"/>
          <p14:tracePt t="65445" x="3917950" y="3041650"/>
          <p14:tracePt t="65461" x="3779838" y="3041650"/>
          <p14:tracePt t="65477" x="3592513" y="3041650"/>
          <p14:tracePt t="65494" x="3405188" y="3041650"/>
          <p14:tracePt t="65511" x="3216275" y="3041650"/>
          <p14:tracePt t="65528" x="3067050" y="3028950"/>
          <p14:tracePt t="65544" x="2979738" y="3028950"/>
          <p14:tracePt t="65561" x="2916238" y="3028950"/>
          <p14:tracePt t="65565" x="2890838" y="3028950"/>
          <p14:tracePt t="65581" x="2879725" y="3028950"/>
          <p14:tracePt t="66870" x="2867025" y="3028950"/>
          <p14:tracePt t="66877" x="2828925" y="3028950"/>
          <p14:tracePt t="66885" x="2790825" y="3041650"/>
          <p14:tracePt t="66898" x="2741613" y="3065463"/>
          <p14:tracePt t="66901" x="2703513" y="3078163"/>
          <p14:tracePt t="66915" x="2690813" y="3078163"/>
          <p14:tracePt t="66918" x="2690813" y="3090863"/>
          <p14:tracePt t="66932" x="2667000" y="3116263"/>
          <p14:tracePt t="66949" x="2667000" y="3165475"/>
          <p14:tracePt t="66965" x="2667000" y="3190875"/>
          <p14:tracePt t="66982" x="2667000" y="3228975"/>
          <p14:tracePt t="66998" x="2667000" y="3267075"/>
          <p14:tracePt t="67014" x="2667000" y="3290888"/>
          <p14:tracePt t="67032" x="2667000" y="3303588"/>
          <p14:tracePt t="67049" x="2667000" y="3316288"/>
          <p14:tracePt t="69309" x="2678113" y="3341688"/>
          <p14:tracePt t="69317" x="2716213" y="3367088"/>
          <p14:tracePt t="69326" x="2778125" y="3429000"/>
          <p14:tracePt t="69337" x="2841625" y="3490913"/>
          <p14:tracePt t="69340" x="2890838" y="3541713"/>
          <p14:tracePt t="69355" x="2916238" y="3579813"/>
          <p14:tracePt t="69357" x="2954338" y="3603625"/>
          <p14:tracePt t="69372" x="2979738" y="3641725"/>
          <p14:tracePt t="69389" x="2992438" y="3654425"/>
          <p14:tracePt t="69405" x="2992438" y="3679825"/>
          <p14:tracePt t="69421" x="3003550" y="3703638"/>
          <p14:tracePt t="69438" x="3003550" y="3716338"/>
          <p14:tracePt t="69454" x="3003550" y="3741738"/>
          <p14:tracePt t="69471" x="3003550" y="3767138"/>
          <p14:tracePt t="69488" x="3003550" y="3779838"/>
          <p14:tracePt t="69505" x="3003550" y="3792538"/>
          <p14:tracePt t="69521" x="3003550" y="3803650"/>
          <p14:tracePt t="69539" x="3003550" y="3816350"/>
          <p14:tracePt t="71829" x="3016250" y="3816350"/>
          <p14:tracePt t="71837" x="3054350" y="3816350"/>
          <p14:tracePt t="71844" x="3128963" y="3829050"/>
          <p14:tracePt t="71861" x="3267075" y="3841750"/>
          <p14:tracePt t="71878" x="3328988" y="3841750"/>
          <p14:tracePt t="71894" x="3354388" y="3854450"/>
          <p14:tracePt t="71973" x="3367088" y="3854450"/>
          <p14:tracePt t="71980" x="3392488" y="3854450"/>
          <p14:tracePt t="71994" x="3441700" y="3854450"/>
          <p14:tracePt t="71997" x="3541713" y="3854450"/>
          <p14:tracePt t="72012" x="3792538" y="3854450"/>
          <p14:tracePt t="72028" x="4105275" y="3854450"/>
          <p14:tracePt t="72045" x="4443413" y="3854450"/>
          <p14:tracePt t="72062" x="4719638" y="3854450"/>
          <p14:tracePt t="72078" x="4968875" y="3854450"/>
          <p14:tracePt t="72094" x="5207000" y="3854450"/>
          <p14:tracePt t="72111" x="5419725" y="3854450"/>
          <p14:tracePt t="72128" x="5545138" y="3879850"/>
          <p14:tracePt t="72145" x="5632450" y="3879850"/>
          <p14:tracePt t="72161" x="5708650" y="3879850"/>
          <p14:tracePt t="72179" x="5783263" y="3879850"/>
          <p14:tracePt t="72181" x="5808663" y="3879850"/>
          <p14:tracePt t="72196" x="5857875" y="3879850"/>
          <p14:tracePt t="72213" x="5883275" y="3879850"/>
          <p14:tracePt t="75253" x="5908675" y="3867150"/>
          <p14:tracePt t="75261" x="5945188" y="3829050"/>
          <p14:tracePt t="75270" x="5995988" y="3803650"/>
          <p14:tracePt t="75286" x="6034088" y="3792538"/>
          <p14:tracePt t="76629" x="6045200" y="3792538"/>
          <p14:tracePt t="76637" x="6070600" y="3792538"/>
          <p14:tracePt t="76645" x="6083300" y="3803650"/>
          <p14:tracePt t="76657" x="6096000" y="3816350"/>
          <p14:tracePt t="76673" x="6108700" y="3816350"/>
          <p14:tracePt t="76765" x="6108700" y="3829050"/>
          <p14:tracePt t="76773" x="6108700" y="3841750"/>
          <p14:tracePt t="76780" x="6121400" y="3854450"/>
          <p14:tracePt t="76797" x="6121400" y="3867150"/>
          <p14:tracePt t="80893" x="6121400" y="3879850"/>
          <p14:tracePt t="80900" x="6134100" y="3905250"/>
          <p14:tracePt t="80908" x="6157913" y="3954463"/>
          <p14:tracePt t="80918" x="6208713" y="4029075"/>
          <p14:tracePt t="80934" x="6283325" y="4117975"/>
          <p14:tracePt t="80951" x="6308725" y="4141788"/>
          <p14:tracePt t="80968" x="6334125" y="4179888"/>
          <p14:tracePt t="80985" x="6334125" y="4192588"/>
          <p14:tracePt t="81001" x="6346825" y="4192588"/>
          <p14:tracePt t="81325" x="6346825" y="4154488"/>
          <p14:tracePt t="81332" x="6346825" y="4117975"/>
          <p14:tracePt t="81341" x="6346825" y="4079875"/>
          <p14:tracePt t="81352" x="6359525" y="4041775"/>
          <p14:tracePt t="81370" x="6383338" y="3954463"/>
          <p14:tracePt t="81372" x="6396038" y="3929063"/>
          <p14:tracePt t="81386" x="6396038" y="3905250"/>
          <p14:tracePt t="81389" x="6396038" y="3867150"/>
          <p14:tracePt t="81402" x="6396038" y="3829050"/>
          <p14:tracePt t="81405" x="6396038" y="3803650"/>
          <p14:tracePt t="81420" x="6396038" y="3754438"/>
          <p14:tracePt t="81436" x="6396038" y="3729038"/>
          <p14:tracePt t="81452" x="6396038" y="3703638"/>
          <p14:tracePt t="81469" x="6396038" y="3692525"/>
          <p14:tracePt t="81486" x="6396038" y="3679825"/>
          <p14:tracePt t="81509" x="6396038" y="3667125"/>
          <p14:tracePt t="81519" x="6370638" y="3654425"/>
          <p14:tracePt t="81535" x="6346825" y="3654425"/>
          <p14:tracePt t="81553" x="6334125" y="3654425"/>
          <p14:tracePt t="81556" x="6321425" y="3654425"/>
          <p14:tracePt t="81570" x="6308725" y="3654425"/>
          <p14:tracePt t="81587" x="6296025" y="3654425"/>
          <p14:tracePt t="81604" x="6283325" y="3654425"/>
          <p14:tracePt t="85541" x="6283325" y="3667125"/>
          <p14:tracePt t="85549" x="6296025" y="3679825"/>
          <p14:tracePt t="85564" x="6334125" y="3716338"/>
          <p14:tracePt t="85580" x="6383338" y="3741738"/>
          <p14:tracePt t="85597" x="6421438" y="3767138"/>
          <p14:tracePt t="85614" x="6472238" y="3792538"/>
          <p14:tracePt t="85630" x="6508750" y="3816350"/>
          <p14:tracePt t="85647" x="6546850" y="3829050"/>
          <p14:tracePt t="85663" x="6572250" y="3841750"/>
          <p14:tracePt t="94621" x="6572250" y="3854450"/>
          <p14:tracePt t="94628" x="6572250" y="3867150"/>
          <p14:tracePt t="94637" x="6572250" y="3905250"/>
          <p14:tracePt t="94654" x="6596063" y="3967163"/>
          <p14:tracePt t="94670" x="6634163" y="4005263"/>
          <p14:tracePt t="94687" x="6672263" y="4067175"/>
          <p14:tracePt t="94704" x="6708775" y="4129088"/>
          <p14:tracePt t="94721" x="6721475" y="4192588"/>
          <p14:tracePt t="94737" x="6734175" y="4217988"/>
          <p14:tracePt t="94740" x="6734175" y="4241800"/>
          <p14:tracePt t="94754" x="6734175" y="4254500"/>
          <p14:tracePt t="94756" x="6734175" y="4279900"/>
          <p14:tracePt t="94771" x="6734175" y="4318000"/>
          <p14:tracePt t="94774" x="6734175" y="4354513"/>
          <p14:tracePt t="94788" x="6708775" y="4454525"/>
          <p14:tracePt t="94805" x="6672263" y="4543425"/>
          <p14:tracePt t="94822" x="6659563" y="4605338"/>
          <p14:tracePt t="94838" x="6659563" y="4630738"/>
          <p14:tracePt t="94860" x="6646863" y="4630738"/>
          <p14:tracePt t="94901" x="6646863" y="4643438"/>
          <p14:tracePt t="94909" x="6634163" y="4643438"/>
          <p14:tracePt t="94922" x="6608763" y="4656138"/>
          <p14:tracePt t="94925" x="6572250" y="4679950"/>
          <p14:tracePt t="94938" x="6534150" y="4692650"/>
          <p14:tracePt t="94941" x="6508750" y="4705350"/>
          <p14:tracePt t="94955" x="6483350" y="4718050"/>
          <p14:tracePt t="94957" x="6446838" y="4718050"/>
          <p14:tracePt t="94972" x="6383338" y="4756150"/>
          <p14:tracePt t="94988" x="6296025" y="4818063"/>
          <p14:tracePt t="95005" x="6246813" y="4868863"/>
          <p14:tracePt t="95022" x="6234113" y="4905375"/>
          <p14:tracePt t="95038" x="6221413" y="4930775"/>
          <p14:tracePt t="95054" x="6196013" y="4943475"/>
          <p14:tracePt t="95071" x="6183313" y="4943475"/>
          <p14:tracePt t="95088" x="6183313" y="4956175"/>
          <p14:tracePt t="95141" x="6183313" y="4981575"/>
          <p14:tracePt t="95149" x="6170613" y="5005388"/>
          <p14:tracePt t="95157" x="6157913" y="5030788"/>
          <p14:tracePt t="95172" x="6121400" y="5081588"/>
          <p14:tracePt t="95189" x="6096000" y="5092700"/>
          <p14:tracePt t="95205" x="6083300" y="5130800"/>
          <p14:tracePt t="95222" x="6057900" y="5168900"/>
          <p14:tracePt t="95238" x="6045200" y="5194300"/>
          <p14:tracePt t="95255" x="6045200" y="5205413"/>
          <p14:tracePt t="95653" x="6057900" y="5205413"/>
          <p14:tracePt t="95685" x="6070600" y="5205413"/>
          <p14:tracePt t="96093" x="6083300" y="5205413"/>
          <p14:tracePt t="96100" x="6108700" y="5205413"/>
          <p14:tracePt t="96108" x="6134100" y="5205413"/>
          <p14:tracePt t="96125" x="6196013" y="5181600"/>
          <p14:tracePt t="96141" x="6296025" y="5156200"/>
          <p14:tracePt t="96158" x="6508750" y="5156200"/>
          <p14:tracePt t="96174" x="6708775" y="5130800"/>
          <p14:tracePt t="96191" x="6808788" y="5130800"/>
          <p14:tracePt t="96208" x="6834188" y="5130800"/>
          <p14:tracePt t="99467" x="9337675" y="3441700"/>
          <p14:tracePt t="99909" x="9350375" y="3441700"/>
          <p14:tracePt t="99917" x="9363075" y="3441700"/>
          <p14:tracePt t="99924" x="9388475" y="3441700"/>
          <p14:tracePt t="99934" x="9401175" y="3441700"/>
          <p14:tracePt t="99950" x="9424988" y="3441700"/>
          <p14:tracePt t="100220" x="9424988" y="3467100"/>
          <p14:tracePt t="100229" x="9437688" y="3503613"/>
          <p14:tracePt t="100236" x="9437688" y="3529013"/>
          <p14:tracePt t="100252" x="9463088" y="3590925"/>
          <p14:tracePt t="100269" x="9463088" y="3629025"/>
          <p14:tracePt t="100285" x="9475788" y="3654425"/>
          <p14:tracePt t="100302" x="9475788" y="3667125"/>
          <p14:tracePt t="100556" x="9488488" y="3667125"/>
          <p14:tracePt t="100564" x="9501188" y="3667125"/>
          <p14:tracePt t="100572" x="9525000" y="3667125"/>
          <p14:tracePt t="100586" x="9550400" y="3667125"/>
          <p14:tracePt t="100588" x="9588500" y="3667125"/>
          <p14:tracePt t="100602" x="9637713" y="3667125"/>
          <p14:tracePt t="100604" x="9675813" y="3667125"/>
          <p14:tracePt t="100619" x="9713913" y="3667125"/>
          <p14:tracePt t="100621" x="9750425" y="3654425"/>
          <p14:tracePt t="100636" x="9826625" y="3641725"/>
          <p14:tracePt t="100653" x="9863138" y="3641725"/>
          <p14:tracePt t="100670" x="9888538" y="3641725"/>
          <p14:tracePt t="112796" x="9888538" y="3654425"/>
          <p14:tracePt t="112804" x="9875838" y="3703638"/>
          <p14:tracePt t="112819" x="9852025" y="3803650"/>
          <p14:tracePt t="112821" x="9813925" y="3967163"/>
          <p14:tracePt t="112836" x="9813925" y="4154488"/>
          <p14:tracePt t="112838" x="9826625" y="4318000"/>
          <p14:tracePt t="112852" x="9875838" y="4605338"/>
          <p14:tracePt t="112869" x="9939338" y="4779963"/>
          <p14:tracePt t="112885" x="9963150" y="4843463"/>
          <p14:tracePt t="112902" x="9975850" y="4856163"/>
          <p14:tracePt t="112918" x="9975850" y="4868863"/>
          <p14:tracePt t="113012" x="9988550" y="4892675"/>
          <p14:tracePt t="113020" x="10001250" y="4905375"/>
          <p14:tracePt t="113035" x="10001250" y="4918075"/>
          <p14:tracePt t="113052" x="10013950" y="4918075"/>
          <p14:tracePt t="113316" x="10013950" y="4930775"/>
          <p14:tracePt t="113324" x="10013950" y="4956175"/>
          <p14:tracePt t="113335" x="10013950" y="4981575"/>
          <p14:tracePt t="113352" x="10001250" y="5056188"/>
          <p14:tracePt t="113369" x="9939338" y="5156200"/>
          <p14:tracePt t="113372" x="9888538" y="5218113"/>
          <p14:tracePt t="113386" x="9839325" y="5268913"/>
          <p14:tracePt t="113388" x="9801225" y="5305425"/>
          <p14:tracePt t="113402" x="9750425" y="5356225"/>
          <p14:tracePt t="113404" x="9713913" y="5394325"/>
          <p14:tracePt t="113420" x="9588500" y="5468938"/>
          <p14:tracePt t="113436" x="9475788" y="5530850"/>
          <p14:tracePt t="113453" x="9350375" y="5568950"/>
          <p14:tracePt t="113469" x="9199563" y="5607050"/>
          <p14:tracePt t="113486" x="9012238" y="5619750"/>
          <p14:tracePt t="113502" x="8799513" y="5630863"/>
          <p14:tracePt t="113520" x="8561388" y="5630863"/>
          <p14:tracePt t="113536" x="8348663" y="5630863"/>
          <p14:tracePt t="113553" x="8199438" y="5630863"/>
          <p14:tracePt t="113556" x="8110538" y="5630863"/>
          <p14:tracePt t="113570" x="8023225" y="5619750"/>
          <p14:tracePt t="113572" x="7935913" y="5607050"/>
          <p14:tracePt t="113587" x="7848600" y="5581650"/>
          <p14:tracePt t="113589" x="7773988" y="5556250"/>
          <p14:tracePt t="113604" x="7673975" y="5543550"/>
          <p14:tracePt t="113620" x="7572375" y="5518150"/>
          <p14:tracePt t="113637" x="7497763" y="5494338"/>
          <p14:tracePt t="113654" x="7423150" y="5481638"/>
          <p14:tracePt t="113669" x="7372350" y="5456238"/>
          <p14:tracePt t="113686" x="7323138" y="5456238"/>
          <p14:tracePt t="113703" x="7297738" y="5456238"/>
          <p14:tracePt t="113892" x="7297738" y="5494338"/>
          <p14:tracePt t="113901" x="7297738" y="5530850"/>
          <p14:tracePt t="113908" x="7297738" y="5556250"/>
          <p14:tracePt t="113921" x="7297738" y="5581650"/>
          <p14:tracePt t="113938" x="7297738" y="5619750"/>
          <p14:tracePt t="113940" x="7297738" y="5643563"/>
          <p14:tracePt t="113954" x="7310438" y="5681663"/>
          <p14:tracePt t="113957" x="7310438" y="5694363"/>
          <p14:tracePt t="113971" x="7323138" y="5707063"/>
          <p14:tracePt t="113988" x="7335838" y="5707063"/>
          <p14:tracePt t="114004" x="7335838" y="5719763"/>
          <p14:tracePt t="114021" x="7348538" y="5732463"/>
          <p14:tracePt t="114038" x="7348538" y="5756275"/>
          <p14:tracePt t="114054" x="7372350" y="5781675"/>
          <p14:tracePt t="114071" x="7372350" y="5807075"/>
          <p14:tracePt t="114088" x="7385050" y="5819775"/>
          <p14:tracePt t="114104" x="7385050" y="5843588"/>
          <p14:tracePt t="114122" x="7385050" y="5856288"/>
          <p14:tracePt t="114138" x="7397750" y="5881688"/>
          <p14:tracePt t="114140" x="7397750" y="5894388"/>
          <p14:tracePt t="114284" x="7359650" y="5907088"/>
          <p14:tracePt t="114292" x="7285038" y="5919788"/>
          <p14:tracePt t="114305" x="7185025" y="5919788"/>
          <p14:tracePt t="114307" x="7072313" y="5919788"/>
          <p14:tracePt t="114321" x="6934200" y="5919788"/>
          <p14:tracePt t="114324" x="6821488" y="5919788"/>
          <p14:tracePt t="114339" x="6696075" y="5894388"/>
          <p14:tracePt t="114341" x="6584950" y="5881688"/>
          <p14:tracePt t="114356" x="6346825" y="5843588"/>
          <p14:tracePt t="114372" x="6134100" y="5794375"/>
          <p14:tracePt t="114389" x="5932488" y="5732463"/>
          <p14:tracePt t="114405" x="5783263" y="5694363"/>
          <p14:tracePt t="114422" x="5683250" y="5668963"/>
          <p14:tracePt t="114438" x="5619750" y="5643563"/>
          <p14:tracePt t="114455" x="5583238" y="5630863"/>
          <p14:tracePt t="114472" x="5570538" y="5619750"/>
          <p14:tracePt t="114489" x="5557838" y="5607050"/>
          <p14:tracePt t="114491" x="5557838" y="5594350"/>
          <p14:tracePt t="114506" x="5545138" y="5594350"/>
          <p14:tracePt t="114508" x="5545138" y="5581650"/>
          <p14:tracePt t="114524" x="5532438" y="5556250"/>
          <p14:tracePt t="114540" x="5532438" y="5530850"/>
          <p14:tracePt t="114557" x="5507038" y="5507038"/>
          <p14:tracePt t="114572" x="5507038" y="5494338"/>
          <p14:tracePt t="114596" x="5495925" y="5494338"/>
          <p14:tracePt t="114612" x="5495925" y="5481638"/>
          <p14:tracePt t="114652" x="5483225" y="5468938"/>
          <p14:tracePt t="114661" x="5483225" y="5456238"/>
          <p14:tracePt t="114677" x="5470525" y="5443538"/>
          <p14:tracePt t="114694" x="5457825" y="5443538"/>
          <p14:tracePt t="114706" x="5457825" y="5430838"/>
          <p14:tracePt t="114763" x="5445125" y="5430838"/>
          <p14:tracePt t="114771" x="5445125" y="5418138"/>
          <p14:tracePt t="115052" x="5432425" y="5407025"/>
          <p14:tracePt t="115060" x="5407025" y="5381625"/>
          <p14:tracePt t="115074" x="5370513" y="5368925"/>
          <p14:tracePt t="115077" x="5307013" y="5318125"/>
          <p14:tracePt t="115091" x="5232400" y="5268913"/>
          <p14:tracePt t="115093" x="5170488" y="5218113"/>
          <p14:tracePt t="115108" x="5068888" y="5156200"/>
          <p14:tracePt t="115124" x="4981575" y="5092700"/>
          <p14:tracePt t="115141" x="4932363" y="5068888"/>
          <p14:tracePt t="115157" x="4919663" y="5056188"/>
          <p14:tracePt t="115173" x="4881563" y="5043488"/>
          <p14:tracePt t="115190" x="4856163" y="5043488"/>
          <p14:tracePt t="115207" x="4832350" y="5030788"/>
          <p14:tracePt t="115224" x="4794250" y="5018088"/>
          <p14:tracePt t="115241" x="4781550" y="5018088"/>
          <p14:tracePt t="115245" x="4768850" y="5005388"/>
          <p14:tracePt t="115268" x="4756150" y="5005388"/>
          <p14:tracePt t="115276" x="4743450" y="5005388"/>
          <p14:tracePt t="115300" x="4732338" y="5005388"/>
          <p14:tracePt t="115332" x="4719638" y="5005388"/>
          <p14:tracePt t="115356" x="4694238" y="5005388"/>
          <p14:tracePt t="115364" x="4668838" y="5005388"/>
          <p14:tracePt t="115374" x="4630738" y="5005388"/>
          <p14:tracePt t="115390" x="4530725" y="5030788"/>
          <p14:tracePt t="115408" x="4443413" y="5068888"/>
          <p14:tracePt t="115425" x="4356100" y="5118100"/>
          <p14:tracePt t="115441" x="4318000" y="5143500"/>
          <p14:tracePt t="115459" x="4294188" y="5156200"/>
          <p14:tracePt t="115476" x="4281488" y="5156200"/>
          <p14:tracePt t="115588" x="4268788" y="5156200"/>
          <p14:tracePt t="115596" x="4243388" y="5156200"/>
          <p14:tracePt t="115609" x="4217988" y="5156200"/>
          <p14:tracePt t="115612" x="4192588" y="5156200"/>
          <p14:tracePt t="115625" x="4168775" y="5156200"/>
          <p14:tracePt t="115628" x="4143375" y="5156200"/>
          <p14:tracePt t="115641" x="4105275" y="5156200"/>
          <p14:tracePt t="115659" x="4030663" y="5156200"/>
          <p14:tracePt t="115676" x="3992563" y="5156200"/>
          <p14:tracePt t="115692" x="3979863" y="5156200"/>
          <p14:tracePt t="115708" x="3968750" y="5156200"/>
          <p14:tracePt t="115732" x="3956050" y="5156200"/>
          <p14:tracePt t="115748" x="3943350" y="5156200"/>
          <p14:tracePt t="115764" x="3930650" y="5143500"/>
          <p14:tracePt t="115776" x="3917950" y="5143500"/>
          <p14:tracePt t="115792" x="3905250" y="5130800"/>
          <p14:tracePt t="115809" x="3892550" y="5118100"/>
          <p14:tracePt t="115812" x="3879850" y="5105400"/>
          <p14:tracePt t="115828" x="3879850" y="5092700"/>
          <p14:tracePt t="116204" x="3867150" y="5092700"/>
          <p14:tracePt t="116212" x="3856038" y="5092700"/>
          <p14:tracePt t="116227" x="3830638" y="5130800"/>
          <p14:tracePt t="116244" x="3830638" y="5156200"/>
          <p14:tracePt t="116260" x="3817938" y="5194300"/>
          <p14:tracePt t="116277" x="3817938" y="5218113"/>
          <p14:tracePt t="116293" x="3817938" y="5230813"/>
          <p14:tracePt t="116524" x="3867150" y="5230813"/>
          <p14:tracePt t="116532" x="3956050" y="5230813"/>
          <p14:tracePt t="116544" x="4056063" y="5230813"/>
          <p14:tracePt t="116561" x="4230688" y="5230813"/>
          <p14:tracePt t="116564" x="4318000" y="5230813"/>
          <p14:tracePt t="116578" x="4406900" y="5230813"/>
          <p14:tracePt t="116581" x="4456113" y="5230813"/>
          <p14:tracePt t="116595" x="4494213" y="5243513"/>
          <p14:tracePt t="116596" x="4530725" y="5256213"/>
          <p14:tracePt t="116612" x="4594225" y="5256213"/>
          <p14:tracePt t="116628" x="4619625" y="5268913"/>
          <p14:tracePt t="116644" x="4630738" y="5281613"/>
          <p14:tracePt t="116756" x="4643438" y="5281613"/>
          <p14:tracePt t="116763" x="4643438" y="5294313"/>
          <p14:tracePt t="116779" x="4643438" y="5305425"/>
          <p14:tracePt t="116781" x="4656138" y="5330825"/>
          <p14:tracePt t="116795" x="4681538" y="5381625"/>
          <p14:tracePt t="116812" x="4706938" y="5443538"/>
          <p14:tracePt t="116828" x="4732338" y="5543550"/>
          <p14:tracePt t="116845" x="4756150" y="5630863"/>
          <p14:tracePt t="116862" x="4768850" y="5681663"/>
          <p14:tracePt t="116878" x="4768850" y="5719763"/>
          <p14:tracePt t="116895" x="4768850" y="5732463"/>
          <p14:tracePt t="118156" x="4768850" y="5743575"/>
          <p14:tracePt t="118164" x="4768850" y="5768975"/>
          <p14:tracePt t="118172" x="4768850" y="5807075"/>
          <p14:tracePt t="118181" x="4768850" y="5843588"/>
          <p14:tracePt t="118198" x="4768850" y="5881688"/>
          <p14:tracePt t="118215" x="4768850" y="5919788"/>
          <p14:tracePt t="118236" x="4768850" y="5932488"/>
          <p14:tracePt t="118308" x="4781550" y="5932488"/>
          <p14:tracePt t="121100" x="4806950" y="5945188"/>
          <p14:tracePt t="121108" x="4832350" y="5956300"/>
          <p14:tracePt t="121123" x="4868863" y="5969000"/>
          <p14:tracePt t="121140" x="4881563" y="5969000"/>
          <p14:tracePt t="121236" x="4894263" y="5969000"/>
          <p14:tracePt t="121252" x="4906963" y="5981700"/>
          <p14:tracePt t="121996" x="4919663" y="5981700"/>
          <p14:tracePt t="122004" x="4945063" y="5981700"/>
          <p14:tracePt t="122012" x="5045075" y="5981700"/>
          <p14:tracePt t="122025" x="5207000" y="5981700"/>
          <p14:tracePt t="122028" x="5419725" y="5969000"/>
          <p14:tracePt t="122041" x="5619750" y="5969000"/>
          <p14:tracePt t="122058" x="5970588" y="5969000"/>
          <p14:tracePt t="122060" x="6096000" y="5969000"/>
          <p14:tracePt t="122076" x="6270625" y="5969000"/>
          <p14:tracePt t="122092" x="6346825" y="5956300"/>
          <p14:tracePt t="122109" x="6359525" y="5956300"/>
          <p14:tracePt t="122540" x="6370638" y="5956300"/>
          <p14:tracePt t="122548" x="6396038" y="5945188"/>
          <p14:tracePt t="122560" x="6446838" y="5919788"/>
          <p14:tracePt t="122577" x="6596063" y="5856288"/>
          <p14:tracePt t="122593" x="6646863" y="5843588"/>
          <p14:tracePt t="122596" x="6672263" y="5832475"/>
          <p14:tracePt t="122610" x="6708775" y="5819775"/>
          <p14:tracePt t="122612" x="6721475" y="5794375"/>
          <p14:tracePt t="122627" x="6759575" y="5781675"/>
          <p14:tracePt t="122644" x="6772275" y="5743575"/>
          <p14:tracePt t="122660" x="6784975" y="5743575"/>
          <p14:tracePt t="123156" x="6772275" y="5743575"/>
          <p14:tracePt t="123164" x="6759575" y="5743575"/>
          <p14:tracePt t="123188" x="6746875" y="5743575"/>
          <p14:tracePt t="123204" x="6734175" y="5743575"/>
          <p14:tracePt t="123220" x="6734175" y="5756275"/>
          <p14:tracePt t="123228" x="6721475" y="5756275"/>
          <p14:tracePt t="123532" x="6721475" y="5768975"/>
          <p14:tracePt t="123540" x="6721475" y="5781675"/>
          <p14:tracePt t="123548" x="6734175" y="5781675"/>
          <p14:tracePt t="123562" x="6734175" y="5794375"/>
          <p14:tracePt t="123564" x="6746875" y="5794375"/>
          <p14:tracePt t="123580" x="6759575" y="5807075"/>
          <p14:tracePt t="123596" x="6772275" y="5832475"/>
          <p14:tracePt t="123612" x="6772275" y="5843588"/>
          <p14:tracePt t="124005" x="6772275" y="5819775"/>
          <p14:tracePt t="124013" x="6808788" y="5781675"/>
          <p14:tracePt t="124020" x="6859588" y="5719763"/>
          <p14:tracePt t="124029" x="6921500" y="5643563"/>
          <p14:tracePt t="124047" x="7123113" y="5481638"/>
          <p14:tracePt t="124064" x="7310438" y="5318125"/>
          <p14:tracePt t="124080" x="7472363" y="5194300"/>
          <p14:tracePt t="124097" x="7623175" y="5081588"/>
          <p14:tracePt t="124100" x="7710488" y="5043488"/>
          <p14:tracePt t="124114" x="7823200" y="5005388"/>
          <p14:tracePt t="124116" x="7923213" y="4943475"/>
          <p14:tracePt t="124132" x="8174038" y="4856163"/>
          <p14:tracePt t="124148" x="8361363" y="4805363"/>
          <p14:tracePt t="124164" x="8512175" y="4756150"/>
          <p14:tracePt t="124181" x="8599488" y="4718050"/>
          <p14:tracePt t="124198" x="8650288" y="4718050"/>
          <p14:tracePt t="124214" x="8699500" y="4718050"/>
          <p14:tracePt t="124230" x="8724900" y="4718050"/>
          <p14:tracePt t="124247" x="8786813" y="4718050"/>
          <p14:tracePt t="124264" x="8812213" y="4718050"/>
          <p14:tracePt t="124281" x="8863013" y="4718050"/>
          <p14:tracePt t="124284" x="8886825" y="4718050"/>
          <p14:tracePt t="124298" x="8912225" y="4718050"/>
          <p14:tracePt t="124300" x="8950325" y="4718050"/>
          <p14:tracePt t="124315" x="8999538" y="4705350"/>
          <p14:tracePt t="124332" x="9063038" y="4705350"/>
          <p14:tracePt t="124348" x="9150350" y="4679950"/>
          <p14:tracePt t="124364" x="9175750" y="4679950"/>
          <p14:tracePt t="124381" x="9212263" y="4667250"/>
          <p14:tracePt t="124398" x="9237663" y="4656138"/>
          <p14:tracePt t="124414" x="9250363" y="4656138"/>
          <p14:tracePt t="124660" x="9263063" y="4643438"/>
          <p14:tracePt t="124668" x="9301163" y="4630738"/>
          <p14:tracePt t="124682" x="9388475" y="4605338"/>
          <p14:tracePt t="124699" x="9788525" y="4505325"/>
          <p14:tracePt t="124716" x="9988550" y="4418013"/>
          <p14:tracePt t="124732" x="10164763" y="4279900"/>
          <p14:tracePt t="124749" x="10301288" y="4154488"/>
          <p14:tracePt t="124766" x="10377488" y="4079875"/>
          <p14:tracePt t="124782" x="10390188" y="4029075"/>
          <p14:tracePt t="124799" x="10401300" y="4029075"/>
          <p14:tracePt t="126892" x="10401300" y="4041775"/>
          <p14:tracePt t="126900" x="10401300" y="4054475"/>
          <p14:tracePt t="126916" x="10401300" y="4067175"/>
          <p14:tracePt t="126924" x="10401300" y="4079875"/>
          <p14:tracePt t="126938" x="10401300" y="4092575"/>
          <p14:tracePt t="126955" x="10401300" y="4117975"/>
          <p14:tracePt t="126980" x="10401300" y="4129088"/>
          <p14:tracePt t="127172" x="10401300" y="4141788"/>
          <p14:tracePt t="127188" x="10401300" y="4154488"/>
          <p14:tracePt t="127196" x="10401300" y="4167188"/>
          <p14:tracePt t="146724" x="10377488" y="4167188"/>
          <p14:tracePt t="146732" x="10339388" y="4179888"/>
          <p14:tracePt t="146740" x="10301288" y="4192588"/>
          <p14:tracePt t="146756" x="10264775" y="4217988"/>
          <p14:tracePt t="146773" x="10213975" y="4230688"/>
          <p14:tracePt t="146789" x="10013950" y="4279900"/>
          <p14:tracePt t="146806" x="9663113" y="4318000"/>
          <p14:tracePt t="146823" x="9188450" y="4318000"/>
          <p14:tracePt t="146840" x="8561388" y="4292600"/>
          <p14:tracePt t="146857" x="7910513" y="4192588"/>
          <p14:tracePt t="146860" x="7673975" y="4141788"/>
          <p14:tracePt t="146873" x="7485063" y="4117975"/>
          <p14:tracePt t="146876" x="7335838" y="4092575"/>
          <p14:tracePt t="146890" x="7197725" y="4067175"/>
          <p14:tracePt t="146892" x="7097713" y="4041775"/>
          <p14:tracePt t="146907" x="6910388" y="3992563"/>
          <p14:tracePt t="146924" x="6708775" y="3941763"/>
          <p14:tracePt t="146940" x="6446838" y="3879850"/>
          <p14:tracePt t="146957" x="6183313" y="3841750"/>
          <p14:tracePt t="146973" x="5895975" y="3816350"/>
          <p14:tracePt t="146989" x="5645150" y="3816350"/>
          <p14:tracePt t="147007" x="5495925" y="3816350"/>
          <p14:tracePt t="147024" x="5394325" y="3816350"/>
          <p14:tracePt t="147030" x="5357813" y="3816350"/>
          <p14:tracePt t="147040" x="5319713" y="3816350"/>
          <p14:tracePt t="147043" x="5294313" y="3829050"/>
          <p14:tracePt t="147057" x="5281613" y="3854450"/>
          <p14:tracePt t="147061" x="5270500" y="3867150"/>
          <p14:tracePt t="147074" x="5270500" y="3892550"/>
          <p14:tracePt t="147076" x="5270500" y="3929063"/>
          <p14:tracePt t="147092" x="5394325" y="3992563"/>
          <p14:tracePt t="147108" x="5545138" y="4029075"/>
          <p14:tracePt t="147124" x="5607050" y="4029075"/>
          <p14:tracePt t="147141" x="5645150" y="4029075"/>
          <p14:tracePt t="147228" x="5657850" y="4029075"/>
          <p14:tracePt t="147244" x="5683250" y="4029075"/>
          <p14:tracePt t="147252" x="5708650" y="4029075"/>
          <p14:tracePt t="147261" x="5732463" y="4017963"/>
          <p14:tracePt t="147276" x="5808663" y="3979863"/>
          <p14:tracePt t="147291" x="5883275" y="3954463"/>
          <p14:tracePt t="147308" x="5957888" y="3929063"/>
          <p14:tracePt t="147325" x="6034088" y="3916363"/>
          <p14:tracePt t="147341" x="6045200" y="3916363"/>
          <p14:tracePt t="147428" x="6045200" y="3905250"/>
          <p14:tracePt t="147444" x="6034088" y="3892550"/>
          <p14:tracePt t="147452" x="6034088" y="3879850"/>
          <p14:tracePt t="147460" x="6021388" y="3879850"/>
          <p14:tracePt t="147476" x="5983288" y="3854450"/>
          <p14:tracePt t="147492" x="5945188" y="3779838"/>
          <p14:tracePt t="147508" x="5870575" y="3703638"/>
          <p14:tracePt t="147525" x="5783263" y="3629025"/>
          <p14:tracePt t="147542" x="5695950" y="3579813"/>
          <p14:tracePt t="147558" x="5619750" y="3554413"/>
          <p14:tracePt t="147575" x="5557838" y="3554413"/>
          <p14:tracePt t="147591" x="5519738" y="3554413"/>
          <p14:tracePt t="147608" x="5470525" y="3554413"/>
          <p14:tracePt t="147611" x="5457825" y="3554413"/>
          <p14:tracePt t="147625" x="5432425" y="3554413"/>
          <p14:tracePt t="147628" x="5407025" y="3554413"/>
          <p14:tracePt t="147642" x="5394325" y="3554413"/>
          <p14:tracePt t="147659" x="5383213" y="3554413"/>
          <p14:tracePt t="147692" x="5370513" y="3554413"/>
          <p14:tracePt t="147708" x="5357813" y="3554413"/>
          <p14:tracePt t="147716" x="5345113" y="3541713"/>
          <p14:tracePt t="147725" x="5332413" y="3529013"/>
          <p14:tracePt t="147742" x="5319713" y="3529013"/>
          <p14:tracePt t="147758" x="5307013" y="3516313"/>
          <p14:tracePt t="147780" x="5294313" y="3516313"/>
          <p14:tracePt t="147793" x="5281613" y="3516313"/>
          <p14:tracePt t="147796" x="5232400" y="3516313"/>
          <p14:tracePt t="147809" x="5157788" y="3516313"/>
          <p14:tracePt t="147812" x="5094288" y="3516313"/>
          <p14:tracePt t="147826" x="5006975" y="3541713"/>
          <p14:tracePt t="147828" x="4919663" y="3554413"/>
          <p14:tracePt t="147843" x="4743450" y="3603625"/>
          <p14:tracePt t="147860" x="4581525" y="3629025"/>
          <p14:tracePt t="147876" x="4481513" y="3629025"/>
          <p14:tracePt t="147892" x="4406900" y="3629025"/>
          <p14:tracePt t="147909" x="4368800" y="3629025"/>
          <p14:tracePt t="147925" x="4356100" y="3629025"/>
          <p14:tracePt t="147943" x="4343400" y="3629025"/>
          <p14:tracePt t="147988" x="4356100" y="3641725"/>
          <p14:tracePt t="147997" x="4381500" y="3641725"/>
          <p14:tracePt t="148010" x="4418013" y="3654425"/>
          <p14:tracePt t="148012" x="4430713" y="3667125"/>
          <p14:tracePt t="148027" x="4456113" y="3667125"/>
          <p14:tracePt t="148260" x="4406900" y="3667125"/>
          <p14:tracePt t="148268" x="4330700" y="3654425"/>
          <p14:tracePt t="148277" x="4243388" y="3641725"/>
          <p14:tracePt t="148293" x="4030663" y="3590925"/>
          <p14:tracePt t="148310" x="3792538" y="3541713"/>
          <p14:tracePt t="148327" x="3517900" y="3503613"/>
          <p14:tracePt t="148344" x="3267075" y="3467100"/>
          <p14:tracePt t="148360" x="3054350" y="3454400"/>
          <p14:tracePt t="148364" x="2928938" y="3441700"/>
          <p14:tracePt t="148377" x="2854325" y="3441700"/>
          <p14:tracePt t="148380" x="2790825" y="3441700"/>
          <p14:tracePt t="148395" x="2741613" y="3429000"/>
          <p14:tracePt t="148397" x="2703513" y="3429000"/>
          <p14:tracePt t="148411" x="2565400" y="3403600"/>
          <p14:tracePt t="148428" x="2452688" y="3367088"/>
          <p14:tracePt t="148444" x="2328863" y="3316288"/>
          <p14:tracePt t="148461" x="2190750" y="3278188"/>
          <p14:tracePt t="148477" x="2065338" y="3241675"/>
          <p14:tracePt t="148494" x="2003425" y="3216275"/>
          <p14:tracePt t="148510" x="1952625" y="3216275"/>
          <p14:tracePt t="148528" x="1890713" y="3203575"/>
          <p14:tracePt t="148544" x="1839913" y="3203575"/>
          <p14:tracePt t="148561" x="1790700" y="3190875"/>
          <p14:tracePt t="148564" x="1752600" y="3178175"/>
          <p14:tracePt t="148578" x="1714500" y="3178175"/>
          <p14:tracePt t="148580" x="1677988" y="3178175"/>
          <p14:tracePt t="148595" x="1614488" y="3178175"/>
          <p14:tracePt t="148612" x="1552575" y="3165475"/>
          <p14:tracePt t="148628" x="1514475" y="3154363"/>
          <p14:tracePt t="148644" x="1476375" y="3154363"/>
          <p14:tracePt t="148661" x="1427163" y="3128963"/>
          <p14:tracePt t="148677" x="1414463" y="3128963"/>
          <p14:tracePt t="148694" x="1389063" y="3128963"/>
          <p14:tracePt t="148724" x="1376363" y="3128963"/>
          <p14:tracePt t="148876" x="1401763" y="3128963"/>
          <p14:tracePt t="148884" x="1452563" y="3128963"/>
          <p14:tracePt t="148896" x="1501775" y="3128963"/>
          <p14:tracePt t="148912" x="1577975" y="3128963"/>
          <p14:tracePt t="148929" x="1665288" y="3141663"/>
          <p14:tracePt t="148931" x="1714500" y="3141663"/>
          <p14:tracePt t="148946" x="1778000" y="3154363"/>
          <p14:tracePt t="148948" x="1839913" y="3165475"/>
          <p14:tracePt t="148963" x="1890713" y="3165475"/>
          <p14:tracePt t="148966" x="1952625" y="3165475"/>
          <p14:tracePt t="148980" x="2078038" y="3165475"/>
          <p14:tracePt t="148996" x="2216150" y="3165475"/>
          <p14:tracePt t="149012" x="2328863" y="3165475"/>
          <p14:tracePt t="149029" x="2416175" y="3165475"/>
          <p14:tracePt t="149046" x="2490788" y="3165475"/>
          <p14:tracePt t="149062" x="2554288" y="3165475"/>
          <p14:tracePt t="149079" x="2578100" y="3165475"/>
          <p14:tracePt t="149096" x="2603500" y="3165475"/>
          <p14:tracePt t="149204" x="2590800" y="3165475"/>
          <p14:tracePt t="149212" x="2528888" y="3165475"/>
          <p14:tracePt t="149220" x="2441575" y="3178175"/>
          <p14:tracePt t="149229" x="2352675" y="3190875"/>
          <p14:tracePt t="149246" x="2228850" y="3190875"/>
          <p14:tracePt t="149262" x="2127250" y="3190875"/>
          <p14:tracePt t="149279" x="2116138" y="3190875"/>
          <p14:tracePt t="149296" x="2103438" y="3190875"/>
          <p14:tracePt t="149372" x="2139950" y="3190875"/>
          <p14:tracePt t="149380" x="2278063" y="3190875"/>
          <p14:tracePt t="149388" x="2441575" y="3178175"/>
          <p14:tracePt t="149396" x="2628900" y="3165475"/>
          <p14:tracePt t="149413" x="2916238" y="3165475"/>
          <p14:tracePt t="149429" x="3079750" y="3154363"/>
          <p14:tracePt t="149446" x="3116263" y="3154363"/>
          <p14:tracePt t="149812" x="3128963" y="3154363"/>
          <p14:tracePt t="149820" x="3154363" y="3154363"/>
          <p14:tracePt t="149830" x="3179763" y="3128963"/>
          <p14:tracePt t="149848" x="3254375" y="3090863"/>
          <p14:tracePt t="149864" x="3279775" y="3028950"/>
          <p14:tracePt t="149868" x="3292475" y="2965450"/>
          <p14:tracePt t="149881" x="3305175" y="2916238"/>
          <p14:tracePt t="149898" x="3328988" y="2828925"/>
          <p14:tracePt t="149900" x="3354388" y="2752725"/>
          <p14:tracePt t="149915" x="3405188" y="2590800"/>
          <p14:tracePt t="149932" x="3441700" y="2465388"/>
          <p14:tracePt t="149948" x="3467100" y="2365375"/>
          <p14:tracePt t="149965" x="3492500" y="2327275"/>
          <p14:tracePt t="149981" x="3517900" y="2303463"/>
          <p14:tracePt t="149998" x="3517900" y="2278063"/>
          <p14:tracePt t="150014" x="3530600" y="2265363"/>
          <p14:tracePt t="150031" x="3541713" y="2252663"/>
          <p14:tracePt t="150048" x="3605213" y="2201863"/>
          <p14:tracePt t="150065" x="3717925" y="2139950"/>
          <p14:tracePt t="150067" x="3792538" y="2114550"/>
          <p14:tracePt t="150081" x="3879850" y="2089150"/>
          <p14:tracePt t="150099" x="4117975" y="2027238"/>
          <p14:tracePt t="150115" x="4217988" y="2001838"/>
          <p14:tracePt t="150132" x="4256088" y="1989138"/>
          <p14:tracePt t="150316" x="4294188" y="1965325"/>
          <p14:tracePt t="150324" x="4368800" y="1939925"/>
          <p14:tracePt t="150333" x="4456113" y="1901825"/>
          <p14:tracePt t="150349" x="4743450" y="1839913"/>
          <p14:tracePt t="150366" x="5032375" y="1776413"/>
          <p14:tracePt t="150382" x="5370513" y="1727200"/>
          <p14:tracePt t="150397" x="5670550" y="1689100"/>
          <p14:tracePt t="150414" x="5957888" y="1663700"/>
          <p14:tracePt t="150431" x="6221413" y="1652588"/>
          <p14:tracePt t="150447" x="6459538" y="1652588"/>
          <p14:tracePt t="150464" x="6659563" y="1652588"/>
          <p14:tracePt t="150481" x="6797675" y="1652588"/>
          <p14:tracePt t="150483" x="6859588" y="1652588"/>
          <p14:tracePt t="150498" x="6946900" y="1652588"/>
          <p14:tracePt t="150515" x="6997700" y="1652588"/>
          <p14:tracePt t="150531" x="7059613" y="1652588"/>
          <p14:tracePt t="150548" x="7134225" y="1652588"/>
          <p14:tracePt t="150564" x="7223125" y="1652588"/>
          <p14:tracePt t="150581" x="7297738" y="1652588"/>
          <p14:tracePt t="150598" x="7372350" y="1652588"/>
          <p14:tracePt t="150615" x="7397750" y="1639888"/>
          <p14:tracePt t="150631" x="7410450" y="1639888"/>
          <p14:tracePt t="150648" x="7423150" y="1639888"/>
          <p14:tracePt t="151260" x="7372350" y="1639888"/>
          <p14:tracePt t="151268" x="7285038" y="1639888"/>
          <p14:tracePt t="151275" x="7159625" y="1663700"/>
          <p14:tracePt t="151285" x="7010400" y="1689100"/>
          <p14:tracePt t="151301" x="6584950" y="1801813"/>
          <p14:tracePt t="151317" x="5945188" y="1965325"/>
          <p14:tracePt t="151335" x="5270500" y="2114550"/>
          <p14:tracePt t="151351" x="4630738" y="2278063"/>
          <p14:tracePt t="151369" x="4205288" y="2365375"/>
          <p14:tracePt t="151371" x="4043363" y="2414588"/>
          <p14:tracePt t="151385" x="3905250" y="2452688"/>
          <p14:tracePt t="151388" x="3805238" y="2490788"/>
          <p14:tracePt t="151402" x="3717925" y="2516188"/>
          <p14:tracePt t="151404" x="3630613" y="2540000"/>
          <p14:tracePt t="151419" x="3541713" y="2578100"/>
          <p14:tracePt t="151436" x="3505200" y="2603500"/>
          <p14:tracePt t="151452" x="3492500" y="2603500"/>
          <p14:tracePt t="151652" x="3492500" y="2616200"/>
          <p14:tracePt t="151660" x="3492500" y="2627313"/>
          <p14:tracePt t="151669" x="3492500" y="2640013"/>
          <p14:tracePt t="151685" x="3492500" y="2678113"/>
          <p14:tracePt t="151702" x="3492500" y="2716213"/>
          <p14:tracePt t="151719" x="3505200" y="2790825"/>
          <p14:tracePt t="151736" x="3530600" y="2840038"/>
          <p14:tracePt t="151753" x="3554413" y="2890838"/>
          <p14:tracePt t="151755" x="3579813" y="2928938"/>
          <p14:tracePt t="151769" x="3592513" y="2965450"/>
          <p14:tracePt t="151772" x="3617913" y="3016250"/>
          <p14:tracePt t="151787" x="3667125" y="3128963"/>
          <p14:tracePt t="151803" x="3743325" y="3278188"/>
          <p14:tracePt t="151820" x="3779838" y="3378200"/>
          <p14:tracePt t="151836" x="3805238" y="3454400"/>
          <p14:tracePt t="151853" x="3830638" y="3503613"/>
          <p14:tracePt t="151870" x="3843338" y="3541713"/>
          <p14:tracePt t="151886" x="3843338" y="3554413"/>
          <p14:tracePt t="151932" x="3856038" y="3554413"/>
          <p14:tracePt t="151948" x="3867150" y="3554413"/>
          <p14:tracePt t="151972" x="3879850" y="3554413"/>
          <p14:tracePt t="151980" x="3892550" y="3554413"/>
          <p14:tracePt t="153172" x="3892550" y="3567113"/>
          <p14:tracePt t="153180" x="3892550" y="3579813"/>
          <p14:tracePt t="153204" x="3892550" y="3590925"/>
          <p14:tracePt t="153212" x="3892550" y="3603625"/>
          <p14:tracePt t="153223" x="3892550" y="3616325"/>
          <p14:tracePt t="153300" x="3892550" y="3629025"/>
          <p14:tracePt t="153316" x="3892550" y="3641725"/>
          <p14:tracePt t="153364" x="3892550" y="3654425"/>
          <p14:tracePt t="153372" x="3892550" y="3667125"/>
          <p14:tracePt t="153396" x="3892550" y="3679825"/>
          <p14:tracePt t="153436" x="3892550" y="3692525"/>
          <p14:tracePt t="154228" x="3892550" y="3716338"/>
          <p14:tracePt t="154236" x="3892550" y="3729038"/>
          <p14:tracePt t="154244" x="3892550" y="3754438"/>
          <p14:tracePt t="154260" x="3879850" y="3803650"/>
          <p14:tracePt t="154276" x="3879850" y="3854450"/>
          <p14:tracePt t="154292" x="3867150" y="3879850"/>
          <p14:tracePt t="154309" x="3867150" y="3905250"/>
          <p14:tracePt t="154326" x="3867150" y="3929063"/>
          <p14:tracePt t="154343" x="3843338" y="3967163"/>
          <p14:tracePt t="154359" x="3830638" y="4005263"/>
          <p14:tracePt t="154376" x="3805238" y="4029075"/>
          <p14:tracePt t="154393" x="3767138" y="4067175"/>
          <p14:tracePt t="154396" x="3756025" y="4079875"/>
          <p14:tracePt t="154410" x="3730625" y="4079875"/>
          <p14:tracePt t="154412" x="3692525" y="4092575"/>
          <p14:tracePt t="154427" x="3654425" y="4092575"/>
          <p14:tracePt t="154444" x="3579813" y="4092575"/>
          <p14:tracePt t="154460" x="3492500" y="4092575"/>
          <p14:tracePt t="154477" x="3367088" y="4092575"/>
          <p14:tracePt t="154493" x="3254375" y="4092575"/>
          <p14:tracePt t="154509" x="3116263" y="4092575"/>
          <p14:tracePt t="154526" x="2967038" y="4054475"/>
          <p14:tracePt t="154543" x="2841625" y="3992563"/>
          <p14:tracePt t="154560" x="2767013" y="3954463"/>
          <p14:tracePt t="154577" x="2741613" y="3929063"/>
          <p14:tracePt t="154580" x="2728913" y="3929063"/>
          <p14:tracePt t="154594" x="2728913" y="3916363"/>
          <p14:tracePt t="154644" x="2728913" y="3892550"/>
          <p14:tracePt t="154652" x="2728913" y="3867150"/>
          <p14:tracePt t="154660" x="2728913" y="3841750"/>
          <p14:tracePt t="154677" x="2728913" y="3779838"/>
          <p14:tracePt t="154693" x="2741613" y="3654425"/>
          <p14:tracePt t="154710" x="2778125" y="3541713"/>
          <p14:tracePt t="154727" x="2841625" y="3403600"/>
          <p14:tracePt t="154744" x="2916238" y="3290888"/>
          <p14:tracePt t="154761" x="2954338" y="3216275"/>
          <p14:tracePt t="154763" x="2979738" y="3178175"/>
          <p14:tracePt t="154777" x="2992438" y="3128963"/>
          <p14:tracePt t="154780" x="3016250" y="3090863"/>
          <p14:tracePt t="154794" x="3028950" y="3054350"/>
          <p14:tracePt t="154796" x="3028950" y="3016250"/>
          <p14:tracePt t="154811" x="3054350" y="2941638"/>
          <p14:tracePt t="154828" x="3067050" y="2878138"/>
          <p14:tracePt t="154844" x="3067050" y="2852738"/>
          <p14:tracePt t="154861" x="3067050" y="2828925"/>
          <p14:tracePt t="154884" x="3067050" y="2816225"/>
          <p14:tracePt t="154932" x="3067050" y="2803525"/>
          <p14:tracePt t="154940" x="3079750" y="2778125"/>
          <p14:tracePt t="154949" x="3079750" y="2765425"/>
          <p14:tracePt t="154961" x="3092450" y="2740025"/>
          <p14:tracePt t="154963" x="3103563" y="2703513"/>
          <p14:tracePt t="154978" x="3103563" y="2665413"/>
          <p14:tracePt t="154980" x="3116263" y="2603500"/>
          <p14:tracePt t="154995" x="3154363" y="2516188"/>
          <p14:tracePt t="155011" x="3167063" y="2427288"/>
          <p14:tracePt t="155028" x="3205163" y="2378075"/>
          <p14:tracePt t="155045" x="3228975" y="2314575"/>
          <p14:tracePt t="155061" x="3241675" y="2278063"/>
          <p14:tracePt t="155078" x="3267075" y="2239963"/>
          <p14:tracePt t="155094" x="3279775" y="2227263"/>
          <p14:tracePt t="155110" x="3305175" y="2214563"/>
          <p14:tracePt t="155128" x="3328988" y="2201863"/>
          <p14:tracePt t="155144" x="3367088" y="2190750"/>
          <p14:tracePt t="155147" x="3405188" y="2178050"/>
          <p14:tracePt t="155162" x="3429000" y="2165350"/>
          <p14:tracePt t="155164" x="3454400" y="2165350"/>
          <p14:tracePt t="155178" x="3479800" y="2152650"/>
          <p14:tracePt t="155181" x="3505200" y="2152650"/>
          <p14:tracePt t="155196" x="3579813" y="2127250"/>
          <p14:tracePt t="155212" x="3643313" y="2127250"/>
          <p14:tracePt t="155228" x="3692525" y="2114550"/>
          <p14:tracePt t="155244" x="3756025" y="2114550"/>
          <p14:tracePt t="155261" x="3817938" y="2101850"/>
          <p14:tracePt t="155278" x="3843338" y="2101850"/>
          <p14:tracePt t="155295" x="3856038" y="2101850"/>
          <p14:tracePt t="155312" x="3879850" y="2101850"/>
          <p14:tracePt t="155329" x="3892550" y="2101850"/>
          <p14:tracePt t="155332" x="3905250" y="2101850"/>
          <p14:tracePt t="155348" x="3930650" y="2101850"/>
          <p14:tracePt t="155363" x="3943350" y="2101850"/>
          <p14:tracePt t="155380" x="3979863" y="2101850"/>
          <p14:tracePt t="155396" x="4017963" y="2101850"/>
          <p14:tracePt t="155412" x="4043363" y="2101850"/>
          <p14:tracePt t="155429" x="4092575" y="2101850"/>
          <p14:tracePt t="155445" x="4130675" y="2127250"/>
          <p14:tracePt t="155462" x="4168775" y="2165350"/>
          <p14:tracePt t="155479" x="4192588" y="2227263"/>
          <p14:tracePt t="155495" x="4192588" y="2303463"/>
          <p14:tracePt t="155512" x="4192588" y="2365375"/>
          <p14:tracePt t="155529" x="4143375" y="2403475"/>
          <p14:tracePt t="155531" x="4105275" y="2452688"/>
          <p14:tracePt t="155546" x="4068763" y="2478088"/>
          <p14:tracePt t="155548" x="4043363" y="2503488"/>
          <p14:tracePt t="155563" x="4005263" y="2540000"/>
          <p14:tracePt t="155579" x="4005263" y="2552700"/>
          <p14:tracePt t="155708" x="4043363" y="2552700"/>
          <p14:tracePt t="155715" x="4068763" y="2552700"/>
          <p14:tracePt t="155730" x="4092575" y="2565400"/>
          <p14:tracePt t="155732" x="4105275" y="2565400"/>
          <p14:tracePt t="155747" x="4117975" y="2565400"/>
          <p14:tracePt t="155764" x="4143375" y="2565400"/>
          <p14:tracePt t="155780" x="4156075" y="2565400"/>
          <p14:tracePt t="155916" x="4156075" y="2578100"/>
          <p14:tracePt t="155924" x="4156075" y="2590800"/>
          <p14:tracePt t="155932" x="4156075" y="2603500"/>
          <p14:tracePt t="155948" x="4156075" y="2616200"/>
          <p14:tracePt t="155964" x="4156075" y="2652713"/>
          <p14:tracePt t="155980" x="4156075" y="2678113"/>
          <p14:tracePt t="155997" x="4156075" y="2703513"/>
          <p14:tracePt t="156013" x="4156075" y="2716213"/>
          <p14:tracePt t="156030" x="4156075" y="2740025"/>
          <p14:tracePt t="156047" x="4156075" y="2778125"/>
          <p14:tracePt t="156064" x="4156075" y="2803525"/>
          <p14:tracePt t="156081" x="4156075" y="2828925"/>
          <p14:tracePt t="156083" x="4156075" y="2840038"/>
          <p14:tracePt t="156100" x="4156075" y="2852738"/>
          <p14:tracePt t="156115" x="4156075" y="2865438"/>
          <p14:tracePt t="156117" x="4156075" y="2878138"/>
          <p14:tracePt t="156132" x="4156075" y="2903538"/>
          <p14:tracePt t="156148" x="4156075" y="2916238"/>
          <p14:tracePt t="156180" x="4156075" y="2928938"/>
          <p14:tracePt t="156380" x="4156075" y="2941638"/>
          <p14:tracePt t="156388" x="4156075" y="2952750"/>
          <p14:tracePt t="156398" x="4156075" y="2978150"/>
          <p14:tracePt t="156414" x="4156075" y="3003550"/>
          <p14:tracePt t="156431" x="4156075" y="3016250"/>
          <p14:tracePt t="156448" x="4156075" y="3065463"/>
          <p14:tracePt t="156465" x="4168775" y="3116263"/>
          <p14:tracePt t="156468" x="4168775" y="3141663"/>
          <p14:tracePt t="156482" x="4181475" y="3165475"/>
          <p14:tracePt t="156484" x="4192588" y="3190875"/>
          <p14:tracePt t="156499" x="4205288" y="3254375"/>
          <p14:tracePt t="156516" x="4217988" y="3303588"/>
          <p14:tracePt t="156532" x="4230688" y="3354388"/>
          <p14:tracePt t="156548" x="4243388" y="3390900"/>
          <p14:tracePt t="156565" x="4243388" y="3429000"/>
          <p14:tracePt t="156581" x="4256088" y="3441700"/>
          <p14:tracePt t="156598" x="4256088" y="3467100"/>
          <p14:tracePt t="156615" x="4268788" y="3479800"/>
          <p14:tracePt t="156632" x="4268788" y="3516313"/>
          <p14:tracePt t="156649" x="4281488" y="3554413"/>
          <p14:tracePt t="156652" x="4294188" y="3567113"/>
          <p14:tracePt t="156666" x="4294188" y="3579813"/>
          <p14:tracePt t="156668" x="4294188" y="3603625"/>
          <p14:tracePt t="156682" x="4294188" y="3616325"/>
          <p14:tracePt t="156684" x="4305300" y="3629025"/>
          <p14:tracePt t="156699" x="4330700" y="3692525"/>
          <p14:tracePt t="156716" x="4368800" y="3754438"/>
          <p14:tracePt t="156732" x="4430713" y="3867150"/>
          <p14:tracePt t="156749" x="4456113" y="3992563"/>
          <p14:tracePt t="156765" x="4456113" y="4105275"/>
          <p14:tracePt t="156782" x="4456113" y="4192588"/>
          <p14:tracePt t="156799" x="4456113" y="4254500"/>
          <p14:tracePt t="156816" x="4456113" y="4292600"/>
          <p14:tracePt t="156833" x="4456113" y="4305300"/>
          <p14:tracePt t="156835" x="4443413" y="4305300"/>
          <p14:tracePt t="156849" x="4443413" y="4318000"/>
          <p14:tracePt t="156851" x="4430713" y="4330700"/>
          <p14:tracePt t="156867" x="4418013" y="4341813"/>
          <p14:tracePt t="156869" x="4394200" y="4354513"/>
          <p14:tracePt t="156884" x="4368800" y="4379913"/>
          <p14:tracePt t="156900" x="4343400" y="4405313"/>
          <p14:tracePt t="156916" x="4330700" y="4430713"/>
          <p14:tracePt t="156940" x="4318000" y="4430713"/>
          <p14:tracePt t="157036" x="4318000" y="4443413"/>
          <p14:tracePt t="157092" x="4318000" y="4454525"/>
          <p14:tracePt t="157108" x="4305300" y="4479925"/>
          <p14:tracePt t="157116" x="4305300" y="4492625"/>
          <p14:tracePt t="157123" x="4294188" y="4518025"/>
          <p14:tracePt t="157132" x="4294188" y="4543425"/>
          <p14:tracePt t="157150" x="4294188" y="4579938"/>
          <p14:tracePt t="157166" x="4294188" y="4618038"/>
          <p14:tracePt t="157183" x="4294188" y="4667250"/>
          <p14:tracePt t="157200" x="4268788" y="4705350"/>
          <p14:tracePt t="157217" x="4268788" y="4730750"/>
          <p14:tracePt t="157220" x="4268788" y="4743450"/>
          <p14:tracePt t="157772" x="4268788" y="4730750"/>
          <p14:tracePt t="157780" x="4268788" y="4705350"/>
          <p14:tracePt t="157788" x="4268788" y="4679950"/>
          <p14:tracePt t="157801" x="4268788" y="4667250"/>
          <p14:tracePt t="157803" x="4268788" y="4643438"/>
          <p14:tracePt t="157820" x="4268788" y="4630738"/>
          <p14:tracePt t="157836" x="4268788" y="4605338"/>
          <p14:tracePt t="157852" x="4268788" y="4579938"/>
          <p14:tracePt t="157869" x="4256088" y="4567238"/>
          <p14:tracePt t="157885" x="4256088" y="4554538"/>
          <p14:tracePt t="157901" x="4256088" y="4543425"/>
          <p14:tracePt t="157918" x="4256088" y="4530725"/>
          <p14:tracePt t="157935" x="4256088" y="4518025"/>
          <p14:tracePt t="157951" x="4256088" y="4479925"/>
          <p14:tracePt t="157969" x="4281488" y="4467225"/>
          <p14:tracePt t="157971" x="4281488" y="4454525"/>
          <p14:tracePt t="157986" x="4305300" y="4430713"/>
          <p14:tracePt t="157988" x="4318000" y="4418013"/>
          <p14:tracePt t="158003" x="4343400" y="4405313"/>
          <p14:tracePt t="158019" x="4381500" y="4367213"/>
          <p14:tracePt t="158036" x="4430713" y="4341813"/>
          <p14:tracePt t="158052" x="4506913" y="4305300"/>
          <p14:tracePt t="158069" x="4543425" y="4279900"/>
          <p14:tracePt t="158085" x="4581525" y="4267200"/>
          <p14:tracePt t="158102" x="4606925" y="4267200"/>
          <p14:tracePt t="158119" x="4619625" y="4267200"/>
          <p14:tracePt t="158136" x="4630738" y="4254500"/>
          <p14:tracePt t="158152" x="4643438" y="4254500"/>
          <p14:tracePt t="158170" x="4656138" y="4254500"/>
          <p14:tracePt t="158188" x="4668838" y="4254500"/>
          <p14:tracePt t="158764" x="4681538" y="4254500"/>
          <p14:tracePt t="158844" x="4681538" y="4241800"/>
          <p14:tracePt t="158852" x="4681538" y="4230688"/>
          <p14:tracePt t="158859" x="4681538" y="4217988"/>
          <p14:tracePt t="158871" x="4619625" y="4205288"/>
          <p14:tracePt t="158888" x="4394200" y="4192588"/>
          <p14:tracePt t="158905" x="4081463" y="4192588"/>
          <p14:tracePt t="158907" x="3930650" y="4192588"/>
          <p14:tracePt t="158921" x="3792538" y="4192588"/>
          <p14:tracePt t="158924" x="3667125" y="4230688"/>
          <p14:tracePt t="158939" x="3441700" y="4341813"/>
          <p14:tracePt t="158955" x="3392488" y="4405313"/>
          <p14:tracePt t="158956" x="3341688" y="4454525"/>
          <p14:tracePt t="158972" x="3317875" y="4518025"/>
          <p14:tracePt t="158988" x="3305175" y="4554538"/>
          <p14:tracePt t="159005" x="3305175" y="4579938"/>
          <p14:tracePt t="159116" x="3317875" y="4579938"/>
          <p14:tracePt t="159124" x="3328988" y="4579938"/>
          <p14:tracePt t="159139" x="3367088" y="4567238"/>
          <p14:tracePt t="159155" x="3405188" y="4530725"/>
          <p14:tracePt t="159172" x="3429000" y="4505325"/>
          <p14:tracePt t="159188" x="3492500" y="4479925"/>
          <p14:tracePt t="159205" x="3530600" y="4454525"/>
          <p14:tracePt t="159221" x="3579813" y="4430713"/>
          <p14:tracePt t="159239" x="3630613" y="4405313"/>
          <p14:tracePt t="159255" x="3692525" y="4367213"/>
          <p14:tracePt t="159272" x="3730625" y="4354513"/>
          <p14:tracePt t="159275" x="3743325" y="4354513"/>
          <p14:tracePt t="159289" x="3767138" y="4341813"/>
          <p14:tracePt t="159291" x="3805238" y="4330700"/>
          <p14:tracePt t="159306" x="3867150" y="4330700"/>
          <p14:tracePt t="159308" x="3917950" y="4318000"/>
          <p14:tracePt t="159323" x="4030663" y="4318000"/>
          <p14:tracePt t="159340" x="4105275" y="4318000"/>
          <p14:tracePt t="159355" x="4117975" y="4318000"/>
          <p14:tracePt t="159372" x="4156075" y="4318000"/>
          <p14:tracePt t="159389" x="4181475" y="4318000"/>
          <p14:tracePt t="159405" x="4217988" y="4318000"/>
          <p14:tracePt t="159422" x="4256088" y="4318000"/>
          <p14:tracePt t="159439" x="4305300" y="4318000"/>
          <p14:tracePt t="159456" x="4368800" y="4318000"/>
          <p14:tracePt t="159473" x="4418013" y="4292600"/>
          <p14:tracePt t="159476" x="4443413" y="4292600"/>
          <p14:tracePt t="159490" x="4481513" y="4292600"/>
          <p14:tracePt t="159492" x="4530725" y="4292600"/>
          <p14:tracePt t="159507" x="4643438" y="4292600"/>
          <p14:tracePt t="159523" x="4743450" y="4292600"/>
          <p14:tracePt t="159540" x="4794250" y="4292600"/>
          <p14:tracePt t="159556" x="4843463" y="4292600"/>
          <p14:tracePt t="159573" x="4868863" y="4292600"/>
          <p14:tracePt t="159620" x="4843463" y="4292600"/>
          <p14:tracePt t="159628" x="4819650" y="4292600"/>
          <p14:tracePt t="159640" x="4794250" y="4318000"/>
          <p14:tracePt t="159656" x="4794250" y="4341813"/>
          <p14:tracePt t="159701" x="4781550" y="4341813"/>
          <p14:tracePt t="159708" x="4768850" y="4341813"/>
          <p14:tracePt t="159724" x="4719638" y="4318000"/>
          <p14:tracePt t="159740" x="4694238" y="4292600"/>
          <p14:tracePt t="159780" x="4694238" y="4279900"/>
          <p14:tracePt t="159812" x="4694238" y="4267200"/>
          <p14:tracePt t="159844" x="4694238" y="4254500"/>
          <p14:tracePt t="159852" x="4694238" y="4241800"/>
          <p14:tracePt t="159859" x="4694238" y="4217988"/>
          <p14:tracePt t="159874" x="4706938" y="4217988"/>
          <p14:tracePt t="159876" x="4719638" y="4205288"/>
          <p14:tracePt t="159891" x="4768850" y="4179888"/>
          <p14:tracePt t="159908" x="4868863" y="4141788"/>
          <p14:tracePt t="159924" x="5006975" y="4105275"/>
          <p14:tracePt t="159941" x="5219700" y="4054475"/>
          <p14:tracePt t="159957" x="5432425" y="3992563"/>
          <p14:tracePt t="159974" x="5619750" y="3916363"/>
          <p14:tracePt t="159990" x="5770563" y="3867150"/>
          <p14:tracePt t="160008" x="5895975" y="3792538"/>
          <p14:tracePt t="160024" x="5983288" y="3754438"/>
          <p14:tracePt t="160027" x="6008688" y="3729038"/>
          <p14:tracePt t="160041" x="6034088" y="3716338"/>
          <p14:tracePt t="160043" x="6045200" y="3703638"/>
          <p14:tracePt t="160060" x="6057900" y="3703638"/>
          <p14:tracePt t="160075" x="6070600" y="3692525"/>
          <p14:tracePt t="160092" x="6083300" y="3667125"/>
          <p14:tracePt t="160108" x="6096000" y="3654425"/>
          <p14:tracePt t="160124" x="6108700" y="3629025"/>
          <p14:tracePt t="160141" x="6108700" y="3616325"/>
          <p14:tracePt t="160157" x="6108700" y="3603625"/>
          <p14:tracePt t="160724" x="6108700" y="3616325"/>
          <p14:tracePt t="160732" x="6108700" y="3641725"/>
          <p14:tracePt t="160742" x="6108700" y="3667125"/>
          <p14:tracePt t="160760" x="6121400" y="3703638"/>
          <p14:tracePt t="160776" x="6134100" y="3741738"/>
          <p14:tracePt t="160779" x="6146800" y="3741738"/>
          <p14:tracePt t="160793" x="6146800" y="3754438"/>
          <p14:tracePt t="160810" x="6157913" y="3767138"/>
          <p14:tracePt t="160827" x="6157913" y="3792538"/>
          <p14:tracePt t="160843" x="6170613" y="3803650"/>
          <p14:tracePt t="160860" x="6170613" y="3816350"/>
          <p14:tracePt t="160964" x="6170613" y="3829050"/>
          <p14:tracePt t="161020" x="6170613" y="3841750"/>
          <p14:tracePt t="161035" x="6170613" y="3854450"/>
          <p14:tracePt t="161059" x="6170613" y="3867150"/>
          <p14:tracePt t="161076" x="6170613" y="3879850"/>
          <p14:tracePt t="161083" x="6170613" y="3892550"/>
          <p14:tracePt t="161093" x="6170613" y="3905250"/>
          <p14:tracePt t="161110" x="6170613" y="3916363"/>
          <p14:tracePt t="161132" x="6170613" y="3929063"/>
          <p14:tracePt t="161156" x="6170613" y="3941763"/>
          <p14:tracePt t="161172" x="6170613" y="3954463"/>
          <p14:tracePt t="161204" x="6170613" y="3967163"/>
          <p14:tracePt t="162123" x="6170613" y="3979863"/>
          <p14:tracePt t="162131" x="6170613" y="3992563"/>
          <p14:tracePt t="162147" x="6170613" y="4005263"/>
          <p14:tracePt t="162172" x="6170613" y="4017963"/>
          <p14:tracePt t="162196" x="6170613" y="4029075"/>
          <p14:tracePt t="162204" x="6170613" y="4041775"/>
          <p14:tracePt t="162236" x="6170613" y="4054475"/>
          <p14:tracePt t="162268" x="6170613" y="4067175"/>
          <p14:tracePt t="162324" x="6170613" y="4079875"/>
          <p14:tracePt t="162331" x="6170613" y="4092575"/>
          <p14:tracePt t="162347" x="6170613" y="4105275"/>
          <p14:tracePt t="162364" x="6170613" y="4117975"/>
          <p14:tracePt t="162380" x="6157913" y="4141788"/>
          <p14:tracePt t="162396" x="6157913" y="4154488"/>
          <p14:tracePt t="162412" x="6157913" y="4167188"/>
          <p14:tracePt t="162452" x="6157913" y="4179888"/>
          <p14:tracePt t="162460" x="6157913" y="4192588"/>
          <p14:tracePt t="165396" x="6146800" y="4192588"/>
          <p14:tracePt t="165419" x="6146800" y="4205288"/>
          <p14:tracePt t="165460" x="6134100" y="4205288"/>
          <p14:tracePt t="165468" x="6121400" y="4205288"/>
          <p14:tracePt t="165475" x="6096000" y="4205288"/>
          <p14:tracePt t="165488" x="5983288" y="4205288"/>
          <p14:tracePt t="165491" x="5808663" y="4205288"/>
          <p14:tracePt t="165506" x="5583238" y="4205288"/>
          <p14:tracePt t="165508" x="5370513" y="4205288"/>
          <p14:tracePt t="165522" x="5194300" y="4205288"/>
          <p14:tracePt t="165524" x="5057775" y="4205288"/>
          <p14:tracePt t="165539" x="4894263" y="4205288"/>
          <p14:tracePt t="165556" x="4832350" y="4205288"/>
          <p14:tracePt t="165572" x="4819650" y="4205288"/>
          <p14:tracePt t="165620" x="4794250" y="4205288"/>
          <p14:tracePt t="165628" x="4781550" y="4205288"/>
          <p14:tracePt t="165639" x="4768850" y="4205288"/>
          <p14:tracePt t="165656" x="4743450" y="4205288"/>
          <p14:tracePt t="165673" x="4732338" y="4205288"/>
          <p14:tracePt t="165689" x="4719638" y="4205288"/>
          <p14:tracePt t="165691" x="4706938" y="4205288"/>
          <p14:tracePt t="165706" x="4681538" y="4205288"/>
          <p14:tracePt t="165708" x="4630738" y="4205288"/>
          <p14:tracePt t="165722" x="4556125" y="4192588"/>
          <p14:tracePt t="165724" x="4468813" y="4154488"/>
          <p14:tracePt t="165740" x="4256088" y="4092575"/>
          <p14:tracePt t="165756" x="4081463" y="4017963"/>
          <p14:tracePt t="165773" x="3943350" y="3979863"/>
          <p14:tracePt t="165789" x="3805238" y="3905250"/>
          <p14:tracePt t="165806" x="3679825" y="3854450"/>
          <p14:tracePt t="165822" x="3592513" y="3803650"/>
          <p14:tracePt t="165839" x="3517900" y="3754438"/>
          <p14:tracePt t="165856" x="3492500" y="3716338"/>
          <p14:tracePt t="165859" x="3467100" y="3703638"/>
          <p14:tracePt t="165873" x="3467100" y="3679825"/>
          <p14:tracePt t="165876" x="3454400" y="3667125"/>
          <p14:tracePt t="165890" x="3441700" y="3654425"/>
          <p14:tracePt t="165892" x="3429000" y="3629025"/>
          <p14:tracePt t="165907" x="3417888" y="3603625"/>
          <p14:tracePt t="165923" x="3379788" y="3541713"/>
          <p14:tracePt t="165940" x="3317875" y="3479800"/>
          <p14:tracePt t="165956" x="3292475" y="3441700"/>
          <p14:tracePt t="165974" x="3267075" y="3403600"/>
          <p14:tracePt t="165989" x="3241675" y="3378200"/>
          <p14:tracePt t="166006" x="3228975" y="3354388"/>
          <p14:tracePt t="166023" x="3216275" y="3341688"/>
          <p14:tracePt t="166040" x="3205163" y="3328988"/>
          <p14:tracePt t="166057" x="3192463" y="3316288"/>
          <p14:tracePt t="166059" x="3179763" y="3303588"/>
          <p14:tracePt t="166074" x="3154363" y="3290888"/>
          <p14:tracePt t="166076" x="3154363" y="3267075"/>
          <p14:tracePt t="166091" x="3128963" y="3228975"/>
          <p14:tracePt t="166107" x="3103563" y="3203575"/>
          <p14:tracePt t="166484" x="3103563" y="3216275"/>
          <p14:tracePt t="166491" x="3103563" y="3254375"/>
          <p14:tracePt t="166508" x="3167063" y="3367088"/>
          <p14:tracePt t="166524" x="3216275" y="3429000"/>
          <p14:tracePt t="166541" x="3241675" y="3479800"/>
          <p14:tracePt t="166558" x="3254375" y="3490913"/>
          <p14:tracePt t="166575" x="3254375" y="3503613"/>
          <p14:tracePt t="166620" x="3254375" y="3516313"/>
          <p14:tracePt t="166644" x="3254375" y="3529013"/>
          <p14:tracePt t="166659" x="3254375" y="3541713"/>
          <p14:tracePt t="166684" x="3254375" y="3554413"/>
          <p14:tracePt t="166691" x="3267075" y="3567113"/>
          <p14:tracePt t="166708" x="3267075" y="3579813"/>
          <p14:tracePt t="166724" x="3267075" y="3603625"/>
          <p14:tracePt t="166741" x="3267075" y="3616325"/>
          <p14:tracePt t="166756" x="3267075" y="3629025"/>
          <p14:tracePt t="166764" x="3267075" y="3641725"/>
          <p14:tracePt t="166776" x="3267075" y="3654425"/>
          <p14:tracePt t="166792" x="3267075" y="3679825"/>
          <p14:tracePt t="166809" x="3267075" y="3716338"/>
          <p14:tracePt t="166811" x="3267075" y="3729038"/>
          <p14:tracePt t="166825" x="3267075" y="3741738"/>
          <p14:tracePt t="166842" x="3267075" y="3779838"/>
          <p14:tracePt t="166844" x="3267075" y="3803650"/>
          <p14:tracePt t="166859" x="3267075" y="3867150"/>
          <p14:tracePt t="166876" x="3317875" y="3979863"/>
          <p14:tracePt t="166892" x="3392488" y="4092575"/>
          <p14:tracePt t="166909" x="3454400" y="4154488"/>
          <p14:tracePt t="166925" x="3530600" y="4230688"/>
          <p14:tracePt t="166942" x="3579813" y="4305300"/>
          <p14:tracePt t="166959" x="3630613" y="4354513"/>
          <p14:tracePt t="166976" x="3667125" y="4418013"/>
          <p14:tracePt t="166992" x="3705225" y="4467225"/>
          <p14:tracePt t="166995" x="3717925" y="4467225"/>
          <p14:tracePt t="167009" x="3717925" y="4479925"/>
          <p14:tracePt t="167028" x="3730625" y="4492625"/>
          <p14:tracePt t="167052" x="3730625" y="4505325"/>
          <p14:tracePt t="167059" x="3730625" y="4518025"/>
          <p14:tracePt t="167356" x="3730625" y="4543425"/>
          <p14:tracePt t="167364" x="3730625" y="4567238"/>
          <p14:tracePt t="167377" x="3730625" y="4592638"/>
          <p14:tracePt t="167380" x="3730625" y="4618038"/>
          <p14:tracePt t="167394" x="3730625" y="4643438"/>
          <p14:tracePt t="167411" x="3743325" y="4667250"/>
          <p14:tracePt t="167427" x="3743325" y="4679950"/>
          <p14:tracePt t="167444" x="3756025" y="4705350"/>
          <p14:tracePt t="167467" x="3756025" y="4718050"/>
          <p14:tracePt t="167484" x="3756025" y="4730750"/>
          <p14:tracePt t="167493" x="3767138" y="4730750"/>
          <p14:tracePt t="167510" x="3767138" y="4743450"/>
          <p14:tracePt t="167527" x="3767138" y="4768850"/>
          <p14:tracePt t="167544" x="3792538" y="4805363"/>
          <p14:tracePt t="167547" x="3792538" y="4830763"/>
          <p14:tracePt t="167561" x="3792538" y="4856163"/>
          <p14:tracePt t="167577" x="3817938" y="4892675"/>
          <p14:tracePt t="167580" x="3817938" y="4905375"/>
          <p14:tracePt t="167595" x="3843338" y="4943475"/>
          <p14:tracePt t="167611" x="3843338" y="4956175"/>
          <p14:tracePt t="167627" x="3843338" y="4981575"/>
          <p14:tracePt t="167644" x="3856038" y="4992688"/>
          <p14:tracePt t="167661" x="3856038" y="5005388"/>
          <p14:tracePt t="167678" x="3856038" y="5018088"/>
          <p14:tracePt t="169348" x="3879850" y="5005388"/>
          <p14:tracePt t="169356" x="3905250" y="4968875"/>
          <p14:tracePt t="169365" x="3930650" y="4930775"/>
          <p14:tracePt t="169381" x="3930650" y="4918075"/>
          <p14:tracePt t="169399" x="3930650" y="4905375"/>
          <p14:tracePt t="169415" x="3930650" y="4892675"/>
          <p14:tracePt t="170324" x="3930650" y="4868863"/>
          <p14:tracePt t="170334" x="3979863" y="4805363"/>
          <p14:tracePt t="170351" x="4092575" y="4618038"/>
          <p14:tracePt t="170368" x="4168775" y="4518025"/>
          <p14:tracePt t="170371" x="4192588" y="4479925"/>
          <p14:tracePt t="170385" x="4217988" y="4443413"/>
          <p14:tracePt t="170388" x="4243388" y="4405313"/>
          <p14:tracePt t="170402" x="4243388" y="4392613"/>
          <p14:tracePt t="170404" x="4243388" y="4379913"/>
          <p14:tracePt t="170419" x="4243388" y="4354513"/>
          <p14:tracePt t="170435" x="4256088" y="4354513"/>
          <p14:tracePt t="170451" x="4256088" y="4341813"/>
          <p14:tracePt t="171035" x="4256088" y="4330700"/>
          <p14:tracePt t="171044" x="4256088" y="4318000"/>
          <p14:tracePt t="171053" x="4256088" y="4305300"/>
          <p14:tracePt t="171069" x="4256088" y="4292600"/>
          <p14:tracePt t="171086" x="4256088" y="4279900"/>
          <p14:tracePt t="171468" x="4256088" y="4254500"/>
          <p14:tracePt t="171476" x="4217988" y="4205288"/>
          <p14:tracePt t="171488" x="4130675" y="4129088"/>
          <p14:tracePt t="171504" x="3917950" y="3916363"/>
          <p14:tracePt t="171507" x="3817938" y="3841750"/>
          <p14:tracePt t="171520" x="3730625" y="3754438"/>
          <p14:tracePt t="171523" x="3605213" y="3679825"/>
          <p14:tracePt t="171538" x="3479800" y="3590925"/>
          <p14:tracePt t="171555" x="3141663" y="3367088"/>
          <p14:tracePt t="171572" x="3041650" y="3303588"/>
          <p14:tracePt t="171588" x="2992438" y="3267075"/>
          <p14:tracePt t="171604" x="2967038" y="3241675"/>
          <p14:tracePt t="171621" x="2954338" y="3241675"/>
          <p14:tracePt t="171638" x="2954338" y="3228975"/>
          <p14:tracePt t="171804" x="2928938" y="3216275"/>
          <p14:tracePt t="171812" x="2916238" y="3216275"/>
          <p14:tracePt t="171821" x="2890838" y="3203575"/>
          <p14:tracePt t="171838" x="2841625" y="3190875"/>
          <p14:tracePt t="171855" x="2816225" y="3190875"/>
          <p14:tracePt t="171872" x="2803525" y="3190875"/>
          <p14:tracePt t="172676" x="2828925" y="3190875"/>
          <p14:tracePt t="172684" x="2879725" y="3190875"/>
          <p14:tracePt t="172692" x="2967038" y="3190875"/>
          <p14:tracePt t="172708" x="3141663" y="3228975"/>
          <p14:tracePt t="172724" x="3254375" y="3241675"/>
          <p14:tracePt t="172742" x="3354388" y="3254375"/>
          <p14:tracePt t="172757" x="3379788" y="3254375"/>
          <p14:tracePt t="172774" x="3392488" y="3254375"/>
          <p14:tracePt t="172790" x="3417888" y="3254375"/>
          <p14:tracePt t="175651" x="3429000" y="3254375"/>
          <p14:tracePt t="175660" x="3467100" y="3278188"/>
          <p14:tracePt t="175667" x="3554413" y="3316288"/>
          <p14:tracePt t="175683" x="3679825" y="3354388"/>
          <p14:tracePt t="175685" x="3767138" y="3390900"/>
          <p14:tracePt t="175699" x="3879850" y="3467100"/>
          <p14:tracePt t="175716" x="3943350" y="3490913"/>
          <p14:tracePt t="175732" x="3968750" y="3490913"/>
          <p14:tracePt t="175876" x="3979863" y="3490913"/>
          <p14:tracePt t="175883" x="4005263" y="3516313"/>
          <p14:tracePt t="175892" x="4043363" y="3529013"/>
          <p14:tracePt t="175899" x="4117975" y="3554413"/>
          <p14:tracePt t="175916" x="4181475" y="3579813"/>
          <p14:tracePt t="175932" x="4256088" y="3616325"/>
          <p14:tracePt t="175949" x="4294188" y="3629025"/>
          <p14:tracePt t="175965" x="4318000" y="3654425"/>
          <p14:tracePt t="175982" x="4343400" y="3692525"/>
          <p14:tracePt t="175999" x="4368800" y="3767138"/>
          <p14:tracePt t="176016" x="4381500" y="3867150"/>
          <p14:tracePt t="176020" x="4381500" y="3916363"/>
          <p14:tracePt t="176032" x="4381500" y="3954463"/>
          <p14:tracePt t="176035" x="4330700" y="4005263"/>
          <p14:tracePt t="176052" x="4281488" y="4054475"/>
          <p14:tracePt t="176067" x="4230688" y="4117975"/>
          <p14:tracePt t="176083" x="4205288" y="4167188"/>
          <p14:tracePt t="176099" x="4205288" y="4192588"/>
          <p14:tracePt t="176116" x="4205288" y="4205288"/>
          <p14:tracePt t="176134" x="4205288" y="4217988"/>
          <p14:tracePt t="176244" x="4205288" y="4192588"/>
          <p14:tracePt t="176252" x="4217988" y="4167188"/>
          <p14:tracePt t="176267" x="4230688" y="4141788"/>
          <p14:tracePt t="176283" x="4230688" y="4129088"/>
          <p14:tracePt t="176300" x="4256088" y="4129088"/>
          <p14:tracePt t="176332" x="4268788" y="4129088"/>
          <p14:tracePt t="176339" x="4294188" y="4129088"/>
          <p14:tracePt t="176350" x="4305300" y="4129088"/>
          <p14:tracePt t="176367" x="4343400" y="4117975"/>
          <p14:tracePt t="176384" x="4368800" y="4117975"/>
          <p14:tracePt t="176400" x="4418013" y="4117975"/>
          <p14:tracePt t="176418" x="4518025" y="4092575"/>
          <p14:tracePt t="176420" x="4568825" y="4092575"/>
          <p14:tracePt t="176434" x="4619625" y="4092575"/>
          <p14:tracePt t="176436" x="4656138" y="4092575"/>
          <p14:tracePt t="176451" x="4756150" y="4079875"/>
          <p14:tracePt t="176468" x="4868863" y="4067175"/>
          <p14:tracePt t="176484" x="4945063" y="4054475"/>
          <p14:tracePt t="176501" x="5019675" y="4054475"/>
          <p14:tracePt t="176517" x="5081588" y="4029075"/>
          <p14:tracePt t="176533" x="5132388" y="4017963"/>
          <p14:tracePt t="176550" x="5157788" y="4005263"/>
          <p14:tracePt t="176567" x="5157788" y="3992563"/>
          <p14:tracePt t="176584" x="5157788" y="3979863"/>
          <p14:tracePt t="176587" x="5157788" y="3967163"/>
          <p14:tracePt t="176601" x="5157788" y="3941763"/>
          <p14:tracePt t="176603" x="5157788" y="3905250"/>
          <p14:tracePt t="176618" x="5157788" y="3867150"/>
          <p14:tracePt t="176620" x="5106988" y="3792538"/>
          <p14:tracePt t="176635" x="4994275" y="3590925"/>
          <p14:tracePt t="176652" x="4856163" y="3328988"/>
          <p14:tracePt t="176668" x="4732338" y="3078163"/>
          <p14:tracePt t="176684" x="4594225" y="2852738"/>
          <p14:tracePt t="176701" x="4430713" y="2652713"/>
          <p14:tracePt t="176717" x="4281488" y="2478088"/>
          <p14:tracePt t="176734" x="4130675" y="2365375"/>
          <p14:tracePt t="176751" x="4017963" y="2303463"/>
          <p14:tracePt t="176768" x="3856038" y="2265363"/>
          <p14:tracePt t="176771" x="3756025" y="2252663"/>
          <p14:tracePt t="176785" x="3643313" y="2227263"/>
          <p14:tracePt t="176787" x="3541713" y="2201863"/>
          <p14:tracePt t="176800" x="3492500" y="2190750"/>
          <p14:tracePt t="176819" x="3441700" y="2152650"/>
          <p14:tracePt t="176835" x="3441700" y="2127250"/>
          <p14:tracePt t="176852" x="3417888" y="2114550"/>
          <p14:tracePt t="176868" x="3354388" y="2078038"/>
          <p14:tracePt t="176885" x="3192463" y="2027238"/>
          <p14:tracePt t="176901" x="2941638" y="1965325"/>
          <p14:tracePt t="176918" x="2490788" y="1889125"/>
          <p14:tracePt t="176935" x="1914525" y="1814513"/>
          <p14:tracePt t="176952" x="1327150" y="1739900"/>
          <p14:tracePt t="176956" x="1076325" y="1701800"/>
          <p14:tracePt t="176968" x="850900" y="1676400"/>
          <p14:tracePt t="176971" x="663575" y="1639888"/>
          <p14:tracePt t="176986" x="512763" y="1627188"/>
          <p14:tracePt t="176988" x="387350" y="1614488"/>
          <p14:tracePt t="177003" x="212725" y="1576388"/>
          <p14:tracePt t="177019" x="100013" y="1552575"/>
          <p14:tracePt t="177036" x="25400" y="1514475"/>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pPr marL="514350" indent="-514350">
              <a:buFont typeface="+mj-lt"/>
              <a:buAutoNum type="arabicPeriod" startAt="2"/>
            </a:pPr>
            <a:r>
              <a:rPr lang="en-US" sz="3200" b="1" dirty="0">
                <a:latin typeface="Alexandria" charset="0"/>
                <a:cs typeface="Alexandria" charset="0"/>
              </a:rPr>
              <a:t>NUMERICAL (QUANTITATIVE)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91844"/>
            <a:ext cx="10171169" cy="2706254"/>
          </a:xfrm>
          <a:prstGeom prst="rect">
            <a:avLst/>
          </a:prstGeom>
          <a:noFill/>
        </p:spPr>
        <p:txBody>
          <a:bodyPr wrap="square" rtlCol="0">
            <a:spAutoFit/>
          </a:bodyPr>
          <a:lstStyle/>
          <a:p>
            <a:pPr marL="514350" indent="-514350" algn="just">
              <a:lnSpc>
                <a:spcPct val="150000"/>
              </a:lnSpc>
              <a:buFont typeface="+mj-lt"/>
              <a:buAutoNum type="alphaUcPeriod" startAt="2"/>
            </a:pPr>
            <a:r>
              <a:rPr lang="en-US" sz="3200" b="1" dirty="0">
                <a:latin typeface="Alexandria"/>
              </a:rPr>
              <a:t>Continuous data:</a:t>
            </a:r>
          </a:p>
          <a:p>
            <a:pPr marL="742950" lvl="1" indent="-285750" algn="just">
              <a:lnSpc>
                <a:spcPct val="150000"/>
              </a:lnSpc>
              <a:buFont typeface="Arial" panose="020B0604020202020204" pitchFamily="34" charset="0"/>
              <a:buChar char="•"/>
            </a:pPr>
            <a:r>
              <a:rPr lang="en-US" sz="2800" dirty="0">
                <a:latin typeface="Alexandria"/>
              </a:rPr>
              <a:t>Occurs when there are no restrictions on the values a variable can take, allowing for fractions or decimals, such as weight or height.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4247241954"/>
      </p:ext>
    </p:extLst>
  </p:cSld>
  <p:clrMapOvr>
    <a:masterClrMapping/>
  </p:clrMapOvr>
  <mc:AlternateContent xmlns:mc="http://schemas.openxmlformats.org/markup-compatibility/2006" xmlns:p14="http://schemas.microsoft.com/office/powerpoint/2010/main">
    <mc:Choice Requires="p14">
      <p:transition p14:dur="10" advTm="185121"/>
    </mc:Choice>
    <mc:Fallback xmlns="">
      <p:transition advTm="1851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562" x="2027238" y="50800"/>
          <p14:tracePt t="573" x="2127250" y="100013"/>
          <p14:tracePt t="589" x="2416175" y="238125"/>
          <p14:tracePt t="606" x="2803525" y="412750"/>
          <p14:tracePt t="623" x="3341688" y="638175"/>
          <p14:tracePt t="639" x="4030663" y="863600"/>
          <p14:tracePt t="656" x="4881563" y="1076325"/>
          <p14:tracePt t="657" x="5307013" y="1163638"/>
          <p14:tracePt t="673" x="6021388" y="1238250"/>
          <p14:tracePt t="689" x="6634163" y="1314450"/>
          <p14:tracePt t="706" x="7134225" y="1363663"/>
          <p14:tracePt t="723" x="7572375" y="1389063"/>
          <p14:tracePt t="739" x="7848600" y="1389063"/>
          <p14:tracePt t="757" x="8110538" y="1389063"/>
          <p14:tracePt t="774" x="8335963" y="1389063"/>
          <p14:tracePt t="789" x="8499475" y="1389063"/>
          <p14:tracePt t="806" x="8599488" y="1389063"/>
          <p14:tracePt t="823" x="8661400" y="1389063"/>
          <p14:tracePt t="840" x="8674100" y="1389063"/>
          <p14:tracePt t="906" x="8686800" y="1389063"/>
          <p14:tracePt t="914" x="8699500" y="1389063"/>
          <p14:tracePt t="923" x="8724900" y="1389063"/>
          <p14:tracePt t="940" x="8837613" y="1389063"/>
          <p14:tracePt t="957" x="8950325" y="1389063"/>
          <p14:tracePt t="976" x="9050338" y="1389063"/>
          <p14:tracePt t="979" x="9099550" y="1401763"/>
          <p14:tracePt t="992" x="9150350" y="1401763"/>
          <p14:tracePt t="995" x="9212263" y="1401763"/>
          <p14:tracePt t="1009" x="9250363" y="1401763"/>
          <p14:tracePt t="1011" x="9288463" y="1401763"/>
          <p14:tracePt t="1025" x="9312275" y="1401763"/>
          <p14:tracePt t="1027" x="9337675" y="1401763"/>
          <p14:tracePt t="1043" x="9375775" y="1401763"/>
          <p14:tracePt t="1059" x="9413875" y="1401763"/>
          <p14:tracePt t="1076" x="9437688" y="1401763"/>
          <p14:tracePt t="1578" x="9413875" y="1401763"/>
          <p14:tracePt t="1586" x="9375775" y="1401763"/>
          <p14:tracePt t="1594" x="9350375" y="1401763"/>
          <p14:tracePt t="1609" x="9337675" y="1401763"/>
          <p14:tracePt t="1610" x="9312275" y="1401763"/>
          <p14:tracePt t="2138" x="9301163" y="1401763"/>
          <p14:tracePt t="2146" x="9288463" y="1401763"/>
          <p14:tracePt t="2153" x="9263063" y="1401763"/>
          <p14:tracePt t="2161" x="9224963" y="1401763"/>
          <p14:tracePt t="2177" x="9175750" y="1401763"/>
          <p14:tracePt t="2178" x="9124950" y="1401763"/>
          <p14:tracePt t="2194" x="9024938" y="1401763"/>
          <p14:tracePt t="2210" x="8986838" y="1401763"/>
          <p14:tracePt t="2211" x="8963025" y="1401763"/>
          <p14:tracePt t="2227" x="8912225" y="1401763"/>
          <p14:tracePt t="2244" x="8874125" y="1401763"/>
          <p14:tracePt t="2260" x="8850313" y="1401763"/>
          <p14:tracePt t="2277" x="8837613" y="1401763"/>
          <p14:tracePt t="2294" x="8799513" y="1401763"/>
          <p14:tracePt t="2311" x="8763000" y="1401763"/>
          <p14:tracePt t="2327" x="8712200" y="1401763"/>
          <p14:tracePt t="2344" x="8686800" y="1401763"/>
          <p14:tracePt t="2362" x="8674100" y="1401763"/>
          <p14:tracePt t="2377" x="8661400" y="1401763"/>
          <p14:tracePt t="2394" x="8650288" y="1401763"/>
          <p14:tracePt t="2410" x="8612188" y="1401763"/>
          <p14:tracePt t="2427" x="8561388" y="1401763"/>
          <p14:tracePt t="2444" x="8512175" y="1401763"/>
          <p14:tracePt t="2461" x="8474075" y="1401763"/>
          <p14:tracePt t="2478" x="8424863" y="1401763"/>
          <p14:tracePt t="2494" x="8335963" y="1401763"/>
          <p14:tracePt t="2511" x="8274050" y="1401763"/>
          <p14:tracePt t="2529" x="8235950" y="1401763"/>
          <p14:tracePt t="2545" x="8223250" y="1414463"/>
          <p14:tracePt t="2546" x="8212138" y="1414463"/>
          <p14:tracePt t="2562" x="8199438" y="1427163"/>
          <p14:tracePt t="2578" x="8174038" y="1450975"/>
          <p14:tracePt t="2594" x="8161338" y="1463675"/>
          <p14:tracePt t="2613" x="8135938" y="1489075"/>
          <p14:tracePt t="2634" x="8123238" y="1501775"/>
          <p14:tracePt t="2657" x="8110538" y="1501775"/>
          <p14:tracePt t="2674" x="8099425" y="1514475"/>
          <p14:tracePt t="2682" x="8086725" y="1514475"/>
          <p14:tracePt t="2695" x="8074025" y="1514475"/>
          <p14:tracePt t="2711" x="8048625" y="1514475"/>
          <p14:tracePt t="2728" x="8035925" y="1539875"/>
          <p14:tracePt t="2729" x="8010525" y="1539875"/>
          <p14:tracePt t="2745" x="7974013" y="1539875"/>
          <p14:tracePt t="2762" x="7874000" y="1552575"/>
          <p14:tracePt t="2778" x="7735888" y="1576388"/>
          <p14:tracePt t="2795" x="7597775" y="1589088"/>
          <p14:tracePt t="2811" x="7459663" y="1601788"/>
          <p14:tracePt t="2829" x="7323138" y="1614488"/>
          <p14:tracePt t="2845" x="7223125" y="1627188"/>
          <p14:tracePt t="2861" x="7159625" y="1627188"/>
          <p14:tracePt t="2878" x="7134225" y="1627188"/>
          <p14:tracePt t="2895" x="7123113" y="1627188"/>
          <p14:tracePt t="9467" x="7123113" y="1639888"/>
          <p14:tracePt t="9475" x="7123113" y="1663700"/>
          <p14:tracePt t="9483" x="7123113" y="1689100"/>
          <p14:tracePt t="9498" x="7110413" y="1727200"/>
          <p14:tracePt t="9515" x="7085013" y="1776413"/>
          <p14:tracePt t="9531" x="7072313" y="1789113"/>
          <p14:tracePt t="9548" x="7072313" y="1801813"/>
          <p14:tracePt t="9565" x="7059613" y="1814513"/>
          <p14:tracePt t="9581" x="7059613" y="1827213"/>
          <p14:tracePt t="9598" x="7046913" y="1827213"/>
          <p14:tracePt t="9803" x="7034213" y="1827213"/>
          <p14:tracePt t="9811" x="7010400" y="1827213"/>
          <p14:tracePt t="9819" x="6946900" y="1827213"/>
          <p14:tracePt t="9832" x="6859588" y="1827213"/>
          <p14:tracePt t="9835" x="6759575" y="1827213"/>
          <p14:tracePt t="9849" x="6672263" y="1827213"/>
          <p14:tracePt t="9851" x="6608763" y="1827213"/>
          <p14:tracePt t="9867" x="6434138" y="1814513"/>
          <p14:tracePt t="9883" x="6234113" y="1814513"/>
          <p14:tracePt t="9899" x="6070600" y="1814513"/>
          <p14:tracePt t="9916" x="5983288" y="1814513"/>
          <p14:tracePt t="9932" x="5957888" y="1814513"/>
          <p14:tracePt t="9949" x="5945188" y="1814513"/>
          <p14:tracePt t="11147" x="5921375" y="1814513"/>
          <p14:tracePt t="11155" x="5870575" y="1814513"/>
          <p14:tracePt t="11169" x="5795963" y="1801813"/>
          <p14:tracePt t="11171" x="5719763" y="1789113"/>
          <p14:tracePt t="11186" x="5583238" y="1765300"/>
          <p14:tracePt t="11203" x="5495925" y="1765300"/>
          <p14:tracePt t="11219" x="5457825" y="1765300"/>
          <p14:tracePt t="11236" x="5445125" y="1765300"/>
          <p14:tracePt t="13459" x="5457825" y="1765300"/>
          <p14:tracePt t="13467" x="5470525" y="1765300"/>
          <p14:tracePt t="13731" x="5483225" y="1765300"/>
          <p14:tracePt t="13739" x="5507038" y="1765300"/>
          <p14:tracePt t="13747" x="5519738" y="1752600"/>
          <p14:tracePt t="13758" x="5545138" y="1752600"/>
          <p14:tracePt t="13776" x="5619750" y="1739900"/>
          <p14:tracePt t="13779" x="5657850" y="1727200"/>
          <p14:tracePt t="13792" x="5719763" y="1714500"/>
          <p14:tracePt t="13795" x="5770563" y="1701800"/>
          <p14:tracePt t="13808" x="5821363" y="1689100"/>
          <p14:tracePt t="13811" x="5883275" y="1689100"/>
          <p14:tracePt t="13826" x="5957888" y="1663700"/>
          <p14:tracePt t="13843" x="6034088" y="1652588"/>
          <p14:tracePt t="13859" x="6083300" y="1627188"/>
          <p14:tracePt t="13876" x="6108700" y="1614488"/>
          <p14:tracePt t="13892" x="6121400" y="1614488"/>
          <p14:tracePt t="16611" x="6170613" y="1614488"/>
          <p14:tracePt t="16619" x="6334125" y="1601788"/>
          <p14:tracePt t="16634" x="7010400" y="1539875"/>
          <p14:tracePt t="16650" x="7523163" y="1527175"/>
          <p14:tracePt t="16667" x="7623175" y="1527175"/>
          <p14:tracePt t="16803" x="7635875" y="1527175"/>
          <p14:tracePt t="16811" x="7648575" y="1514475"/>
          <p14:tracePt t="16819" x="7673975" y="1501775"/>
          <p14:tracePt t="16834" x="7735888" y="1489075"/>
          <p14:tracePt t="16851" x="7761288" y="1489075"/>
          <p14:tracePt t="16931" x="7773988" y="1476375"/>
          <p14:tracePt t="16947" x="7785100" y="1476375"/>
          <p14:tracePt t="16955" x="7797800" y="1463675"/>
          <p14:tracePt t="16967" x="7810500" y="1463675"/>
          <p14:tracePt t="16987" x="7823200" y="1463675"/>
          <p14:tracePt t="17083" x="7835900" y="1463675"/>
          <p14:tracePt t="17091" x="7848600" y="1450975"/>
          <p14:tracePt t="17101" x="7886700" y="1439863"/>
          <p14:tracePt t="17117" x="7986713" y="1439863"/>
          <p14:tracePt t="17135" x="8086725" y="1439863"/>
          <p14:tracePt t="17151" x="8199438" y="1439863"/>
          <p14:tracePt t="17168" x="8248650" y="1439863"/>
          <p14:tracePt t="17171" x="8261350" y="1439863"/>
          <p14:tracePt t="17185" x="8274050" y="1439863"/>
          <p14:tracePt t="17355" x="8299450" y="1427163"/>
          <p14:tracePt t="17363" x="8324850" y="1427163"/>
          <p14:tracePt t="17371" x="8386763" y="1427163"/>
          <p14:tracePt t="17386" x="8548688" y="1427163"/>
          <p14:tracePt t="17403" x="8699500" y="1427163"/>
          <p14:tracePt t="17419" x="8837613" y="1414463"/>
          <p14:tracePt t="17435" x="8975725" y="1401763"/>
          <p14:tracePt t="17452" x="9099550" y="1376363"/>
          <p14:tracePt t="17468" x="9137650" y="1376363"/>
          <p14:tracePt t="17485" x="9150350" y="1376363"/>
          <p14:tracePt t="30883" x="9137650" y="1376363"/>
          <p14:tracePt t="30891" x="9063038" y="1401763"/>
          <p14:tracePt t="30904" x="8963025" y="1439863"/>
          <p14:tracePt t="30907" x="8824913" y="1501775"/>
          <p14:tracePt t="30921" x="8637588" y="1601788"/>
          <p14:tracePt t="30923" x="8424863" y="1701800"/>
          <p14:tracePt t="30937" x="8099425" y="1839913"/>
          <p14:tracePt t="30939" x="7685088" y="1989138"/>
          <p14:tracePt t="30955" x="6721475" y="2339975"/>
          <p14:tracePt t="30971" x="5795963" y="2652713"/>
          <p14:tracePt t="30987" x="5081588" y="2865438"/>
          <p14:tracePt t="31004" x="4694238" y="2941638"/>
          <p14:tracePt t="31020" x="4506913" y="2978150"/>
          <p14:tracePt t="31036" x="4468813" y="2978150"/>
          <p14:tracePt t="31055" x="4468813" y="2990850"/>
          <p14:tracePt t="31123" x="4456113" y="2990850"/>
          <p14:tracePt t="31131" x="4443413" y="3003550"/>
          <p14:tracePt t="31138" x="4406900" y="3003550"/>
          <p14:tracePt t="31155" x="4294188" y="3028950"/>
          <p14:tracePt t="31171" x="4168775" y="3028950"/>
          <p14:tracePt t="31188" x="3979863" y="3041650"/>
          <p14:tracePt t="31205" x="3730625" y="3065463"/>
          <p14:tracePt t="31221" x="3454400" y="3090863"/>
          <p14:tracePt t="31238" x="3228975" y="3141663"/>
          <p14:tracePt t="31255" x="3128963" y="3141663"/>
          <p14:tracePt t="31258" x="3103563" y="3154363"/>
          <p14:tracePt t="31271" x="3092450" y="3154363"/>
          <p14:tracePt t="31635" x="3092450" y="3165475"/>
          <p14:tracePt t="31643" x="3092450" y="3190875"/>
          <p14:tracePt t="31656" x="3092450" y="3216275"/>
          <p14:tracePt t="31658" x="3092450" y="3241675"/>
          <p14:tracePt t="31672" x="3103563" y="3267075"/>
          <p14:tracePt t="31689" x="3141663" y="3290888"/>
          <p14:tracePt t="31691" x="3154363" y="3290888"/>
          <p14:tracePt t="31707" x="3179763" y="3303588"/>
          <p14:tracePt t="31723" x="3205163" y="3303588"/>
          <p14:tracePt t="31738" x="3216275" y="3303588"/>
          <p14:tracePt t="31763" x="3228975" y="3303588"/>
          <p14:tracePt t="31779" x="3241675" y="3303588"/>
          <p14:tracePt t="31795" x="3267075" y="3303588"/>
          <p14:tracePt t="31806" x="3279775" y="3303588"/>
          <p14:tracePt t="31823" x="3292475" y="3303588"/>
          <p14:tracePt t="31839" x="3328988" y="3303588"/>
          <p14:tracePt t="31857" x="3367088" y="3278188"/>
          <p14:tracePt t="31859" x="3379788" y="3267075"/>
          <p14:tracePt t="31874" x="3405188" y="3254375"/>
          <p14:tracePt t="31890" x="3429000" y="3254375"/>
          <p14:tracePt t="31907" x="3441700" y="3254375"/>
          <p14:tracePt t="31923" x="3454400" y="3241675"/>
          <p14:tracePt t="32051" x="3441700" y="3241675"/>
          <p14:tracePt t="32058" x="3405188" y="3241675"/>
          <p14:tracePt t="32074" x="3228975" y="3254375"/>
          <p14:tracePt t="32090" x="2967038" y="3254375"/>
          <p14:tracePt t="32107" x="2690813" y="3254375"/>
          <p14:tracePt t="32124" x="2452688" y="3267075"/>
          <p14:tracePt t="32140" x="2328863" y="3278188"/>
          <p14:tracePt t="32157" x="2265363" y="3290888"/>
          <p14:tracePt t="32173" x="2228850" y="3303588"/>
          <p14:tracePt t="32190" x="2216150" y="3303588"/>
          <p14:tracePt t="32207" x="2203450" y="3316288"/>
          <p14:tracePt t="32347" x="2239963" y="3316288"/>
          <p14:tracePt t="32355" x="2303463" y="3316288"/>
          <p14:tracePt t="32363" x="2403475" y="3316288"/>
          <p14:tracePt t="32374" x="2528888" y="3316288"/>
          <p14:tracePt t="32391" x="2854325" y="3303588"/>
          <p14:tracePt t="32407" x="3167063" y="3303588"/>
          <p14:tracePt t="32425" x="3417888" y="3303588"/>
          <p14:tracePt t="32427" x="3492500" y="3303588"/>
          <p14:tracePt t="32442" x="3567113" y="3303588"/>
          <p14:tracePt t="32458" x="3579813" y="3303588"/>
          <p14:tracePt t="32571" x="3567113" y="3303588"/>
          <p14:tracePt t="32579" x="3554413" y="3303588"/>
          <p14:tracePt t="32591" x="3530600" y="3303588"/>
          <p14:tracePt t="32594" x="3517900" y="3303588"/>
          <p14:tracePt t="32608" x="3479800" y="3303588"/>
          <p14:tracePt t="32611" x="3429000" y="3303588"/>
          <p14:tracePt t="32625" x="3367088" y="3303588"/>
          <p14:tracePt t="32627" x="3279775" y="3303588"/>
          <p14:tracePt t="32642" x="3154363" y="3303588"/>
          <p14:tracePt t="32659" x="3116263" y="3303588"/>
          <p14:tracePt t="32675" x="3103563" y="3303588"/>
          <p14:tracePt t="32692" x="3092450" y="3303588"/>
          <p14:tracePt t="32708" x="3067050" y="3303588"/>
          <p14:tracePt t="32731" x="3054350" y="3303588"/>
          <p14:tracePt t="32742" x="3041650" y="3316288"/>
          <p14:tracePt t="32759" x="3028950" y="3316288"/>
          <p14:tracePt t="32775" x="3016250" y="3328988"/>
          <p14:tracePt t="32792" x="3003550" y="3341688"/>
          <p14:tracePt t="32819" x="2979738" y="3341688"/>
          <p14:tracePt t="32826" x="2967038" y="3354388"/>
          <p14:tracePt t="32842" x="2928938" y="3367088"/>
          <p14:tracePt t="32859" x="2916238" y="3378200"/>
          <p14:tracePt t="32876" x="2879725" y="3390900"/>
          <p14:tracePt t="32892" x="2867025" y="3403600"/>
          <p14:tracePt t="32908" x="2854325" y="3403600"/>
          <p14:tracePt t="32925" x="2828925" y="3416300"/>
          <p14:tracePt t="32942" x="2816225" y="3429000"/>
          <p14:tracePt t="32958" x="2803525" y="3429000"/>
          <p14:tracePt t="32995" x="2790825" y="3429000"/>
          <p14:tracePt t="33003" x="2778125" y="3429000"/>
          <p14:tracePt t="33019" x="2767013" y="3429000"/>
          <p14:tracePt t="33219" x="2767013" y="3416300"/>
          <p14:tracePt t="33226" x="2767013" y="3403600"/>
          <p14:tracePt t="33235" x="2767013" y="3390900"/>
          <p14:tracePt t="33243" x="2767013" y="3367088"/>
          <p14:tracePt t="33260" x="2767013" y="3341688"/>
          <p14:tracePt t="33276" x="2767013" y="3316288"/>
          <p14:tracePt t="33293" x="2767013" y="3303588"/>
          <p14:tracePt t="33310" x="2754313" y="3290888"/>
          <p14:tracePt t="33327" x="2754313" y="3278188"/>
          <p14:tracePt t="33343" x="2728913" y="3278188"/>
          <p14:tracePt t="33363" x="2716213" y="3278188"/>
          <p14:tracePt t="33377" x="2716213" y="3267075"/>
          <p14:tracePt t="33379" x="2716213" y="3254375"/>
          <p14:tracePt t="33394" x="2703513" y="3254375"/>
          <p14:tracePt t="33587" x="2716213" y="3241675"/>
          <p14:tracePt t="33594" x="2728913" y="3241675"/>
          <p14:tracePt t="33610" x="2741613" y="3241675"/>
          <p14:tracePt t="33619" x="2754313" y="3228975"/>
          <p14:tracePt t="33627" x="2767013" y="3228975"/>
          <p14:tracePt t="33644" x="2816225" y="3228975"/>
          <p14:tracePt t="33660" x="2916238" y="3228975"/>
          <p14:tracePt t="33677" x="3028950" y="3228975"/>
          <p14:tracePt t="33695" x="3092450" y="3228975"/>
          <p14:tracePt t="33711" x="3154363" y="3228975"/>
          <p14:tracePt t="33728" x="3179763" y="3228975"/>
          <p14:tracePt t="33730" x="3192463" y="3228975"/>
          <p14:tracePt t="33947" x="3179763" y="3228975"/>
          <p14:tracePt t="33955" x="3167063" y="3241675"/>
          <p14:tracePt t="33962" x="3116263" y="3254375"/>
          <p14:tracePt t="33979" x="2941638" y="3254375"/>
          <p14:tracePt t="33996" x="2654300" y="3254375"/>
          <p14:tracePt t="34012" x="2452688" y="3267075"/>
          <p14:tracePt t="34028" x="2365375" y="3278188"/>
          <p14:tracePt t="34045" x="2352675" y="3278188"/>
          <p14:tracePt t="34123" x="2339975" y="3278188"/>
          <p14:tracePt t="34155" x="2328863" y="3278188"/>
          <p14:tracePt t="34162" x="2316163" y="3278188"/>
          <p14:tracePt t="34170" x="2290763" y="3278188"/>
          <p14:tracePt t="34177" x="2239963" y="3290888"/>
          <p14:tracePt t="34194" x="2165350" y="3290888"/>
          <p14:tracePt t="34210" x="2127250" y="3290888"/>
          <p14:tracePt t="34227" x="2103438" y="3290888"/>
          <p14:tracePt t="34244" x="2065338" y="3290888"/>
          <p14:tracePt t="34261" x="2052638" y="3290888"/>
          <p14:tracePt t="34277" x="2039938" y="3290888"/>
          <p14:tracePt t="35075" x="2052638" y="3290888"/>
          <p14:tracePt t="35082" x="2078038" y="3290888"/>
          <p14:tracePt t="35091" x="2116138" y="3290888"/>
          <p14:tracePt t="35098" x="2165350" y="3290888"/>
          <p14:tracePt t="35115" x="2265363" y="3290888"/>
          <p14:tracePt t="35131" x="2316163" y="3290888"/>
          <p14:tracePt t="35323" x="2328863" y="3290888"/>
          <p14:tracePt t="35338" x="2352675" y="3290888"/>
          <p14:tracePt t="35347" x="2378075" y="3290888"/>
          <p14:tracePt t="35354" x="2416175" y="3290888"/>
          <p14:tracePt t="35365" x="2441575" y="3290888"/>
          <p14:tracePt t="35382" x="2490788" y="3290888"/>
          <p14:tracePt t="35399" x="2541588" y="3290888"/>
          <p14:tracePt t="35415" x="2603500" y="3290888"/>
          <p14:tracePt t="35432" x="2654300" y="3290888"/>
          <p14:tracePt t="35435" x="2678113" y="3290888"/>
          <p14:tracePt t="35449" x="2703513" y="3290888"/>
          <p14:tracePt t="35451" x="2716213" y="3290888"/>
          <p14:tracePt t="35466" x="2741613" y="3290888"/>
          <p14:tracePt t="35483" x="2754313" y="3290888"/>
          <p14:tracePt t="35500" x="2767013" y="3290888"/>
          <p14:tracePt t="35571" x="2778125" y="3290888"/>
          <p14:tracePt t="35579" x="2790825" y="3290888"/>
          <p14:tracePt t="35587" x="2816225" y="3290888"/>
          <p14:tracePt t="35598" x="2854325" y="3290888"/>
          <p14:tracePt t="35615" x="2979738" y="3290888"/>
          <p14:tracePt t="35631" x="3067050" y="3290888"/>
          <p14:tracePt t="35648" x="3167063" y="3290888"/>
          <p14:tracePt t="35650" x="3216275" y="3290888"/>
          <p14:tracePt t="35665" x="3292475" y="3290888"/>
          <p14:tracePt t="35666" x="3354388" y="3290888"/>
          <p14:tracePt t="35682" x="3454400" y="3290888"/>
          <p14:tracePt t="35698" x="3554413" y="3278188"/>
          <p14:tracePt t="35716" x="3630613" y="3278188"/>
          <p14:tracePt t="35732" x="3705225" y="3278188"/>
          <p14:tracePt t="35749" x="3730625" y="3278188"/>
          <p14:tracePt t="35766" x="3743325" y="3278188"/>
          <p14:tracePt t="35963" x="3767138" y="3278188"/>
          <p14:tracePt t="35971" x="3792538" y="3278188"/>
          <p14:tracePt t="35983" x="3830638" y="3278188"/>
          <p14:tracePt t="35986" x="3892550" y="3278188"/>
          <p14:tracePt t="36001" x="3956050" y="3278188"/>
          <p14:tracePt t="36003" x="4030663" y="3278188"/>
          <p14:tracePt t="36018" x="4068763" y="3278188"/>
          <p14:tracePt t="36020" x="4092575" y="3278188"/>
          <p14:tracePt t="36034" x="4156075" y="3290888"/>
          <p14:tracePt t="36050" x="4205288" y="3290888"/>
          <p14:tracePt t="36067" x="4243388" y="3290888"/>
          <p14:tracePt t="36084" x="4281488" y="3303588"/>
          <p14:tracePt t="36101" x="4305300" y="3303588"/>
          <p14:tracePt t="36117" x="4318000" y="3303588"/>
          <p14:tracePt t="36387" x="4343400" y="3303588"/>
          <p14:tracePt t="36395" x="4368800" y="3303588"/>
          <p14:tracePt t="36402" x="4394200" y="3303588"/>
          <p14:tracePt t="39947" x="4406900" y="3303588"/>
          <p14:tracePt t="39955" x="4430713" y="3303588"/>
          <p14:tracePt t="39962" x="4456113" y="3303588"/>
          <p14:tracePt t="39978" x="4468813" y="3303588"/>
          <p14:tracePt t="39995" x="4494213" y="3290888"/>
          <p14:tracePt t="40011" x="4556125" y="3290888"/>
          <p14:tracePt t="40028" x="4694238" y="3290888"/>
          <p14:tracePt t="40044" x="4868863" y="3290888"/>
          <p14:tracePt t="40060" x="5057775" y="3290888"/>
          <p14:tracePt t="40077" x="5232400" y="3290888"/>
          <p14:tracePt t="40094" x="5345113" y="3290888"/>
          <p14:tracePt t="40111" x="5457825" y="3290888"/>
          <p14:tracePt t="40114" x="5483225" y="3290888"/>
          <p14:tracePt t="40128" x="5507038" y="3290888"/>
          <p14:tracePt t="40145" x="5557838" y="3290888"/>
          <p14:tracePt t="40147" x="5595938" y="3290888"/>
          <p14:tracePt t="40162" x="5607050" y="3303588"/>
          <p14:tracePt t="40164" x="5619750" y="3316288"/>
          <p14:tracePt t="40178" x="5645150" y="3316288"/>
          <p14:tracePt t="40475" x="5657850" y="3316288"/>
          <p14:tracePt t="40483" x="5670550" y="3341688"/>
          <p14:tracePt t="40495" x="5708650" y="3367088"/>
          <p14:tracePt t="40498" x="5795963" y="3416300"/>
          <p14:tracePt t="40513" x="5908675" y="3479800"/>
          <p14:tracePt t="40515" x="5995988" y="3541713"/>
          <p14:tracePt t="40529" x="6096000" y="3616325"/>
          <p14:tracePt t="40531" x="6183313" y="3679825"/>
          <p14:tracePt t="40546" x="6334125" y="3829050"/>
          <p14:tracePt t="40563" x="6446838" y="3941763"/>
          <p14:tracePt t="40578" x="6534150" y="4067175"/>
          <p14:tracePt t="40596" x="6572250" y="4129088"/>
          <p14:tracePt t="40613" x="6596063" y="4217988"/>
          <p14:tracePt t="40628" x="6621463" y="4267200"/>
          <p14:tracePt t="40645" x="6634163" y="4330700"/>
          <p14:tracePt t="40663" x="6659563" y="4367213"/>
          <p14:tracePt t="40679" x="6659563" y="4379913"/>
          <p14:tracePt t="40682" x="6659563" y="4392613"/>
          <p14:tracePt t="40707" x="6659563" y="4405313"/>
          <p14:tracePt t="41091" x="6659563" y="4392613"/>
          <p14:tracePt t="41099" x="6696075" y="4367213"/>
          <p14:tracePt t="41115" x="6759575" y="4279900"/>
          <p14:tracePt t="41131" x="6808788" y="4192588"/>
          <p14:tracePt t="41147" x="6846888" y="4141788"/>
          <p14:tracePt t="41164" x="6872288" y="4105275"/>
          <p14:tracePt t="41180" x="6884988" y="4067175"/>
          <p14:tracePt t="42307" x="6884988" y="4092575"/>
          <p14:tracePt t="42315" x="6884988" y="4129088"/>
          <p14:tracePt t="42323" x="6884988" y="4154488"/>
          <p14:tracePt t="42333" x="6884988" y="4167188"/>
          <p14:tracePt t="42350" x="6884988" y="4179888"/>
          <p14:tracePt t="42368" x="6884988" y="4205288"/>
          <p14:tracePt t="42779" x="6897688" y="4205288"/>
          <p14:tracePt t="42786" x="6910388" y="4205288"/>
          <p14:tracePt t="43194" x="6934200" y="4205288"/>
          <p14:tracePt t="43202" x="6972300" y="4205288"/>
          <p14:tracePt t="43210" x="6997700" y="4217988"/>
          <p14:tracePt t="43219" x="7010400" y="4217988"/>
          <p14:tracePt t="43236" x="7021513" y="4217988"/>
          <p14:tracePt t="43499" x="7021513" y="4230688"/>
          <p14:tracePt t="43515" x="7010400" y="4230688"/>
          <p14:tracePt t="43523" x="6972300" y="4230688"/>
          <p14:tracePt t="43537" x="6910388" y="4230688"/>
          <p14:tracePt t="43539" x="6834188" y="4217988"/>
          <p14:tracePt t="43554" x="6672263" y="4192588"/>
          <p14:tracePt t="43571" x="6521450" y="4167188"/>
          <p14:tracePt t="43587" x="6434138" y="4141788"/>
          <p14:tracePt t="43603" x="6359525" y="4129088"/>
          <p14:tracePt t="43620" x="6296025" y="4117975"/>
          <p14:tracePt t="43636" x="6259513" y="4117975"/>
          <p14:tracePt t="43653" x="6221413" y="4117975"/>
          <p14:tracePt t="43671" x="6208713" y="4117975"/>
          <p14:tracePt t="43707" x="6196013" y="4105275"/>
          <p14:tracePt t="43715" x="6183313" y="4105275"/>
          <p14:tracePt t="43723" x="6170613" y="4105275"/>
          <p14:tracePt t="43738" x="6134100" y="4105275"/>
          <p14:tracePt t="43754" x="6121400" y="4105275"/>
          <p14:tracePt t="46946" x="6146800" y="4105275"/>
          <p14:tracePt t="46955" x="6157913" y="4105275"/>
          <p14:tracePt t="46963" x="6170613" y="4105275"/>
          <p14:tracePt t="51115" x="6183313" y="4105275"/>
          <p14:tracePt t="51122" x="6196013" y="4105275"/>
          <p14:tracePt t="51130" x="6208713" y="4105275"/>
          <p14:tracePt t="51147" x="6221413" y="4105275"/>
          <p14:tracePt t="51156" x="6259513" y="4105275"/>
          <p14:tracePt t="51173" x="6359525" y="4105275"/>
          <p14:tracePt t="51189" x="6408738" y="4117975"/>
          <p14:tracePt t="51207" x="6434138" y="4129088"/>
          <p14:tracePt t="51595" x="6434138" y="4141788"/>
          <p14:tracePt t="51643" x="6421438" y="4141788"/>
          <p14:tracePt t="51715" x="6408738" y="4141788"/>
          <p14:tracePt t="51723" x="6370638" y="4141788"/>
          <p14:tracePt t="51730" x="6308725" y="4105275"/>
          <p14:tracePt t="51741" x="6270625" y="4079875"/>
          <p14:tracePt t="51757" x="6246813" y="4054475"/>
          <p14:tracePt t="53467" x="6259513" y="4054475"/>
          <p14:tracePt t="53475" x="6296025" y="4054475"/>
          <p14:tracePt t="53483" x="6334125" y="4054475"/>
          <p14:tracePt t="53496" x="6370638" y="4054475"/>
          <p14:tracePt t="53499" x="6383338" y="4054475"/>
          <p14:tracePt t="53513" x="6396038" y="4054475"/>
          <p14:tracePt t="53516" x="6408738" y="4054475"/>
          <p14:tracePt t="53611" x="6434138" y="4041775"/>
          <p14:tracePt t="53619" x="6434138" y="4029075"/>
          <p14:tracePt t="53629" x="6446838" y="4017963"/>
          <p14:tracePt t="53646" x="6446838" y="4005263"/>
          <p14:tracePt t="63354" x="6434138" y="4029075"/>
          <p14:tracePt t="63362" x="6408738" y="4067175"/>
          <p14:tracePt t="63370" x="6359525" y="4105275"/>
          <p14:tracePt t="63386" x="6308725" y="4179888"/>
          <p14:tracePt t="63403" x="6259513" y="4230688"/>
          <p14:tracePt t="63420" x="6221413" y="4279900"/>
          <p14:tracePt t="63437" x="6183313" y="4354513"/>
          <p14:tracePt t="63453" x="6146800" y="4392613"/>
          <p14:tracePt t="63470" x="6121400" y="4418013"/>
          <p14:tracePt t="63487" x="6096000" y="4454525"/>
          <p14:tracePt t="63503" x="6083300" y="4467225"/>
          <p14:tracePt t="63505" x="6083300" y="4479925"/>
          <p14:tracePt t="63602" x="6083300" y="4505325"/>
          <p14:tracePt t="63610" x="6070600" y="4518025"/>
          <p14:tracePt t="63622" x="6070600" y="4530725"/>
          <p14:tracePt t="63639" x="6057900" y="4543425"/>
          <p14:tracePt t="63642" x="6057900" y="4567238"/>
          <p14:tracePt t="63656" x="6057900" y="4579938"/>
          <p14:tracePt t="63658" x="6057900" y="4592638"/>
          <p14:tracePt t="63673" x="6057900" y="4605338"/>
          <p14:tracePt t="63676" x="6057900" y="4618038"/>
          <p14:tracePt t="63689" x="6045200" y="4630738"/>
          <p14:tracePt t="63691" x="6034088" y="4643438"/>
          <p14:tracePt t="63706" x="6034088" y="4656138"/>
          <p14:tracePt t="63723" x="6034088" y="4692650"/>
          <p14:tracePt t="63739" x="6034088" y="4718050"/>
          <p14:tracePt t="63756" x="6034088" y="4756150"/>
          <p14:tracePt t="63772" x="6034088" y="4768850"/>
          <p14:tracePt t="63789" x="6034088" y="4779963"/>
          <p14:tracePt t="63806" x="6021388" y="4792663"/>
          <p14:tracePt t="63823" x="6021388" y="4805363"/>
          <p14:tracePt t="63826" x="6021388" y="4818063"/>
          <p14:tracePt t="63842" x="6021388" y="4843463"/>
          <p14:tracePt t="63858" x="6008688" y="4856163"/>
          <p14:tracePt t="63874" x="6008688" y="4879975"/>
          <p14:tracePt t="63890" x="6008688" y="4930775"/>
          <p14:tracePt t="63906" x="5995988" y="4968875"/>
          <p14:tracePt t="63923" x="5995988" y="5005388"/>
          <p14:tracePt t="63940" x="5995988" y="5018088"/>
          <p14:tracePt t="63956" x="5995988" y="5043488"/>
          <p14:tracePt t="63973" x="5995988" y="5056188"/>
          <p14:tracePt t="64274" x="6008688" y="5081588"/>
          <p14:tracePt t="64282" x="6070600" y="5092700"/>
          <p14:tracePt t="64290" x="6121400" y="5118100"/>
          <p14:tracePt t="64307" x="6234113" y="5143500"/>
          <p14:tracePt t="64324" x="6270625" y="5156200"/>
          <p14:tracePt t="64341" x="6308725" y="5156200"/>
          <p14:tracePt t="64357" x="6334125" y="5168900"/>
          <p14:tracePt t="64374" x="6359525" y="5168900"/>
          <p14:tracePt t="64391" x="6359525" y="5181600"/>
          <p14:tracePt t="64914" x="6346825" y="5168900"/>
          <p14:tracePt t="64922" x="6270625" y="5081588"/>
          <p14:tracePt t="64931" x="6196013" y="4992688"/>
          <p14:tracePt t="64943" x="6121400" y="4918075"/>
          <p14:tracePt t="64959" x="6034088" y="4805363"/>
          <p14:tracePt t="64976" x="5957888" y="4743450"/>
          <p14:tracePt t="64978" x="5945188" y="4705350"/>
          <p14:tracePt t="64992" x="5921375" y="4679950"/>
          <p14:tracePt t="64994" x="5908675" y="4667250"/>
          <p14:tracePt t="65010" x="5895975" y="4643438"/>
          <p14:tracePt t="65025" x="5883275" y="4630738"/>
          <p14:tracePt t="65041" x="5883275" y="4605338"/>
          <p14:tracePt t="65058" x="5883275" y="4592638"/>
          <p14:tracePt t="65074" x="5883275" y="4554538"/>
          <p14:tracePt t="65093" x="5870575" y="4518025"/>
          <p14:tracePt t="65110" x="5870575" y="4492625"/>
          <p14:tracePt t="65126" x="5870575" y="4454525"/>
          <p14:tracePt t="65143" x="5870575" y="4430713"/>
          <p14:tracePt t="65146" x="5870575" y="4405313"/>
          <p14:tracePt t="65160" x="5870575" y="4392613"/>
          <p14:tracePt t="65177" x="5870575" y="4379913"/>
          <p14:tracePt t="65179" x="5870575" y="4367213"/>
          <p14:tracePt t="65195" x="5870575" y="4354513"/>
          <p14:tracePt t="65211" x="5870575" y="4341813"/>
          <p14:tracePt t="65227" x="5870575" y="4330700"/>
          <p14:tracePt t="65243" x="5870575" y="4318000"/>
          <p14:tracePt t="65394" x="5883275" y="4318000"/>
          <p14:tracePt t="65402" x="5895975" y="4318000"/>
          <p14:tracePt t="65411" x="5932488" y="4318000"/>
          <p14:tracePt t="65427" x="5995988" y="4318000"/>
          <p14:tracePt t="65444" x="6057900" y="4341813"/>
          <p14:tracePt t="65459" x="6121400" y="4367213"/>
          <p14:tracePt t="65476" x="6170613" y="4392613"/>
          <p14:tracePt t="65494" x="6234113" y="4418013"/>
          <p14:tracePt t="65511" x="6259513" y="4430713"/>
          <p14:tracePt t="65527" x="6296025" y="4430713"/>
          <p14:tracePt t="65545" x="6308725" y="4443413"/>
          <p14:tracePt t="65547" x="6321425" y="4443413"/>
          <p14:tracePt t="65579" x="6334125" y="4454525"/>
          <p14:tracePt t="65586" x="6346825" y="4467225"/>
          <p14:tracePt t="65594" x="6359525" y="4467225"/>
          <p14:tracePt t="65611" x="6370638" y="4492625"/>
          <p14:tracePt t="65628" x="6396038" y="4505325"/>
          <p14:tracePt t="65644" x="6408738" y="4530725"/>
          <p14:tracePt t="65661" x="6446838" y="4567238"/>
          <p14:tracePt t="65677" x="6472238" y="4592638"/>
          <p14:tracePt t="65694" x="6496050" y="4618038"/>
          <p14:tracePt t="65711" x="6521450" y="4656138"/>
          <p14:tracePt t="65714" x="6534150" y="4656138"/>
          <p14:tracePt t="65728" x="6546850" y="4667250"/>
          <p14:tracePt t="65730" x="6572250" y="4679950"/>
          <p14:tracePt t="65743" x="6584950" y="4718050"/>
          <p14:tracePt t="65745" x="6596063" y="4743450"/>
          <p14:tracePt t="65760" x="6608763" y="4756150"/>
          <p14:tracePt t="65761" x="6608763" y="4768850"/>
          <p14:tracePt t="65776" x="6621463" y="4768850"/>
          <p14:tracePt t="77898" x="6646863" y="4768850"/>
          <p14:tracePt t="77906" x="6672263" y="4768850"/>
          <p14:tracePt t="77915" x="6684963" y="4768850"/>
          <p14:tracePt t="77926" x="6708775" y="4768850"/>
          <p14:tracePt t="77943" x="6772275" y="4768850"/>
          <p14:tracePt t="77946" x="6784975" y="4768850"/>
          <p14:tracePt t="77962" x="6797675" y="4768850"/>
          <p14:tracePt t="78330" x="6772275" y="4768850"/>
          <p14:tracePt t="78338" x="6696075" y="4779963"/>
          <p14:tracePt t="78346" x="6621463" y="4792663"/>
          <p14:tracePt t="78361" x="6434138" y="4818063"/>
          <p14:tracePt t="78378" x="6283325" y="4830763"/>
          <p14:tracePt t="78394" x="6157913" y="4856163"/>
          <p14:tracePt t="78411" x="6045200" y="4879975"/>
          <p14:tracePt t="78428" x="5970588" y="4892675"/>
          <p14:tracePt t="78444" x="5945188" y="4892675"/>
          <p14:tracePt t="78461" x="5921375" y="4892675"/>
          <p14:tracePt t="78531" x="5895975" y="4892675"/>
          <p14:tracePt t="78538" x="5845175" y="4892675"/>
          <p14:tracePt t="78546" x="5770563" y="4892675"/>
          <p14:tracePt t="78562" x="5595938" y="4818063"/>
          <p14:tracePt t="78578" x="5407025" y="4743450"/>
          <p14:tracePt t="78595" x="5194300" y="4679950"/>
          <p14:tracePt t="78612" x="5045075" y="4643438"/>
          <p14:tracePt t="78627" x="4981575" y="4630738"/>
          <p14:tracePt t="78644" x="4932363" y="4630738"/>
          <p14:tracePt t="78662" x="4881563" y="4630738"/>
          <p14:tracePt t="78679" x="4781550" y="4618038"/>
          <p14:tracePt t="78695" x="4681538" y="4592638"/>
          <p14:tracePt t="78698" x="4619625" y="4579938"/>
          <p14:tracePt t="78712" x="4556125" y="4554538"/>
          <p14:tracePt t="78714" x="4494213" y="4554538"/>
          <p14:tracePt t="78729" x="4394200" y="4530725"/>
          <p14:tracePt t="78746" x="4243388" y="4492625"/>
          <p14:tracePt t="78762" x="4117975" y="4467225"/>
          <p14:tracePt t="78779" x="3979863" y="4454525"/>
          <p14:tracePt t="78796" x="3843338" y="4430713"/>
          <p14:tracePt t="78812" x="3717925" y="4418013"/>
          <p14:tracePt t="78828" x="3605213" y="4392613"/>
          <p14:tracePt t="78846" x="3530600" y="4354513"/>
          <p14:tracePt t="78863" x="3454400" y="4330700"/>
          <p14:tracePt t="78866" x="3417888" y="4318000"/>
          <p14:tracePt t="78878" x="3392488" y="4305300"/>
          <p14:tracePt t="78894" x="3354388" y="4267200"/>
          <p14:tracePt t="78911" x="3317875" y="4230688"/>
          <p14:tracePt t="78913" x="3305175" y="4217988"/>
          <p14:tracePt t="78928" x="3292475" y="4179888"/>
          <p14:tracePt t="78929" x="3292475" y="4154488"/>
          <p14:tracePt t="78945" x="3267075" y="4129088"/>
          <p14:tracePt t="78961" x="3267075" y="4105275"/>
          <p14:tracePt t="79018" x="3267075" y="4092575"/>
          <p14:tracePt t="79034" x="3267075" y="4079875"/>
          <p14:tracePt t="79042" x="3254375" y="4079875"/>
          <p14:tracePt t="79050" x="3254375" y="4067175"/>
          <p14:tracePt t="79063" x="3254375" y="4054475"/>
          <p14:tracePt t="79066" x="3241675" y="4029075"/>
          <p14:tracePt t="79080" x="3228975" y="4017963"/>
          <p14:tracePt t="79082" x="3216275" y="4005263"/>
          <p14:tracePt t="79096" x="3192463" y="3967163"/>
          <p14:tracePt t="79098" x="3179763" y="3941763"/>
          <p14:tracePt t="79114" x="3141663" y="3905250"/>
          <p14:tracePt t="79130" x="3079750" y="3854450"/>
          <p14:tracePt t="79146" x="3003550" y="3779838"/>
          <p14:tracePt t="79163" x="2916238" y="3703638"/>
          <p14:tracePt t="79184" x="2803525" y="3616325"/>
          <p14:tracePt t="79196" x="2667000" y="3541713"/>
          <p14:tracePt t="79213" x="2565400" y="3490913"/>
          <p14:tracePt t="79230" x="2528888" y="3454400"/>
          <p14:tracePt t="79247" x="2490788" y="3441700"/>
          <p14:tracePt t="79250" x="2478088" y="3441700"/>
          <p14:tracePt t="79266" x="2465388" y="3441700"/>
          <p14:tracePt t="79754" x="2478088" y="3441700"/>
          <p14:tracePt t="79762" x="2554288" y="3441700"/>
          <p14:tracePt t="79770" x="2690813" y="3441700"/>
          <p14:tracePt t="79781" x="2854325" y="3441700"/>
          <p14:tracePt t="79798" x="3116263" y="3441700"/>
          <p14:tracePt t="79815" x="3367088" y="3441700"/>
          <p14:tracePt t="79817" x="3492500" y="3441700"/>
          <p14:tracePt t="79831" x="3592513" y="3441700"/>
          <p14:tracePt t="79835" x="3692525" y="3441700"/>
          <p14:tracePt t="79848" x="3792538" y="3441700"/>
          <p14:tracePt t="79850" x="3867150" y="3441700"/>
          <p14:tracePt t="79865" x="4043363" y="3416300"/>
          <p14:tracePt t="79882" x="4181475" y="3416300"/>
          <p14:tracePt t="79898" x="4318000" y="3416300"/>
          <p14:tracePt t="79915" x="4394200" y="3416300"/>
          <p14:tracePt t="79932" x="4443413" y="3416300"/>
          <p14:tracePt t="79948" x="4481513" y="3416300"/>
          <p14:tracePt t="80074" x="4494213" y="3416300"/>
          <p14:tracePt t="80082" x="4506913" y="3416300"/>
          <p14:tracePt t="80090" x="4518025" y="3416300"/>
          <p14:tracePt t="80098" x="4556125" y="3416300"/>
          <p14:tracePt t="80115" x="4656138" y="3416300"/>
          <p14:tracePt t="80131" x="4732338" y="3403600"/>
          <p14:tracePt t="80148" x="4794250" y="3403600"/>
          <p14:tracePt t="80166" x="4843463" y="3403600"/>
          <p14:tracePt t="80182" x="4881563" y="3403600"/>
          <p14:tracePt t="80199" x="4919663" y="3390900"/>
          <p14:tracePt t="80202" x="4945063" y="3378200"/>
          <p14:tracePt t="80216" x="4956175" y="3378200"/>
          <p14:tracePt t="80233" x="4981575" y="3378200"/>
          <p14:tracePt t="80236" x="4994275" y="3378200"/>
          <p14:tracePt t="80250" x="5006975" y="3378200"/>
          <p14:tracePt t="80266" x="5019675" y="3378200"/>
          <p14:tracePt t="81018" x="4981575" y="3378200"/>
          <p14:tracePt t="81026" x="4906963" y="3367088"/>
          <p14:tracePt t="81034" x="4806950" y="3328988"/>
          <p14:tracePt t="81051" x="4656138" y="3278188"/>
          <p14:tracePt t="81068" x="4630738" y="3278188"/>
          <p14:tracePt t="81084" x="4619625" y="3278188"/>
          <p14:tracePt t="81101" x="4606925" y="3278188"/>
          <p14:tracePt t="81117" x="4594225" y="3278188"/>
          <p14:tracePt t="81135" x="4568825" y="3278188"/>
          <p14:tracePt t="81138" x="4556125" y="3278188"/>
          <p14:tracePt t="81152" x="4543425" y="3278188"/>
          <p14:tracePt t="81154" x="4530725" y="3278188"/>
          <p14:tracePt t="81168" x="4506913" y="3278188"/>
          <p14:tracePt t="81170" x="4494213" y="3278188"/>
          <p14:tracePt t="81186" x="4443413" y="3290888"/>
          <p14:tracePt t="81202" x="4406900" y="3290888"/>
          <p14:tracePt t="81218" x="4330700" y="3303588"/>
          <p14:tracePt t="81235" x="4156075" y="3303588"/>
          <p14:tracePt t="81251" x="3905250" y="3303588"/>
          <p14:tracePt t="81267" x="3630613" y="3303588"/>
          <p14:tracePt t="81285" x="3405188" y="3303588"/>
          <p14:tracePt t="81302" x="3279775" y="3303588"/>
          <p14:tracePt t="81319" x="3205163" y="3303588"/>
          <p14:tracePt t="81322" x="3179763" y="3303588"/>
          <p14:tracePt t="81335" x="3141663" y="3303588"/>
          <p14:tracePt t="81338" x="3103563" y="3303588"/>
          <p14:tracePt t="81352" x="3067050" y="3303588"/>
          <p14:tracePt t="81355" x="3041650" y="3303588"/>
          <p14:tracePt t="81370" x="3016250" y="3303588"/>
          <p14:tracePt t="81386" x="3003550" y="3303588"/>
          <p14:tracePt t="83874" x="3028950" y="3316288"/>
          <p14:tracePt t="83882" x="3079750" y="3354388"/>
          <p14:tracePt t="83891" x="3192463" y="3390900"/>
          <p14:tracePt t="83908" x="3417888" y="3503613"/>
          <p14:tracePt t="83925" x="3579813" y="3616325"/>
          <p14:tracePt t="83942" x="3679825" y="3692525"/>
          <p14:tracePt t="83959" x="3730625" y="3729038"/>
          <p14:tracePt t="83961" x="3743325" y="3741738"/>
          <p14:tracePt t="83975" x="3743325" y="3767138"/>
          <p14:tracePt t="83978" x="3756025" y="3779838"/>
          <p14:tracePt t="83992" x="3767138" y="3792538"/>
          <p14:tracePt t="84010" x="3779838" y="3803650"/>
          <p14:tracePt t="84114" x="3779838" y="3816350"/>
          <p14:tracePt t="84130" x="3792538" y="3841750"/>
          <p14:tracePt t="84138" x="3805238" y="3841750"/>
          <p14:tracePt t="84146" x="3805238" y="3854450"/>
          <p14:tracePt t="84159" x="3805238" y="3892550"/>
          <p14:tracePt t="84162" x="3805238" y="3916363"/>
          <p14:tracePt t="84176" x="3805238" y="3954463"/>
          <p14:tracePt t="84178" x="3805238" y="4005263"/>
          <p14:tracePt t="84193" x="3805238" y="4092575"/>
          <p14:tracePt t="84210" x="3805238" y="4192588"/>
          <p14:tracePt t="84226" x="3792538" y="4267200"/>
          <p14:tracePt t="84243" x="3792538" y="4318000"/>
          <p14:tracePt t="84259" x="3779838" y="4367213"/>
          <p14:tracePt t="84276" x="3779838" y="4405313"/>
          <p14:tracePt t="84293" x="3779838" y="4418013"/>
          <p14:tracePt t="84310" x="3767138" y="4443413"/>
          <p14:tracePt t="84326" x="3756025" y="4454525"/>
          <p14:tracePt t="84343" x="3756025" y="4467225"/>
          <p14:tracePt t="84506" x="3743325" y="4467225"/>
          <p14:tracePt t="84970" x="3779838" y="4467225"/>
          <p14:tracePt t="84977" x="3843338" y="4467225"/>
          <p14:tracePt t="84986" x="3917950" y="4467225"/>
          <p14:tracePt t="84995" x="4005263" y="4467225"/>
          <p14:tracePt t="85012" x="4117975" y="4492625"/>
          <p14:tracePt t="85028" x="4217988" y="4492625"/>
          <p14:tracePt t="85044" x="4356100" y="4505325"/>
          <p14:tracePt t="85062" x="4443413" y="4505325"/>
          <p14:tracePt t="85078" x="4481513" y="4505325"/>
          <p14:tracePt t="85095" x="4494213" y="4505325"/>
          <p14:tracePt t="86698" x="4494213" y="4467225"/>
          <p14:tracePt t="86706" x="4494213" y="4443413"/>
          <p14:tracePt t="86715" x="4481513" y="4430713"/>
          <p14:tracePt t="86732" x="4456113" y="4405313"/>
          <p14:tracePt t="86749" x="4456113" y="4392613"/>
          <p14:tracePt t="87002" x="4456113" y="4379913"/>
          <p14:tracePt t="87010" x="4443413" y="4379913"/>
          <p14:tracePt t="87018" x="4443413" y="4367213"/>
          <p14:tracePt t="87034" x="4443413" y="4354513"/>
          <p14:tracePt t="87050" x="4443413" y="4341813"/>
          <p14:tracePt t="87067" x="4430713" y="4330700"/>
          <p14:tracePt t="87083" x="4430713" y="4305300"/>
          <p14:tracePt t="87100" x="4406900" y="4279900"/>
          <p14:tracePt t="87117" x="4394200" y="4230688"/>
          <p14:tracePt t="87134" x="4381500" y="4192588"/>
          <p14:tracePt t="87150" x="4381500" y="4154488"/>
          <p14:tracePt t="87167" x="4356100" y="4117975"/>
          <p14:tracePt t="87170" x="4356100" y="4105275"/>
          <p14:tracePt t="87183" x="4343400" y="4092575"/>
          <p14:tracePt t="87186" x="4343400" y="4067175"/>
          <p14:tracePt t="87202" x="4318000" y="4041775"/>
          <p14:tracePt t="87218" x="4305300" y="4005263"/>
          <p14:tracePt t="87234" x="4294188" y="3954463"/>
          <p14:tracePt t="87251" x="4281488" y="3916363"/>
          <p14:tracePt t="87267" x="4268788" y="3879850"/>
          <p14:tracePt t="87284" x="4256088" y="3841750"/>
          <p14:tracePt t="87301" x="4243388" y="3829050"/>
          <p14:tracePt t="87317" x="4243388" y="3803650"/>
          <p14:tracePt t="87334" x="4230688" y="3792538"/>
          <p14:tracePt t="87351" x="4230688" y="3767138"/>
          <p14:tracePt t="87354" x="4217988" y="3767138"/>
          <p14:tracePt t="87368" x="4205288" y="3767138"/>
          <p14:tracePt t="89386" x="4230688" y="3767138"/>
          <p14:tracePt t="89394" x="4281488" y="3767138"/>
          <p14:tracePt t="89407" x="4330700" y="3767138"/>
          <p14:tracePt t="89410" x="4368800" y="3779838"/>
          <p14:tracePt t="89422" x="4406900" y="3779838"/>
          <p14:tracePt t="89425" x="4430713" y="3779838"/>
          <p14:tracePt t="89440" x="4456113" y="3779838"/>
          <p14:tracePt t="89442" x="4468813" y="3779838"/>
          <p14:tracePt t="89457" x="4481513" y="3792538"/>
          <p14:tracePt t="89586" x="4494213" y="3792538"/>
          <p14:tracePt t="89594" x="4530725" y="3803650"/>
          <p14:tracePt t="89607" x="4543425" y="3816350"/>
          <p14:tracePt t="89610" x="4556125" y="3816350"/>
          <p14:tracePt t="89634" x="4568825" y="3816350"/>
          <p14:tracePt t="89658" x="4581525" y="3816350"/>
          <p14:tracePt t="89674" x="4594225" y="3816350"/>
          <p14:tracePt t="89682" x="4594225" y="3829050"/>
          <p14:tracePt t="89690" x="4606925" y="3829050"/>
          <p14:tracePt t="89707" x="4656138" y="3854450"/>
          <p14:tracePt t="89723" x="4694238" y="3879850"/>
          <p14:tracePt t="89740" x="4706938" y="3892550"/>
          <p14:tracePt t="89757" x="4719638" y="3905250"/>
          <p14:tracePt t="89842" x="4719638" y="3929063"/>
          <p14:tracePt t="89850" x="4719638" y="3954463"/>
          <p14:tracePt t="89858" x="4719638" y="3979863"/>
          <p14:tracePt t="89874" x="4719638" y="4017963"/>
          <p14:tracePt t="89891" x="4719638" y="4041775"/>
          <p14:tracePt t="89907" x="4719638" y="4054475"/>
          <p14:tracePt t="89924" x="4719638" y="4067175"/>
          <p14:tracePt t="89941" x="4719638" y="4117975"/>
          <p14:tracePt t="89958" x="4719638" y="4154488"/>
          <p14:tracePt t="89974" x="4719638" y="4167188"/>
          <p14:tracePt t="90186" x="4706938" y="4167188"/>
          <p14:tracePt t="90194" x="4694238" y="4179888"/>
          <p14:tracePt t="90209" x="4656138" y="4179888"/>
          <p14:tracePt t="90226" x="4656138" y="4192588"/>
          <p14:tracePt t="90274" x="4643438" y="4192588"/>
          <p14:tracePt t="90282" x="4630738" y="4192588"/>
          <p14:tracePt t="90291" x="4619625" y="4192588"/>
          <p14:tracePt t="90308" x="4556125" y="4192588"/>
          <p14:tracePt t="90325" x="4530725" y="4192588"/>
          <p14:tracePt t="90342" x="4518025" y="4192588"/>
          <p14:tracePt t="90359" x="4506913" y="4192588"/>
          <p14:tracePt t="90362" x="4494213" y="4192588"/>
          <p14:tracePt t="90674" x="4518025" y="4192588"/>
          <p14:tracePt t="90682" x="4594225" y="4241800"/>
          <p14:tracePt t="90693" x="4732338" y="4305300"/>
          <p14:tracePt t="90708" x="5270500" y="4454525"/>
          <p14:tracePt t="90725" x="6146800" y="4705350"/>
          <p14:tracePt t="90742" x="7097713" y="4968875"/>
          <p14:tracePt t="90758" x="8023225" y="5243513"/>
          <p14:tracePt t="90775" x="8612188" y="5368925"/>
          <p14:tracePt t="90777" x="8774113" y="5418138"/>
          <p14:tracePt t="90792" x="8874125" y="5443538"/>
          <p14:tracePt t="90794" x="8950325" y="5456238"/>
          <p14:tracePt t="90809" x="9012238" y="5468938"/>
          <p14:tracePt t="90825" x="9024938" y="5468938"/>
          <p14:tracePt t="90857" x="9037638" y="5468938"/>
          <p14:tracePt t="90865" x="9050338" y="5468938"/>
          <p14:tracePt t="90875" x="9088438" y="5468938"/>
          <p14:tracePt t="90892" x="9150350" y="5468938"/>
          <p14:tracePt t="90909" x="9224963" y="5468938"/>
          <p14:tracePt t="90925" x="9275763" y="5468938"/>
          <p14:tracePt t="90944" x="9312275" y="5456238"/>
          <p14:tracePt t="90962" x="9337675" y="5443538"/>
          <p14:tracePt t="90978" x="9375775" y="5430838"/>
          <p14:tracePt t="90994" x="9375775" y="5418138"/>
          <p14:tracePt t="91026" x="9388475" y="5418138"/>
          <p14:tracePt t="91043" x="9388475" y="5407025"/>
          <p14:tracePt t="91098" x="9388475" y="5394325"/>
          <p14:tracePt t="91106" x="9388475" y="5381625"/>
          <p14:tracePt t="91114" x="9388475" y="5368925"/>
          <p14:tracePt t="91127" x="9388475" y="5356225"/>
          <p14:tracePt t="91130" x="9388475" y="5318125"/>
          <p14:tracePt t="91145" x="9388475" y="5294313"/>
          <p14:tracePt t="91147" x="9388475" y="5281613"/>
          <p14:tracePt t="91161" x="9363075" y="5205413"/>
          <p14:tracePt t="91178" x="9324975" y="5168900"/>
          <p14:tracePt t="91195" x="9288463" y="5118100"/>
          <p14:tracePt t="91212" x="9263063" y="5081588"/>
          <p14:tracePt t="91228" x="9237663" y="5068888"/>
          <p14:tracePt t="91244" x="9224963" y="5043488"/>
          <p14:tracePt t="91261" x="9199563" y="5030788"/>
          <p14:tracePt t="91278" x="9188450" y="5005388"/>
          <p14:tracePt t="91314" x="9175750" y="5005388"/>
          <p14:tracePt t="91322" x="9163050" y="5005388"/>
          <p14:tracePt t="91347" x="9150350" y="5005388"/>
          <p14:tracePt t="91378" x="9137650" y="4992688"/>
          <p14:tracePt t="91394" x="9124950" y="4992688"/>
          <p14:tracePt t="91411" x="9112250" y="4992688"/>
          <p14:tracePt t="91426" x="9099550" y="4992688"/>
          <p14:tracePt t="91434" x="9075738" y="4981575"/>
          <p14:tracePt t="91445" x="9037638" y="4968875"/>
          <p14:tracePt t="91462" x="8924925" y="4943475"/>
          <p14:tracePt t="91478" x="8850313" y="4918075"/>
          <p14:tracePt t="91482" x="8824913" y="4905375"/>
          <p14:tracePt t="91495" x="8812213" y="4905375"/>
          <p14:tracePt t="91498" x="8799513" y="4905375"/>
          <p14:tracePt t="91512" x="8799513" y="4892675"/>
          <p14:tracePt t="91514" x="8799513" y="4879975"/>
          <p14:tracePt t="91529" x="8786813" y="4879975"/>
          <p14:tracePt t="96154" x="8750300" y="4879975"/>
          <p14:tracePt t="96162" x="8674100" y="4879975"/>
          <p14:tracePt t="96175" x="8524875" y="4918075"/>
          <p14:tracePt t="96178" x="8312150" y="4943475"/>
          <p14:tracePt t="96190" x="8123238" y="4968875"/>
          <p14:tracePt t="96207" x="7810500" y="5056188"/>
          <p14:tracePt t="96209" x="7697788" y="5081588"/>
          <p14:tracePt t="96225" x="7585075" y="5105400"/>
          <p14:tracePt t="96226" x="7485063" y="5118100"/>
          <p14:tracePt t="96241" x="7359650" y="5156200"/>
          <p14:tracePt t="96258" x="7285038" y="5181600"/>
          <p14:tracePt t="96274" x="7223125" y="5205413"/>
          <p14:tracePt t="96291" x="7197725" y="5205413"/>
          <p14:tracePt t="96308" x="7172325" y="5218113"/>
          <p14:tracePt t="96324" x="7159625" y="5230813"/>
          <p14:tracePt t="96341" x="7134225" y="5230813"/>
          <p14:tracePt t="96358" x="7123113" y="5230813"/>
          <p14:tracePt t="96374" x="7046913" y="5256213"/>
          <p14:tracePt t="96391" x="6972300" y="5268913"/>
          <p14:tracePt t="96408" x="6884988" y="5268913"/>
          <p14:tracePt t="96410" x="6821488" y="5268913"/>
          <p14:tracePt t="96425" x="6672263" y="5294313"/>
          <p14:tracePt t="96442" x="6559550" y="5305425"/>
          <p14:tracePt t="96458" x="6483350" y="5318125"/>
          <p14:tracePt t="96475" x="6472238" y="5318125"/>
          <p14:tracePt t="96491" x="6446838" y="5318125"/>
          <p14:tracePt t="96626" x="6446838" y="5330825"/>
          <p14:tracePt t="96635" x="6446838" y="5343525"/>
          <p14:tracePt t="96642" x="6446838" y="5368925"/>
          <p14:tracePt t="96658" x="6534150" y="5456238"/>
          <p14:tracePt t="96675" x="6696075" y="5543550"/>
          <p14:tracePt t="96692" x="6921500" y="5607050"/>
          <p14:tracePt t="96708" x="7197725" y="5656263"/>
          <p14:tracePt t="96726" x="7485063" y="5694363"/>
          <p14:tracePt t="96741" x="7723188" y="5743575"/>
          <p14:tracePt t="96757" x="7897813" y="5756275"/>
          <p14:tracePt t="96774" x="8010525" y="5768975"/>
          <p14:tracePt t="96791" x="8099425" y="5768975"/>
          <p14:tracePt t="96793" x="8135938" y="5768975"/>
          <p14:tracePt t="96808" x="8186738" y="5756275"/>
          <p14:tracePt t="96809" x="8212138" y="5743575"/>
          <p14:tracePt t="96825" x="8248650" y="5743575"/>
          <p14:tracePt t="96841" x="8261350" y="5743575"/>
          <p14:tracePt t="96978" x="8261350" y="5732463"/>
          <p14:tracePt t="96986" x="8274050" y="5719763"/>
          <p14:tracePt t="96993" x="8286750" y="5719763"/>
          <p14:tracePt t="97010" x="8299450" y="5707063"/>
          <p14:tracePt t="98842" x="8312150" y="5707063"/>
          <p14:tracePt t="98849" x="8312150" y="5694363"/>
          <p14:tracePt t="98865" x="8348663" y="5694363"/>
          <p14:tracePt t="98882" x="8424863" y="5694363"/>
          <p14:tracePt t="98898" x="8548688" y="5681663"/>
          <p14:tracePt t="98914" x="8650288" y="5668963"/>
          <p14:tracePt t="98931" x="8712200" y="5668963"/>
          <p14:tracePt t="98948" x="8750300" y="5656263"/>
          <p14:tracePt t="98964" x="8786813" y="5656263"/>
          <p14:tracePt t="98981" x="8812213" y="5656263"/>
          <p14:tracePt t="98998" x="8837613" y="5643563"/>
          <p14:tracePt t="99015" x="8850313" y="5643563"/>
          <p14:tracePt t="99017" x="8863013" y="5643563"/>
          <p14:tracePt t="99042" x="8874125" y="5630863"/>
          <p14:tracePt t="99066" x="8886825" y="5630863"/>
          <p14:tracePt t="99074" x="8899525" y="5630863"/>
          <p14:tracePt t="99081" x="8899525" y="5619750"/>
          <p14:tracePt t="99098" x="8912225" y="5619750"/>
          <p14:tracePt t="99122" x="8912225" y="5607050"/>
          <p14:tracePt t="99131" x="8912225" y="5594350"/>
          <p14:tracePt t="99148" x="8924925" y="5594350"/>
          <p14:tracePt t="101402" x="8924925" y="5581650"/>
          <p14:tracePt t="101418" x="8924925" y="5556250"/>
          <p14:tracePt t="101426" x="8924925" y="5543550"/>
          <p14:tracePt t="101442" x="8924925" y="5530850"/>
          <p14:tracePt t="101458" x="8924925" y="5518150"/>
          <p14:tracePt t="101472" x="8924925" y="5507038"/>
          <p14:tracePt t="101498" x="8924925" y="5494338"/>
          <p14:tracePt t="101505" x="8924925" y="5481638"/>
          <p14:tracePt t="101522" x="8924925" y="5468938"/>
          <p14:tracePt t="101538" x="8924925" y="5456238"/>
          <p14:tracePt t="108914" x="8924925" y="5443538"/>
          <p14:tracePt t="108938" x="8937625" y="5430838"/>
          <p14:tracePt t="108946" x="8950325" y="5418138"/>
          <p14:tracePt t="109234" x="8963025" y="5407025"/>
          <p14:tracePt t="109241" x="8975725" y="5407025"/>
          <p14:tracePt t="109258" x="8999538" y="5381625"/>
          <p14:tracePt t="109276" x="9012238" y="5381625"/>
          <p14:tracePt t="109291" x="9024938" y="5368925"/>
          <p14:tracePt t="111114" x="9037638" y="5368925"/>
          <p14:tracePt t="111122" x="9050338" y="5368925"/>
          <p14:tracePt t="111130" x="9075738" y="5368925"/>
          <p14:tracePt t="111147" x="9112250" y="5368925"/>
          <p14:tracePt t="111330" x="9112250" y="5381625"/>
          <p14:tracePt t="111346" x="9075738" y="5394325"/>
          <p14:tracePt t="111354" x="9024938" y="5407025"/>
          <p14:tracePt t="111363" x="8975725" y="5407025"/>
          <p14:tracePt t="111380" x="8886825" y="5430838"/>
          <p14:tracePt t="111396" x="8786813" y="5456238"/>
          <p14:tracePt t="111414" x="8737600" y="5481638"/>
          <p14:tracePt t="111430" x="8686800" y="5507038"/>
          <p14:tracePt t="111434" x="8674100" y="5507038"/>
          <p14:tracePt t="111447" x="8661400" y="5507038"/>
          <p14:tracePt t="111449" x="8637588" y="5530850"/>
          <p14:tracePt t="111465" x="8612188" y="5543550"/>
          <p14:tracePt t="111467" x="8586788" y="5556250"/>
          <p14:tracePt t="111481" x="8537575" y="5568950"/>
          <p14:tracePt t="111497" x="8512175" y="5581650"/>
          <p14:tracePt t="117354" x="8524875" y="5581650"/>
          <p14:tracePt t="117362" x="8537575" y="5556250"/>
          <p14:tracePt t="117369" x="8548688" y="5543550"/>
          <p14:tracePt t="117378" x="8548688" y="5518150"/>
          <p14:tracePt t="117395" x="8561388" y="5507038"/>
          <p14:tracePt t="117413" x="8574088" y="5468938"/>
          <p14:tracePt t="117429" x="8586788" y="5456238"/>
          <p14:tracePt t="117446" x="8586788" y="5430838"/>
          <p14:tracePt t="117449" x="8599488" y="5418138"/>
          <p14:tracePt t="117466" x="8599488" y="5407025"/>
          <p14:tracePt t="117594" x="8599488" y="5394325"/>
          <p14:tracePt t="117610" x="8599488" y="5381625"/>
          <p14:tracePt t="117626" x="8599488" y="5368925"/>
          <p14:tracePt t="117642" x="8599488" y="5356225"/>
          <p14:tracePt t="117673" x="8599488" y="5343525"/>
          <p14:tracePt t="117713" x="8599488" y="5330825"/>
          <p14:tracePt t="117737" x="8612188" y="5330825"/>
          <p14:tracePt t="117745" x="8612188" y="5318125"/>
          <p14:tracePt t="117753" x="8612188" y="5305425"/>
          <p14:tracePt t="117801" x="8612188" y="5294313"/>
          <p14:tracePt t="120161" x="8624888" y="5294313"/>
          <p14:tracePt t="120168" x="8661400" y="5281613"/>
          <p14:tracePt t="120177" x="8724900" y="5281613"/>
          <p14:tracePt t="120185" x="8786813" y="5281613"/>
          <p14:tracePt t="120201" x="8837613" y="5281613"/>
          <p14:tracePt t="120730" x="8824913" y="5281613"/>
          <p14:tracePt t="120737" x="8799513" y="5268913"/>
          <p14:tracePt t="120746" x="8774113" y="5243513"/>
          <p14:tracePt t="120755" x="8737600" y="5230813"/>
          <p14:tracePt t="120769" x="8686800" y="5194300"/>
          <p14:tracePt t="120786" x="8674100" y="5181600"/>
          <p14:tracePt t="120803" x="8661400" y="5181600"/>
          <p14:tracePt t="121002" x="8650288" y="5181600"/>
          <p14:tracePt t="121010" x="8624888" y="5181600"/>
          <p14:tracePt t="121022" x="8586788" y="5168900"/>
          <p14:tracePt t="121026" x="8524875" y="5156200"/>
          <p14:tracePt t="121039" x="8499475" y="5143500"/>
          <p14:tracePt t="121041" x="8486775" y="5143500"/>
          <p14:tracePt t="121056" x="8474075" y="5143500"/>
          <p14:tracePt t="121073" x="8461375" y="5143500"/>
          <p14:tracePt t="121146" x="8448675" y="5143500"/>
          <p14:tracePt t="121170" x="8424863" y="5143500"/>
          <p14:tracePt t="121178" x="8399463" y="5143500"/>
          <p14:tracePt t="121189" x="8348663" y="5143500"/>
          <p14:tracePt t="121206" x="8212138" y="5143500"/>
          <p14:tracePt t="121223" x="8110538" y="5156200"/>
          <p14:tracePt t="121225" x="8074025" y="5156200"/>
          <p14:tracePt t="121240" x="8048625" y="5168900"/>
          <p14:tracePt t="121242" x="7999413" y="5181600"/>
          <p14:tracePt t="121257" x="7948613" y="5181600"/>
          <p14:tracePt t="121274" x="7874000" y="5194300"/>
          <p14:tracePt t="121290" x="7823200" y="5205413"/>
          <p14:tracePt t="121306" x="7773988" y="5230813"/>
          <p14:tracePt t="121323" x="7723188" y="5256213"/>
          <p14:tracePt t="121339" x="7697788" y="5268913"/>
          <p14:tracePt t="121362" x="7697788" y="5281613"/>
          <p14:tracePt t="121538" x="7685088" y="5281613"/>
          <p14:tracePt t="121546" x="7685088" y="5294313"/>
          <p14:tracePt t="121556" x="7673975" y="5294313"/>
          <p14:tracePt t="121574" x="7648575" y="5305425"/>
          <p14:tracePt t="121594" x="7648575" y="5318125"/>
          <p14:tracePt t="121607" x="7635875" y="5318125"/>
          <p14:tracePt t="121906" x="7610475" y="5318125"/>
          <p14:tracePt t="121914" x="7535863" y="5318125"/>
          <p14:tracePt t="121924" x="7423150" y="5318125"/>
          <p14:tracePt t="121941" x="7110413" y="5318125"/>
          <p14:tracePt t="121958" x="6808788" y="5318125"/>
          <p14:tracePt t="121974" x="6634163" y="5318125"/>
          <p14:tracePt t="121977" x="6584950" y="5318125"/>
          <p14:tracePt t="121991" x="6546850" y="5318125"/>
          <p14:tracePt t="121994" x="6521450" y="5318125"/>
          <p14:tracePt t="122009" x="6472238" y="5294313"/>
          <p14:tracePt t="122025" x="6446838" y="5294313"/>
          <p14:tracePt t="122042" x="6421438" y="5294313"/>
          <p14:tracePt t="122058" x="6408738" y="5281613"/>
          <p14:tracePt t="122075" x="6396038" y="5281613"/>
          <p14:tracePt t="122209" x="6383338" y="5281613"/>
          <p14:tracePt t="122218" x="6359525" y="5281613"/>
          <p14:tracePt t="122225" x="6308725" y="5281613"/>
          <p14:tracePt t="122242" x="6146800" y="5281613"/>
          <p14:tracePt t="122259" x="5970588" y="5281613"/>
          <p14:tracePt t="122275" x="5808663" y="5281613"/>
          <p14:tracePt t="122292" x="5670550" y="5268913"/>
          <p14:tracePt t="122308" x="5570538" y="5256213"/>
          <p14:tracePt t="122325" x="5507038" y="5256213"/>
          <p14:tracePt t="122342" x="5457825" y="5256213"/>
          <p14:tracePt t="122345" x="5445125" y="5256213"/>
          <p14:tracePt t="122359" x="5419725" y="5256213"/>
          <p14:tracePt t="122376" x="5407025" y="5256213"/>
          <p14:tracePt t="122393" x="5394325" y="5256213"/>
          <p14:tracePt t="122602" x="5394325" y="5243513"/>
          <p14:tracePt t="122617" x="5432425" y="5243513"/>
          <p14:tracePt t="122626" x="5470525" y="5218113"/>
          <p14:tracePt t="122633" x="5519738" y="5194300"/>
          <p14:tracePt t="122643" x="5632450" y="5168900"/>
          <p14:tracePt t="122659" x="5895975" y="5118100"/>
          <p14:tracePt t="122676" x="6121400" y="5081588"/>
          <p14:tracePt t="122693" x="6321425" y="5068888"/>
          <p14:tracePt t="122710" x="6496050" y="5056188"/>
          <p14:tracePt t="122726" x="6708775" y="5056188"/>
          <p14:tracePt t="122744" x="6997700" y="5056188"/>
          <p14:tracePt t="122746" x="7159625" y="5056188"/>
          <p14:tracePt t="122761" x="7635875" y="5056188"/>
          <p14:tracePt t="122777" x="8212138" y="5056188"/>
          <p14:tracePt t="122794" x="8799513" y="5056188"/>
          <p14:tracePt t="122810" x="9312275" y="5056188"/>
          <p14:tracePt t="122827" x="9626600" y="5056188"/>
          <p14:tracePt t="122843" x="9839325" y="5056188"/>
          <p14:tracePt t="122860" x="9939338" y="5043488"/>
          <p14:tracePt t="122877" x="9988550" y="5018088"/>
          <p14:tracePt t="122894" x="10001250" y="5018088"/>
          <p14:tracePt t="126010" x="9988550" y="5018088"/>
          <p14:tracePt t="126017" x="9975850" y="5018088"/>
          <p14:tracePt t="126025" x="9963150" y="5018088"/>
          <p14:tracePt t="126035" x="9952038" y="5018088"/>
          <p14:tracePt t="126051" x="9926638" y="5018088"/>
          <p14:tracePt t="126068" x="9913938" y="5018088"/>
          <p14:tracePt t="126098" x="9901238" y="5018088"/>
          <p14:tracePt t="126114" x="9888538" y="5018088"/>
          <p14:tracePt t="126122" x="9875838" y="5018088"/>
          <p14:tracePt t="126136" x="9863138" y="5018088"/>
          <p14:tracePt t="126152" x="9852025" y="5018088"/>
          <p14:tracePt t="126194" x="9839325" y="5018088"/>
          <p14:tracePt t="126202" x="9813925" y="5030788"/>
          <p14:tracePt t="126209" x="9788525" y="5043488"/>
          <p14:tracePt t="126219" x="9763125" y="5043488"/>
          <p14:tracePt t="126234" x="9750425" y="5056188"/>
          <p14:tracePt t="126251" x="9739313" y="5056188"/>
          <p14:tracePt t="126354" x="9713913" y="5068888"/>
          <p14:tracePt t="126362" x="9675813" y="5068888"/>
          <p14:tracePt t="126369" x="9626600" y="5081588"/>
          <p14:tracePt t="126386" x="9563100" y="5118100"/>
          <p14:tracePt t="126403" x="9525000" y="5130800"/>
          <p14:tracePt t="126419" x="9475788" y="5143500"/>
          <p14:tracePt t="126436" x="9413875" y="5168900"/>
          <p14:tracePt t="126453" x="9388475" y="5181600"/>
          <p14:tracePt t="126470" x="9375775" y="5181600"/>
          <p14:tracePt t="126486" x="9363075" y="5181600"/>
          <p14:tracePt t="126729" x="9312275" y="5181600"/>
          <p14:tracePt t="126737" x="9199563" y="5194300"/>
          <p14:tracePt t="126745" x="8963025" y="5205413"/>
          <p14:tracePt t="126753" x="8548688" y="5205413"/>
          <p14:tracePt t="126770" x="7572375" y="5205413"/>
          <p14:tracePt t="126787" x="6446838" y="5205413"/>
          <p14:tracePt t="126803" x="5457825" y="5181600"/>
          <p14:tracePt t="126820" x="4719638" y="5118100"/>
          <p14:tracePt t="126837" x="4268788" y="5056188"/>
          <p14:tracePt t="126854" x="3943350" y="4968875"/>
          <p14:tracePt t="126857" x="3830638" y="4943475"/>
          <p14:tracePt t="126871" x="3717925" y="4918075"/>
          <p14:tracePt t="126874" x="3643313" y="4905375"/>
          <p14:tracePt t="126888" x="3554413" y="4892675"/>
          <p14:tracePt t="126890" x="3479800" y="4879975"/>
          <p14:tracePt t="126905" x="3392488" y="4879975"/>
          <p14:tracePt t="126921" x="3341688" y="4868863"/>
          <p14:tracePt t="126937" x="3317875" y="4868863"/>
          <p14:tracePt t="126986" x="3305175" y="4868863"/>
          <p14:tracePt t="126994" x="3228975" y="4868863"/>
          <p14:tracePt t="127004" x="3103563" y="4868863"/>
          <p14:tracePt t="127021" x="2503488" y="4868863"/>
          <p14:tracePt t="127037" x="1689100" y="4868863"/>
          <p14:tracePt t="127055" x="863600" y="4868863"/>
          <p14:tracePt t="127057" x="525463" y="4868863"/>
          <p14:tracePt t="127072" x="325438" y="4868863"/>
          <p14:tracePt t="127074" x="174625" y="4868863"/>
          <p14:tracePt t="127088" x="87313" y="4868863"/>
          <p14:tracePt t="127090" x="50800" y="4868863"/>
          <p14:tracePt t="127105" x="38100" y="4868863"/>
          <p14:tracePt t="127258" x="61913" y="4868863"/>
          <p14:tracePt t="127266" x="100013" y="4856163"/>
          <p14:tracePt t="127274" x="112713" y="4843463"/>
          <p14:tracePt t="127289" x="150813" y="4830763"/>
          <p14:tracePt t="127305" x="163513" y="4830763"/>
          <p14:tracePt t="127322" x="174625" y="4830763"/>
          <p14:tracePt t="127339" x="212725" y="4818063"/>
          <p14:tracePt t="127355" x="300038" y="4792663"/>
          <p14:tracePt t="127371" x="376238" y="4768850"/>
          <p14:tracePt t="127388" x="463550" y="4730750"/>
          <p14:tracePt t="127405" x="563563" y="4692650"/>
          <p14:tracePt t="127422" x="650875" y="4667250"/>
          <p14:tracePt t="127425" x="688975" y="4667250"/>
          <p14:tracePt t="127439" x="725488" y="4656138"/>
          <p14:tracePt t="127441" x="750888" y="4643438"/>
          <p14:tracePt t="127456" x="776288" y="4630738"/>
          <p14:tracePt t="127458" x="801688" y="4630738"/>
          <p14:tracePt t="127473" x="863600" y="4605338"/>
          <p14:tracePt t="127489" x="914400" y="4592638"/>
          <p14:tracePt t="127506" x="989013" y="4567238"/>
          <p14:tracePt t="127522" x="1038225" y="4530725"/>
          <p14:tracePt t="127539" x="1089025" y="4492625"/>
          <p14:tracePt t="127555" x="1139825" y="4454525"/>
          <p14:tracePt t="127572" x="1176338" y="4430713"/>
          <p14:tracePt t="127588" x="1214438" y="4392613"/>
          <p14:tracePt t="127606" x="1252538" y="4330700"/>
          <p14:tracePt t="127609" x="1263650" y="4318000"/>
          <p14:tracePt t="127623" x="1289050" y="4292600"/>
          <p14:tracePt t="127626" x="1301750" y="4279900"/>
          <p14:tracePt t="127640" x="1314450" y="4267200"/>
          <p14:tracePt t="127642" x="1314450" y="4241800"/>
          <p14:tracePt t="127657" x="1339850" y="4230688"/>
          <p14:tracePt t="127673" x="1339850" y="4217988"/>
          <p14:tracePt t="128306" x="1352550" y="4217988"/>
          <p14:tracePt t="128314" x="1363663" y="4205288"/>
          <p14:tracePt t="128324" x="1414463" y="4141788"/>
          <p14:tracePt t="128341" x="1601788" y="3967163"/>
          <p14:tracePt t="128358" x="1827213" y="3803650"/>
          <p14:tracePt t="128375" x="1990725" y="3654425"/>
          <p14:tracePt t="128377" x="2065338" y="3603625"/>
          <p14:tracePt t="128392" x="2127250" y="3554413"/>
          <p14:tracePt t="128394" x="2178050" y="3503613"/>
          <p14:tracePt t="128409" x="2252663" y="3454400"/>
          <p14:tracePt t="128425" x="2290763" y="3429000"/>
          <p14:tracePt t="128442" x="2316163" y="3416300"/>
          <p14:tracePt t="128458" x="2328863" y="3403600"/>
          <p14:tracePt t="128474" x="2328863" y="3390900"/>
          <p14:tracePt t="128538" x="2328863" y="3378200"/>
          <p14:tracePt t="128546" x="2328863" y="3367088"/>
          <p14:tracePt t="128559" x="2328863" y="3316288"/>
          <p14:tracePt t="128561" x="2328863" y="3241675"/>
          <p14:tracePt t="128575" x="2328863" y="3154363"/>
          <p14:tracePt t="128578" x="2328863" y="3054350"/>
          <p14:tracePt t="128592" x="2339975" y="2952750"/>
          <p14:tracePt t="128594" x="2352675" y="2852738"/>
          <p14:tracePt t="128610" x="2365375" y="2652713"/>
          <p14:tracePt t="128626" x="2416175" y="2439988"/>
          <p14:tracePt t="128642" x="2465388" y="2290763"/>
          <p14:tracePt t="128658" x="2516188" y="2139950"/>
          <p14:tracePt t="128675" x="2565400" y="2039938"/>
          <p14:tracePt t="128692" x="2616200" y="1965325"/>
          <p14:tracePt t="128709" x="2678113" y="1914525"/>
          <p14:tracePt t="128725" x="2778125" y="1852613"/>
          <p14:tracePt t="128743" x="2890838" y="1814513"/>
          <p14:tracePt t="128745" x="2928938" y="1801813"/>
          <p14:tracePt t="128759" x="2967038" y="1776413"/>
          <p14:tracePt t="128761" x="3003550" y="1765300"/>
          <p14:tracePt t="128776" x="3041650" y="1765300"/>
          <p14:tracePt t="128778" x="3067050" y="1752600"/>
          <p14:tracePt t="128793" x="3141663" y="1739900"/>
          <p14:tracePt t="128809" x="3228975" y="1727200"/>
          <p14:tracePt t="128826" x="3328988" y="1727200"/>
          <p14:tracePt t="128843" x="3429000" y="1727200"/>
          <p14:tracePt t="128858" x="3517900" y="1727200"/>
          <p14:tracePt t="128875" x="3592513" y="1727200"/>
          <p14:tracePt t="128892" x="3667125" y="1727200"/>
          <p14:tracePt t="128909" x="3756025" y="1727200"/>
          <p14:tracePt t="128926" x="3830638" y="1727200"/>
          <p14:tracePt t="128943" x="3930650" y="1727200"/>
          <p14:tracePt t="128946" x="3979863" y="1727200"/>
          <p14:tracePt t="128960" x="4030663" y="1727200"/>
          <p14:tracePt t="128962" x="4068763" y="1739900"/>
          <p14:tracePt t="128977" x="4156075" y="1739900"/>
          <p14:tracePt t="128993" x="4243388" y="1752600"/>
          <p14:tracePt t="129010" x="4318000" y="1752600"/>
          <p14:tracePt t="129026" x="4343400" y="1752600"/>
          <p14:tracePt t="129043" x="4368800" y="1752600"/>
          <p14:tracePt t="129059" x="4381500" y="1765300"/>
          <p14:tracePt t="129076" x="4381500" y="1776413"/>
          <p14:tracePt t="131065" x="4394200" y="1776413"/>
          <p14:tracePt t="131074" x="4418013" y="1776413"/>
          <p14:tracePt t="131081" x="4456113" y="1776413"/>
          <p14:tracePt t="131098" x="4594225" y="1776413"/>
          <p14:tracePt t="131115" x="4719638" y="1789113"/>
          <p14:tracePt t="131131" x="4756150" y="1801813"/>
          <p14:tracePt t="131149" x="4756150" y="1814513"/>
          <p14:tracePt t="131962" x="4743450" y="1814513"/>
          <p14:tracePt t="131970" x="4743450" y="1827213"/>
          <p14:tracePt t="131985" x="4732338" y="1827213"/>
          <p14:tracePt t="132586" x="4732338" y="1839913"/>
          <p14:tracePt t="132594" x="4732338" y="1865313"/>
          <p14:tracePt t="132601" x="4732338" y="1876425"/>
          <p14:tracePt t="132619" x="4732338" y="1914525"/>
          <p14:tracePt t="132635" x="4732338" y="1939925"/>
          <p14:tracePt t="132653" x="4732338" y="1952625"/>
          <p14:tracePt t="132674" x="4732338" y="1965325"/>
          <p14:tracePt t="132834" x="4732338" y="1978025"/>
          <p14:tracePt t="132842" x="4732338" y="1989138"/>
          <p14:tracePt t="132866" x="4732338" y="2001838"/>
          <p14:tracePt t="132898" x="4732338" y="2014538"/>
          <p14:tracePt t="132914" x="4732338" y="2027238"/>
          <p14:tracePt t="132921" x="4732338" y="2039938"/>
          <p14:tracePt t="132937" x="4732338" y="2065338"/>
          <p14:tracePt t="132954" x="4706938" y="2089150"/>
          <p14:tracePt t="132970" x="4706938" y="2114550"/>
          <p14:tracePt t="132987" x="4706938" y="2152650"/>
          <p14:tracePt t="133003" x="4706938" y="2190750"/>
          <p14:tracePt t="133020" x="4694238" y="2214563"/>
          <p14:tracePt t="133037" x="4694238" y="2227263"/>
          <p14:tracePt t="133054" x="4681538" y="2278063"/>
          <p14:tracePt t="133070" x="4681538" y="2314575"/>
          <p14:tracePt t="133073" x="4681538" y="2339975"/>
          <p14:tracePt t="133086" x="4681538" y="2352675"/>
          <p14:tracePt t="133104" x="4656138" y="2390775"/>
          <p14:tracePt t="133106" x="4656138" y="2414588"/>
          <p14:tracePt t="133121" x="4656138" y="2427288"/>
          <p14:tracePt t="133137" x="4656138" y="2439988"/>
          <p14:tracePt t="133154" x="4656138" y="2452688"/>
          <p14:tracePt t="133171" x="4656138" y="2465388"/>
          <p14:tracePt t="133187" x="4656138" y="2478088"/>
          <p14:tracePt t="142433" x="4681538" y="2465388"/>
          <p14:tracePt t="142442" x="4694238" y="2452688"/>
          <p14:tracePt t="148305" x="4694238" y="2465388"/>
          <p14:tracePt t="148312" x="4694238" y="2490788"/>
          <p14:tracePt t="148327" x="4694238" y="2527300"/>
          <p14:tracePt t="148329" x="4681538" y="2552700"/>
          <p14:tracePt t="148344" x="4668838" y="2565400"/>
          <p14:tracePt t="148346" x="4668838" y="2590800"/>
          <p14:tracePt t="148360" x="4656138" y="2665413"/>
          <p14:tracePt t="148377" x="4643438" y="2703513"/>
          <p14:tracePt t="148394" x="4630738" y="2752725"/>
          <p14:tracePt t="148410" x="4619625" y="2790825"/>
          <p14:tracePt t="148427" x="4606925" y="2828925"/>
          <p14:tracePt t="148443" x="4581525" y="2852738"/>
          <p14:tracePt t="148460" x="4581525" y="2878138"/>
          <p14:tracePt t="148477" x="4556125" y="2903538"/>
          <p14:tracePt t="148494" x="4543425" y="2928938"/>
          <p14:tracePt t="148497" x="4543425" y="2941638"/>
          <p14:tracePt t="148513" x="4530725" y="2941638"/>
          <p14:tracePt t="148527" x="4518025" y="2952750"/>
          <p14:tracePt t="148529" x="4518025" y="2965450"/>
          <p14:tracePt t="148544" x="4506913" y="2990850"/>
          <p14:tracePt t="148561" x="4494213" y="3016250"/>
          <p14:tracePt t="148577" x="4481513" y="3028950"/>
          <p14:tracePt t="148601" x="4481513" y="3041650"/>
          <p14:tracePt t="148611" x="4468813" y="3041650"/>
          <p14:tracePt t="148627" x="4468813" y="3054350"/>
          <p14:tracePt t="148644" x="4456113" y="3065463"/>
          <p14:tracePt t="148661" x="4430713" y="3090863"/>
          <p14:tracePt t="148678" x="4418013" y="3103563"/>
          <p14:tracePt t="148695" x="4394200" y="3141663"/>
          <p14:tracePt t="148697" x="4381500" y="3165475"/>
          <p14:tracePt t="148711" x="4368800" y="3178175"/>
          <p14:tracePt t="148714" x="4356100" y="3190875"/>
          <p14:tracePt t="148729" x="4330700" y="3228975"/>
          <p14:tracePt t="148745" x="4305300" y="3278188"/>
          <p14:tracePt t="148761" x="4268788" y="3290888"/>
          <p14:tracePt t="148778" x="4243388" y="3303588"/>
          <p14:tracePt t="148795" x="4181475" y="3328988"/>
          <p14:tracePt t="148811" x="4130675" y="3341688"/>
          <p14:tracePt t="148827" x="4081463" y="3341688"/>
          <p14:tracePt t="148845" x="4030663" y="3354388"/>
          <p14:tracePt t="148861" x="3956050" y="3367088"/>
          <p14:tracePt t="148878" x="3905250" y="3367088"/>
          <p14:tracePt t="148880" x="3879850" y="3367088"/>
          <p14:tracePt t="148895" x="3856038" y="3367088"/>
          <p14:tracePt t="148898" x="3843338" y="3367088"/>
          <p14:tracePt t="148913" x="3817938" y="3367088"/>
          <p14:tracePt t="148914" x="3792538" y="3367088"/>
          <p14:tracePt t="148929" x="3756025" y="3367088"/>
          <p14:tracePt t="148945" x="3717925" y="3367088"/>
          <p14:tracePt t="148962" x="3654425" y="3367088"/>
          <p14:tracePt t="148978" x="3579813" y="3354388"/>
          <p14:tracePt t="148995" x="3505200" y="3354388"/>
          <p14:tracePt t="149011" x="3429000" y="3354388"/>
          <p14:tracePt t="149028" x="3367088" y="3354388"/>
          <p14:tracePt t="149045" x="3317875" y="3354388"/>
          <p14:tracePt t="149062" x="3254375" y="3354388"/>
          <p14:tracePt t="149065" x="3216275" y="3354388"/>
          <p14:tracePt t="149079" x="3192463" y="3354388"/>
          <p14:tracePt t="149081" x="3167063" y="3354388"/>
          <p14:tracePt t="149096" x="3141663" y="3354388"/>
          <p14:tracePt t="149098" x="3103563" y="3354388"/>
          <p14:tracePt t="149113" x="3054350" y="3354388"/>
          <p14:tracePt t="149129" x="3016250" y="3354388"/>
          <p14:tracePt t="149145" x="2979738" y="3354388"/>
          <p14:tracePt t="149162" x="2954338" y="3354388"/>
          <p14:tracePt t="149178" x="2928938" y="3354388"/>
          <p14:tracePt t="149195" x="2890838" y="3354388"/>
          <p14:tracePt t="149212" x="2867025" y="3354388"/>
          <p14:tracePt t="149229" x="2841625" y="3367088"/>
          <p14:tracePt t="149246" x="2803525" y="3367088"/>
          <p14:tracePt t="149263" x="2790825" y="3367088"/>
          <p14:tracePt t="149265" x="2778125" y="3378200"/>
          <p14:tracePt t="149281" x="2767013" y="3378200"/>
          <p14:tracePt t="149297" x="2754313" y="3378200"/>
          <p14:tracePt t="149313" x="2716213" y="3378200"/>
          <p14:tracePt t="149329" x="2690813" y="3378200"/>
          <p14:tracePt t="149346" x="2654300" y="3390900"/>
          <p14:tracePt t="149363" x="2616200" y="3390900"/>
          <p14:tracePt t="149379" x="2565400" y="3390900"/>
          <p14:tracePt t="149395" x="2516188" y="3390900"/>
          <p14:tracePt t="149413" x="2478088" y="3390900"/>
          <p14:tracePt t="149430" x="2465388" y="3390900"/>
          <p14:tracePt t="149446" x="2452688" y="3390900"/>
          <p14:tracePt t="149449" x="2441575" y="3390900"/>
          <p14:tracePt t="149464" x="2416175" y="3403600"/>
          <p14:tracePt t="149481" x="2403475" y="3403600"/>
          <p14:tracePt t="149497" x="2378075" y="3403600"/>
          <p14:tracePt t="150389" x="2390775" y="3403600"/>
          <p14:tracePt t="150399" x="2452688" y="3378200"/>
          <p14:tracePt t="150401" x="2590800" y="3328988"/>
          <p14:tracePt t="150416" x="2767013" y="3254375"/>
          <p14:tracePt t="150418" x="2979738" y="3165475"/>
          <p14:tracePt t="150433" x="3341688" y="3065463"/>
          <p14:tracePt t="150449" x="3592513" y="2978150"/>
          <p14:tracePt t="150464" x="3717925" y="2916238"/>
          <p14:tracePt t="150481" x="3817938" y="2840038"/>
          <p14:tracePt t="150497" x="3856038" y="2803525"/>
          <p14:tracePt t="150514" x="3879850" y="2752725"/>
          <p14:tracePt t="150531" x="3892550" y="2716213"/>
          <p14:tracePt t="150548" x="3905250" y="2665413"/>
          <p14:tracePt t="150564" x="3905250" y="2616200"/>
          <p14:tracePt t="150581" x="3905250" y="2552700"/>
          <p14:tracePt t="150598" x="3905250" y="2527300"/>
          <p14:tracePt t="150614" x="3905250" y="2516188"/>
          <p14:tracePt t="150754" x="3930650" y="2516188"/>
          <p14:tracePt t="150761" x="3968750" y="2503488"/>
          <p14:tracePt t="150769" x="4030663" y="2490788"/>
          <p14:tracePt t="150784" x="4117975" y="2478088"/>
          <p14:tracePt t="150786" x="4243388" y="2465388"/>
          <p14:tracePt t="150801" x="4506913" y="2439988"/>
          <p14:tracePt t="150817" x="4806950" y="2439988"/>
          <p14:tracePt t="150833" x="5057775" y="2439988"/>
          <p14:tracePt t="150850" x="5245100" y="2439988"/>
          <p14:tracePt t="150866" x="5319713" y="2439988"/>
          <p14:tracePt t="150883" x="5370513" y="2439988"/>
          <p14:tracePt t="150900" x="5419725" y="2439988"/>
          <p14:tracePt t="150916" x="5457825" y="2439988"/>
          <p14:tracePt t="150934" x="5495925" y="2439988"/>
          <p14:tracePt t="150950" x="5557838" y="2452688"/>
          <p14:tracePt t="150953" x="5583238" y="2452688"/>
          <p14:tracePt t="150966" x="5595938" y="2452688"/>
          <p14:tracePt t="150984" x="5607050" y="2452688"/>
          <p14:tracePt t="184049" x="5595938" y="2452688"/>
          <p14:tracePt t="184057" x="5519738" y="2414588"/>
          <p14:tracePt t="184070" x="5407025" y="2352675"/>
          <p14:tracePt t="184073" x="5245100" y="2265363"/>
          <p14:tracePt t="184087" x="5106988" y="2190750"/>
          <p14:tracePt t="184089" x="4968875" y="2127250"/>
          <p14:tracePt t="184104" x="4694238" y="1989138"/>
          <p14:tracePt t="184120" x="4430713" y="1865313"/>
          <p14:tracePt t="184137" x="4156075" y="1752600"/>
          <p14:tracePt t="184154" x="3879850" y="1639888"/>
          <p14:tracePt t="184171" x="3630613" y="1539875"/>
          <p14:tracePt t="184186" x="3405188" y="1439863"/>
          <p14:tracePt t="184203" x="3192463" y="1301750"/>
          <p14:tracePt t="184220" x="2954338" y="1063625"/>
          <p14:tracePt t="184237" x="2590800" y="750888"/>
          <p14:tracePt t="184254" x="2065338" y="2635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474912" cy="584775"/>
          </a:xfrm>
          <a:prstGeom prst="rect">
            <a:avLst/>
          </a:prstGeom>
          <a:noFill/>
        </p:spPr>
        <p:txBody>
          <a:bodyPr wrap="square" rtlCol="0">
            <a:spAutoFit/>
          </a:bodyPr>
          <a:lstStyle/>
          <a:p>
            <a:r>
              <a:rPr lang="en-US" sz="3200" b="1" dirty="0">
                <a:latin typeface="Alexandria" charset="0"/>
                <a:cs typeface="Alexandria" charset="0"/>
              </a:rPr>
              <a:t>TRANSORMATION OF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964244"/>
            <a:ext cx="7601261" cy="2228815"/>
          </a:xfrm>
          <a:prstGeom prst="rect">
            <a:avLst/>
          </a:prstGeom>
          <a:noFill/>
        </p:spPr>
        <p:txBody>
          <a:bodyPr wrap="square" rtlCol="0">
            <a:spAutoFit/>
          </a:bodyPr>
          <a:lstStyle/>
          <a:p>
            <a:pPr algn="just">
              <a:lnSpc>
                <a:spcPct val="150000"/>
              </a:lnSpc>
            </a:pPr>
            <a:r>
              <a:rPr lang="en-US" sz="3200" b="1" i="1" dirty="0">
                <a:latin typeface="Alexandria"/>
              </a:rPr>
              <a:t>It is relatively easy to convert continuous numerical data into categorical data after collection.</a:t>
            </a:r>
            <a:endParaRPr lang="ar-EG" sz="3200" b="1" i="1"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6900B84E-9447-5E80-7F44-F92009B6C379}"/>
              </a:ext>
            </a:extLst>
          </p:cNvPr>
          <p:cNvPicPr>
            <a:picLocks noChangeAspect="1"/>
          </p:cNvPicPr>
          <p:nvPr/>
        </p:nvPicPr>
        <p:blipFill>
          <a:blip r:embed="rId4">
            <a:extLst>
              <a:ext uri="{28A0092B-C50C-407E-A947-70E740481C1C}">
                <a14:useLocalDpi xmlns:a14="http://schemas.microsoft.com/office/drawing/2010/main" val="0"/>
              </a:ext>
            </a:extLst>
          </a:blip>
          <a:srcRect l="13935" t="7477" r="12746" b="9407"/>
          <a:stretch/>
        </p:blipFill>
        <p:spPr>
          <a:xfrm>
            <a:off x="8981768" y="2566218"/>
            <a:ext cx="2267924" cy="2577281"/>
          </a:xfrm>
          <a:prstGeom prst="rect">
            <a:avLst/>
          </a:prstGeom>
          <a:ln>
            <a:noFill/>
          </a:ln>
          <a:effectLst>
            <a:softEdge rad="112500"/>
          </a:effectLst>
        </p:spPr>
      </p:pic>
    </p:spTree>
    <p:custDataLst>
      <p:tags r:id="rId1"/>
    </p:custDataLst>
    <p:extLst>
      <p:ext uri="{BB962C8B-B14F-4D97-AF65-F5344CB8AC3E}">
        <p14:creationId xmlns:p14="http://schemas.microsoft.com/office/powerpoint/2010/main" val="2986892018"/>
      </p:ext>
    </p:extLst>
  </p:cSld>
  <p:clrMapOvr>
    <a:masterClrMapping/>
  </p:clrMapOvr>
  <mc:AlternateContent xmlns:mc="http://schemas.openxmlformats.org/markup-compatibility/2006" xmlns:p14="http://schemas.microsoft.com/office/powerpoint/2010/main">
    <mc:Choice Requires="p14">
      <p:transition p14:dur="10" advTm="237090"/>
    </mc:Choice>
    <mc:Fallback xmlns="">
      <p:transition advTm="2370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91278" x="3473450" y="6232525"/>
          <p14:tracePt t="191836" x="2452688" y="6832600"/>
          <p14:tracePt t="191843" x="2452688" y="6819900"/>
          <p14:tracePt t="191854" x="2452688" y="6807200"/>
          <p14:tracePt t="191871" x="2478088" y="6770688"/>
          <p14:tracePt t="191888" x="2478088" y="6719888"/>
          <p14:tracePt t="191890" x="2503488" y="6683375"/>
          <p14:tracePt t="191905" x="2541588" y="6632575"/>
          <p14:tracePt t="191907" x="2590800" y="6570663"/>
          <p14:tracePt t="191922" x="2654300" y="6445250"/>
          <p14:tracePt t="191939" x="2703513" y="6370638"/>
          <p14:tracePt t="191955" x="2754313" y="6294438"/>
          <p14:tracePt t="191971" x="2790825" y="6245225"/>
          <p14:tracePt t="191988" x="2816225" y="6194425"/>
          <p14:tracePt t="192004" x="2879725" y="6132513"/>
          <p14:tracePt t="192021" x="3028950" y="6056313"/>
          <p14:tracePt t="192038" x="3216275" y="5981700"/>
          <p14:tracePt t="192055" x="3392488" y="5919788"/>
          <p14:tracePt t="192072" x="3567113" y="5843588"/>
          <p14:tracePt t="192074" x="3654425" y="5807075"/>
          <p14:tracePt t="192089" x="3767138" y="5768975"/>
          <p14:tracePt t="192092" x="3879850" y="5719763"/>
          <p14:tracePt t="192105" x="4005263" y="5668963"/>
          <p14:tracePt t="192107" x="4130675" y="5619750"/>
          <p14:tracePt t="192122" x="4381500" y="5507038"/>
          <p14:tracePt t="192139" x="4781550" y="5330825"/>
          <p14:tracePt t="192155" x="5294313" y="5118100"/>
          <p14:tracePt t="192172" x="5808663" y="4856163"/>
          <p14:tracePt t="192188" x="6234113" y="4656138"/>
          <p14:tracePt t="192205" x="6483350" y="4530725"/>
          <p14:tracePt t="192221" x="6684963" y="4430713"/>
          <p14:tracePt t="192239" x="6872288" y="4292600"/>
          <p14:tracePt t="192256" x="7034213" y="4217988"/>
          <p14:tracePt t="192259" x="7110413" y="4179888"/>
          <p14:tracePt t="192272" x="7185025" y="4141788"/>
          <p14:tracePt t="192275" x="7235825" y="4105275"/>
          <p14:tracePt t="192290" x="7285038" y="4092575"/>
          <p14:tracePt t="192292" x="7323138" y="4079875"/>
          <p14:tracePt t="192306" x="7359650" y="4067175"/>
          <p14:tracePt t="192322" x="7372350" y="4067175"/>
          <p14:tracePt t="192341" x="7385050" y="4054475"/>
          <p14:tracePt t="192356" x="7410450" y="4041775"/>
          <p14:tracePt t="192373" x="7435850" y="4041775"/>
          <p14:tracePt t="192389" x="7459663" y="4041775"/>
          <p14:tracePt t="192406" x="7485063" y="4105275"/>
          <p14:tracePt t="192423" x="7485063" y="4292600"/>
          <p14:tracePt t="192440" x="7448550" y="4567238"/>
          <p14:tracePt t="192443" x="7410450" y="4692650"/>
          <p14:tracePt t="192456" x="7372350" y="4779963"/>
          <p14:tracePt t="192459" x="7348538" y="4843463"/>
          <p14:tracePt t="192473" x="7348538" y="4856163"/>
          <p14:tracePt t="192635" x="7348538" y="4843463"/>
          <p14:tracePt t="192643" x="7348538" y="4830763"/>
          <p14:tracePt t="192657" x="7348538" y="4818063"/>
          <p14:tracePt t="192659" x="7348538" y="4805363"/>
          <p14:tracePt t="192673" x="7348538" y="4779963"/>
          <p14:tracePt t="192676" x="7348538" y="4768850"/>
          <p14:tracePt t="192691" x="7348538" y="4730750"/>
          <p14:tracePt t="192707" x="7348538" y="4679950"/>
          <p14:tracePt t="192723" x="7372350" y="4605338"/>
          <p14:tracePt t="192740" x="7410450" y="4530725"/>
          <p14:tracePt t="192756" x="7459663" y="4454525"/>
          <p14:tracePt t="192773" x="7535863" y="4354513"/>
          <p14:tracePt t="192789" x="7635875" y="4267200"/>
          <p14:tracePt t="192807" x="7748588" y="4141788"/>
          <p14:tracePt t="192824" x="7848600" y="4054475"/>
          <p14:tracePt t="192826" x="7897813" y="4005263"/>
          <p14:tracePt t="192840" x="7961313" y="3979863"/>
          <p14:tracePt t="192843" x="8010525" y="3941763"/>
          <p14:tracePt t="192857" x="8035925" y="3892550"/>
          <p14:tracePt t="192859" x="8074025" y="3854450"/>
          <p14:tracePt t="192874" x="8123238" y="3792538"/>
          <p14:tracePt t="192890" x="8161338" y="3729038"/>
          <p14:tracePt t="192907" x="8199438" y="3667125"/>
          <p14:tracePt t="192924" x="8212138" y="3654425"/>
          <p14:tracePt t="192955" x="8223250" y="3654425"/>
          <p14:tracePt t="192963" x="8235950" y="3641725"/>
          <p14:tracePt t="192974" x="8261350" y="3629025"/>
          <p14:tracePt t="192991" x="8312150" y="3616325"/>
          <p14:tracePt t="193008" x="8324850" y="3616325"/>
          <p14:tracePt t="193010" x="8335963" y="3603625"/>
          <p14:tracePt t="193027" x="8348663" y="3603625"/>
          <p14:tracePt t="193043" x="8361363" y="3603625"/>
          <p14:tracePt t="193059" x="8374063" y="3603625"/>
          <p14:tracePt t="193523" x="8361363" y="3603625"/>
          <p14:tracePt t="193539" x="8348663" y="3603625"/>
          <p14:tracePt t="193547" x="8335963" y="3603625"/>
          <p14:tracePt t="193559" x="8324850" y="3603625"/>
          <p14:tracePt t="193575" x="8274050" y="3629025"/>
          <p14:tracePt t="193578" x="8248650" y="3629025"/>
          <p14:tracePt t="193592" x="8212138" y="3641725"/>
          <p14:tracePt t="193595" x="8135938" y="3654425"/>
          <p14:tracePt t="193610" x="8035925" y="3667125"/>
          <p14:tracePt t="193612" x="7874000" y="3667125"/>
          <p14:tracePt t="193626" x="7310438" y="3667125"/>
          <p14:tracePt t="193643" x="6596063" y="3667125"/>
          <p14:tracePt t="193659" x="6083300" y="3667125"/>
          <p14:tracePt t="193676" x="5657850" y="3667125"/>
          <p14:tracePt t="193692" x="5345113" y="3667125"/>
          <p14:tracePt t="193709" x="5081588" y="3667125"/>
          <p14:tracePt t="193726" x="4843463" y="3679825"/>
          <p14:tracePt t="193743" x="4619625" y="3703638"/>
          <p14:tracePt t="193759" x="4406900" y="3716338"/>
          <p14:tracePt t="193777" x="4230688" y="3729038"/>
          <p14:tracePt t="193779" x="4168775" y="3741738"/>
          <p14:tracePt t="193793" x="4105275" y="3754438"/>
          <p14:tracePt t="193795" x="4081463" y="3754438"/>
          <p14:tracePt t="193811" x="4068763" y="3754438"/>
          <p14:tracePt t="193827" x="4056063" y="3754438"/>
          <p14:tracePt t="193963" x="4056063" y="3767138"/>
          <p14:tracePt t="193971" x="4056063" y="3803650"/>
          <p14:tracePt t="193979" x="4030663" y="3854450"/>
          <p14:tracePt t="193994" x="3979863" y="3967163"/>
          <p14:tracePt t="194010" x="3917950" y="4067175"/>
          <p14:tracePt t="194027" x="3867150" y="4167188"/>
          <p14:tracePt t="194044" x="3805238" y="4267200"/>
          <p14:tracePt t="194060" x="3743325" y="4341813"/>
          <p14:tracePt t="194076" x="3692525" y="4405313"/>
          <p14:tracePt t="194093" x="3667125" y="4443413"/>
          <p14:tracePt t="194110" x="3643313" y="4467225"/>
          <p14:tracePt t="194127" x="3643313" y="4479925"/>
          <p14:tracePt t="194144" x="3630613" y="4492625"/>
          <p14:tracePt t="194315" x="3630613" y="4505325"/>
          <p14:tracePt t="194323" x="3630613" y="4518025"/>
          <p14:tracePt t="194330" x="3630613" y="4530725"/>
          <p14:tracePt t="194344" x="3630613" y="4554538"/>
          <p14:tracePt t="194361" x="3630613" y="4567238"/>
          <p14:tracePt t="194963" x="3643313" y="4567238"/>
          <p14:tracePt t="194971" x="3667125" y="4567238"/>
          <p14:tracePt t="194979" x="3705225" y="4567238"/>
          <p14:tracePt t="194996" x="3779838" y="4592638"/>
          <p14:tracePt t="195012" x="3879850" y="4605338"/>
          <p14:tracePt t="195029" x="4105275" y="4630738"/>
          <p14:tracePt t="195046" x="4418013" y="4643438"/>
          <p14:tracePt t="195063" x="4681538" y="4643438"/>
          <p14:tracePt t="195079" x="4832350" y="4643438"/>
          <p14:tracePt t="195082" x="4894263" y="4656138"/>
          <p14:tracePt t="195096" x="4919663" y="4667250"/>
          <p14:tracePt t="195099" x="4932363" y="4667250"/>
          <p14:tracePt t="195113" x="4945063" y="4667250"/>
          <p14:tracePt t="195195" x="4956175" y="4667250"/>
          <p14:tracePt t="195203" x="4994275" y="4667250"/>
          <p14:tracePt t="195213" x="5045075" y="4667250"/>
          <p14:tracePt t="195229" x="5257800" y="4667250"/>
          <p14:tracePt t="195247" x="5483225" y="4667250"/>
          <p14:tracePt t="195263" x="5645150" y="4667250"/>
          <p14:tracePt t="195280" x="5745163" y="4667250"/>
          <p14:tracePt t="195282" x="5821363" y="4667250"/>
          <p14:tracePt t="195297" x="5883275" y="4667250"/>
          <p14:tracePt t="195299" x="5932488" y="4667250"/>
          <p14:tracePt t="195314" x="6045200" y="4667250"/>
          <p14:tracePt t="195331" x="6157913" y="4667250"/>
          <p14:tracePt t="195348" x="6283325" y="4667250"/>
          <p14:tracePt t="195363" x="6359525" y="4667250"/>
          <p14:tracePt t="195380" x="6421438" y="4667250"/>
          <p14:tracePt t="195397" x="6472238" y="4667250"/>
          <p14:tracePt t="195413" x="6508750" y="4667250"/>
          <p14:tracePt t="195429" x="6546850" y="4692650"/>
          <p14:tracePt t="195448" x="6596063" y="4779963"/>
          <p14:tracePt t="195450" x="6646863" y="4856163"/>
          <p14:tracePt t="195464" x="6696075" y="4943475"/>
          <p14:tracePt t="195467" x="6746875" y="5043488"/>
          <p14:tracePt t="195481" x="6784975" y="5130800"/>
          <p14:tracePt t="195483" x="6797675" y="5243513"/>
          <p14:tracePt t="195497" x="6797675" y="5343525"/>
          <p14:tracePt t="195500" x="6797675" y="5443538"/>
          <p14:tracePt t="195514" x="6672263" y="5643563"/>
          <p14:tracePt t="195531" x="6521450" y="5856288"/>
          <p14:tracePt t="195548" x="6459538" y="5969000"/>
          <p14:tracePt t="195564" x="6446838" y="5981700"/>
          <p14:tracePt t="195659" x="6472238" y="5981700"/>
          <p14:tracePt t="195666" x="6483350" y="5969000"/>
          <p14:tracePt t="195681" x="6496050" y="5969000"/>
          <p14:tracePt t="195683" x="6496050" y="5956300"/>
          <p14:tracePt t="195699" x="6496050" y="5945188"/>
          <p14:tracePt t="195715" x="6496050" y="5932488"/>
          <p14:tracePt t="195739" x="6496050" y="5919788"/>
          <p14:tracePt t="195748" x="6496050" y="5907088"/>
          <p14:tracePt t="195764" x="6496050" y="5894388"/>
          <p14:tracePt t="195780" x="6496050" y="5881688"/>
          <p14:tracePt t="195798" x="6496050" y="5868988"/>
          <p14:tracePt t="195815" x="6496050" y="5843588"/>
          <p14:tracePt t="195831" x="6496050" y="5807075"/>
          <p14:tracePt t="195834" x="6496050" y="5794375"/>
          <p14:tracePt t="195848" x="6496050" y="5781675"/>
          <p14:tracePt t="195851" x="6496050" y="5756275"/>
          <p14:tracePt t="195865" x="6508750" y="5719763"/>
          <p14:tracePt t="195867" x="6521450" y="5707063"/>
          <p14:tracePt t="195882" x="6521450" y="5656263"/>
          <p14:tracePt t="195899" x="6534150" y="5594350"/>
          <p14:tracePt t="195915" x="6534150" y="5568950"/>
          <p14:tracePt t="195932" x="6534150" y="5518150"/>
          <p14:tracePt t="195949" x="6546850" y="5468938"/>
          <p14:tracePt t="195965" x="6559550" y="5418138"/>
          <p14:tracePt t="195981" x="6572250" y="5356225"/>
          <p14:tracePt t="195998" x="6572250" y="5318125"/>
          <p14:tracePt t="196016" x="6596063" y="5281613"/>
          <p14:tracePt t="196019" x="6596063" y="5268913"/>
          <p14:tracePt t="196032" x="6608763" y="5256213"/>
          <p14:tracePt t="196035" x="6621463" y="5230813"/>
          <p14:tracePt t="196051" x="6634163" y="5218113"/>
          <p14:tracePt t="196066" x="6659563" y="5181600"/>
          <p14:tracePt t="196083" x="6721475" y="5143500"/>
          <p14:tracePt t="196099" x="6772275" y="5105400"/>
          <p14:tracePt t="196116" x="6808788" y="5081588"/>
          <p14:tracePt t="196132" x="6872288" y="5056188"/>
          <p14:tracePt t="196149" x="6921500" y="5043488"/>
          <p14:tracePt t="196165" x="6972300" y="5005388"/>
          <p14:tracePt t="196182" x="7034213" y="4981575"/>
          <p14:tracePt t="196199" x="7097713" y="4943475"/>
          <p14:tracePt t="196216" x="7172325" y="4905375"/>
          <p14:tracePt t="196219" x="7197725" y="4892675"/>
          <p14:tracePt t="196233" x="7223125" y="4879975"/>
          <p14:tracePt t="196235" x="7259638" y="4868863"/>
          <p14:tracePt t="196250" x="7285038" y="4843463"/>
          <p14:tracePt t="196252" x="7310438" y="4830763"/>
          <p14:tracePt t="196267" x="7359650" y="4805363"/>
          <p14:tracePt t="196283" x="7410450" y="4792663"/>
          <p14:tracePt t="196299" x="7448550" y="4779963"/>
          <p14:tracePt t="196316" x="7472363" y="4756150"/>
          <p14:tracePt t="196332" x="7497763" y="4743450"/>
          <p14:tracePt t="196349" x="7510463" y="4743450"/>
          <p14:tracePt t="196659" x="7523163" y="4730750"/>
          <p14:tracePt t="196666" x="7523163" y="4718050"/>
          <p14:tracePt t="196675" x="7548563" y="4718050"/>
          <p14:tracePt t="196683" x="7561263" y="4718050"/>
          <p14:tracePt t="196700" x="7585075" y="4705350"/>
          <p14:tracePt t="196717" x="7585075" y="4692650"/>
          <p14:tracePt t="197275" x="7572375" y="4692650"/>
          <p14:tracePt t="197283" x="7561263" y="4692650"/>
          <p14:tracePt t="197299" x="7548563" y="4692650"/>
          <p14:tracePt t="197315" x="7535863" y="4692650"/>
          <p14:tracePt t="197331" x="7523163" y="4692650"/>
          <p14:tracePt t="197338" x="7510463" y="4692650"/>
          <p14:tracePt t="197352" x="7497763" y="4692650"/>
          <p14:tracePt t="197369" x="7485063" y="4692650"/>
          <p14:tracePt t="197386" x="7472363" y="4692650"/>
          <p14:tracePt t="197402" x="7459663" y="4692650"/>
          <p14:tracePt t="197899" x="7448550" y="4692650"/>
          <p14:tracePt t="198067" x="7448550" y="4718050"/>
          <p14:tracePt t="198075" x="7448550" y="4743450"/>
          <p14:tracePt t="198087" x="7448550" y="4792663"/>
          <p14:tracePt t="198090" x="7448550" y="4830763"/>
          <p14:tracePt t="198104" x="7448550" y="4868863"/>
          <p14:tracePt t="198106" x="7448550" y="4930775"/>
          <p14:tracePt t="198121" x="7459663" y="4981575"/>
          <p14:tracePt t="198123" x="7472363" y="5030788"/>
          <p14:tracePt t="198139" x="7497763" y="5118100"/>
          <p14:tracePt t="198155" x="7523163" y="5168900"/>
          <p14:tracePt t="198171" x="7535863" y="5218113"/>
          <p14:tracePt t="198187" x="7548563" y="5243513"/>
          <p14:tracePt t="198204" x="7548563" y="5256213"/>
          <p14:tracePt t="198221" x="7548563" y="5268913"/>
          <p14:tracePt t="198238" x="7548563" y="5281613"/>
          <p14:tracePt t="198387" x="7548563" y="5294313"/>
          <p14:tracePt t="198395" x="7548563" y="5305425"/>
          <p14:tracePt t="198404" x="7548563" y="5330825"/>
          <p14:tracePt t="198421" x="7535863" y="5394325"/>
          <p14:tracePt t="198438" x="7510463" y="5443538"/>
          <p14:tracePt t="198456" x="7485063" y="5494338"/>
          <p14:tracePt t="198459" x="7485063" y="5518150"/>
          <p14:tracePt t="198472" x="7485063" y="5543550"/>
          <p14:tracePt t="198488" x="7485063" y="5556250"/>
          <p14:tracePt t="198505" x="7472363" y="5556250"/>
          <p14:tracePt t="199219" x="7448550" y="5556250"/>
          <p14:tracePt t="199227" x="7423150" y="5556250"/>
          <p14:tracePt t="199240" x="7385050" y="5530850"/>
          <p14:tracePt t="199243" x="7359650" y="5507038"/>
          <p14:tracePt t="199257" x="7323138" y="5507038"/>
          <p14:tracePt t="199260" x="7272338" y="5494338"/>
          <p14:tracePt t="199274" x="7134225" y="5468938"/>
          <p14:tracePt t="199291" x="6997700" y="5430838"/>
          <p14:tracePt t="199307" x="6834188" y="5394325"/>
          <p14:tracePt t="199324" x="6721475" y="5381625"/>
          <p14:tracePt t="199340" x="6659563" y="5368925"/>
          <p14:tracePt t="199357" x="6634163" y="5368925"/>
          <p14:tracePt t="199374" x="6621463" y="5368925"/>
          <p14:tracePt t="199391" x="6584950" y="5343525"/>
          <p14:tracePt t="199408" x="6508750" y="5330825"/>
          <p14:tracePt t="199411" x="6434138" y="5305425"/>
          <p14:tracePt t="199424" x="6359525" y="5268913"/>
          <p14:tracePt t="199427" x="6296025" y="5243513"/>
          <p14:tracePt t="199441" x="6246813" y="5218113"/>
          <p14:tracePt t="199443" x="6183313" y="5205413"/>
          <p14:tracePt t="199458" x="6083300" y="5156200"/>
          <p14:tracePt t="199475" x="6008688" y="5118100"/>
          <p14:tracePt t="199491" x="5970588" y="5081588"/>
          <p14:tracePt t="199508" x="5932488" y="5043488"/>
          <p14:tracePt t="199524" x="5921375" y="5030788"/>
          <p14:tracePt t="199540" x="5895975" y="4981575"/>
          <p14:tracePt t="199557" x="5870575" y="4930775"/>
          <p14:tracePt t="199575" x="5845175" y="4879975"/>
          <p14:tracePt t="199591" x="5832475" y="4805363"/>
          <p14:tracePt t="199594" x="5821363" y="4779963"/>
          <p14:tracePt t="199607" x="5821363" y="4756150"/>
          <p14:tracePt t="199611" x="5808663" y="4743450"/>
          <p14:tracePt t="199625" x="5795963" y="4718050"/>
          <p14:tracePt t="199627" x="5795963" y="4679950"/>
          <p14:tracePt t="199642" x="5795963" y="4656138"/>
          <p14:tracePt t="199659" x="5783263" y="4630738"/>
          <p14:tracePt t="200331" x="5770563" y="4630738"/>
          <p14:tracePt t="200339" x="5757863" y="4618038"/>
          <p14:tracePt t="200347" x="5745163" y="4618038"/>
          <p14:tracePt t="200360" x="5732463" y="4605338"/>
          <p14:tracePt t="200363" x="5719763" y="4592638"/>
          <p14:tracePt t="200377" x="5719763" y="4579938"/>
          <p14:tracePt t="200379" x="5708650" y="4579938"/>
          <p14:tracePt t="200403" x="5695950" y="4579938"/>
          <p14:tracePt t="200410" x="5695950" y="4567238"/>
          <p14:tracePt t="200435" x="5695950" y="4554538"/>
          <p14:tracePt t="200451" x="5695950" y="4543425"/>
          <p14:tracePt t="200460" x="5695950" y="4530725"/>
          <p14:tracePt t="200477" x="5695950" y="4492625"/>
          <p14:tracePt t="200493" x="5695950" y="4467225"/>
          <p14:tracePt t="200510" x="5719763" y="4430713"/>
          <p14:tracePt t="200527" x="5745163" y="4392613"/>
          <p14:tracePt t="200544" x="5770563" y="4392613"/>
          <p14:tracePt t="200683" x="5783263" y="4392613"/>
          <p14:tracePt t="200699" x="5808663" y="4392613"/>
          <p14:tracePt t="200707" x="5808663" y="4405313"/>
          <p14:tracePt t="200715" x="5821363" y="4418013"/>
          <p14:tracePt t="200731" x="5821363" y="4430713"/>
          <p14:tracePt t="200744" x="5821363" y="4443413"/>
          <p14:tracePt t="200747" x="5832475" y="4454525"/>
          <p14:tracePt t="200762" x="5845175" y="4479925"/>
          <p14:tracePt t="200764" x="5857875" y="4479925"/>
          <p14:tracePt t="200778" x="5883275" y="4492625"/>
          <p14:tracePt t="201611" x="5883275" y="4479925"/>
          <p14:tracePt t="201619" x="5883275" y="4443413"/>
          <p14:tracePt t="201629" x="5883275" y="4418013"/>
          <p14:tracePt t="201647" x="5921375" y="4330700"/>
          <p14:tracePt t="201663" x="5932488" y="4267200"/>
          <p14:tracePt t="201667" x="5945188" y="4241800"/>
          <p14:tracePt t="201680" x="5957888" y="4230688"/>
          <p14:tracePt t="201683" x="5957888" y="4205288"/>
          <p14:tracePt t="201697" x="5957888" y="4192588"/>
          <p14:tracePt t="201699" x="5957888" y="4179888"/>
          <p14:tracePt t="201715" x="5983288" y="4167188"/>
          <p14:tracePt t="201730" x="5983288" y="4141788"/>
          <p14:tracePt t="201747" x="5995988" y="4117975"/>
          <p14:tracePt t="201764" x="5995988" y="4105275"/>
          <p14:tracePt t="202859" x="5995988" y="4092575"/>
          <p14:tracePt t="202866" x="5995988" y="4067175"/>
          <p14:tracePt t="202883" x="5995988" y="4054475"/>
          <p14:tracePt t="202891" x="5995988" y="4041775"/>
          <p14:tracePt t="202900" x="5995988" y="4029075"/>
          <p14:tracePt t="202916" x="5995988" y="4017963"/>
          <p14:tracePt t="202933" x="5995988" y="4005263"/>
          <p14:tracePt t="202949" x="5995988" y="3967163"/>
          <p14:tracePt t="202967" x="5995988" y="3929063"/>
          <p14:tracePt t="202984" x="5995988" y="3916363"/>
          <p14:tracePt t="202986" x="5995988" y="3905250"/>
          <p14:tracePt t="203000" x="5983288" y="3892550"/>
          <p14:tracePt t="203002" x="5970588" y="3867150"/>
          <p14:tracePt t="203017" x="5970588" y="3854450"/>
          <p14:tracePt t="203019" x="5970588" y="3841750"/>
          <p14:tracePt t="203034" x="5945188" y="3779838"/>
          <p14:tracePt t="203050" x="5908675" y="3754438"/>
          <p14:tracePt t="203067" x="5870575" y="3716338"/>
          <p14:tracePt t="203084" x="5845175" y="3679825"/>
          <p14:tracePt t="203100" x="5783263" y="3641725"/>
          <p14:tracePt t="203116" x="5745163" y="3603625"/>
          <p14:tracePt t="203133" x="5695950" y="3567113"/>
          <p14:tracePt t="203150" x="5657850" y="3529013"/>
          <p14:tracePt t="203167" x="5619750" y="3503613"/>
          <p14:tracePt t="203184" x="5583238" y="3490913"/>
          <p14:tracePt t="203211" x="5570538" y="3490913"/>
          <p14:tracePt t="203907" x="5557838" y="3490913"/>
          <p14:tracePt t="203915" x="5545138" y="3490913"/>
          <p14:tracePt t="203922" x="5507038" y="3503613"/>
          <p14:tracePt t="203936" x="5432425" y="3529013"/>
          <p14:tracePt t="203940" x="5345113" y="3567113"/>
          <p14:tracePt t="203952" x="5257800" y="3603625"/>
          <p14:tracePt t="203955" x="5194300" y="3629025"/>
          <p14:tracePt t="203969" x="5157788" y="3641725"/>
          <p14:tracePt t="203971" x="5132388" y="3667125"/>
          <p14:tracePt t="203985" x="5106988" y="3679825"/>
          <p14:tracePt t="203986" x="5094288" y="3703638"/>
          <p14:tracePt t="204001" x="5068888" y="3703638"/>
          <p14:tracePt t="204002" x="5057775" y="3716338"/>
          <p14:tracePt t="204017" x="5045075" y="3729038"/>
          <p14:tracePt t="204034" x="5032375" y="3741738"/>
          <p14:tracePt t="204050" x="5019675" y="3754438"/>
          <p14:tracePt t="204068" x="5006975" y="3767138"/>
          <p14:tracePt t="204085" x="4981575" y="3792538"/>
          <p14:tracePt t="204101" x="4932363" y="3841750"/>
          <p14:tracePt t="204118" x="4894263" y="3879850"/>
          <p14:tracePt t="204135" x="4843463" y="3941763"/>
          <p14:tracePt t="204151" x="4794250" y="3992563"/>
          <p14:tracePt t="204153" x="4781550" y="4029075"/>
          <p14:tracePt t="204168" x="4756150" y="4054475"/>
          <p14:tracePt t="204170" x="4743450" y="4079875"/>
          <p14:tracePt t="204185" x="4706938" y="4154488"/>
          <p14:tracePt t="204202" x="4681538" y="4217988"/>
          <p14:tracePt t="204218" x="4668838" y="4254500"/>
          <p14:tracePt t="204235" x="4656138" y="4279900"/>
          <p14:tracePt t="205107" x="4656138" y="4292600"/>
          <p14:tracePt t="205115" x="4668838" y="4305300"/>
          <p14:tracePt t="205123" x="4694238" y="4330700"/>
          <p14:tracePt t="205139" x="4719638" y="4341813"/>
          <p14:tracePt t="205156" x="4732338" y="4367213"/>
          <p14:tracePt t="205173" x="4743450" y="4379913"/>
          <p14:tracePt t="205189" x="4756150" y="4379913"/>
          <p14:tracePt t="205211" x="4756150" y="4392613"/>
          <p14:tracePt t="205411" x="4781550" y="4392613"/>
          <p14:tracePt t="205419" x="4806950" y="4405313"/>
          <p14:tracePt t="205427" x="4819650" y="4405313"/>
          <p14:tracePt t="205440" x="4832350" y="4418013"/>
          <p14:tracePt t="205443" x="4832350" y="4430713"/>
          <p14:tracePt t="205457" x="4843463" y="4430713"/>
          <p14:tracePt t="205458" x="4856163" y="4430713"/>
          <p14:tracePt t="205474" x="4881563" y="4443413"/>
          <p14:tracePt t="205490" x="4894263" y="4443413"/>
          <p14:tracePt t="205683" x="4906963" y="4443413"/>
          <p14:tracePt t="205755" x="4919663" y="4443413"/>
          <p14:tracePt t="205763" x="4932363" y="4443413"/>
          <p14:tracePt t="205891" x="4945063" y="4467225"/>
          <p14:tracePt t="205899" x="4981575" y="4479925"/>
          <p14:tracePt t="205908" x="5006975" y="4505325"/>
          <p14:tracePt t="205924" x="5045075" y="4543425"/>
          <p14:tracePt t="205941" x="5081588" y="4567238"/>
          <p14:tracePt t="205957" x="5106988" y="4618038"/>
          <p14:tracePt t="205975" x="5145088" y="4656138"/>
          <p14:tracePt t="205991" x="5194300" y="4679950"/>
          <p14:tracePt t="205994" x="5219700" y="4705350"/>
          <p14:tracePt t="206008" x="5245100" y="4718050"/>
          <p14:tracePt t="206011" x="5270500" y="4730750"/>
          <p14:tracePt t="206025" x="5294313" y="4756150"/>
          <p14:tracePt t="206027" x="5307013" y="4768850"/>
          <p14:tracePt t="206042" x="5370513" y="4805363"/>
          <p14:tracePt t="206059" x="5432425" y="4856163"/>
          <p14:tracePt t="206075" x="5457825" y="4879975"/>
          <p14:tracePt t="206091" x="5483225" y="4905375"/>
          <p14:tracePt t="206108" x="5495925" y="4905375"/>
          <p14:tracePt t="206124" x="5519738" y="4918075"/>
          <p14:tracePt t="206347" x="5532438" y="4918075"/>
          <p14:tracePt t="206355" x="5570538" y="4918075"/>
          <p14:tracePt t="206363" x="5632450" y="4930775"/>
          <p14:tracePt t="206376" x="5695950" y="4943475"/>
          <p14:tracePt t="206379" x="5732463" y="4943475"/>
          <p14:tracePt t="206392" x="5757863" y="4943475"/>
          <p14:tracePt t="206395" x="5770563" y="4943475"/>
          <p14:tracePt t="206410" x="5783263" y="4956175"/>
          <p14:tracePt t="206715" x="5770563" y="4968875"/>
          <p14:tracePt t="206723" x="5732463" y="4981575"/>
          <p14:tracePt t="206731" x="5645150" y="5005388"/>
          <p14:tracePt t="206743" x="5519738" y="5056188"/>
          <p14:tracePt t="206747" x="5345113" y="5105400"/>
          <p14:tracePt t="206760" x="5094288" y="5194300"/>
          <p14:tracePt t="206763" x="4881563" y="5281613"/>
          <p14:tracePt t="206777" x="4732338" y="5330825"/>
          <p14:tracePt t="206780" x="4619625" y="5394325"/>
          <p14:tracePt t="206794" x="4481513" y="5468938"/>
          <p14:tracePt t="206810" x="4430713" y="5481638"/>
          <p14:tracePt t="206859" x="4430713" y="5494338"/>
          <p14:tracePt t="206867" x="4430713" y="5507038"/>
          <p14:tracePt t="206876" x="4430713" y="5530850"/>
          <p14:tracePt t="206893" x="4443413" y="5568950"/>
          <p14:tracePt t="206910" x="4468813" y="5581650"/>
          <p14:tracePt t="206927" x="4494213" y="5581650"/>
          <p14:tracePt t="207019" x="4506913" y="5581650"/>
          <p14:tracePt t="207027" x="4518025" y="5581650"/>
          <p14:tracePt t="207037" x="4518025" y="5594350"/>
          <p14:tracePt t="207051" x="4530725" y="5594350"/>
          <p14:tracePt t="207099" x="4543425" y="5594350"/>
          <p14:tracePt t="207115" x="4568825" y="5594350"/>
          <p14:tracePt t="207123" x="4594225" y="5594350"/>
          <p14:tracePt t="207131" x="4619625" y="5594350"/>
          <p14:tracePt t="207145" x="4643438" y="5581650"/>
          <p14:tracePt t="207147" x="4681538" y="5568950"/>
          <p14:tracePt t="207162" x="4719638" y="5556250"/>
          <p14:tracePt t="207164" x="4756150" y="5556250"/>
          <p14:tracePt t="207178" x="4843463" y="5543550"/>
          <p14:tracePt t="207195" x="4945063" y="5518150"/>
          <p14:tracePt t="207211" x="5057775" y="5494338"/>
          <p14:tracePt t="207228" x="5181600" y="5481638"/>
          <p14:tracePt t="207244" x="5270500" y="5468938"/>
          <p14:tracePt t="207261" x="5332413" y="5443538"/>
          <p14:tracePt t="207277" x="5394325" y="5443538"/>
          <p14:tracePt t="207295" x="5445125" y="5430838"/>
          <p14:tracePt t="207311" x="5495925" y="5430838"/>
          <p14:tracePt t="207328" x="5507038" y="5430838"/>
          <p14:tracePt t="207347" x="5519738" y="5430838"/>
          <p14:tracePt t="207362" x="5545138" y="5418138"/>
          <p14:tracePt t="207378" x="5557838" y="5418138"/>
          <p14:tracePt t="207403" x="5570538" y="5418138"/>
          <p14:tracePt t="207412" x="5583238" y="5407025"/>
          <p14:tracePt t="207428" x="5595938" y="5381625"/>
          <p14:tracePt t="207444" x="5619750" y="5368925"/>
          <p14:tracePt t="207461" x="5632450" y="5343525"/>
          <p14:tracePt t="207478" x="5670550" y="5318125"/>
          <p14:tracePt t="207495" x="5695950" y="5294313"/>
          <p14:tracePt t="207498" x="5719763" y="5268913"/>
          <p14:tracePt t="207512" x="5732463" y="5230813"/>
          <p14:tracePt t="207515" x="5745163" y="5218113"/>
          <p14:tracePt t="207529" x="5770563" y="5194300"/>
          <p14:tracePt t="207531" x="5783263" y="5168900"/>
          <p14:tracePt t="207546" x="5821363" y="5105400"/>
          <p14:tracePt t="207562" x="5857875" y="5068888"/>
          <p14:tracePt t="207579" x="5883275" y="5043488"/>
          <p14:tracePt t="207595" x="5921375" y="5005388"/>
          <p14:tracePt t="207612" x="5932488" y="4981575"/>
          <p14:tracePt t="207628" x="5957888" y="4968875"/>
          <p14:tracePt t="207646" x="5970588" y="4968875"/>
          <p14:tracePt t="207662" x="5995988" y="4956175"/>
          <p14:tracePt t="207679" x="5995988" y="4943475"/>
          <p14:tracePt t="207696" x="6008688" y="4930775"/>
          <p14:tracePt t="207715" x="6021388" y="4918075"/>
          <p14:tracePt t="207739" x="6034088" y="4905375"/>
          <p14:tracePt t="207747" x="6045200" y="4905375"/>
          <p14:tracePt t="207771" x="6045200" y="4892675"/>
          <p14:tracePt t="207779" x="6057900" y="4892675"/>
          <p14:tracePt t="211235" x="6034088" y="4879975"/>
          <p14:tracePt t="211243" x="5970588" y="4868863"/>
          <p14:tracePt t="211255" x="5883275" y="4805363"/>
          <p14:tracePt t="211272" x="5732463" y="4705350"/>
          <p14:tracePt t="211274" x="5708650" y="4692650"/>
          <p14:tracePt t="211289" x="5708650" y="4679950"/>
          <p14:tracePt t="216891" x="5708650" y="4692650"/>
          <p14:tracePt t="216899" x="5708650" y="4718050"/>
          <p14:tracePt t="216907" x="5719763" y="4730750"/>
          <p14:tracePt t="216931" x="5732463" y="4743450"/>
          <p14:tracePt t="216939" x="5732463" y="4756150"/>
          <p14:tracePt t="217107" x="5732463" y="4768850"/>
          <p14:tracePt t="217114" x="5732463" y="4792663"/>
          <p14:tracePt t="217123" x="5732463" y="4818063"/>
          <p14:tracePt t="217137" x="5732463" y="4843463"/>
          <p14:tracePt t="217139" x="5732463" y="4856163"/>
          <p14:tracePt t="217154" x="5708650" y="4905375"/>
          <p14:tracePt t="217170" x="5670550" y="4956175"/>
          <p14:tracePt t="217187" x="5632450" y="5005388"/>
          <p14:tracePt t="217204" x="5595938" y="5081588"/>
          <p14:tracePt t="217220" x="5557838" y="5143500"/>
          <p14:tracePt t="217237" x="5507038" y="5218113"/>
          <p14:tracePt t="217254" x="5470525" y="5305425"/>
          <p14:tracePt t="217270" x="5457825" y="5381625"/>
          <p14:tracePt t="217287" x="5445125" y="5430838"/>
          <p14:tracePt t="217290" x="5445125" y="5443538"/>
          <p14:tracePt t="217304" x="5445125" y="5456238"/>
          <p14:tracePt t="217307" x="5445125" y="5468938"/>
          <p14:tracePt t="217321" x="5445125" y="5481638"/>
          <p14:tracePt t="217338" x="5419725" y="5518150"/>
          <p14:tracePt t="217355" x="5394325" y="5556250"/>
          <p14:tracePt t="217371" x="5383213" y="5581650"/>
          <p14:tracePt t="217387" x="5357813" y="5619750"/>
          <p14:tracePt t="217404" x="5307013" y="5630863"/>
          <p14:tracePt t="217420" x="5257800" y="5668963"/>
          <p14:tracePt t="217437" x="5232400" y="5668963"/>
          <p14:tracePt t="217491" x="5219700" y="5656263"/>
          <p14:tracePt t="217499" x="5219700" y="5619750"/>
          <p14:tracePt t="217507" x="5207000" y="5568950"/>
          <p14:tracePt t="217522" x="5194300" y="5456238"/>
          <p14:tracePt t="217539" x="5181600" y="5356225"/>
          <p14:tracePt t="217555" x="5181600" y="5268913"/>
          <p14:tracePt t="217571" x="5181600" y="5205413"/>
          <p14:tracePt t="217588" x="5181600" y="5156200"/>
          <p14:tracePt t="217605" x="5181600" y="5105400"/>
          <p14:tracePt t="217621" x="5181600" y="5092700"/>
          <p14:tracePt t="217638" x="5194300" y="5081588"/>
          <p14:tracePt t="217891" x="5207000" y="5081588"/>
          <p14:tracePt t="217899" x="5219700" y="5081588"/>
          <p14:tracePt t="217906" x="5232400" y="5081588"/>
          <p14:tracePt t="217923" x="5294313" y="5056188"/>
          <p14:tracePt t="217939" x="5319713" y="5056188"/>
          <p14:tracePt t="217956" x="5383213" y="5043488"/>
          <p14:tracePt t="217973" x="5407025" y="5030788"/>
          <p14:tracePt t="217988" x="5419725" y="5005388"/>
          <p14:tracePt t="218006" x="5445125" y="4992688"/>
          <p14:tracePt t="218022" x="5457825" y="4981575"/>
          <p14:tracePt t="218039" x="5470525" y="4956175"/>
          <p14:tracePt t="218042" x="5483225" y="4956175"/>
          <p14:tracePt t="218056" x="5483225" y="4943475"/>
          <p14:tracePt t="218058" x="5495925" y="4943475"/>
          <p14:tracePt t="218073" x="5495925" y="4930775"/>
          <p14:tracePt t="218075" x="5495925" y="4918075"/>
          <p14:tracePt t="218090" x="5519738" y="4892675"/>
          <p14:tracePt t="218107" x="5519738" y="4879975"/>
          <p14:tracePt t="218123" x="5532438" y="4868863"/>
          <p14:tracePt t="218171" x="5545138" y="4868863"/>
          <p14:tracePt t="218187" x="5545138" y="4856163"/>
          <p14:tracePt t="218195" x="5545138" y="4843463"/>
          <p14:tracePt t="218207" x="5557838" y="4843463"/>
          <p14:tracePt t="218223" x="5570538" y="4843463"/>
          <p14:tracePt t="218315" x="5583238" y="4843463"/>
          <p14:tracePt t="218331" x="5583238" y="4879975"/>
          <p14:tracePt t="218339" x="5583238" y="4956175"/>
          <p14:tracePt t="218346" x="5583238" y="5068888"/>
          <p14:tracePt t="218356" x="5519738" y="5194300"/>
          <p14:tracePt t="218373" x="5370513" y="5456238"/>
          <p14:tracePt t="218389" x="5219700" y="5643563"/>
          <p14:tracePt t="218407" x="5106988" y="5768975"/>
          <p14:tracePt t="218424" x="5057775" y="5807075"/>
          <p14:tracePt t="218667" x="5068888" y="5794375"/>
          <p14:tracePt t="218674" x="5094288" y="5781675"/>
          <p14:tracePt t="218691" x="5157788" y="5756275"/>
          <p14:tracePt t="218708" x="5232400" y="5694363"/>
          <p14:tracePt t="218724" x="5319713" y="5619750"/>
          <p14:tracePt t="218741" x="5432425" y="5518150"/>
          <p14:tracePt t="218757" x="5583238" y="5394325"/>
          <p14:tracePt t="218774" x="5708650" y="5243513"/>
          <p14:tracePt t="218791" x="5808663" y="5118100"/>
          <p14:tracePt t="218794" x="5870575" y="5043488"/>
          <p14:tracePt t="218808" x="5921375" y="4968875"/>
          <p14:tracePt t="218811" x="5970588" y="4892675"/>
          <p14:tracePt t="218825" x="6021388" y="4818063"/>
          <p14:tracePt t="218827" x="6070600" y="4743450"/>
          <p14:tracePt t="218842" x="6170613" y="4592638"/>
          <p14:tracePt t="218859" x="6259513" y="4467225"/>
          <p14:tracePt t="218875" x="6334125" y="4367213"/>
          <p14:tracePt t="218892" x="6396038" y="4279900"/>
          <p14:tracePt t="218909" x="6472238" y="4230688"/>
          <p14:tracePt t="218924" x="6508750" y="4192588"/>
          <p14:tracePt t="218941" x="6546850" y="4167188"/>
          <p14:tracePt t="218959" x="6559550" y="4154488"/>
          <p14:tracePt t="219035" x="6572250" y="4154488"/>
          <p14:tracePt t="219042" x="6584950" y="4154488"/>
          <p14:tracePt t="219060" x="6584950" y="4217988"/>
          <p14:tracePt t="219075" x="6596063" y="4292600"/>
          <p14:tracePt t="219092" x="6596063" y="4330700"/>
          <p14:tracePt t="219108" x="6596063" y="4354513"/>
          <p14:tracePt t="219243" x="6596063" y="4341813"/>
          <p14:tracePt t="219251" x="6621463" y="4330700"/>
          <p14:tracePt t="219259" x="6646863" y="4305300"/>
          <p14:tracePt t="219276" x="6696075" y="4279900"/>
          <p14:tracePt t="219292" x="6759575" y="4254500"/>
          <p14:tracePt t="219309" x="6784975" y="4230688"/>
          <p14:tracePt t="219326" x="6821488" y="4205288"/>
          <p14:tracePt t="219343" x="6859588" y="4179888"/>
          <p14:tracePt t="219359" x="6910388" y="4141788"/>
          <p14:tracePt t="219362" x="6934200" y="4117975"/>
          <p14:tracePt t="219375" x="6959600" y="4092575"/>
          <p14:tracePt t="219392" x="7046913" y="4017963"/>
          <p14:tracePt t="219395" x="7097713" y="4005263"/>
          <p14:tracePt t="219410" x="7159625" y="3954463"/>
          <p14:tracePt t="219427" x="7223125" y="3905250"/>
          <p14:tracePt t="219443" x="7246938" y="3879850"/>
          <p14:tracePt t="219459" x="7285038" y="3867150"/>
          <p14:tracePt t="219476" x="7297738" y="3841750"/>
          <p14:tracePt t="219493" x="7310438" y="3829050"/>
          <p14:tracePt t="219509" x="7323138" y="3816350"/>
          <p14:tracePt t="219667" x="7335838" y="3816350"/>
          <p14:tracePt t="219707" x="7348538" y="3816350"/>
          <p14:tracePt t="219715" x="7359650" y="3803650"/>
          <p14:tracePt t="219727" x="7372350" y="3792538"/>
          <p14:tracePt t="219730" x="7397750" y="3779838"/>
          <p14:tracePt t="219744" x="7410450" y="3767138"/>
          <p14:tracePt t="219746" x="7435850" y="3754438"/>
          <p14:tracePt t="219763" x="7448550" y="3741738"/>
          <p14:tracePt t="219778" x="7459663" y="3741738"/>
          <p14:tracePt t="219939" x="7472363" y="3729038"/>
          <p14:tracePt t="219946" x="7485063" y="3729038"/>
          <p14:tracePt t="219962" x="7497763" y="3716338"/>
          <p14:tracePt t="219978" x="7510463" y="3703638"/>
          <p14:tracePt t="219995" x="7523163" y="3692525"/>
          <p14:tracePt t="220011" x="7535863" y="3679825"/>
          <p14:tracePt t="220443" x="7548563" y="3679825"/>
          <p14:tracePt t="220451" x="7572375" y="3654425"/>
          <p14:tracePt t="220467" x="7597775" y="3641725"/>
          <p14:tracePt t="220479" x="7597775" y="3629025"/>
          <p14:tracePt t="220496" x="7610475" y="3603625"/>
          <p14:tracePt t="220499" x="7623175" y="3590925"/>
          <p14:tracePt t="220513" x="7635875" y="3579813"/>
          <p14:tracePt t="221491" x="7610475" y="3579813"/>
          <p14:tracePt t="221498" x="7561263" y="3567113"/>
          <p14:tracePt t="221507" x="7485063" y="3554413"/>
          <p14:tracePt t="221515" x="7435850" y="3529013"/>
          <p14:tracePt t="221531" x="7359650" y="3516313"/>
          <p14:tracePt t="221548" x="7259638" y="3516313"/>
          <p14:tracePt t="221564" x="7110413" y="3516313"/>
          <p14:tracePt t="221581" x="6985000" y="3529013"/>
          <p14:tracePt t="221599" x="6934200" y="3541713"/>
          <p14:tracePt t="221616" x="6910388" y="3554413"/>
          <p14:tracePt t="221771" x="6946900" y="3554413"/>
          <p14:tracePt t="221779" x="7010400" y="3554413"/>
          <p14:tracePt t="221786" x="7097713" y="3567113"/>
          <p14:tracePt t="221799" x="7185025" y="3579813"/>
          <p14:tracePt t="221802" x="7285038" y="3579813"/>
          <p14:tracePt t="221816" x="7385050" y="3579813"/>
          <p14:tracePt t="221818" x="7472363" y="3590925"/>
          <p14:tracePt t="221833" x="7561263" y="3603625"/>
          <p14:tracePt t="221835" x="7623175" y="3603625"/>
          <p14:tracePt t="221850" x="7710488" y="3603625"/>
          <p14:tracePt t="221867" x="7785100" y="3603625"/>
          <p14:tracePt t="221883" x="7823200" y="3603625"/>
          <p14:tracePt t="221899" x="7848600" y="3603625"/>
          <p14:tracePt t="221916" x="7861300" y="3603625"/>
          <p14:tracePt t="221932" x="7874000" y="3603625"/>
          <p14:tracePt t="222123" x="7886700" y="3603625"/>
          <p14:tracePt t="222131" x="7897813" y="3603625"/>
          <p14:tracePt t="222139" x="7910513" y="3603625"/>
          <p14:tracePt t="222150" x="7935913" y="3603625"/>
          <p14:tracePt t="222167" x="7961313" y="3603625"/>
          <p14:tracePt t="222183" x="7999413" y="3603625"/>
          <p14:tracePt t="222186" x="8010525" y="3603625"/>
          <p14:tracePt t="222200" x="8035925" y="3603625"/>
          <p14:tracePt t="222203" x="8061325" y="3603625"/>
          <p14:tracePt t="222218" x="8099425" y="3603625"/>
          <p14:tracePt t="222234" x="8148638" y="3603625"/>
          <p14:tracePt t="222250" x="8186738" y="3603625"/>
          <p14:tracePt t="222267" x="8235950" y="3603625"/>
          <p14:tracePt t="222285" x="8261350" y="3603625"/>
          <p14:tracePt t="222300" x="8274050" y="3603625"/>
          <p14:tracePt t="222316" x="8286750" y="3603625"/>
          <p14:tracePt t="222403" x="8286750" y="3616325"/>
          <p14:tracePt t="222411" x="8286750" y="3641725"/>
          <p14:tracePt t="222418" x="8286750" y="3654425"/>
          <p14:tracePt t="222434" x="8286750" y="3692525"/>
          <p14:tracePt t="222451" x="8199438" y="3779838"/>
          <p14:tracePt t="222468" x="8086725" y="3867150"/>
          <p14:tracePt t="222485" x="7923213" y="3979863"/>
          <p14:tracePt t="222500" x="7773988" y="4092575"/>
          <p14:tracePt t="222518" x="7685088" y="4167188"/>
          <p14:tracePt t="222786" x="7673975" y="4167188"/>
          <p14:tracePt t="222802" x="7661275" y="4167188"/>
          <p14:tracePt t="222811" x="7661275" y="4154488"/>
          <p14:tracePt t="222827" x="7661275" y="4141788"/>
          <p14:tracePt t="222995" x="7661275" y="4129088"/>
          <p14:tracePt t="223002" x="7648575" y="4117975"/>
          <p14:tracePt t="223010" x="7635875" y="4105275"/>
          <p14:tracePt t="223026" x="7623175" y="4092575"/>
          <p14:tracePt t="223043" x="7597775" y="4079875"/>
          <p14:tracePt t="223052" x="7585075" y="4067175"/>
          <p14:tracePt t="223068" x="7561263" y="4054475"/>
          <p14:tracePt t="223086" x="7485063" y="4029075"/>
          <p14:tracePt t="223102" x="7410450" y="4005263"/>
          <p14:tracePt t="223119" x="7285038" y="3979863"/>
          <p14:tracePt t="223122" x="7210425" y="3979863"/>
          <p14:tracePt t="223136" x="7146925" y="3967163"/>
          <p14:tracePt t="223139" x="7072313" y="3954463"/>
          <p14:tracePt t="223153" x="6997700" y="3941763"/>
          <p14:tracePt t="223155" x="6934200" y="3929063"/>
          <p14:tracePt t="223170" x="6797675" y="3905250"/>
          <p14:tracePt t="223188" x="6646863" y="3892550"/>
          <p14:tracePt t="223203" x="6534150" y="3867150"/>
          <p14:tracePt t="223220" x="6434138" y="3867150"/>
          <p14:tracePt t="223235" x="6408738" y="3867150"/>
          <p14:tracePt t="223252" x="6396038" y="3867150"/>
          <p14:tracePt t="223270" x="6383338" y="3867150"/>
          <p14:tracePt t="223299" x="6370638" y="3867150"/>
          <p14:tracePt t="223419" x="6370638" y="3854450"/>
          <p14:tracePt t="223427" x="6370638" y="3841750"/>
          <p14:tracePt t="223436" x="6383338" y="3841750"/>
          <p14:tracePt t="223453" x="6446838" y="3779838"/>
          <p14:tracePt t="223470" x="6621463" y="3654425"/>
          <p14:tracePt t="223488" x="6784975" y="3541713"/>
          <p14:tracePt t="223490" x="6859588" y="3516313"/>
          <p14:tracePt t="223504" x="6921500" y="3490913"/>
          <p14:tracePt t="223506" x="6997700" y="3454400"/>
          <p14:tracePt t="223521" x="7059613" y="3416300"/>
          <p14:tracePt t="223523" x="7134225" y="3390900"/>
          <p14:tracePt t="223537" x="7197725" y="3378200"/>
          <p14:tracePt t="223539" x="7223125" y="3367088"/>
          <p14:tracePt t="223675" x="7185025" y="3367088"/>
          <p14:tracePt t="223683" x="7097713" y="3378200"/>
          <p14:tracePt t="223691" x="6959600" y="3416300"/>
          <p14:tracePt t="223704" x="6821488" y="3429000"/>
          <p14:tracePt t="223707" x="6672263" y="3441700"/>
          <p14:tracePt t="223721" x="6508750" y="3467100"/>
          <p14:tracePt t="223723" x="6334125" y="3503613"/>
          <p14:tracePt t="223738" x="5921375" y="3590925"/>
          <p14:tracePt t="223755" x="5570538" y="3616325"/>
          <p14:tracePt t="223771" x="5345113" y="3616325"/>
          <p14:tracePt t="223788" x="5181600" y="3641725"/>
          <p14:tracePt t="223804" x="5006975" y="3679825"/>
          <p14:tracePt t="223821" x="4832350" y="3716338"/>
          <p14:tracePt t="223837" x="4656138" y="3754438"/>
          <p14:tracePt t="223855" x="4494213" y="3779838"/>
          <p14:tracePt t="223871" x="4294188" y="3816350"/>
          <p14:tracePt t="223874" x="4192588" y="3829050"/>
          <p14:tracePt t="223888" x="4105275" y="3841750"/>
          <p14:tracePt t="223891" x="4056063" y="3854450"/>
          <p14:tracePt t="223905" x="3992563" y="3879850"/>
          <p14:tracePt t="223907" x="3956050" y="3905250"/>
          <p14:tracePt t="223922" x="3905250" y="3916363"/>
          <p14:tracePt t="223938" x="3856038" y="3941763"/>
          <p14:tracePt t="223955" x="3779838" y="3979863"/>
          <p14:tracePt t="223971" x="3679825" y="4041775"/>
          <p14:tracePt t="223989" x="3579813" y="4105275"/>
          <p14:tracePt t="224004" x="3517900" y="4179888"/>
          <p14:tracePt t="224021" x="3429000" y="4241800"/>
          <p14:tracePt t="224038" x="3379788" y="4292600"/>
          <p14:tracePt t="224055" x="3317875" y="4330700"/>
          <p14:tracePt t="224058" x="3305175" y="4354513"/>
          <p14:tracePt t="224072" x="3292475" y="4367213"/>
          <p14:tracePt t="224074" x="3292475" y="4392613"/>
          <p14:tracePt t="224090" x="3267075" y="4418013"/>
          <p14:tracePt t="224106" x="3241675" y="4430713"/>
          <p14:tracePt t="224251" x="3267075" y="4430713"/>
          <p14:tracePt t="224258" x="3292475" y="4430713"/>
          <p14:tracePt t="224273" x="3317875" y="4430713"/>
          <p14:tracePt t="224275" x="3341688" y="4430713"/>
          <p14:tracePt t="224290" x="3379788" y="4418013"/>
          <p14:tracePt t="224307" x="3417888" y="4418013"/>
          <p14:tracePt t="224323" x="3441700" y="4405313"/>
          <p14:tracePt t="226035" x="3454400" y="4405313"/>
          <p14:tracePt t="226043" x="3492500" y="4405313"/>
          <p14:tracePt t="226050" x="3541713" y="4405313"/>
          <p14:tracePt t="226062" x="3579813" y="4405313"/>
          <p14:tracePt t="226076" x="3630613" y="4418013"/>
          <p14:tracePt t="226094" x="3654425" y="4418013"/>
          <p14:tracePt t="226110" x="3654425" y="4430713"/>
          <p14:tracePt t="227075" x="3667125" y="4430713"/>
          <p14:tracePt t="227082" x="3679825" y="4430713"/>
          <p14:tracePt t="227097" x="3717925" y="4430713"/>
          <p14:tracePt t="227099" x="3743325" y="4430713"/>
          <p14:tracePt t="227114" x="3805238" y="4430713"/>
          <p14:tracePt t="227130" x="3867150" y="4430713"/>
          <p14:tracePt t="227146" x="3892550" y="4430713"/>
          <p14:tracePt t="227163" x="3905250" y="4430713"/>
          <p14:tracePt t="227180" x="3917950" y="4430713"/>
          <p14:tracePt t="228643" x="3892550" y="4418013"/>
          <p14:tracePt t="228650" x="3892550" y="4405313"/>
          <p14:tracePt t="231945" x="3905250" y="4418013"/>
          <p14:tracePt t="231953" x="3930650" y="4454525"/>
          <p14:tracePt t="231962" x="3979863" y="4505325"/>
          <p14:tracePt t="231973" x="4005263" y="4518025"/>
          <p14:tracePt t="231990" x="4017963" y="4530725"/>
          <p14:tracePt t="232007" x="4030663" y="4543425"/>
          <p14:tracePt t="232024" x="4030663" y="4554538"/>
          <p14:tracePt t="232185" x="4043363" y="4567238"/>
          <p14:tracePt t="232194" x="4056063" y="4579938"/>
          <p14:tracePt t="232201" x="4056063" y="4592638"/>
          <p14:tracePt t="232233" x="4056063" y="4605338"/>
          <p14:tracePt t="232241" x="4068763" y="4605338"/>
          <p14:tracePt t="232249" x="4068763" y="4618038"/>
          <p14:tracePt t="232265" x="4081463" y="4630738"/>
          <p14:tracePt t="234307" x="4081463" y="4643438"/>
          <p14:tracePt t="236137" x="4056063" y="4656138"/>
          <p14:tracePt t="236145" x="4043363" y="4667250"/>
          <p14:tracePt t="236153" x="4017963" y="4667250"/>
          <p14:tracePt t="236168" x="3979863" y="4679950"/>
          <p14:tracePt t="236169" x="3968750" y="4692650"/>
          <p14:tracePt t="236185" x="3843338" y="4730750"/>
          <p14:tracePt t="236202" x="3567113" y="4792663"/>
          <p14:tracePt t="236218" x="3305175" y="4843463"/>
          <p14:tracePt t="236235" x="3116263" y="4856163"/>
          <p14:tracePt t="236252" x="2954338" y="4868863"/>
          <p14:tracePt t="236269" x="2841625" y="4843463"/>
          <p14:tracePt t="236286" x="2716213" y="4630738"/>
          <p14:tracePt t="236302" x="2541588" y="4154488"/>
          <p14:tracePt t="236319" x="2390775" y="3479800"/>
          <p14:tracePt t="236336" x="2290763" y="2728913"/>
          <p14:tracePt t="236337" x="2265363" y="2390775"/>
          <p14:tracePt t="236353" x="2239963" y="2039938"/>
          <p14:tracePt t="236354" x="2239963" y="1727200"/>
          <p14:tracePt t="236369" x="2239963" y="1276350"/>
          <p14:tracePt t="236386" x="2239963" y="938213"/>
          <p14:tracePt t="236402" x="2228850" y="688975"/>
          <p14:tracePt t="236418" x="2178050" y="450850"/>
          <p14:tracePt t="236436" x="2090738" y="212725"/>
        </p14:tracePtLst>
      </p14:laserTrace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2" name="Table 5">
            <a:extLst>
              <a:ext uri="{FF2B5EF4-FFF2-40B4-BE49-F238E27FC236}">
                <a16:creationId xmlns:a16="http://schemas.microsoft.com/office/drawing/2014/main" id="{4385E63D-3F96-4664-ACCD-F1B94BFDFDC9}"/>
              </a:ext>
            </a:extLst>
          </p:cNvPr>
          <p:cNvGraphicFramePr>
            <a:graphicFrameLocks noGrp="1"/>
          </p:cNvGraphicFramePr>
          <p:nvPr>
            <p:extLst>
              <p:ext uri="{D42A27DB-BD31-4B8C-83A1-F6EECF244321}">
                <p14:modId xmlns:p14="http://schemas.microsoft.com/office/powerpoint/2010/main" val="2206541259"/>
              </p:ext>
            </p:extLst>
          </p:nvPr>
        </p:nvGraphicFramePr>
        <p:xfrm>
          <a:off x="1547445" y="1488215"/>
          <a:ext cx="8634046" cy="3646492"/>
        </p:xfrm>
        <a:graphic>
          <a:graphicData uri="http://schemas.openxmlformats.org/drawingml/2006/table">
            <a:tbl>
              <a:tblPr rtl="1" firstRow="1" bandRow="1">
                <a:tableStyleId>{5C22544A-7EE6-4342-B048-85BDC9FD1C3A}</a:tableStyleId>
              </a:tblPr>
              <a:tblGrid>
                <a:gridCol w="4317023">
                  <a:extLst>
                    <a:ext uri="{9D8B030D-6E8A-4147-A177-3AD203B41FA5}">
                      <a16:colId xmlns:a16="http://schemas.microsoft.com/office/drawing/2014/main" val="2219388453"/>
                    </a:ext>
                  </a:extLst>
                </a:gridCol>
                <a:gridCol w="4317023">
                  <a:extLst>
                    <a:ext uri="{9D8B030D-6E8A-4147-A177-3AD203B41FA5}">
                      <a16:colId xmlns:a16="http://schemas.microsoft.com/office/drawing/2014/main" val="1998823112"/>
                    </a:ext>
                  </a:extLst>
                </a:gridCol>
              </a:tblGrid>
              <a:tr h="911623">
                <a:tc>
                  <a:txBody>
                    <a:bodyPr/>
                    <a:lstStyle/>
                    <a:p>
                      <a:pPr algn="ctr" rtl="1"/>
                      <a:r>
                        <a:rPr lang="en-US" sz="3200" dirty="0">
                          <a:latin typeface="Alexandria"/>
                        </a:rPr>
                        <a:t>Form of categorical data</a:t>
                      </a:r>
                      <a:endParaRPr lang="ar-EG" sz="3200" dirty="0">
                        <a:solidFill>
                          <a:srgbClr val="7030A0"/>
                        </a:solidFill>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1" eaLnBrk="1" latinLnBrk="0" hangingPunct="1"/>
                      <a:r>
                        <a:rPr lang="en-US" sz="3200" kern="1200" dirty="0">
                          <a:latin typeface="Alexandria"/>
                        </a:rPr>
                        <a:t>Form of numerical data</a:t>
                      </a:r>
                      <a:endParaRPr lang="ar-EG" sz="3200" b="1" kern="1200" dirty="0">
                        <a:solidFill>
                          <a:srgbClr val="7030A0"/>
                        </a:solidFill>
                        <a:latin typeface="Alexandri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25835640"/>
                  </a:ext>
                </a:extLst>
              </a:tr>
              <a:tr h="911623">
                <a:tc>
                  <a:txBody>
                    <a:bodyPr/>
                    <a:lstStyle/>
                    <a:p>
                      <a:pPr algn="ctr" rtl="1"/>
                      <a:r>
                        <a:rPr lang="en-US" sz="3200" dirty="0">
                          <a:latin typeface="Alexandria"/>
                        </a:rPr>
                        <a:t>Short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14400" rtl="1" eaLnBrk="1" latinLnBrk="0" hangingPunct="1"/>
                      <a:r>
                        <a:rPr lang="en-US" sz="3200" kern="1200" dirty="0">
                          <a:latin typeface="Alexandria"/>
                        </a:rPr>
                        <a:t>150 – 160 cm height.</a:t>
                      </a:r>
                      <a:endParaRPr lang="ar-EG" sz="3200" kern="1200" dirty="0">
                        <a:solidFill>
                          <a:schemeClr val="dk1"/>
                        </a:solidFill>
                        <a:latin typeface="Alexandria"/>
                        <a:ea typeface="+mn-ea"/>
                        <a:cs typeface="+mn-cs"/>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00670870"/>
                  </a:ext>
                </a:extLst>
              </a:tr>
              <a:tr h="911623">
                <a:tc>
                  <a:txBody>
                    <a:bodyPr/>
                    <a:lstStyle/>
                    <a:p>
                      <a:pPr algn="ctr" rtl="1"/>
                      <a:r>
                        <a:rPr lang="en-US" sz="3200" dirty="0">
                          <a:latin typeface="Alexandria"/>
                        </a:rPr>
                        <a:t>Medium</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en-US" sz="3200" dirty="0">
                          <a:latin typeface="Alexandria"/>
                        </a:rPr>
                        <a:t>161 – 180 cm height.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13468886"/>
                  </a:ext>
                </a:extLst>
              </a:tr>
              <a:tr h="911623">
                <a:tc>
                  <a:txBody>
                    <a:bodyPr/>
                    <a:lstStyle/>
                    <a:p>
                      <a:pPr algn="ctr" rtl="1"/>
                      <a:r>
                        <a:rPr lang="en-US" sz="3200" dirty="0">
                          <a:latin typeface="Alexandria"/>
                        </a:rPr>
                        <a:t>Tall</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en-US" sz="3200" dirty="0">
                          <a:latin typeface="Alexandria"/>
                        </a:rPr>
                        <a:t>181 – 200 cm height.</a:t>
                      </a:r>
                      <a:endParaRPr lang="ar-EG" sz="3200" dirty="0">
                        <a:latin typeface="Alexandria"/>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88791219"/>
                  </a:ext>
                </a:extLst>
              </a:tr>
            </a:tbl>
          </a:graphicData>
        </a:graphic>
      </p:graphicFrame>
      <p:sp>
        <p:nvSpPr>
          <p:cNvPr id="13" name="Arrow: Right 6">
            <a:extLst>
              <a:ext uri="{FF2B5EF4-FFF2-40B4-BE49-F238E27FC236}">
                <a16:creationId xmlns:a16="http://schemas.microsoft.com/office/drawing/2014/main" id="{215D35EA-70A1-4380-9A48-68C896362EA3}"/>
              </a:ext>
            </a:extLst>
          </p:cNvPr>
          <p:cNvSpPr/>
          <p:nvPr/>
        </p:nvSpPr>
        <p:spPr>
          <a:xfrm>
            <a:off x="5762285" y="2850746"/>
            <a:ext cx="636105" cy="225287"/>
          </a:xfrm>
          <a:prstGeom prst="rightArrow">
            <a:avLst/>
          </a:prstGeom>
          <a:solidFill>
            <a:srgbClr val="FF0000"/>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4" name="Arrow: Right 6">
            <a:extLst>
              <a:ext uri="{FF2B5EF4-FFF2-40B4-BE49-F238E27FC236}">
                <a16:creationId xmlns:a16="http://schemas.microsoft.com/office/drawing/2014/main" id="{215D35EA-70A1-4380-9A48-68C896362EA3}"/>
              </a:ext>
            </a:extLst>
          </p:cNvPr>
          <p:cNvSpPr/>
          <p:nvPr/>
        </p:nvSpPr>
        <p:spPr>
          <a:xfrm>
            <a:off x="5758345" y="3701962"/>
            <a:ext cx="636105" cy="2252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
        <p:nvSpPr>
          <p:cNvPr id="16" name="Arrow: Right 6">
            <a:extLst>
              <a:ext uri="{FF2B5EF4-FFF2-40B4-BE49-F238E27FC236}">
                <a16:creationId xmlns:a16="http://schemas.microsoft.com/office/drawing/2014/main" id="{215D35EA-70A1-4380-9A48-68C896362EA3}"/>
              </a:ext>
            </a:extLst>
          </p:cNvPr>
          <p:cNvSpPr/>
          <p:nvPr/>
        </p:nvSpPr>
        <p:spPr>
          <a:xfrm>
            <a:off x="5758345" y="4556983"/>
            <a:ext cx="636105" cy="22528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spTree>
    <p:custDataLst>
      <p:tags r:id="rId1"/>
    </p:custDataLst>
    <p:extLst>
      <p:ext uri="{BB962C8B-B14F-4D97-AF65-F5344CB8AC3E}">
        <p14:creationId xmlns:p14="http://schemas.microsoft.com/office/powerpoint/2010/main" val="560333890"/>
      </p:ext>
    </p:extLst>
  </p:cSld>
  <p:clrMapOvr>
    <a:masterClrMapping/>
  </p:clrMapOvr>
  <mc:AlternateContent xmlns:mc="http://schemas.openxmlformats.org/markup-compatibility/2006" xmlns:p14="http://schemas.microsoft.com/office/powerpoint/2010/main">
    <mc:Choice Requires="p14">
      <p:transition spd="slow" p14:dur="2000" advTm="252741"/>
    </mc:Choice>
    <mc:Fallback xmlns="">
      <p:transition spd="slow" advTm="25274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500" fill="hold"/>
                                        <p:tgtEl>
                                          <p:spTgt spid="13"/>
                                        </p:tgtEl>
                                        <p:attrNameLst>
                                          <p:attrName>ppt_x</p:attrName>
                                        </p:attrNameLst>
                                      </p:cBhvr>
                                      <p:tavLst>
                                        <p:tav tm="0">
                                          <p:val>
                                            <p:strVal val="#ppt_x"/>
                                          </p:val>
                                        </p:tav>
                                        <p:tav tm="100000">
                                          <p:val>
                                            <p:strVal val="#ppt_x"/>
                                          </p:val>
                                        </p:tav>
                                      </p:tavLst>
                                    </p:anim>
                                    <p:anim calcmode="lin" valueType="num">
                                      <p:cBhvr additive="base">
                                        <p:cTn id="15"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500" fill="hold"/>
                                        <p:tgtEl>
                                          <p:spTgt spid="14"/>
                                        </p:tgtEl>
                                        <p:attrNameLst>
                                          <p:attrName>ppt_x</p:attrName>
                                        </p:attrNameLst>
                                      </p:cBhvr>
                                      <p:tavLst>
                                        <p:tav tm="0">
                                          <p:val>
                                            <p:strVal val="#ppt_x"/>
                                          </p:val>
                                        </p:tav>
                                        <p:tav tm="100000">
                                          <p:val>
                                            <p:strVal val="#ppt_x"/>
                                          </p:val>
                                        </p:tav>
                                      </p:tavLst>
                                    </p:anim>
                                    <p:anim calcmode="lin" valueType="num">
                                      <p:cBhvr additive="base">
                                        <p:cTn id="21"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500" fill="hold"/>
                                        <p:tgtEl>
                                          <p:spTgt spid="16"/>
                                        </p:tgtEl>
                                        <p:attrNameLst>
                                          <p:attrName>ppt_x</p:attrName>
                                        </p:attrNameLst>
                                      </p:cBhvr>
                                      <p:tavLst>
                                        <p:tav tm="0">
                                          <p:val>
                                            <p:strVal val="#ppt_x"/>
                                          </p:val>
                                        </p:tav>
                                        <p:tav tm="100000">
                                          <p:val>
                                            <p:strVal val="#ppt_x"/>
                                          </p:val>
                                        </p:tav>
                                      </p:tavLst>
                                    </p:anim>
                                    <p:anim calcmode="lin" valueType="num">
                                      <p:cBhvr additive="base">
                                        <p:cTn id="27"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6" grpId="0" animBg="1"/>
    </p:bldLst>
  </p:timing>
  <p:extLst>
    <p:ext uri="{3A86A75C-4F4B-4683-9AE1-C65F6400EC91}">
      <p14:laserTraceLst xmlns:p14="http://schemas.microsoft.com/office/powerpoint/2010/main">
        <p14:tracePtLst>
          <p14:tracePt t="1029" x="6408738" y="1401763"/>
          <p14:tracePt t="1036" x="7585075" y="2065338"/>
          <p14:tracePt t="1053" x="9163050" y="3003550"/>
          <p14:tracePt t="1054" x="9525000" y="3216275"/>
          <p14:tracePt t="1070" x="9663113" y="3278188"/>
          <p14:tracePt t="1071" x="9713913" y="3316288"/>
          <p14:tracePt t="1087" x="9713913" y="3328988"/>
          <p14:tracePt t="2475" x="9739313" y="3290888"/>
          <p14:tracePt t="2492" x="9813925" y="3190875"/>
          <p14:tracePt t="2495" x="9839325" y="3141663"/>
          <p14:tracePt t="2509" x="9875838" y="3090863"/>
          <p14:tracePt t="2512" x="9901238" y="3028950"/>
          <p14:tracePt t="2527" x="9913938" y="2890838"/>
          <p14:tracePt t="2542" x="9913938" y="2790825"/>
          <p14:tracePt t="2543" x="9913938" y="2728913"/>
          <p14:tracePt t="2558" x="9913938" y="2603500"/>
          <p14:tracePt t="2592" x="9788525" y="2227263"/>
          <p14:tracePt t="2608" x="9713913" y="2139950"/>
          <p14:tracePt t="2625" x="9713913" y="2114550"/>
          <p14:tracePt t="2712" x="9701213" y="2114550"/>
          <p14:tracePt t="2720" x="9688513" y="2114550"/>
          <p14:tracePt t="2727" x="9663113" y="2114550"/>
          <p14:tracePt t="2743" x="9637713" y="2114550"/>
          <p14:tracePt t="2759" x="9626600" y="2114550"/>
          <p14:tracePt t="2976" x="9626600" y="2127250"/>
          <p14:tracePt t="2984" x="9626600" y="2139950"/>
          <p14:tracePt t="2993" x="9626600" y="2178050"/>
          <p14:tracePt t="3009" x="9613900" y="2252663"/>
          <p14:tracePt t="3026" x="9588500" y="2314575"/>
          <p14:tracePt t="3043" x="9575800" y="2365375"/>
          <p14:tracePt t="3060" x="9550400" y="2427288"/>
          <p14:tracePt t="3076" x="9537700" y="2465388"/>
          <p14:tracePt t="3079" x="9525000" y="2478088"/>
          <p14:tracePt t="3094" x="9525000" y="2490788"/>
          <p14:tracePt t="3096" x="9525000" y="2503488"/>
          <p14:tracePt t="3109" x="9513888" y="2503488"/>
          <p14:tracePt t="3111" x="9513888" y="2516188"/>
          <p14:tracePt t="3135" x="9513888" y="2527300"/>
          <p14:tracePt t="3176" x="9501188" y="2527300"/>
          <p14:tracePt t="3184" x="9488488" y="2540000"/>
          <p14:tracePt t="3193" x="9475788" y="2552700"/>
          <p14:tracePt t="3210" x="9424988" y="2603500"/>
          <p14:tracePt t="3227" x="9388475" y="2652713"/>
          <p14:tracePt t="3243" x="9324975" y="2690813"/>
          <p14:tracePt t="3260" x="9275763" y="2716213"/>
          <p14:tracePt t="3263" x="9263063" y="2740025"/>
          <p14:tracePt t="3277" x="9250363" y="2752725"/>
          <p14:tracePt t="3280" x="9237663" y="2752725"/>
          <p14:tracePt t="3294" x="9224963" y="2752725"/>
          <p14:tracePt t="3296" x="9224963" y="2765425"/>
          <p14:tracePt t="3311" x="9199563" y="2765425"/>
          <p14:tracePt t="3328" x="9150350" y="2803525"/>
          <p14:tracePt t="3344" x="9088438" y="2828925"/>
          <p14:tracePt t="3360" x="9050338" y="2852738"/>
          <p14:tracePt t="3377" x="9037638" y="2865438"/>
          <p14:tracePt t="3394" x="9012238" y="2865438"/>
          <p14:tracePt t="3410" x="9012238" y="2878138"/>
          <p14:tracePt t="3428" x="8999538" y="2878138"/>
          <p14:tracePt t="3444" x="8937625" y="2878138"/>
          <p14:tracePt t="3461" x="8899525" y="2903538"/>
          <p14:tracePt t="3464" x="8874125" y="2903538"/>
          <p14:tracePt t="3478" x="8863013" y="2903538"/>
          <p14:tracePt t="3480" x="8850313" y="2903538"/>
          <p14:tracePt t="3544" x="8850313" y="2916238"/>
          <p14:tracePt t="3552" x="8837613" y="2916238"/>
          <p14:tracePt t="3592" x="8824913" y="2916238"/>
          <p14:tracePt t="3608" x="8812213" y="2928938"/>
          <p14:tracePt t="3616" x="8799513" y="2928938"/>
          <p14:tracePt t="3628" x="8799513" y="2941638"/>
          <p14:tracePt t="3632" x="8774113" y="2952750"/>
          <p14:tracePt t="3644" x="8737600" y="2965450"/>
          <p14:tracePt t="3647" x="8650288" y="2990850"/>
          <p14:tracePt t="3660" x="8512175" y="3041650"/>
          <p14:tracePt t="3676" x="8186738" y="3090863"/>
          <p14:tracePt t="3678" x="8023225" y="3103563"/>
          <p14:tracePt t="3693" x="7861300" y="3116263"/>
          <p14:tracePt t="3695" x="7685088" y="3116263"/>
          <p14:tracePt t="3711" x="7397750" y="3116263"/>
          <p14:tracePt t="3727" x="7159625" y="3116263"/>
          <p14:tracePt t="3743" x="7010400" y="3116263"/>
          <p14:tracePt t="3760" x="6921500" y="3116263"/>
          <p14:tracePt t="3776" x="6846888" y="3116263"/>
          <p14:tracePt t="3793" x="6784975" y="3116263"/>
          <p14:tracePt t="3810" x="6708775" y="3116263"/>
          <p14:tracePt t="3828" x="6659563" y="3116263"/>
          <p14:tracePt t="3846" x="6634163" y="3116263"/>
          <p14:tracePt t="3896" x="6621463" y="3116263"/>
          <p14:tracePt t="3904" x="6608763" y="3116263"/>
          <p14:tracePt t="3912" x="6596063" y="3103563"/>
          <p14:tracePt t="3929" x="6559550" y="3103563"/>
          <p14:tracePt t="3945" x="6521450" y="3103563"/>
          <p14:tracePt t="3961" x="6496050" y="3090863"/>
          <p14:tracePt t="3978" x="6483350" y="3078163"/>
          <p14:tracePt t="3995" x="6434138" y="3065463"/>
          <p14:tracePt t="4013" x="6383338" y="3065463"/>
          <p14:tracePt t="4016" x="6346825" y="3065463"/>
          <p14:tracePt t="4029" x="6321425" y="3065463"/>
          <p14:tracePt t="4032" x="6296025" y="3065463"/>
          <p14:tracePt t="4046" x="6270625" y="3065463"/>
          <p14:tracePt t="4048" x="6246813" y="3065463"/>
          <p14:tracePt t="4063" x="6208713" y="3065463"/>
          <p14:tracePt t="4080" x="6196013" y="3065463"/>
          <p14:tracePt t="4096" x="6170613" y="3065463"/>
          <p14:tracePt t="4280" x="6170613" y="3054350"/>
          <p14:tracePt t="4288" x="6157913" y="3041650"/>
          <p14:tracePt t="4296" x="6121400" y="3028950"/>
          <p14:tracePt t="4313" x="6008688" y="2952750"/>
          <p14:tracePt t="4329" x="5921375" y="2916238"/>
          <p14:tracePt t="4346" x="5808663" y="2865438"/>
          <p14:tracePt t="4363" x="5732463" y="2840038"/>
          <p14:tracePt t="4380" x="5645150" y="2803525"/>
          <p14:tracePt t="4397" x="5607050" y="2790825"/>
          <p14:tracePt t="4399" x="5595938" y="2778125"/>
          <p14:tracePt t="5368" x="5570538" y="2778125"/>
          <p14:tracePt t="5375" x="5545138" y="2778125"/>
          <p14:tracePt t="5383" x="5519738" y="2790825"/>
          <p14:tracePt t="5398" x="5507038" y="2790825"/>
          <p14:tracePt t="5414" x="5495925" y="2790825"/>
          <p14:tracePt t="6064" x="5507038" y="2790825"/>
          <p14:tracePt t="6072" x="5519738" y="2790825"/>
          <p14:tracePt t="6088" x="5532438" y="2790825"/>
          <p14:tracePt t="7239" x="5557838" y="2790825"/>
          <p14:tracePt t="7248" x="5632450" y="2790825"/>
          <p14:tracePt t="7255" x="5745163" y="2790825"/>
          <p14:tracePt t="7271" x="5995988" y="2790825"/>
          <p14:tracePt t="7288" x="6183313" y="2790825"/>
          <p14:tracePt t="7304" x="6270625" y="2790825"/>
          <p14:tracePt t="7321" x="6321425" y="2790825"/>
          <p14:tracePt t="7338" x="6334125" y="2790825"/>
          <p14:tracePt t="11552" x="6321425" y="2790825"/>
          <p14:tracePt t="11560" x="6221413" y="2790825"/>
          <p14:tracePt t="11568" x="6083300" y="2790825"/>
          <p14:tracePt t="11583" x="5783263" y="2790825"/>
          <p14:tracePt t="11599" x="5632450" y="2790825"/>
          <p14:tracePt t="11616" x="5595938" y="2790825"/>
          <p14:tracePt t="13752" x="5595938" y="2803525"/>
          <p14:tracePt t="13776" x="5595938" y="2816225"/>
          <p14:tracePt t="13792" x="5595938" y="2828925"/>
          <p14:tracePt t="13832" x="5595938" y="2840038"/>
          <p14:tracePt t="13960" x="5595938" y="2852738"/>
          <p14:tracePt t="13968" x="5583238" y="2852738"/>
          <p14:tracePt t="13976" x="5570538" y="2852738"/>
          <p14:tracePt t="13988" x="5557838" y="2852738"/>
          <p14:tracePt t="13991" x="5532438" y="2852738"/>
          <p14:tracePt t="14005" x="5483225" y="2852738"/>
          <p14:tracePt t="14008" x="5432425" y="2852738"/>
          <p14:tracePt t="14022" x="5370513" y="2852738"/>
          <p14:tracePt t="14024" x="5307013" y="2852738"/>
          <p14:tracePt t="14039" x="5170488" y="2852738"/>
          <p14:tracePt t="14055" x="5057775" y="2852738"/>
          <p14:tracePt t="14072" x="4981575" y="2852738"/>
          <p14:tracePt t="14088" x="4932363" y="2852738"/>
          <p14:tracePt t="14105" x="4906963" y="2852738"/>
          <p14:tracePt t="14121" x="4868863" y="2852738"/>
          <p14:tracePt t="14138" x="4856163" y="2852738"/>
          <p14:tracePt t="14155" x="4819650" y="2852738"/>
          <p14:tracePt t="14173" x="4806950" y="2852738"/>
          <p14:tracePt t="14175" x="4794250" y="2852738"/>
          <p14:tracePt t="14189" x="4768850" y="2840038"/>
          <p14:tracePt t="14192" x="4743450" y="2840038"/>
          <p14:tracePt t="14206" x="4706938" y="2840038"/>
          <p14:tracePt t="14208" x="4681538" y="2828925"/>
          <p14:tracePt t="14223" x="4619625" y="2816225"/>
          <p14:tracePt t="14239" x="4543425" y="2803525"/>
          <p14:tracePt t="14256" x="4468813" y="2803525"/>
          <p14:tracePt t="14273" x="4394200" y="2778125"/>
          <p14:tracePt t="14288" x="4343400" y="2778125"/>
          <p14:tracePt t="14306" x="4294188" y="2778125"/>
          <p14:tracePt t="14322" x="4281488" y="2778125"/>
          <p14:tracePt t="14339" x="4256088" y="2765425"/>
          <p14:tracePt t="14356" x="4243388" y="2765425"/>
          <p14:tracePt t="14359" x="4230688" y="2765425"/>
          <p14:tracePt t="14384" x="4217988" y="2765425"/>
          <p14:tracePt t="14424" x="4205288" y="2765425"/>
          <p14:tracePt t="14439" x="4192588" y="2765425"/>
          <p14:tracePt t="14447" x="4181475" y="2765425"/>
          <p14:tracePt t="14456" x="4168775" y="2765425"/>
          <p14:tracePt t="14473" x="4130675" y="2752725"/>
          <p14:tracePt t="14489" x="4081463" y="2752725"/>
          <p14:tracePt t="14506" x="4030663" y="2740025"/>
          <p14:tracePt t="14523" x="3979863" y="2728913"/>
          <p14:tracePt t="14540" x="3917950" y="2716213"/>
          <p14:tracePt t="14557" x="3856038" y="2690813"/>
          <p14:tracePt t="14560" x="3843338" y="2678113"/>
          <p14:tracePt t="14574" x="3817938" y="2678113"/>
          <p14:tracePt t="14576" x="3805238" y="2665413"/>
          <p14:tracePt t="14591" x="3767138" y="2652713"/>
          <p14:tracePt t="14607" x="3743325" y="2640013"/>
          <p14:tracePt t="14624" x="3717925" y="2640013"/>
          <p14:tracePt t="15967" x="3705225" y="2640013"/>
          <p14:tracePt t="15983" x="3692525" y="2640013"/>
          <p14:tracePt t="15993" x="3654425" y="2640013"/>
          <p14:tracePt t="16000" x="3643313" y="2652713"/>
          <p14:tracePt t="16009" x="3630613" y="2665413"/>
          <p14:tracePt t="16027" x="3605213" y="2678113"/>
          <p14:tracePt t="16255" x="3592513" y="2678113"/>
          <p14:tracePt t="16263" x="3592513" y="2690813"/>
          <p14:tracePt t="16279" x="3579813" y="2690813"/>
          <p14:tracePt t="16295" x="3567113" y="2703513"/>
          <p14:tracePt t="16311" x="3554413" y="2716213"/>
          <p14:tracePt t="16327" x="3554413" y="2728913"/>
          <p14:tracePt t="16344" x="3541713" y="2740025"/>
          <p14:tracePt t="16361" x="3541713" y="2778125"/>
          <p14:tracePt t="16377" x="3541713" y="2840038"/>
          <p14:tracePt t="16394" x="3541713" y="2890838"/>
          <p14:tracePt t="16412" x="3541713" y="2952750"/>
          <p14:tracePt t="16428" x="3554413" y="3016250"/>
          <p14:tracePt t="16431" x="3554413" y="3054350"/>
          <p14:tracePt t="16444" x="3567113" y="3065463"/>
          <p14:tracePt t="16447" x="3567113" y="3078163"/>
          <p14:tracePt t="16462" x="3567113" y="3090863"/>
          <p14:tracePt t="16478" x="3567113" y="3103563"/>
          <p14:tracePt t="16495" x="3567113" y="3116263"/>
          <p14:tracePt t="16511" x="3567113" y="3128963"/>
          <p14:tracePt t="16528" x="3567113" y="3141663"/>
          <p14:tracePt t="16687" x="3554413" y="3141663"/>
          <p14:tracePt t="16695" x="3541713" y="3141663"/>
          <p14:tracePt t="16703" x="3517900" y="3154363"/>
          <p14:tracePt t="16712" x="3492500" y="3165475"/>
          <p14:tracePt t="16729" x="3417888" y="3165475"/>
          <p14:tracePt t="16745" x="3341688" y="3178175"/>
          <p14:tracePt t="16762" x="3228975" y="3178175"/>
          <p14:tracePt t="16779" x="3103563" y="3178175"/>
          <p14:tracePt t="16796" x="2992438" y="3178175"/>
          <p14:tracePt t="16813" x="2890838" y="3178175"/>
          <p14:tracePt t="16815" x="2854325" y="3178175"/>
          <p14:tracePt t="16829" x="2828925" y="3178175"/>
          <p14:tracePt t="16831" x="2803525" y="3178175"/>
          <p14:tracePt t="16847" x="2767013" y="3178175"/>
          <p14:tracePt t="16863" x="2703513" y="3178175"/>
          <p14:tracePt t="16880" x="2641600" y="3178175"/>
          <p14:tracePt t="16896" x="2578100" y="3178175"/>
          <p14:tracePt t="16912" x="2516188" y="3178175"/>
          <p14:tracePt t="16929" x="2465388" y="3178175"/>
          <p14:tracePt t="16945" x="2416175" y="3178175"/>
          <p14:tracePt t="16963" x="2390775" y="3178175"/>
          <p14:tracePt t="16979" x="2365375" y="3178175"/>
          <p14:tracePt t="17000" x="2352675" y="3178175"/>
          <p14:tracePt t="17096" x="2390775" y="3190875"/>
          <p14:tracePt t="17104" x="2465388" y="3216275"/>
          <p14:tracePt t="17112" x="2565400" y="3241675"/>
          <p14:tracePt t="17129" x="2803525" y="3328988"/>
          <p14:tracePt t="17146" x="3041650" y="3354388"/>
          <p14:tracePt t="17164" x="3241675" y="3390900"/>
          <p14:tracePt t="17180" x="3328988" y="3390900"/>
          <p14:tracePt t="17197" x="3392488" y="3403600"/>
          <p14:tracePt t="17200" x="3417888" y="3403600"/>
          <p14:tracePt t="17214" x="3441700" y="3403600"/>
          <p14:tracePt t="17216" x="3454400" y="3403600"/>
          <p14:tracePt t="17231" x="3467100" y="3403600"/>
          <p14:tracePt t="17695" x="3467100" y="3390900"/>
          <p14:tracePt t="17704" x="3479800" y="3354388"/>
          <p14:tracePt t="17715" x="3492500" y="3290888"/>
          <p14:tracePt t="17732" x="3505200" y="3203575"/>
          <p14:tracePt t="17748" x="3530600" y="3154363"/>
          <p14:tracePt t="17751" x="3530600" y="3116263"/>
          <p14:tracePt t="17765" x="3541713" y="3103563"/>
          <p14:tracePt t="17767" x="3541713" y="3090863"/>
          <p14:tracePt t="17782" x="3554413" y="3078163"/>
          <p14:tracePt t="17799" x="3554413" y="3054350"/>
          <p14:tracePt t="17824" x="3567113" y="3054350"/>
          <p14:tracePt t="17847" x="3567113" y="3041650"/>
          <p14:tracePt t="17872" x="3579813" y="3028950"/>
          <p14:tracePt t="17887" x="3592513" y="3016250"/>
          <p14:tracePt t="17896" x="3605213" y="3003550"/>
          <p14:tracePt t="17911" x="3617913" y="2990850"/>
          <p14:tracePt t="17918" x="3630613" y="2990850"/>
          <p14:tracePt t="17930" x="3643313" y="2978150"/>
          <p14:tracePt t="17947" x="3654425" y="2978150"/>
          <p14:tracePt t="17964" x="3679825" y="2952750"/>
          <p14:tracePt t="17980" x="3743325" y="2928938"/>
          <p14:tracePt t="17982" x="3756025" y="2928938"/>
          <p14:tracePt t="17997" x="3779838" y="2916238"/>
          <p14:tracePt t="17999" x="3817938" y="2903538"/>
          <p14:tracePt t="18014" x="3856038" y="2890838"/>
          <p14:tracePt t="18031" x="3917950" y="2878138"/>
          <p14:tracePt t="18047" x="3968750" y="2852738"/>
          <p14:tracePt t="18064" x="4005263" y="2852738"/>
          <p14:tracePt t="18080" x="4043363" y="2828925"/>
          <p14:tracePt t="18097" x="4081463" y="2816225"/>
          <p14:tracePt t="18114" x="4117975" y="2803525"/>
          <p14:tracePt t="18131" x="4143375" y="2778125"/>
          <p14:tracePt t="18147" x="4156075" y="2778125"/>
          <p14:tracePt t="18164" x="4168775" y="2778125"/>
          <p14:tracePt t="18181" x="4181475" y="2765425"/>
          <p14:tracePt t="18198" x="4192588" y="2765425"/>
          <p14:tracePt t="18214" x="4192588" y="2740025"/>
          <p14:tracePt t="18231" x="4205288" y="2728913"/>
          <p14:tracePt t="18247" x="4205288" y="2716213"/>
          <p14:tracePt t="18264" x="4230688" y="2703513"/>
          <p14:tracePt t="18283" x="4230688" y="2690813"/>
          <p14:tracePt t="18299" x="4243388" y="2665413"/>
          <p14:tracePt t="18316" x="4243388" y="2640013"/>
          <p14:tracePt t="18319" x="4243388" y="2616200"/>
          <p14:tracePt t="18334" x="4243388" y="2590800"/>
          <p14:tracePt t="18336" x="4243388" y="2565400"/>
          <p14:tracePt t="18350" x="4243388" y="2540000"/>
          <p14:tracePt t="18352" x="4256088" y="2490788"/>
          <p14:tracePt t="18367" x="4256088" y="2378075"/>
          <p14:tracePt t="18383" x="4256088" y="2314575"/>
          <p14:tracePt t="18400" x="4256088" y="2290763"/>
          <p14:tracePt t="18687" x="4256088" y="2327275"/>
          <p14:tracePt t="18696" x="4256088" y="2352675"/>
          <p14:tracePt t="18704" x="4256088" y="2365375"/>
          <p14:tracePt t="18718" x="4256088" y="2403475"/>
          <p14:tracePt t="18720" x="4256088" y="2427288"/>
          <p14:tracePt t="18735" x="4256088" y="2439988"/>
          <p14:tracePt t="18824" x="4256088" y="2452688"/>
          <p14:tracePt t="18832" x="4256088" y="2465388"/>
          <p14:tracePt t="18848" x="4256088" y="2478088"/>
          <p14:tracePt t="18872" x="4256088" y="2490788"/>
          <p14:tracePt t="18888" x="4256088" y="2516188"/>
          <p14:tracePt t="18895" x="4256088" y="2527300"/>
          <p14:tracePt t="18903" x="4256088" y="2552700"/>
          <p14:tracePt t="18919" x="4256088" y="2590800"/>
          <p14:tracePt t="18935" x="4256088" y="2665413"/>
          <p14:tracePt t="18951" x="4256088" y="2716213"/>
          <p14:tracePt t="18968" x="4230688" y="2765425"/>
          <p14:tracePt t="18985" x="4192588" y="2816225"/>
          <p14:tracePt t="19001" x="4156075" y="2878138"/>
          <p14:tracePt t="19018" x="4117975" y="2903538"/>
          <p14:tracePt t="19034" x="4081463" y="2941638"/>
          <p14:tracePt t="19052" x="4068763" y="2952750"/>
          <p14:tracePt t="19055" x="4056063" y="2978150"/>
          <p14:tracePt t="19068" x="4043363" y="2978150"/>
          <p14:tracePt t="19085" x="4030663" y="2990850"/>
          <p14:tracePt t="19184" x="4030663" y="3003550"/>
          <p14:tracePt t="19191" x="4030663" y="3016250"/>
          <p14:tracePt t="19202" x="4017963" y="3041650"/>
          <p14:tracePt t="19218" x="4005263" y="3065463"/>
          <p14:tracePt t="19235" x="4005263" y="3103563"/>
          <p14:tracePt t="19252" x="3992563" y="3141663"/>
          <p14:tracePt t="19255" x="3992563" y="3165475"/>
          <p14:tracePt t="19269" x="3992563" y="3203575"/>
          <p14:tracePt t="19271" x="3992563" y="3241675"/>
          <p14:tracePt t="19286" x="3992563" y="3267075"/>
          <p14:tracePt t="19288" x="3992563" y="3278188"/>
          <p14:tracePt t="19303" x="3992563" y="3328988"/>
          <p14:tracePt t="19319" x="3992563" y="3367088"/>
          <p14:tracePt t="19336" x="3992563" y="3390900"/>
          <p14:tracePt t="19352" x="3992563" y="3403600"/>
          <p14:tracePt t="19416" x="3992563" y="3416300"/>
          <p14:tracePt t="19424" x="3992563" y="3429000"/>
          <p14:tracePt t="19436" x="3992563" y="3441700"/>
          <p14:tracePt t="19453" x="3992563" y="3454400"/>
          <p14:tracePt t="19456" x="3992563" y="3467100"/>
          <p14:tracePt t="19469" x="3992563" y="3479800"/>
          <p14:tracePt t="19472" x="3992563" y="3503613"/>
          <p14:tracePt t="19487" x="3992563" y="3529013"/>
          <p14:tracePt t="19503" x="3992563" y="3554413"/>
          <p14:tracePt t="19520" x="3979863" y="3567113"/>
          <p14:tracePt t="19536" x="3968750" y="3579813"/>
          <p14:tracePt t="19553" x="3956050" y="3603625"/>
          <p14:tracePt t="19569" x="3943350" y="3616325"/>
          <p14:tracePt t="19585" x="3917950" y="3629025"/>
          <p14:tracePt t="19603" x="3905250" y="3629025"/>
          <p14:tracePt t="19620" x="3905250" y="3641725"/>
          <p14:tracePt t="19636" x="3892550" y="3641725"/>
          <p14:tracePt t="19653" x="3892550" y="3654425"/>
          <p14:tracePt t="19671" x="3879850" y="3654425"/>
          <p14:tracePt t="19687" x="3879850" y="3667125"/>
          <p14:tracePt t="20176" x="3867150" y="3667125"/>
          <p14:tracePt t="20184" x="3856038" y="3654425"/>
          <p14:tracePt t="20191" x="3830638" y="3629025"/>
          <p14:tracePt t="20204" x="3779838" y="3590925"/>
          <p14:tracePt t="20207" x="3756025" y="3554413"/>
          <p14:tracePt t="20222" x="3730625" y="3541713"/>
          <p14:tracePt t="20224" x="3692525" y="3516313"/>
          <p14:tracePt t="20239" x="3654425" y="3479800"/>
          <p14:tracePt t="20255" x="3592513" y="3441700"/>
          <p14:tracePt t="20272" x="3541713" y="3416300"/>
          <p14:tracePt t="20288" x="3479800" y="3390900"/>
          <p14:tracePt t="20305" x="3429000" y="3367088"/>
          <p14:tracePt t="20321" x="3379788" y="3354388"/>
          <p14:tracePt t="20337" x="3328988" y="3341688"/>
          <p14:tracePt t="20355" x="3279775" y="3328988"/>
          <p14:tracePt t="20372" x="3228975" y="3303588"/>
          <p14:tracePt t="20388" x="3192463" y="3303588"/>
          <p14:tracePt t="20391" x="3167063" y="3303588"/>
          <p14:tracePt t="20405" x="3154363" y="3303588"/>
          <p14:tracePt t="20407" x="3141663" y="3303588"/>
          <p14:tracePt t="20423" x="3103563" y="3290888"/>
          <p14:tracePt t="20439" x="3079750" y="3290888"/>
          <p14:tracePt t="20455" x="3054350" y="3278188"/>
          <p14:tracePt t="20472" x="3028950" y="3278188"/>
          <p14:tracePt t="20488" x="2979738" y="3254375"/>
          <p14:tracePt t="20505" x="2954338" y="3254375"/>
          <p14:tracePt t="20521" x="2928938" y="3241675"/>
          <p14:tracePt t="20539" x="2916238" y="3241675"/>
          <p14:tracePt t="20560" x="2903538" y="3241675"/>
          <p14:tracePt t="20624" x="2879725" y="3241675"/>
          <p14:tracePt t="20632" x="2867025" y="3241675"/>
          <p14:tracePt t="20639" x="2854325" y="3241675"/>
          <p14:tracePt t="20656" x="2828925" y="3241675"/>
          <p14:tracePt t="20673" x="2816225" y="3241675"/>
          <p14:tracePt t="20744" x="2803525" y="3228975"/>
          <p14:tracePt t="20752" x="2790825" y="3228975"/>
          <p14:tracePt t="20760" x="2778125" y="3228975"/>
          <p14:tracePt t="20773" x="2767013" y="3228975"/>
          <p14:tracePt t="21136" x="2790825" y="3228975"/>
          <p14:tracePt t="21143" x="2854325" y="3228975"/>
          <p14:tracePt t="21157" x="2954338" y="3228975"/>
          <p14:tracePt t="21159" x="3067050" y="3241675"/>
          <p14:tracePt t="21174" x="3305175" y="3254375"/>
          <p14:tracePt t="21191" x="3530600" y="3267075"/>
          <p14:tracePt t="21207" x="3667125" y="3278188"/>
          <p14:tracePt t="21224" x="3730625" y="3290888"/>
          <p14:tracePt t="21240" x="3767138" y="3290888"/>
          <p14:tracePt t="21257" x="3792538" y="3290888"/>
          <p14:tracePt t="21274" x="3805238" y="3290888"/>
          <p14:tracePt t="21290" x="3830638" y="3290888"/>
          <p14:tracePt t="21307" x="3843338" y="3290888"/>
          <p14:tracePt t="21324" x="3867150" y="3290888"/>
          <p14:tracePt t="21327" x="3879850" y="3290888"/>
          <p14:tracePt t="21340" x="3892550" y="3290888"/>
          <p14:tracePt t="21358" x="3905250" y="3290888"/>
          <p14:tracePt t="21744" x="3892550" y="3290888"/>
          <p14:tracePt t="21752" x="3830638" y="3267075"/>
          <p14:tracePt t="21759" x="3756025" y="3228975"/>
          <p14:tracePt t="21775" x="3654425" y="3178175"/>
          <p14:tracePt t="21792" x="3617913" y="3141663"/>
          <p14:tracePt t="21809" x="3579813" y="3128963"/>
          <p14:tracePt t="21825" x="3567113" y="3116263"/>
          <p14:tracePt t="21841" x="3530600" y="3116263"/>
          <p14:tracePt t="21859" x="3505200" y="3116263"/>
          <p14:tracePt t="21876" x="3467100" y="3116263"/>
          <p14:tracePt t="21984" x="3454400" y="3116263"/>
          <p14:tracePt t="22000" x="3441700" y="3116263"/>
          <p14:tracePt t="22008" x="3429000" y="3116263"/>
          <p14:tracePt t="22024" x="3417888" y="3116263"/>
          <p14:tracePt t="22047" x="3405188" y="3116263"/>
          <p14:tracePt t="22064" x="3379788" y="3116263"/>
          <p14:tracePt t="22072" x="3367088" y="3116263"/>
          <p14:tracePt t="22079" x="3354388" y="3116263"/>
          <p14:tracePt t="22093" x="3341688" y="3116263"/>
          <p14:tracePt t="22095" x="3328988" y="3116263"/>
          <p14:tracePt t="22110" x="3317875" y="3116263"/>
          <p14:tracePt t="22112" x="3305175" y="3116263"/>
          <p14:tracePt t="22127" x="3292475" y="3116263"/>
          <p14:tracePt t="22143" x="3267075" y="3128963"/>
          <p14:tracePt t="22160" x="3228975" y="3128963"/>
          <p14:tracePt t="22176" x="3192463" y="3128963"/>
          <p14:tracePt t="22193" x="3167063" y="3128963"/>
          <p14:tracePt t="22209" x="3128963" y="3128963"/>
          <p14:tracePt t="22225" x="3092450" y="3116263"/>
          <p14:tracePt t="22243" x="3067050" y="3090863"/>
          <p14:tracePt t="22260" x="3028950" y="3065463"/>
          <p14:tracePt t="22264" x="3016250" y="3054350"/>
          <p14:tracePt t="22276" x="2992438" y="3054350"/>
          <p14:tracePt t="22295" x="2979738" y="3054350"/>
          <p14:tracePt t="22310" x="2967038" y="3054350"/>
          <p14:tracePt t="22384" x="2967038" y="3041650"/>
          <p14:tracePt t="22399" x="2954338" y="3041650"/>
          <p14:tracePt t="22416" x="2941638" y="3041650"/>
          <p14:tracePt t="22719" x="2941638" y="3028950"/>
          <p14:tracePt t="22727" x="2941638" y="3016250"/>
          <p14:tracePt t="22735" x="2979738" y="3016250"/>
          <p14:tracePt t="22744" x="3016250" y="3003550"/>
          <p14:tracePt t="22760" x="3103563" y="2965450"/>
          <p14:tracePt t="22777" x="3216275" y="2941638"/>
          <p14:tracePt t="22794" x="3328988" y="2916238"/>
          <p14:tracePt t="22811" x="3379788" y="2903538"/>
          <p14:tracePt t="22828" x="3429000" y="2890838"/>
          <p14:tracePt t="22831" x="3441700" y="2878138"/>
          <p14:tracePt t="22844" x="3454400" y="2878138"/>
          <p14:tracePt t="22847" x="3492500" y="2865438"/>
          <p14:tracePt t="22862" x="3517900" y="2865438"/>
          <p14:tracePt t="22864" x="3541713" y="2865438"/>
          <p14:tracePt t="22879" x="3592513" y="2865438"/>
          <p14:tracePt t="22895" x="3643313" y="2865438"/>
          <p14:tracePt t="23512" x="3654425" y="2865438"/>
          <p14:tracePt t="23520" x="3667125" y="2865438"/>
          <p14:tracePt t="24808" x="3667125" y="2852738"/>
          <p14:tracePt t="24816" x="3679825" y="2840038"/>
          <p14:tracePt t="24823" x="3705225" y="2816225"/>
          <p14:tracePt t="24831" x="3705225" y="2778125"/>
          <p14:tracePt t="24848" x="3705225" y="2703513"/>
          <p14:tracePt t="24865" x="3705225" y="2627313"/>
          <p14:tracePt t="24882" x="3705225" y="2565400"/>
          <p14:tracePt t="24898" x="3717925" y="2516188"/>
          <p14:tracePt t="24915" x="3730625" y="2465388"/>
          <p14:tracePt t="24932" x="3730625" y="2414588"/>
          <p14:tracePt t="24948" x="3730625" y="2390775"/>
          <p14:tracePt t="24966" x="3730625" y="2365375"/>
          <p14:tracePt t="24982" x="3730625" y="2352675"/>
          <p14:tracePt t="24999" x="3730625" y="2339975"/>
          <p14:tracePt t="25015" x="3730625" y="2327275"/>
          <p14:tracePt t="25038" x="3730625" y="2314575"/>
          <p14:tracePt t="25054" x="3743325" y="2314575"/>
          <p14:tracePt t="25111" x="3743325" y="2303463"/>
          <p14:tracePt t="25119" x="3743325" y="2290763"/>
          <p14:tracePt t="25134" x="3743325" y="2278063"/>
          <p14:tracePt t="25375" x="3756025" y="2278063"/>
          <p14:tracePt t="25384" x="3756025" y="2252663"/>
          <p14:tracePt t="25391" x="3767138" y="2227263"/>
          <p14:tracePt t="25399" x="3779838" y="2201863"/>
          <p14:tracePt t="25416" x="3792538" y="2152650"/>
          <p14:tracePt t="25433" x="3805238" y="2114550"/>
          <p14:tracePt t="25450" x="3817938" y="2078038"/>
          <p14:tracePt t="25467" x="3830638" y="2052638"/>
          <p14:tracePt t="25483" x="3843338" y="2027238"/>
          <p14:tracePt t="25500" x="3856038" y="2027238"/>
          <p14:tracePt t="25517" x="3856038" y="2014538"/>
          <p14:tracePt t="25680" x="3856038" y="2052638"/>
          <p14:tracePt t="25687" x="3856038" y="2078038"/>
          <p14:tracePt t="25700" x="3843338" y="2101850"/>
          <p14:tracePt t="25702" x="3817938" y="2139950"/>
          <p14:tracePt t="25717" x="3817938" y="2165350"/>
          <p14:tracePt t="25719" x="3805238" y="2190750"/>
          <p14:tracePt t="25734" x="3792538" y="2214563"/>
          <p14:tracePt t="25750" x="3779838" y="2239963"/>
          <p14:tracePt t="25774" x="3767138" y="2239963"/>
          <p14:tracePt t="25784" x="3767138" y="2252663"/>
          <p14:tracePt t="26144" x="3743325" y="2252663"/>
          <p14:tracePt t="26153" x="3679825" y="2252663"/>
          <p14:tracePt t="26160" x="3567113" y="2252663"/>
          <p14:tracePt t="26169" x="3392488" y="2252663"/>
          <p14:tracePt t="26187" x="3128963" y="2252663"/>
          <p14:tracePt t="26203" x="2992438" y="2252663"/>
          <p14:tracePt t="26220" x="2941638" y="2252663"/>
          <p14:tracePt t="26543" x="2967038" y="2252663"/>
          <p14:tracePt t="26552" x="3016250" y="2252663"/>
          <p14:tracePt t="26560" x="3079750" y="2252663"/>
          <p14:tracePt t="26571" x="3167063" y="2252663"/>
          <p14:tracePt t="26588" x="3354388" y="2252663"/>
          <p14:tracePt t="26591" x="3417888" y="2239963"/>
          <p14:tracePt t="26605" x="3492500" y="2239963"/>
          <p14:tracePt t="26607" x="3554413" y="2239963"/>
          <p14:tracePt t="26622" x="3630613" y="2239963"/>
          <p14:tracePt t="26624" x="3667125" y="2239963"/>
          <p14:tracePt t="26639" x="3717925" y="2239963"/>
          <p14:tracePt t="26655" x="3743325" y="2239963"/>
          <p14:tracePt t="26671" x="3756025" y="2239963"/>
          <p14:tracePt t="26688" x="3767138" y="2239963"/>
          <p14:tracePt t="26705" x="3779838" y="2239963"/>
          <p14:tracePt t="26920" x="3743325" y="2239963"/>
          <p14:tracePt t="26928" x="3679825" y="2239963"/>
          <p14:tracePt t="26939" x="3579813" y="2239963"/>
          <p14:tracePt t="26955" x="3405188" y="2239963"/>
          <p14:tracePt t="26973" x="3292475" y="2239963"/>
          <p14:tracePt t="26976" x="3241675" y="2239963"/>
          <p14:tracePt t="26989" x="3205163" y="2239963"/>
          <p14:tracePt t="26991" x="3179763" y="2239963"/>
          <p14:tracePt t="27006" x="3154363" y="2239963"/>
          <p14:tracePt t="27023" x="3141663" y="2239963"/>
          <p14:tracePt t="27039" x="3128963" y="2239963"/>
          <p14:tracePt t="27495" x="3141663" y="2239963"/>
          <p14:tracePt t="27504" x="3205163" y="2239963"/>
          <p14:tracePt t="27511" x="3328988" y="2252663"/>
          <p14:tracePt t="27524" x="3454400" y="2265363"/>
          <p14:tracePt t="27527" x="3579813" y="2278063"/>
          <p14:tracePt t="27540" x="3679825" y="2290763"/>
          <p14:tracePt t="27543" x="3767138" y="2303463"/>
          <p14:tracePt t="27556" x="3817938" y="2314575"/>
          <p14:tracePt t="27559" x="3856038" y="2314575"/>
          <p14:tracePt t="27574" x="3930650" y="2327275"/>
          <p14:tracePt t="27591" x="3979863" y="2352675"/>
          <p14:tracePt t="27607" x="4017963" y="2365375"/>
          <p14:tracePt t="27624" x="4030663" y="2365375"/>
          <p14:tracePt t="27641" x="4056063" y="2378075"/>
          <p14:tracePt t="28032" x="4043363" y="2378075"/>
          <p14:tracePt t="28039" x="4017963" y="2378075"/>
          <p14:tracePt t="28047" x="3992563" y="2378075"/>
          <p14:tracePt t="28058" x="3956050" y="2378075"/>
          <p14:tracePt t="28075" x="3930650" y="2378075"/>
          <p14:tracePt t="28092" x="3905250" y="2378075"/>
          <p14:tracePt t="28095" x="3892550" y="2378075"/>
          <p14:tracePt t="28120" x="3879850" y="2378075"/>
          <p14:tracePt t="28144" x="3867150" y="2378075"/>
          <p14:tracePt t="28791" x="3943350" y="2478088"/>
          <p14:tracePt t="28799" x="4268788" y="2840038"/>
          <p14:tracePt t="28809" x="5006975" y="3603625"/>
          <p14:tracePt t="28827" x="6897688" y="5694363"/>
          <p14:tracePt t="48016" x="12017375" y="1852613"/>
          <p14:tracePt t="48027" x="11953875" y="1852613"/>
          <p14:tracePt t="48044" x="11828463" y="1852613"/>
          <p14:tracePt t="48046" x="11779250" y="1852613"/>
          <p14:tracePt t="48061" x="11703050" y="1852613"/>
          <p14:tracePt t="48064" x="11641138" y="1852613"/>
          <p14:tracePt t="48077" x="11566525" y="1852613"/>
          <p14:tracePt t="48079" x="11503025" y="1865313"/>
          <p14:tracePt t="48094" x="11341100" y="1901825"/>
          <p14:tracePt t="48111" x="11164888" y="1952625"/>
          <p14:tracePt t="48127" x="11002963" y="1989138"/>
          <p14:tracePt t="48144" x="10877550" y="2027238"/>
          <p14:tracePt t="48161" x="10726738" y="2065338"/>
          <p14:tracePt t="48177" x="10577513" y="2089150"/>
          <p14:tracePt t="48194" x="10439400" y="2114550"/>
          <p14:tracePt t="48211" x="10313988" y="2152650"/>
          <p14:tracePt t="48228" x="10226675" y="2165350"/>
          <p14:tracePt t="48231" x="10201275" y="2178050"/>
          <p14:tracePt t="48244" x="10164763" y="2178050"/>
          <p14:tracePt t="48247" x="10139363" y="2178050"/>
          <p14:tracePt t="48261" x="10113963" y="2178050"/>
          <p14:tracePt t="48263" x="10088563" y="2178050"/>
          <p14:tracePt t="48278" x="10013950" y="2190750"/>
          <p14:tracePt t="48295" x="9888538" y="2190750"/>
          <p14:tracePt t="48311" x="9750425" y="2190750"/>
          <p14:tracePt t="48328" x="9675813" y="2190750"/>
          <p14:tracePt t="48345" x="9650413" y="2190750"/>
          <p14:tracePt t="48361" x="9626600" y="2190750"/>
          <p14:tracePt t="48378" x="9613900" y="2201863"/>
          <p14:tracePt t="48395" x="9601200" y="2201863"/>
          <p14:tracePt t="48412" x="9588500" y="2201863"/>
          <p14:tracePt t="48415" x="9575800" y="2201863"/>
          <p14:tracePt t="48455" x="9563100" y="2201863"/>
          <p14:tracePt t="48823" x="9563100" y="2214563"/>
          <p14:tracePt t="48839" x="9563100" y="2227263"/>
          <p14:tracePt t="48847" x="9563100" y="2239963"/>
          <p14:tracePt t="48863" x="9563100" y="2265363"/>
          <p14:tracePt t="48879" x="9563100" y="2290763"/>
          <p14:tracePt t="48898" x="9563100" y="2303463"/>
          <p14:tracePt t="49071" x="9563100" y="2314575"/>
          <p14:tracePt t="49079" x="9563100" y="2327275"/>
          <p14:tracePt t="49096" x="9550400" y="2327275"/>
          <p14:tracePt t="49151" x="9525000" y="2339975"/>
          <p14:tracePt t="49168" x="9513888" y="2339975"/>
          <p14:tracePt t="49175" x="9501188" y="2352675"/>
          <p14:tracePt t="49183" x="9488488" y="2352675"/>
          <p14:tracePt t="49231" x="9488488" y="2365375"/>
          <p14:tracePt t="49239" x="9475788" y="2365375"/>
          <p14:tracePt t="49255" x="9450388" y="2378075"/>
          <p14:tracePt t="49271" x="9437688" y="2390775"/>
          <p14:tracePt t="49280" x="9413875" y="2403475"/>
          <p14:tracePt t="49296" x="9375775" y="2427288"/>
          <p14:tracePt t="49313" x="9350375" y="2452688"/>
          <p14:tracePt t="49330" x="9324975" y="2452688"/>
          <p14:tracePt t="49347" x="9312275" y="2465388"/>
          <p14:tracePt t="49364" x="9301163" y="2478088"/>
          <p14:tracePt t="49367" x="9288463" y="2478088"/>
          <p14:tracePt t="49424" x="9275763" y="2490788"/>
          <p14:tracePt t="49471" x="9263063" y="2490788"/>
          <p14:tracePt t="49480" x="9250363" y="2503488"/>
          <p14:tracePt t="49488" x="9237663" y="2503488"/>
          <p14:tracePt t="49497" x="9237663" y="2516188"/>
          <p14:tracePt t="49514" x="9224963" y="2527300"/>
          <p14:tracePt t="49531" x="9212263" y="2527300"/>
          <p14:tracePt t="50079" x="9237663" y="2527300"/>
          <p14:tracePt t="50087" x="9275763" y="2527300"/>
          <p14:tracePt t="50099" x="9312275" y="2527300"/>
          <p14:tracePt t="50116" x="9363075" y="2503488"/>
          <p14:tracePt t="50118" x="9388475" y="2503488"/>
          <p14:tracePt t="50133" x="9413875" y="2503488"/>
          <p14:tracePt t="50135" x="9424988" y="2503488"/>
          <p14:tracePt t="50239" x="9437688" y="2503488"/>
          <p14:tracePt t="50247" x="9450388" y="2490788"/>
          <p14:tracePt t="50264" x="9475788" y="2490788"/>
          <p14:tracePt t="50272" x="9513888" y="2478088"/>
          <p14:tracePt t="50283" x="9550400" y="2465388"/>
          <p14:tracePt t="50300" x="9626600" y="2452688"/>
          <p14:tracePt t="50303" x="9663113" y="2439988"/>
          <p14:tracePt t="50317" x="9701213" y="2439988"/>
          <p14:tracePt t="50319" x="9739313" y="2439988"/>
          <p14:tracePt t="50333" x="9775825" y="2427288"/>
          <p14:tracePt t="50335" x="9801225" y="2427288"/>
          <p14:tracePt t="50350" x="9852025" y="2427288"/>
          <p14:tracePt t="50367" x="9875838" y="2427288"/>
          <p14:tracePt t="50384" x="9901238" y="2427288"/>
          <p14:tracePt t="50400" x="9913938" y="2427288"/>
          <p14:tracePt t="50527" x="9926638" y="2427288"/>
          <p14:tracePt t="50535" x="9939338" y="2427288"/>
          <p14:tracePt t="50551" x="9988550" y="2427288"/>
          <p14:tracePt t="50567" x="10039350" y="2427288"/>
          <p14:tracePt t="50584" x="10101263" y="2427288"/>
          <p14:tracePt t="50601" x="10177463" y="2427288"/>
          <p14:tracePt t="50617" x="10264775" y="2439988"/>
          <p14:tracePt t="50633" x="10401300" y="2452688"/>
          <p14:tracePt t="50651" x="10564813" y="2452688"/>
          <p14:tracePt t="50667" x="10752138" y="2452688"/>
          <p14:tracePt t="50684" x="10928350" y="2452688"/>
          <p14:tracePt t="50687" x="11015663" y="2452688"/>
          <p14:tracePt t="50701" x="11077575" y="2452688"/>
          <p14:tracePt t="50704" x="11153775" y="2452688"/>
          <p14:tracePt t="50718" x="11266488" y="2452688"/>
          <p14:tracePt t="50734" x="11341100" y="2452688"/>
          <p14:tracePt t="50752" x="11415713" y="2452688"/>
          <p14:tracePt t="50767" x="11503025" y="2452688"/>
          <p14:tracePt t="50785" x="11579225" y="2427288"/>
          <p14:tracePt t="50800" x="11641138" y="2414588"/>
          <p14:tracePt t="50817" x="11691938" y="2414588"/>
          <p14:tracePt t="50835" x="11728450" y="2414588"/>
          <p14:tracePt t="50851" x="11766550" y="2414588"/>
          <p14:tracePt t="50855" x="11779250" y="2403475"/>
          <p14:tracePt t="50868" x="11791950" y="2403475"/>
          <p14:tracePt t="50871" x="11804650" y="2403475"/>
          <p14:tracePt t="50885" x="11815763" y="2403475"/>
          <p14:tracePt t="50887" x="11828463" y="2403475"/>
          <p14:tracePt t="50902" x="11841163" y="2403475"/>
          <p14:tracePt t="50918" x="11853863" y="2403475"/>
          <p14:tracePt t="50935" x="11879263" y="2403475"/>
          <p14:tracePt t="51439" x="11879263" y="2427288"/>
          <p14:tracePt t="51447" x="11879263" y="2439988"/>
          <p14:tracePt t="51456" x="11879263" y="2452688"/>
          <p14:tracePt t="51470" x="11904663" y="2503488"/>
          <p14:tracePt t="51487" x="11917363" y="2540000"/>
          <p14:tracePt t="51503" x="11928475" y="2578100"/>
          <p14:tracePt t="51519" x="11928475" y="2603500"/>
          <p14:tracePt t="51807" x="11891963" y="2627313"/>
          <p14:tracePt t="51815" x="11779250" y="2640013"/>
          <p14:tracePt t="51823" x="11541125" y="2652713"/>
          <p14:tracePt t="51837" x="11164888" y="2678113"/>
          <p14:tracePt t="51839" x="10690225" y="2678113"/>
          <p14:tracePt t="51854" x="9501188" y="2678113"/>
          <p14:tracePt t="51871" x="8486775" y="2678113"/>
          <p14:tracePt t="51887" x="7735888" y="2678113"/>
          <p14:tracePt t="51904" x="7359650" y="2678113"/>
          <p14:tracePt t="51921" x="7146925" y="2678113"/>
          <p14:tracePt t="51937" x="6959600" y="2678113"/>
          <p14:tracePt t="51953" x="6821488" y="2678113"/>
          <p14:tracePt t="51971" x="6672263" y="2678113"/>
          <p14:tracePt t="51988" x="6521450" y="2678113"/>
          <p14:tracePt t="51990" x="6459538" y="2678113"/>
          <p14:tracePt t="52004" x="6383338" y="2678113"/>
          <p14:tracePt t="52007" x="6334125" y="2678113"/>
          <p14:tracePt t="52021" x="6283325" y="2678113"/>
          <p14:tracePt t="52023" x="6234113" y="2678113"/>
          <p14:tracePt t="52039" x="6146800" y="2678113"/>
          <p14:tracePt t="52055" x="6008688" y="2678113"/>
          <p14:tracePt t="52071" x="5883275" y="2690813"/>
          <p14:tracePt t="52087" x="5757863" y="2716213"/>
          <p14:tracePt t="52104" x="5670550" y="2740025"/>
          <p14:tracePt t="52121" x="5619750" y="2740025"/>
          <p14:tracePt t="52138" x="5583238" y="2752725"/>
          <p14:tracePt t="52155" x="5557838" y="2752725"/>
          <p14:tracePt t="52171" x="5519738" y="2752725"/>
          <p14:tracePt t="52188" x="5495925" y="2778125"/>
          <p14:tracePt t="52205" x="5483225" y="2778125"/>
          <p14:tracePt t="52207" x="5470525" y="2778125"/>
          <p14:tracePt t="52222" x="5445125" y="2790825"/>
          <p14:tracePt t="52239" x="5394325" y="2803525"/>
          <p14:tracePt t="52255" x="5332413" y="2816225"/>
          <p14:tracePt t="52272" x="5294313" y="2828925"/>
          <p14:tracePt t="52288" x="5232400" y="2865438"/>
          <p14:tracePt t="52305" x="5194300" y="2890838"/>
          <p14:tracePt t="52321" x="5157788" y="2890838"/>
          <p14:tracePt t="52338" x="5132388" y="2903538"/>
          <p14:tracePt t="52355" x="5119688" y="2916238"/>
          <p14:tracePt t="52567" x="5157788" y="2916238"/>
          <p14:tracePt t="52575" x="5245100" y="2916238"/>
          <p14:tracePt t="52589" x="5370513" y="2878138"/>
          <p14:tracePt t="52591" x="5519738" y="2852738"/>
          <p14:tracePt t="52607" x="5795963" y="2790825"/>
          <p14:tracePt t="52623" x="6096000" y="2678113"/>
          <p14:tracePt t="52639" x="6408738" y="2565400"/>
          <p14:tracePt t="52656" x="6708775" y="2452688"/>
          <p14:tracePt t="52673" x="7021513" y="2365375"/>
          <p14:tracePt t="52689" x="7272338" y="2290763"/>
          <p14:tracePt t="52705" x="7523163" y="2190750"/>
          <p14:tracePt t="52723" x="7810500" y="2139950"/>
          <p14:tracePt t="52739" x="8074025" y="2089150"/>
          <p14:tracePt t="52756" x="8348663" y="2052638"/>
          <p14:tracePt t="52759" x="8512175" y="2039938"/>
          <p14:tracePt t="52773" x="8712200" y="2039938"/>
          <p14:tracePt t="52775" x="8924925" y="2039938"/>
          <p14:tracePt t="52790" x="9312275" y="2039938"/>
          <p14:tracePt t="52807" x="9637713" y="2039938"/>
          <p14:tracePt t="52823" x="9913938" y="2039938"/>
          <p14:tracePt t="52840" x="10177463" y="2039938"/>
          <p14:tracePt t="52856" x="10439400" y="2039938"/>
          <p14:tracePt t="52872" x="10652125" y="2039938"/>
          <p14:tracePt t="52889" x="10828338" y="2014538"/>
          <p14:tracePt t="52906" x="11002963" y="2014538"/>
          <p14:tracePt t="52923" x="11102975" y="2014538"/>
          <p14:tracePt t="52940" x="11141075" y="2001838"/>
          <p14:tracePt t="53031" x="11153775" y="2001838"/>
          <p14:tracePt t="53039" x="11164888" y="2001838"/>
          <p14:tracePt t="53047" x="11190288" y="2001838"/>
          <p14:tracePt t="53056" x="11228388" y="2001838"/>
          <p14:tracePt t="53072" x="11277600" y="2027238"/>
          <p14:tracePt t="53090" x="11303000" y="2027238"/>
          <p14:tracePt t="53107" x="11315700" y="2039938"/>
          <p14:tracePt t="53124" x="11328400" y="2052638"/>
          <p14:tracePt t="53126" x="11341100" y="2065338"/>
          <p14:tracePt t="53140" x="11353800" y="2065338"/>
          <p14:tracePt t="53143" x="11366500" y="2078038"/>
          <p14:tracePt t="53157" x="11390313" y="2089150"/>
          <p14:tracePt t="53160" x="11428413" y="2101850"/>
          <p14:tracePt t="53174" x="11466513" y="2127250"/>
          <p14:tracePt t="53191" x="11528425" y="2139950"/>
          <p14:tracePt t="53207" x="11615738" y="2165350"/>
          <p14:tracePt t="53224" x="11728450" y="2178050"/>
          <p14:tracePt t="53240" x="11917363" y="2201863"/>
          <p14:tracePt t="53256" x="12166600" y="2239963"/>
          <p14:tracePt t="56176" x="11528425" y="2427288"/>
          <p14:tracePt t="56183" x="11015663" y="2427288"/>
          <p14:tracePt t="56197" x="10464800" y="2427288"/>
          <p14:tracePt t="56198" x="9888538" y="2427288"/>
          <p14:tracePt t="56214" x="8874125" y="2439988"/>
          <p14:tracePt t="56230" x="7961313" y="2527300"/>
          <p14:tracePt t="56247" x="7472363" y="2616200"/>
          <p14:tracePt t="56263" x="7185025" y="2678113"/>
          <p14:tracePt t="56280" x="6910388" y="2778125"/>
          <p14:tracePt t="56297" x="6596063" y="2890838"/>
          <p14:tracePt t="56314" x="6359525" y="3054350"/>
          <p14:tracePt t="56330" x="6121400" y="3216275"/>
          <p14:tracePt t="56348" x="5921375" y="3390900"/>
          <p14:tracePt t="56366" x="5683250" y="3667125"/>
          <p14:tracePt t="56383" x="5519738" y="3892550"/>
          <p14:tracePt t="56399" x="5357813" y="4117975"/>
          <p14:tracePt t="56415" x="5207000" y="4318000"/>
          <p14:tracePt t="56433" x="5119688" y="4467225"/>
          <p14:tracePt t="56449" x="5094288" y="4530725"/>
          <p14:tracePt t="56465" x="5068888" y="4554538"/>
          <p14:tracePt t="56647" x="5057775" y="4543425"/>
          <p14:tracePt t="56655" x="5006975" y="4467225"/>
          <p14:tracePt t="56666" x="4945063" y="4379913"/>
          <p14:tracePt t="56682" x="4732338" y="4141788"/>
          <p14:tracePt t="56698" x="4506913" y="3905250"/>
          <p14:tracePt t="56715" x="4243388" y="3679825"/>
          <p14:tracePt t="56732" x="4056063" y="3516313"/>
          <p14:tracePt t="56734" x="3979863" y="3441700"/>
          <p14:tracePt t="56748" x="3943350" y="3403600"/>
          <p14:tracePt t="56750" x="3905250" y="3378200"/>
          <p14:tracePt t="56765" x="3867150" y="3341688"/>
          <p14:tracePt t="56782" x="3856038" y="3316288"/>
          <p14:tracePt t="56798" x="3817938" y="3267075"/>
          <p14:tracePt t="56815" x="3792538" y="3228975"/>
          <p14:tracePt t="56832" x="3756025" y="3165475"/>
          <p14:tracePt t="56850" x="3756025" y="3116263"/>
          <p14:tracePt t="56866" x="3730625" y="3054350"/>
          <p14:tracePt t="56883" x="3730625" y="2990850"/>
          <p14:tracePt t="56900" x="3730625" y="2952750"/>
          <p14:tracePt t="56903" x="3730625" y="2916238"/>
          <p14:tracePt t="56917" x="3730625" y="2890838"/>
          <p14:tracePt t="56919" x="3730625" y="2852738"/>
          <p14:tracePt t="56934" x="3730625" y="2778125"/>
          <p14:tracePt t="56950" x="3743325" y="2703513"/>
          <p14:tracePt t="56967" x="3756025" y="2640013"/>
          <p14:tracePt t="56984" x="3779838" y="2603500"/>
          <p14:tracePt t="57001" x="3792538" y="2578100"/>
          <p14:tracePt t="57016" x="3830638" y="2565400"/>
          <p14:tracePt t="57034" x="3843338" y="2552700"/>
          <p14:tracePt t="57050" x="3867150" y="2540000"/>
          <p14:tracePt t="57067" x="3879850" y="2540000"/>
          <p14:tracePt t="57263" x="3879850" y="2552700"/>
          <p14:tracePt t="57271" x="3879850" y="2578100"/>
          <p14:tracePt t="57285" x="3879850" y="2603500"/>
          <p14:tracePt t="57287" x="3879850" y="2616200"/>
          <p14:tracePt t="57302" x="3879850" y="2665413"/>
          <p14:tracePt t="57319" x="3867150" y="2728913"/>
          <p14:tracePt t="57335" x="3843338" y="2828925"/>
          <p14:tracePt t="57351" x="3817938" y="2903538"/>
          <p14:tracePt t="57368" x="3792538" y="2990850"/>
          <p14:tracePt t="57384" x="3756025" y="3054350"/>
          <p14:tracePt t="57401" x="3730625" y="3116263"/>
          <p14:tracePt t="57418" x="3717925" y="3165475"/>
          <p14:tracePt t="57435" x="3692525" y="3216275"/>
          <p14:tracePt t="57451" x="3643313" y="3267075"/>
          <p14:tracePt t="57468" x="3605213" y="3303588"/>
          <p14:tracePt t="57471" x="3579813" y="3316288"/>
          <p14:tracePt t="57487" x="3579813" y="3328988"/>
          <p14:tracePt t="57503" x="3567113" y="3354388"/>
          <p14:tracePt t="57519" x="3541713" y="3378200"/>
          <p14:tracePt t="57536" x="3517900" y="3441700"/>
          <p14:tracePt t="57552" x="3479800" y="3479800"/>
          <p14:tracePt t="57568" x="3467100" y="3503613"/>
          <p14:tracePt t="57585" x="3454400" y="3516313"/>
          <p14:tracePt t="57602" x="3429000" y="3554413"/>
          <p14:tracePt t="57619" x="3417888" y="3603625"/>
          <p14:tracePt t="57635" x="3379788" y="3641725"/>
          <p14:tracePt t="57639" x="3367088" y="3667125"/>
          <p14:tracePt t="57652" x="3367088" y="3679825"/>
          <p14:tracePt t="57655" x="3354388" y="3692525"/>
          <p14:tracePt t="57671" x="3354388" y="3703638"/>
          <p14:tracePt t="57687" x="3341688" y="3716338"/>
          <p14:tracePt t="57703" x="3328988" y="3741738"/>
          <p14:tracePt t="57719" x="3317875" y="3754438"/>
          <p14:tracePt t="57735" x="3317875" y="3779838"/>
          <p14:tracePt t="57753" x="3292475" y="3816350"/>
          <p14:tracePt t="57769" x="3267075" y="3854450"/>
          <p14:tracePt t="57785" x="3254375" y="3892550"/>
          <p14:tracePt t="57802" x="3228975" y="3941763"/>
          <p14:tracePt t="57819" x="3192463" y="4005263"/>
          <p14:tracePt t="57823" x="3179763" y="4041775"/>
          <p14:tracePt t="57836" x="3154363" y="4067175"/>
          <p14:tracePt t="57839" x="3141663" y="4105275"/>
          <p14:tracePt t="57853" x="3116263" y="4129088"/>
          <p14:tracePt t="57855" x="3103563" y="4154488"/>
          <p14:tracePt t="57870" x="3079750" y="4205288"/>
          <p14:tracePt t="57886" x="3054350" y="4241800"/>
          <p14:tracePt t="57903" x="3028950" y="4279900"/>
          <p14:tracePt t="57920" x="3016250" y="4305300"/>
          <p14:tracePt t="57937" x="2992438" y="4341813"/>
          <p14:tracePt t="57953" x="2967038" y="4354513"/>
          <p14:tracePt t="57969" x="2954338" y="4405313"/>
          <p14:tracePt t="57986" x="2928938" y="4443413"/>
          <p14:tracePt t="58003" x="2916238" y="4492625"/>
          <p14:tracePt t="58007" x="2890838" y="4518025"/>
          <p14:tracePt t="58020" x="2879725" y="4543425"/>
          <p14:tracePt t="58023" x="2879725" y="4567238"/>
          <p14:tracePt t="58036" x="2854325" y="4592638"/>
          <p14:tracePt t="58039" x="2841625" y="4605338"/>
          <p14:tracePt t="58051" x="2841625" y="4630738"/>
          <p14:tracePt t="58068" x="2828925" y="4656138"/>
          <p14:tracePt t="58070" x="2828925" y="4679950"/>
          <p14:tracePt t="58085" x="2816225" y="4705350"/>
          <p14:tracePt t="58102" x="2816225" y="4730750"/>
          <p14:tracePt t="58118" x="2816225" y="4743450"/>
          <p14:tracePt t="58135" x="2803525" y="4743450"/>
          <p14:tracePt t="58151" x="2803525" y="4756150"/>
          <p14:tracePt t="58168" x="2803525" y="4768850"/>
          <p14:tracePt t="58185" x="2803525" y="4792663"/>
          <p14:tracePt t="58202" x="2803525" y="4805363"/>
          <p14:tracePt t="58219" x="2803525" y="4830763"/>
          <p14:tracePt t="58235" x="2778125" y="4830763"/>
          <p14:tracePt t="58253" x="2778125" y="4843463"/>
          <p14:tracePt t="58271" x="2778125" y="4856163"/>
          <p14:tracePt t="58287" x="2778125" y="4879975"/>
          <p14:tracePt t="58304" x="2778125" y="4892675"/>
          <p14:tracePt t="58321" x="2767013" y="4918075"/>
          <p14:tracePt t="58337" x="2767013" y="4943475"/>
          <p14:tracePt t="58354" x="2754313" y="4981575"/>
          <p14:tracePt t="58371" x="2728913" y="5030788"/>
          <p14:tracePt t="58388" x="2716213" y="5081588"/>
          <p14:tracePt t="58391" x="2703513" y="5105400"/>
          <p14:tracePt t="58404" x="2690813" y="5118100"/>
          <p14:tracePt t="58407" x="2678113" y="5143500"/>
          <p14:tracePt t="58420" x="2678113" y="5156200"/>
          <p14:tracePt t="58436" x="2667000" y="5181600"/>
          <p14:tracePt t="58438" x="2654300" y="5194300"/>
          <p14:tracePt t="58453" x="2654300" y="5205413"/>
          <p14:tracePt t="58454" x="2654300" y="5218113"/>
          <p14:tracePt t="58470" x="2641600" y="5243513"/>
          <p14:tracePt t="58486" x="2628900" y="5268913"/>
          <p14:tracePt t="58503" x="2616200" y="5281613"/>
          <p14:tracePt t="58520" x="2616200" y="5294313"/>
          <p14:tracePt t="58542" x="2616200" y="5305425"/>
          <p14:tracePt t="58703" x="2616200" y="5318125"/>
          <p14:tracePt t="58895" x="2616200" y="5330825"/>
          <p14:tracePt t="58919" x="2616200" y="5343525"/>
          <p14:tracePt t="58952" x="2616200" y="5356225"/>
          <p14:tracePt t="58976" x="2603500" y="5356225"/>
          <p14:tracePt t="58983" x="2603500" y="5368925"/>
          <p14:tracePt t="59008" x="2603500" y="5381625"/>
          <p14:tracePt t="59023" x="2603500" y="5394325"/>
          <p14:tracePt t="59031" x="2603500" y="5407025"/>
          <p14:tracePt t="59047" x="2603500" y="5418138"/>
          <p14:tracePt t="59071" x="2603500" y="5430838"/>
          <p14:tracePt t="59103" x="2603500" y="5443538"/>
          <p14:tracePt t="59167" x="2603500" y="5456238"/>
          <p14:tracePt t="59183" x="2603500" y="5468938"/>
          <p14:tracePt t="59191" x="2603500" y="5481638"/>
          <p14:tracePt t="59207" x="2603500" y="5518150"/>
          <p14:tracePt t="59223" x="2616200" y="5556250"/>
          <p14:tracePt t="59239" x="2628900" y="5607050"/>
          <p14:tracePt t="59256" x="2654300" y="5619750"/>
          <p14:tracePt t="59272" x="2667000" y="5656263"/>
          <p14:tracePt t="59289" x="2678113" y="5681663"/>
          <p14:tracePt t="59306" x="2703513" y="5719763"/>
          <p14:tracePt t="59321" x="2741613" y="5756275"/>
          <p14:tracePt t="59338" x="2754313" y="5794375"/>
          <p14:tracePt t="59355" x="2767013" y="5807075"/>
          <p14:tracePt t="59372" x="2778125" y="5819775"/>
          <p14:tracePt t="59390" x="2790825" y="5832475"/>
          <p14:tracePt t="59405" x="2790825" y="5843588"/>
          <p14:tracePt t="59422" x="2790825" y="5856288"/>
          <p14:tracePt t="59439" x="2790825" y="5868988"/>
          <p14:tracePt t="59455" x="2803525" y="5881688"/>
          <p14:tracePt t="59472" x="2816225" y="5919788"/>
          <p14:tracePt t="59489" x="2828925" y="5932488"/>
          <p14:tracePt t="59506" x="2841625" y="5956300"/>
          <p14:tracePt t="59523" x="2841625" y="5981700"/>
          <p14:tracePt t="59539" x="2867025" y="6019800"/>
          <p14:tracePt t="59558" x="2867025" y="6032500"/>
          <p14:tracePt t="59572" x="2867025" y="6045200"/>
          <p14:tracePt t="59574" x="2879725" y="6045200"/>
          <p14:tracePt t="59590" x="2879725" y="6056313"/>
          <p14:tracePt t="59606" x="2890838" y="6081713"/>
          <p14:tracePt t="59630" x="2890838" y="6094413"/>
          <p14:tracePt t="59646" x="2903538" y="6094413"/>
          <p14:tracePt t="59656" x="2916238" y="6107113"/>
          <p14:tracePt t="59672" x="2916238" y="6132513"/>
          <p14:tracePt t="59689" x="2916238" y="6181725"/>
          <p14:tracePt t="59706" x="2916238" y="6219825"/>
          <p14:tracePt t="59723" x="2916238" y="6257925"/>
          <p14:tracePt t="59740" x="2916238" y="6307138"/>
          <p14:tracePt t="59756" x="2928938" y="6345238"/>
          <p14:tracePt t="59774" x="2928938" y="6370638"/>
          <p14:tracePt t="59790" x="2928938" y="6381750"/>
          <p14:tracePt t="59806" x="2928938" y="6394450"/>
          <p14:tracePt t="59823" x="2928938" y="6419850"/>
          <p14:tracePt t="59839" x="2941638" y="6445250"/>
          <p14:tracePt t="59858" x="2941638" y="6470650"/>
          <p14:tracePt t="59875" x="2941638" y="6494463"/>
          <p14:tracePt t="59895" x="2941638" y="6507163"/>
          <p14:tracePt t="59911" x="2941638" y="6519863"/>
          <p14:tracePt t="59943" x="2941638" y="6532563"/>
          <p14:tracePt t="59951" x="2941638" y="6545263"/>
          <p14:tracePt t="60543" x="2954338" y="6545263"/>
          <p14:tracePt t="60551" x="2979738" y="6532563"/>
          <p14:tracePt t="60559" x="3016250" y="6507163"/>
          <p14:tracePt t="60576" x="3141663" y="6407150"/>
          <p14:tracePt t="60593" x="3241675" y="6294438"/>
          <p14:tracePt t="60610" x="3317875" y="6245225"/>
          <p14:tracePt t="60626" x="3379788" y="6181725"/>
          <p14:tracePt t="60643" x="3417888" y="6132513"/>
          <p14:tracePt t="60660" x="3454400" y="6081713"/>
          <p14:tracePt t="60677" x="3517900" y="6032500"/>
          <p14:tracePt t="60679" x="3530600" y="6007100"/>
          <p14:tracePt t="60695" x="3567113" y="5945188"/>
          <p14:tracePt t="60711" x="3605213" y="5894388"/>
          <p14:tracePt t="60727" x="3667125" y="5819775"/>
          <p14:tracePt t="60744" x="3756025" y="5694363"/>
          <p14:tracePt t="60760" x="3856038" y="5581650"/>
          <p14:tracePt t="60776" x="3943350" y="5494338"/>
          <p14:tracePt t="60793" x="3992563" y="5407025"/>
          <p14:tracePt t="60810" x="4030663" y="5330825"/>
          <p14:tracePt t="60827" x="4056063" y="5268913"/>
          <p14:tracePt t="60844" x="4068763" y="5205413"/>
          <p14:tracePt t="60847" x="4092575" y="5156200"/>
          <p14:tracePt t="60860" x="4117975" y="5118100"/>
          <p14:tracePt t="60878" x="4143375" y="5043488"/>
          <p14:tracePt t="60895" x="4156075" y="5018088"/>
          <p14:tracePt t="60911" x="4181475" y="4981575"/>
          <p14:tracePt t="60928" x="4181475" y="4930775"/>
          <p14:tracePt t="60945" x="4192588" y="4892675"/>
          <p14:tracePt t="60961" x="4205288" y="4856163"/>
          <p14:tracePt t="60977" x="4230688" y="4818063"/>
          <p14:tracePt t="60994" x="4230688" y="4768850"/>
          <p14:tracePt t="61010" x="4243388" y="4743450"/>
          <p14:tracePt t="61028" x="4256088" y="4718050"/>
          <p14:tracePt t="61031" x="4256088" y="4705350"/>
          <p14:tracePt t="61044" x="4256088" y="4692650"/>
          <p14:tracePt t="61047" x="4268788" y="4679950"/>
          <p14:tracePt t="61061" x="4281488" y="4667250"/>
          <p14:tracePt t="61063" x="4281488" y="4643438"/>
          <p14:tracePt t="61079" x="4294188" y="4579938"/>
          <p14:tracePt t="61095" x="4305300" y="4530725"/>
          <p14:tracePt t="61111" x="4330700" y="4492625"/>
          <p14:tracePt t="61127" x="4343400" y="4467225"/>
          <p14:tracePt t="61145" x="4368800" y="4430713"/>
          <p14:tracePt t="61161" x="4368800" y="4392613"/>
          <p14:tracePt t="61178" x="4381500" y="4367213"/>
          <p14:tracePt t="61195" x="4381500" y="4318000"/>
          <p14:tracePt t="61211" x="4381500" y="4267200"/>
          <p14:tracePt t="61228" x="4381500" y="4205288"/>
          <p14:tracePt t="61231" x="4381500" y="4179888"/>
          <p14:tracePt t="61245" x="4381500" y="4141788"/>
          <p14:tracePt t="61247" x="4381500" y="4117975"/>
          <p14:tracePt t="61262" x="4381500" y="4079875"/>
          <p14:tracePt t="61264" x="4381500" y="4017963"/>
          <p14:tracePt t="61279" x="4330700" y="3916363"/>
          <p14:tracePt t="61295" x="4256088" y="3792538"/>
          <p14:tracePt t="61312" x="4181475" y="3679825"/>
          <p14:tracePt t="61329" x="4092575" y="3567113"/>
          <p14:tracePt t="61345" x="3992563" y="3467100"/>
          <p14:tracePt t="61362" x="3905250" y="3390900"/>
          <p14:tracePt t="61379" x="3856038" y="3354388"/>
          <p14:tracePt t="61395" x="3779838" y="3316288"/>
          <p14:tracePt t="61412" x="3730625" y="3290888"/>
          <p14:tracePt t="61415" x="3717925" y="3278188"/>
          <p14:tracePt t="61429" x="3692525" y="3278188"/>
          <p14:tracePt t="61431" x="3679825" y="3278188"/>
          <p14:tracePt t="61455" x="3667125" y="3278188"/>
          <p14:tracePt t="61463" x="3654425" y="3278188"/>
          <p14:tracePt t="61511" x="3643313" y="3278188"/>
          <p14:tracePt t="61519" x="3630613" y="3278188"/>
          <p14:tracePt t="61528" x="3617913" y="3278188"/>
          <p14:tracePt t="61545" x="3592513" y="3278188"/>
          <p14:tracePt t="61562" x="3567113" y="3278188"/>
          <p14:tracePt t="61579" x="3530600" y="3278188"/>
          <p14:tracePt t="61596" x="3467100" y="3303588"/>
          <p14:tracePt t="61599" x="3417888" y="3316288"/>
          <p14:tracePt t="61613" x="3367088" y="3341688"/>
          <p14:tracePt t="61615" x="3328988" y="3354388"/>
          <p14:tracePt t="61630" x="3305175" y="3367088"/>
          <p14:tracePt t="61632" x="3267075" y="3378200"/>
          <p14:tracePt t="61647" x="3216275" y="3416300"/>
          <p14:tracePt t="61664" x="3179763" y="3454400"/>
          <p14:tracePt t="61679" x="3154363" y="3490913"/>
          <p14:tracePt t="61696" x="3128963" y="3516313"/>
          <p14:tracePt t="61712" x="3116263" y="3554413"/>
          <p14:tracePt t="61728" x="3103563" y="3616325"/>
          <p14:tracePt t="61745" x="3092450" y="3654425"/>
          <p14:tracePt t="61763" x="3079750" y="3703638"/>
          <p14:tracePt t="61780" x="3067050" y="3767138"/>
          <p14:tracePt t="61783" x="3067050" y="3803650"/>
          <p14:tracePt t="61796" x="3067050" y="3829050"/>
          <p14:tracePt t="61814" x="3067050" y="3892550"/>
          <p14:tracePt t="61816" x="3067050" y="3929063"/>
          <p14:tracePt t="61831" x="3067050" y="3979863"/>
          <p14:tracePt t="61847" x="3054350" y="4041775"/>
          <p14:tracePt t="61864" x="3041650" y="4105275"/>
          <p14:tracePt t="61880" x="3041650" y="4129088"/>
          <p14:tracePt t="61896" x="3041650" y="4179888"/>
          <p14:tracePt t="61913" x="3041650" y="4205288"/>
          <p14:tracePt t="61930" x="3041650" y="4230688"/>
          <p14:tracePt t="61947" x="3041650" y="4267200"/>
          <p14:tracePt t="61964" x="3041650" y="4292600"/>
          <p14:tracePt t="61980" x="3041650" y="4305300"/>
          <p14:tracePt t="61983" x="3041650" y="4330700"/>
          <p14:tracePt t="61997" x="3041650" y="4341813"/>
          <p14:tracePt t="61999" x="3041650" y="4354513"/>
          <p14:tracePt t="62014" x="3041650" y="4392613"/>
          <p14:tracePt t="62031" x="3041650" y="4418013"/>
          <p14:tracePt t="62047" x="3041650" y="4443413"/>
          <p14:tracePt t="62064" x="3041650" y="4454525"/>
          <p14:tracePt t="62080" x="3028950" y="4467225"/>
          <p14:tracePt t="62096" x="3028950" y="4479925"/>
          <p14:tracePt t="62113" x="3028950" y="4492625"/>
          <p14:tracePt t="62131" x="3028950" y="4518025"/>
          <p14:tracePt t="62147" x="3016250" y="4543425"/>
          <p14:tracePt t="62164" x="3016250" y="4567238"/>
          <p14:tracePt t="62167" x="3016250" y="4592638"/>
          <p14:tracePt t="62181" x="3003550" y="4605338"/>
          <p14:tracePt t="62183" x="2992438" y="4618038"/>
          <p14:tracePt t="62198" x="2992438" y="4667250"/>
          <p14:tracePt t="62215" x="2979738" y="4705350"/>
          <p14:tracePt t="62230" x="2967038" y="4743450"/>
          <p14:tracePt t="62246" x="2967038" y="4779963"/>
          <p14:tracePt t="62264" x="2941638" y="4805363"/>
          <p14:tracePt t="62281" x="2941638" y="4830763"/>
          <p14:tracePt t="62297" x="2928938" y="4856163"/>
          <p14:tracePt t="62319" x="2928938" y="4868863"/>
          <p14:tracePt t="62331" x="2916238" y="4879975"/>
          <p14:tracePt t="62359" x="2916238" y="4892675"/>
          <p14:tracePt t="62384" x="2916238" y="4905375"/>
          <p14:tracePt t="62399" x="2916238" y="4918075"/>
          <p14:tracePt t="62407" x="2916238" y="4930775"/>
          <p14:tracePt t="62423" x="2916238" y="4943475"/>
          <p14:tracePt t="62431" x="2903538" y="4956175"/>
          <p14:tracePt t="62448" x="2890838" y="4992688"/>
          <p14:tracePt t="62466" x="2867025" y="5043488"/>
          <p14:tracePt t="62481" x="2841625" y="5105400"/>
          <p14:tracePt t="62498" x="2790825" y="5168900"/>
          <p14:tracePt t="62514" x="2754313" y="5230813"/>
          <p14:tracePt t="62532" x="2716213" y="5294313"/>
          <p14:tracePt t="62534" x="2716213" y="5318125"/>
          <p14:tracePt t="62548" x="2703513" y="5356225"/>
          <p14:tracePt t="62551" x="2678113" y="5381625"/>
          <p14:tracePt t="62566" x="2654300" y="5418138"/>
          <p14:tracePt t="62582" x="2641600" y="5456238"/>
          <p14:tracePt t="62599" x="2628900" y="5494338"/>
          <p14:tracePt t="62623" x="2628900" y="5507038"/>
          <p14:tracePt t="62632" x="2616200" y="5507038"/>
          <p14:tracePt t="62648" x="2603500" y="5518150"/>
          <p14:tracePt t="62666" x="2603500" y="5530850"/>
          <p14:tracePt t="62682" x="2603500" y="5543550"/>
          <p14:tracePt t="62719" x="2590800" y="5556250"/>
          <p14:tracePt t="62855" x="2590800" y="5568950"/>
          <p14:tracePt t="62887" x="2590800" y="5581650"/>
          <p14:tracePt t="62903" x="2578100" y="5581650"/>
          <p14:tracePt t="62912" x="2578100" y="5594350"/>
          <p14:tracePt t="62943" x="2565400" y="5594350"/>
          <p14:tracePt t="62951" x="2565400" y="5607050"/>
          <p14:tracePt t="62983" x="2554288" y="5607050"/>
          <p14:tracePt t="63039" x="2541588" y="5607050"/>
          <p14:tracePt t="63055" x="2528888" y="5594350"/>
          <p14:tracePt t="63063" x="2516188" y="5556250"/>
          <p14:tracePt t="63072" x="2503488" y="5481638"/>
          <p14:tracePt t="63083" x="2478088" y="5381625"/>
          <p14:tracePt t="63100" x="2452688" y="5205413"/>
          <p14:tracePt t="63103" x="2441575" y="5105400"/>
          <p14:tracePt t="63117" x="2441575" y="4992688"/>
          <p14:tracePt t="63119" x="2441575" y="4868863"/>
          <p14:tracePt t="63133" x="2441575" y="4768850"/>
          <p14:tracePt t="63135" x="2441575" y="4679950"/>
          <p14:tracePt t="63150" x="2441575" y="4518025"/>
          <p14:tracePt t="63167" x="2441575" y="4430713"/>
          <p14:tracePt t="63184" x="2441575" y="4354513"/>
          <p14:tracePt t="63200" x="2441575" y="4318000"/>
          <p14:tracePt t="63216" x="2441575" y="4292600"/>
          <p14:tracePt t="63255" x="2441575" y="4279900"/>
          <p14:tracePt t="63263" x="2441575" y="4267200"/>
          <p14:tracePt t="63271" x="2441575" y="4254500"/>
          <p14:tracePt t="63283" x="2441575" y="4230688"/>
          <p14:tracePt t="63287" x="2441575" y="4217988"/>
          <p14:tracePt t="63300" x="2441575" y="4205288"/>
          <p14:tracePt t="63303" x="2441575" y="4192588"/>
          <p14:tracePt t="63317" x="2441575" y="4167188"/>
          <p14:tracePt t="63319" x="2441575" y="4154488"/>
          <p14:tracePt t="63335" x="2441575" y="4105275"/>
          <p14:tracePt t="63351" x="2441575" y="4067175"/>
          <p14:tracePt t="63367" x="2441575" y="4029075"/>
          <p14:tracePt t="63384" x="2441575" y="3941763"/>
          <p14:tracePt t="63401" x="2441575" y="3816350"/>
          <p14:tracePt t="63417" x="2441575" y="3741738"/>
          <p14:tracePt t="63433" x="2441575" y="3667125"/>
          <p14:tracePt t="63451" x="2441575" y="3603625"/>
          <p14:tracePt t="63467" x="2441575" y="3554413"/>
          <p14:tracePt t="63470" x="2441575" y="3541713"/>
          <p14:tracePt t="63484" x="2441575" y="3516313"/>
          <p14:tracePt t="63487" x="2441575" y="3503613"/>
          <p14:tracePt t="63501" x="2441575" y="3490913"/>
          <p14:tracePt t="63503" x="2441575" y="3467100"/>
          <p14:tracePt t="63518" x="2441575" y="3454400"/>
          <p14:tracePt t="63535" x="2441575" y="3416300"/>
          <p14:tracePt t="63551" x="2441575" y="3390900"/>
          <p14:tracePt t="63568" x="2441575" y="3367088"/>
          <p14:tracePt t="63584" x="2441575" y="3316288"/>
          <p14:tracePt t="63600" x="2441575" y="3303588"/>
          <p14:tracePt t="63617" x="2441575" y="3290888"/>
          <p14:tracePt t="63634" x="2441575" y="3267075"/>
          <p14:tracePt t="63651" x="2428875" y="3254375"/>
          <p14:tracePt t="63669" x="2428875" y="3241675"/>
          <p14:tracePt t="63695" x="2428875" y="3228975"/>
          <p14:tracePt t="63702" x="2428875" y="3216275"/>
          <p14:tracePt t="64888" x="2403475" y="3216275"/>
          <p14:tracePt t="64895" x="2378075" y="3216275"/>
          <p14:tracePt t="64904" x="2352675" y="3190875"/>
          <p14:tracePt t="64921" x="2328863" y="3190875"/>
          <p14:tracePt t="64937" x="2316163" y="3165475"/>
          <p14:tracePt t="64955" x="2303463" y="3154363"/>
          <p14:tracePt t="64975" x="2290763" y="3154363"/>
          <p14:tracePt t="65639" x="2328863" y="3154363"/>
          <p14:tracePt t="65647" x="2378075" y="3154363"/>
          <p14:tracePt t="65656" x="2452688" y="3165475"/>
          <p14:tracePt t="65673" x="2590800" y="3178175"/>
          <p14:tracePt t="65689" x="2728913" y="3190875"/>
          <p14:tracePt t="65706" x="2816225" y="3190875"/>
          <p14:tracePt t="65722" x="2879725" y="3190875"/>
          <p14:tracePt t="65740" x="2916238" y="3190875"/>
          <p14:tracePt t="65743" x="2941638" y="3190875"/>
          <p14:tracePt t="65757" x="2967038" y="3190875"/>
          <p14:tracePt t="65759" x="2979738" y="3190875"/>
          <p14:tracePt t="65774" x="3016250" y="3190875"/>
          <p14:tracePt t="65790" x="3041650" y="3203575"/>
          <p14:tracePt t="65806" x="3079750" y="3203575"/>
          <p14:tracePt t="65822" x="3103563" y="3203575"/>
          <p14:tracePt t="65839" x="3154363" y="3203575"/>
          <p14:tracePt t="65855" x="3192463" y="3203575"/>
          <p14:tracePt t="65872" x="3254375" y="3203575"/>
          <p14:tracePt t="65889" x="3292475" y="3203575"/>
          <p14:tracePt t="65905" x="3305175" y="3203575"/>
          <p14:tracePt t="65922" x="3328988" y="3203575"/>
          <p14:tracePt t="65939" x="3354388" y="3203575"/>
          <p14:tracePt t="65956" x="3392488" y="3203575"/>
          <p14:tracePt t="65957" x="3405188" y="3203575"/>
          <p14:tracePt t="65973" x="3429000" y="3203575"/>
          <p14:tracePt t="65990" x="3441700" y="3203575"/>
          <p14:tracePt t="66006" x="3454400" y="3203575"/>
          <p14:tracePt t="66030" x="3467100" y="3203575"/>
          <p14:tracePt t="66039" x="3479800" y="3203575"/>
          <p14:tracePt t="66056" x="3492500" y="3203575"/>
          <p14:tracePt t="66073" x="3505200" y="3203575"/>
          <p14:tracePt t="67447" x="3492500" y="3203575"/>
          <p14:tracePt t="67455" x="3454400" y="3203575"/>
          <p14:tracePt t="67463" x="3379788" y="3203575"/>
          <p14:tracePt t="67479" x="3216275" y="3190875"/>
          <p14:tracePt t="67495" x="3116263" y="3178175"/>
          <p14:tracePt t="67511" x="3041650" y="3178175"/>
          <p14:tracePt t="67528" x="3003550" y="3178175"/>
          <p14:tracePt t="67544" x="2979738" y="3178175"/>
          <p14:tracePt t="67567" x="2967038" y="3178175"/>
          <p14:tracePt t="67751" x="2967038" y="3165475"/>
          <p14:tracePt t="67759" x="2967038" y="3154363"/>
          <p14:tracePt t="67767" x="2967038" y="3141663"/>
          <p14:tracePt t="67778" x="2967038" y="3103563"/>
          <p14:tracePt t="67794" x="2967038" y="3065463"/>
          <p14:tracePt t="67811" x="2967038" y="3028950"/>
          <p14:tracePt t="67827" x="2967038" y="3016250"/>
          <p14:tracePt t="68007" x="2954338" y="3016250"/>
          <p14:tracePt t="68014" x="2954338" y="3028950"/>
          <p14:tracePt t="68039" x="2941638" y="3041650"/>
          <p14:tracePt t="68063" x="2941638" y="3054350"/>
          <p14:tracePt t="68079" x="2941638" y="3065463"/>
          <p14:tracePt t="68087" x="2941638" y="3078163"/>
          <p14:tracePt t="68103" x="2941638" y="3090863"/>
          <p14:tracePt t="68113" x="2928938" y="3090863"/>
          <p14:tracePt t="68263" x="2928938" y="3078163"/>
          <p14:tracePt t="68271" x="2928938" y="3065463"/>
          <p14:tracePt t="68280" x="2928938" y="3054350"/>
          <p14:tracePt t="68296" x="2928938" y="3041650"/>
          <p14:tracePt t="68711" x="2916238" y="3041650"/>
          <p14:tracePt t="68727" x="2903538" y="3054350"/>
          <p14:tracePt t="68736" x="2890838" y="3054350"/>
          <p14:tracePt t="68748" x="2879725" y="3054350"/>
          <p14:tracePt t="68751" x="2854325" y="3054350"/>
          <p14:tracePt t="68765" x="2854325" y="3065463"/>
          <p14:tracePt t="68767" x="2841625" y="3065463"/>
          <p14:tracePt t="68781" x="2828925" y="3065463"/>
          <p14:tracePt t="68784" x="2816225" y="3078163"/>
          <p14:tracePt t="68798" x="2754313" y="3090863"/>
          <p14:tracePt t="68815" x="2703513" y="3103563"/>
          <p14:tracePt t="68832" x="2654300" y="3103563"/>
          <p14:tracePt t="68848" x="2641600" y="3128963"/>
          <p14:tracePt t="68864" x="2616200" y="3128963"/>
          <p14:tracePt t="68881" x="2603500" y="3128963"/>
          <p14:tracePt t="68898" x="2578100" y="3128963"/>
          <p14:tracePt t="68915" x="2565400" y="3141663"/>
          <p14:tracePt t="68932" x="2541588" y="3141663"/>
          <p14:tracePt t="68935" x="2528888" y="3141663"/>
          <p14:tracePt t="68951" x="2516188" y="3141663"/>
          <p14:tracePt t="69135" x="2528888" y="3141663"/>
          <p14:tracePt t="69143" x="2554288" y="3141663"/>
          <p14:tracePt t="69151" x="2590800" y="3141663"/>
          <p14:tracePt t="69164" x="2641600" y="3116263"/>
          <p14:tracePt t="69166" x="2667000" y="3116263"/>
          <p14:tracePt t="69181" x="2703513" y="3103563"/>
          <p14:tracePt t="69183" x="2728913" y="3090863"/>
          <p14:tracePt t="69198" x="2767013" y="3078163"/>
          <p14:tracePt t="69214" x="2803525" y="3065463"/>
          <p14:tracePt t="69231" x="2816225" y="3054350"/>
          <p14:tracePt t="69439" x="2816225" y="3078163"/>
          <p14:tracePt t="69447" x="2816225" y="3103563"/>
          <p14:tracePt t="69455" x="2803525" y="3128963"/>
          <p14:tracePt t="69466" x="2790825" y="3165475"/>
          <p14:tracePt t="69483" x="2790825" y="3216275"/>
          <p14:tracePt t="69500" x="2778125" y="3254375"/>
          <p14:tracePt t="69503" x="2778125" y="3267075"/>
          <p14:tracePt t="69655" x="2778125" y="3228975"/>
          <p14:tracePt t="69663" x="2778125" y="3178175"/>
          <p14:tracePt t="69671" x="2778125" y="3128963"/>
          <p14:tracePt t="69683" x="2778125" y="3078163"/>
          <p14:tracePt t="69686" x="2778125" y="3028950"/>
          <p14:tracePt t="69701" x="2778125" y="2978150"/>
          <p14:tracePt t="69703" x="2778125" y="2928938"/>
          <p14:tracePt t="69718" x="2778125" y="2890838"/>
          <p14:tracePt t="69720" x="2778125" y="2865438"/>
          <p14:tracePt t="69735" x="2778125" y="2840038"/>
          <p14:tracePt t="69751" x="2778125" y="2816225"/>
          <p14:tracePt t="69863" x="2754313" y="2816225"/>
          <p14:tracePt t="69871" x="2703513" y="2828925"/>
          <p14:tracePt t="69884" x="2641600" y="2852738"/>
          <p14:tracePt t="69887" x="2590800" y="2865438"/>
          <p14:tracePt t="69901" x="2554288" y="2890838"/>
          <p14:tracePt t="69903" x="2516188" y="2890838"/>
          <p14:tracePt t="69918" x="2441575" y="2928938"/>
          <p14:tracePt t="69936" x="2416175" y="2928938"/>
          <p14:tracePt t="69951" x="2378075" y="2952750"/>
          <p14:tracePt t="69967" x="2365375" y="2952750"/>
          <p14:tracePt t="70159" x="2390775" y="2952750"/>
          <p14:tracePt t="70167" x="2452688" y="2952750"/>
          <p14:tracePt t="70174" x="2565400" y="2952750"/>
          <p14:tracePt t="70184" x="2678113" y="2952750"/>
          <p14:tracePt t="70202" x="2841625" y="2965450"/>
          <p14:tracePt t="70218" x="2954338" y="2978150"/>
          <p14:tracePt t="70235" x="3028950" y="2978150"/>
          <p14:tracePt t="70252" x="3079750" y="2990850"/>
          <p14:tracePt t="70255" x="3092450" y="2990850"/>
          <p14:tracePt t="70399" x="3079750" y="2990850"/>
          <p14:tracePt t="70407" x="3028950" y="2990850"/>
          <p14:tracePt t="70419" x="2941638" y="3003550"/>
          <p14:tracePt t="70436" x="2741613" y="3016250"/>
          <p14:tracePt t="70438" x="2654300" y="3016250"/>
          <p14:tracePt t="70453" x="2590800" y="3016250"/>
          <p14:tracePt t="70455" x="2541588" y="3016250"/>
          <p14:tracePt t="70469" x="2503488" y="3016250"/>
          <p14:tracePt t="70471" x="2465388" y="3016250"/>
          <p14:tracePt t="70631" x="2490788" y="3016250"/>
          <p14:tracePt t="70638" x="2565400" y="3016250"/>
          <p14:tracePt t="70653" x="2667000" y="3016250"/>
          <p14:tracePt t="70655" x="2790825" y="3016250"/>
          <p14:tracePt t="70670" x="3054350" y="3016250"/>
          <p14:tracePt t="70687" x="3216275" y="3016250"/>
          <p14:tracePt t="70703" x="3305175" y="3016250"/>
          <p14:tracePt t="70831" x="3279775" y="3028950"/>
          <p14:tracePt t="70839" x="3192463" y="3041650"/>
          <p14:tracePt t="70854" x="2967038" y="3078163"/>
          <p14:tracePt t="70871" x="2767013" y="3116263"/>
          <p14:tracePt t="70887" x="2603500" y="3141663"/>
          <p14:tracePt t="70903" x="2528888" y="3154363"/>
          <p14:tracePt t="70920" x="2490788" y="3154363"/>
          <p14:tracePt t="70937" x="2478088" y="3154363"/>
          <p14:tracePt t="70953" x="2465388" y="3154363"/>
          <p14:tracePt t="71039" x="2478088" y="3154363"/>
          <p14:tracePt t="71047" x="2503488" y="3154363"/>
          <p14:tracePt t="71054" x="2554288" y="3154363"/>
          <p14:tracePt t="71071" x="2703513" y="3141663"/>
          <p14:tracePt t="71087" x="2841625" y="3141663"/>
          <p14:tracePt t="71104" x="2928938" y="3141663"/>
          <p14:tracePt t="71120" x="2967038" y="3141663"/>
          <p14:tracePt t="71138" x="2979738" y="3141663"/>
          <p14:tracePt t="71239" x="2941638" y="3141663"/>
          <p14:tracePt t="71247" x="2890838" y="3141663"/>
          <p14:tracePt t="71255" x="2854325" y="3165475"/>
          <p14:tracePt t="71271" x="2778125" y="3190875"/>
          <p14:tracePt t="71288" x="2754313" y="3216275"/>
          <p14:tracePt t="71304" x="2728913" y="3216275"/>
          <p14:tracePt t="71679" x="2754313" y="3216275"/>
          <p14:tracePt t="71688" x="2816225" y="3216275"/>
          <p14:tracePt t="71697" x="2928938" y="3190875"/>
          <p14:tracePt t="71705" x="3041650" y="3165475"/>
          <p14:tracePt t="71723" x="3254375" y="3103563"/>
          <p14:tracePt t="71739" x="3392488" y="3065463"/>
          <p14:tracePt t="71743" x="3429000" y="3065463"/>
          <p14:tracePt t="71755" x="3454400" y="3054350"/>
          <p14:tracePt t="71758" x="3467100" y="3054350"/>
          <p14:tracePt t="73063" x="3492500" y="3054350"/>
          <p14:tracePt t="73071" x="3505200" y="3054350"/>
          <p14:tracePt t="73079" x="3517900" y="3054350"/>
          <p14:tracePt t="73092" x="3530600" y="3054350"/>
          <p14:tracePt t="73583" x="3517900" y="3054350"/>
          <p14:tracePt t="73591" x="3454400" y="3054350"/>
          <p14:tracePt t="73600" x="3367088" y="3054350"/>
          <p14:tracePt t="73610" x="3279775" y="3054350"/>
          <p14:tracePt t="73627" x="3154363" y="3054350"/>
          <p14:tracePt t="73630" x="3079750" y="3054350"/>
          <p14:tracePt t="73644" x="3028950" y="3054350"/>
          <p14:tracePt t="73647" x="2992438" y="3054350"/>
          <p14:tracePt t="73661" x="2967038" y="3054350"/>
          <p14:tracePt t="73663" x="2941638" y="3054350"/>
          <p14:tracePt t="73678" x="2879725" y="3054350"/>
          <p14:tracePt t="73694" x="2841625" y="3054350"/>
          <p14:tracePt t="73711" x="2790825" y="3054350"/>
          <p14:tracePt t="73727" x="2728913" y="3054350"/>
          <p14:tracePt t="73745" x="2678113" y="3054350"/>
          <p14:tracePt t="73760" x="2654300" y="3054350"/>
          <p14:tracePt t="73777" x="2628900" y="3054350"/>
          <p14:tracePt t="73959" x="2641600" y="3054350"/>
          <p14:tracePt t="73967" x="2678113" y="3054350"/>
          <p14:tracePt t="73978" x="2703513" y="3054350"/>
          <p14:tracePt t="73993" x="2754313" y="3054350"/>
          <p14:tracePt t="74010" x="2767013" y="3054350"/>
          <p14:tracePt t="74027" x="2778125" y="3054350"/>
          <p14:tracePt t="74070" x="2790825" y="3054350"/>
          <p14:tracePt t="74223" x="2754313" y="3054350"/>
          <p14:tracePt t="74230" x="2716213" y="3078163"/>
          <p14:tracePt t="74247" x="2628900" y="3116263"/>
          <p14:tracePt t="74262" x="2565400" y="3141663"/>
          <p14:tracePt t="74279" x="2503488" y="3141663"/>
          <p14:tracePt t="74295" x="2490788" y="3154363"/>
          <p14:tracePt t="74415" x="2503488" y="3154363"/>
          <p14:tracePt t="74423" x="2590800" y="3154363"/>
          <p14:tracePt t="74431" x="2741613" y="3154363"/>
          <p14:tracePt t="74447" x="3092450" y="3154363"/>
          <p14:tracePt t="74463" x="3417888" y="3154363"/>
          <p14:tracePt t="74479" x="3605213" y="3154363"/>
          <p14:tracePt t="74495" x="3654425" y="3154363"/>
          <p14:tracePt t="74512" x="3667125" y="3154363"/>
          <p14:tracePt t="74727" x="3679825" y="3154363"/>
          <p14:tracePt t="74743" x="3692525" y="3154363"/>
          <p14:tracePt t="76951" x="3692525" y="3128963"/>
          <p14:tracePt t="76959" x="3692525" y="3090863"/>
          <p14:tracePt t="76968" x="3692525" y="3054350"/>
          <p14:tracePt t="76985" x="3692525" y="3003550"/>
          <p14:tracePt t="77003" x="3692525" y="2952750"/>
          <p14:tracePt t="77019" x="3692525" y="2928938"/>
          <p14:tracePt t="77271" x="3717925" y="2928938"/>
          <p14:tracePt t="77279" x="3756025" y="2941638"/>
          <p14:tracePt t="77287" x="3779838" y="2965450"/>
          <p14:tracePt t="77303" x="3843338" y="3016250"/>
          <p14:tracePt t="77320" x="3879850" y="3065463"/>
          <p14:tracePt t="77336" x="3905250" y="3116263"/>
          <p14:tracePt t="77353" x="3905250" y="3165475"/>
          <p14:tracePt t="77370" x="3905250" y="3190875"/>
          <p14:tracePt t="77387" x="3905250" y="3216275"/>
          <p14:tracePt t="77391" x="3892550" y="3241675"/>
          <p14:tracePt t="77403" x="3867150" y="3241675"/>
          <p14:tracePt t="77406" x="3843338" y="3254375"/>
          <p14:tracePt t="77421" x="3805238" y="3267075"/>
          <p14:tracePt t="77423" x="3767138" y="3278188"/>
          <p14:tracePt t="77438" x="3667125" y="3278188"/>
          <p14:tracePt t="77455" x="3541713" y="3290888"/>
          <p14:tracePt t="77471" x="3417888" y="3290888"/>
          <p14:tracePt t="77487" x="3354388" y="3290888"/>
          <p14:tracePt t="77504" x="3341688" y="3290888"/>
          <p14:tracePt t="77535" x="3328988" y="3290888"/>
          <p14:tracePt t="77542" x="3305175" y="3278188"/>
          <p14:tracePt t="77554" x="3292475" y="3278188"/>
          <p14:tracePt t="77571" x="3267075" y="3267075"/>
          <p14:tracePt t="77588" x="3228975" y="3241675"/>
          <p14:tracePt t="77590" x="3205163" y="3241675"/>
          <p14:tracePt t="77604" x="3179763" y="3228975"/>
          <p14:tracePt t="77607" x="3154363" y="3228975"/>
          <p14:tracePt t="77622" x="3141663" y="3228975"/>
          <p14:tracePt t="77638" x="3128963" y="3228975"/>
          <p14:tracePt t="77815" x="3128963" y="3216275"/>
          <p14:tracePt t="77847" x="3141663" y="3203575"/>
          <p14:tracePt t="77854" x="3154363" y="3203575"/>
          <p14:tracePt t="77871" x="3167063" y="3203575"/>
          <p14:tracePt t="77888" x="3179763" y="3203575"/>
          <p14:tracePt t="77904" x="3179763" y="3190875"/>
          <p14:tracePt t="77912" x="3179763" y="3178175"/>
          <p14:tracePt t="77921" x="3192463" y="3178175"/>
          <p14:tracePt t="77938" x="3205163" y="3178175"/>
          <p14:tracePt t="77959" x="3216275" y="3178175"/>
          <p14:tracePt t="78055" x="3228975" y="3178175"/>
          <p14:tracePt t="78063" x="3228975" y="3165475"/>
          <p14:tracePt t="78072" x="3241675" y="3165475"/>
          <p14:tracePt t="78088" x="3279775" y="3165475"/>
          <p14:tracePt t="78105" x="3405188" y="3165475"/>
          <p14:tracePt t="78122" x="3567113" y="3165475"/>
          <p14:tracePt t="78139" x="3705225" y="3165475"/>
          <p14:tracePt t="78156" x="3792538" y="3165475"/>
          <p14:tracePt t="78159" x="3830638" y="3165475"/>
          <p14:tracePt t="78173" x="3856038" y="3165475"/>
          <p14:tracePt t="78175" x="3867150" y="3165475"/>
          <p14:tracePt t="78190" x="3892550" y="3165475"/>
          <p14:tracePt t="78207" x="3905250" y="3165475"/>
          <p14:tracePt t="78327" x="3917950" y="3165475"/>
          <p14:tracePt t="78335" x="3930650" y="3165475"/>
          <p14:tracePt t="78343" x="3956050" y="3165475"/>
          <p14:tracePt t="78356" x="3992563" y="3165475"/>
          <p14:tracePt t="78359" x="4030663" y="3165475"/>
          <p14:tracePt t="78374" x="4105275" y="3165475"/>
          <p14:tracePt t="78390" x="4168775" y="3165475"/>
          <p14:tracePt t="78406" x="4268788" y="3154363"/>
          <p14:tracePt t="78423" x="4368800" y="3154363"/>
          <p14:tracePt t="78440" x="4430713" y="3141663"/>
          <p14:tracePt t="78456" x="4481513" y="3128963"/>
          <p14:tracePt t="78473" x="4518025" y="3116263"/>
          <p14:tracePt t="78489" x="4568825" y="3090863"/>
          <p14:tracePt t="78507" x="4619625" y="3090863"/>
          <p14:tracePt t="78524" x="4681538" y="3090863"/>
          <p14:tracePt t="78526" x="4719638" y="3078163"/>
          <p14:tracePt t="78540" x="4794250" y="3078163"/>
          <p14:tracePt t="78543" x="4856163" y="3078163"/>
          <p14:tracePt t="78557" x="4919663" y="3078163"/>
          <p14:tracePt t="78560" x="4994275" y="3078163"/>
          <p14:tracePt t="78574" x="5132388" y="3078163"/>
          <p14:tracePt t="78591" x="5219700" y="3078163"/>
          <p14:tracePt t="78607" x="5281613" y="3078163"/>
          <p14:tracePt t="78624" x="5319713" y="3078163"/>
          <p14:tracePt t="78640" x="5332413" y="3078163"/>
          <p14:tracePt t="78959" x="5345113" y="3078163"/>
          <p14:tracePt t="78967" x="5370513" y="3078163"/>
          <p14:tracePt t="78975" x="5419725" y="3078163"/>
          <p14:tracePt t="78991" x="5519738" y="3078163"/>
          <p14:tracePt t="79008" x="5607050" y="3054350"/>
          <p14:tracePt t="79024" x="5695950" y="3054350"/>
          <p14:tracePt t="79041" x="5808663" y="3054350"/>
          <p14:tracePt t="79057" x="5945188" y="3041650"/>
          <p14:tracePt t="79075" x="6057900" y="3028950"/>
          <p14:tracePt t="79092" x="6134100" y="3028950"/>
          <p14:tracePt t="79094" x="6157913" y="3028950"/>
          <p14:tracePt t="79108" x="6183313" y="3028950"/>
          <p14:tracePt t="79111" x="6196013" y="3028950"/>
          <p14:tracePt t="79126" x="6234113" y="3028950"/>
          <p14:tracePt t="79143" x="6259513" y="3016250"/>
          <p14:tracePt t="79159" x="6283325" y="3016250"/>
          <p14:tracePt t="79191" x="6296025" y="3016250"/>
          <p14:tracePt t="79199" x="6308725" y="3016250"/>
          <p14:tracePt t="79208" x="6321425" y="3016250"/>
          <p14:tracePt t="79224" x="6370638" y="3016250"/>
          <p14:tracePt t="79242" x="6459538" y="3016250"/>
          <p14:tracePt t="79259" x="6584950" y="3016250"/>
          <p14:tracePt t="79275" x="6734175" y="3016250"/>
          <p14:tracePt t="79279" x="6821488" y="3016250"/>
          <p14:tracePt t="79292" x="6884988" y="3016250"/>
          <p14:tracePt t="79295" x="6959600" y="3016250"/>
          <p14:tracePt t="79309" x="7010400" y="3016250"/>
          <p14:tracePt t="79311" x="7046913" y="3016250"/>
          <p14:tracePt t="79326" x="7085013" y="3016250"/>
          <p14:tracePt t="79343" x="7123113" y="3016250"/>
          <p14:tracePt t="79359" x="7146925" y="3016250"/>
          <p14:tracePt t="79375" x="7197725" y="3016250"/>
          <p14:tracePt t="79392" x="7285038" y="3016250"/>
          <p14:tracePt t="79409" x="7359650" y="3016250"/>
          <p14:tracePt t="79425" x="7435850" y="3016250"/>
          <p14:tracePt t="79443" x="7497763" y="3016250"/>
          <p14:tracePt t="79459" x="7561263" y="3016250"/>
          <p14:tracePt t="79463" x="7585075" y="3016250"/>
          <p14:tracePt t="79476" x="7610475" y="3016250"/>
          <p14:tracePt t="79478" x="7635875" y="3016250"/>
          <p14:tracePt t="79493" x="7661275" y="3016250"/>
          <p14:tracePt t="79495" x="7685088" y="3016250"/>
          <p14:tracePt t="79510" x="7697788" y="3016250"/>
          <p14:tracePt t="79583" x="7710488" y="3016250"/>
          <p14:tracePt t="79592" x="7723188" y="3016250"/>
          <p14:tracePt t="79599" x="7748588" y="3016250"/>
          <p14:tracePt t="79609" x="7761288" y="3016250"/>
          <p14:tracePt t="79626" x="7785100" y="3016250"/>
          <p14:tracePt t="79643" x="7823200" y="3016250"/>
          <p14:tracePt t="79660" x="7848600" y="3016250"/>
          <p14:tracePt t="79679" x="7861300" y="3016250"/>
          <p14:tracePt t="79694" x="7874000" y="3016250"/>
          <p14:tracePt t="79710" x="7886700" y="3016250"/>
          <p14:tracePt t="79727" x="7897813" y="3016250"/>
          <p14:tracePt t="79743" x="7910513" y="3016250"/>
          <p14:tracePt t="79760" x="7923213" y="3016250"/>
          <p14:tracePt t="79776" x="7961313" y="3016250"/>
          <p14:tracePt t="79793" x="7986713" y="3028950"/>
          <p14:tracePt t="79809" x="8023225" y="3028950"/>
          <p14:tracePt t="79826" x="8048625" y="3028950"/>
          <p14:tracePt t="79843" x="8086725" y="3041650"/>
          <p14:tracePt t="79846" x="8099425" y="3041650"/>
          <p14:tracePt t="80135" x="8123238" y="3065463"/>
          <p14:tracePt t="80143" x="8174038" y="3078163"/>
          <p14:tracePt t="80152" x="8248650" y="3103563"/>
          <p14:tracePt t="80160" x="8361363" y="3128963"/>
          <p14:tracePt t="80177" x="8574088" y="3190875"/>
          <p14:tracePt t="80195" x="8799513" y="3216275"/>
          <p14:tracePt t="80211" x="8950325" y="3228975"/>
          <p14:tracePt t="80214" x="9024938" y="3228975"/>
          <p14:tracePt t="80228" x="9050338" y="3228975"/>
          <p14:tracePt t="80231" x="9063038" y="3228975"/>
          <p14:tracePt t="80245" x="9075738" y="3228975"/>
          <p14:tracePt t="80375" x="9075738" y="3216275"/>
          <p14:tracePt t="80383" x="9075738" y="3203575"/>
          <p14:tracePt t="80394" x="9075738" y="3178175"/>
          <p14:tracePt t="80412" x="9075738" y="3103563"/>
          <p14:tracePt t="80415" x="9075738" y="3090863"/>
          <p14:tracePt t="80429" x="9075738" y="3065463"/>
          <p14:tracePt t="80431" x="9075738" y="3041650"/>
          <p14:tracePt t="80445" x="9075738" y="3016250"/>
          <p14:tracePt t="80447" x="9075738" y="2990850"/>
          <p14:tracePt t="80463" x="9075738" y="2952750"/>
          <p14:tracePt t="80479" x="9075738" y="2916238"/>
          <p14:tracePt t="80496" x="9075738" y="2865438"/>
          <p14:tracePt t="80512" x="9075738" y="2840038"/>
          <p14:tracePt t="80528" x="9075738" y="2778125"/>
          <p14:tracePt t="80544" x="9075738" y="2752725"/>
          <p14:tracePt t="80562" x="9075738" y="2716213"/>
          <p14:tracePt t="80579" x="9075738" y="2665413"/>
          <p14:tracePt t="80595" x="9088438" y="2627313"/>
          <p14:tracePt t="80598" x="9088438" y="2616200"/>
          <p14:tracePt t="80612" x="9088438" y="2603500"/>
          <p14:tracePt t="80615" x="9088438" y="2578100"/>
          <p14:tracePt t="80629" x="9099550" y="2565400"/>
          <p14:tracePt t="80631" x="9099550" y="2552700"/>
          <p14:tracePt t="80646" x="9099550" y="2516188"/>
          <p14:tracePt t="80663" x="9099550" y="2465388"/>
          <p14:tracePt t="80679" x="9112250" y="2414588"/>
          <p14:tracePt t="80695" x="9124950" y="2365375"/>
          <p14:tracePt t="80711" x="9124950" y="2314575"/>
          <p14:tracePt t="80727" x="9124950" y="2252663"/>
          <p14:tracePt t="80744" x="9124950" y="2214563"/>
          <p14:tracePt t="80761" x="9124950" y="2165350"/>
          <p14:tracePt t="80778" x="9124950" y="2127250"/>
          <p14:tracePt t="80795" x="9124950" y="2101850"/>
          <p14:tracePt t="80811" x="9124950" y="2065338"/>
          <p14:tracePt t="80828" x="9124950" y="2052638"/>
          <p14:tracePt t="80830" x="9124950" y="2039938"/>
          <p14:tracePt t="80845" x="9124950" y="2014538"/>
          <p14:tracePt t="80846" x="9112250" y="2001838"/>
          <p14:tracePt t="80862" x="9099550" y="1965325"/>
          <p14:tracePt t="80878" x="9075738" y="1939925"/>
          <p14:tracePt t="80895" x="9063038" y="1901825"/>
          <p14:tracePt t="80911" x="9024938" y="1865313"/>
          <p14:tracePt t="80928" x="8975725" y="1827213"/>
          <p14:tracePt t="80945" x="8924925" y="1814513"/>
          <p14:tracePt t="80962" x="8863013" y="1789113"/>
          <p14:tracePt t="80978" x="8799513" y="1776413"/>
          <p14:tracePt t="80995" x="8774113" y="1765300"/>
          <p14:tracePt t="81012" x="8724900" y="1752600"/>
          <p14:tracePt t="81014" x="8686800" y="1739900"/>
          <p14:tracePt t="81029" x="8637588" y="1739900"/>
          <p14:tracePt t="81030" x="8561388" y="1739900"/>
          <p14:tracePt t="81045" x="8412163" y="1739900"/>
          <p14:tracePt t="81062" x="8261350" y="1739900"/>
          <p14:tracePt t="81079" x="8123238" y="1739900"/>
          <p14:tracePt t="81095" x="8048625" y="1739900"/>
          <p14:tracePt t="81112" x="7999413" y="1752600"/>
          <p14:tracePt t="81129" x="7961313" y="1776413"/>
          <p14:tracePt t="81145" x="7910513" y="1789113"/>
          <p14:tracePt t="81162" x="7861300" y="1814513"/>
          <p14:tracePt t="81179" x="7810500" y="1827213"/>
          <p14:tracePt t="81196" x="7735888" y="1865313"/>
          <p14:tracePt t="81197" x="7710488" y="1865313"/>
          <p14:tracePt t="81212" x="7673975" y="1876425"/>
          <p14:tracePt t="81214" x="7648575" y="1889125"/>
          <p14:tracePt t="81229" x="7610475" y="1901825"/>
          <p14:tracePt t="81246" x="7572375" y="1927225"/>
          <p14:tracePt t="81262" x="7561263" y="1939925"/>
          <p14:tracePt t="81279" x="7535863" y="1965325"/>
          <p14:tracePt t="81295" x="7510463" y="2014538"/>
          <p14:tracePt t="81313" x="7497763" y="2065338"/>
          <p14:tracePt t="81329" x="7485063" y="2152650"/>
          <p14:tracePt t="81346" x="7459663" y="2227263"/>
          <p14:tracePt t="81363" x="7448550" y="2327275"/>
          <p14:tracePt t="81379" x="7448550" y="2403475"/>
          <p14:tracePt t="81396" x="7448550" y="2478088"/>
          <p14:tracePt t="81398" x="7448550" y="2503488"/>
          <p14:tracePt t="81413" x="7448550" y="2565400"/>
          <p14:tracePt t="81430" x="7448550" y="2616200"/>
          <p14:tracePt t="81446" x="7448550" y="2665413"/>
          <p14:tracePt t="81463" x="7448550" y="2716213"/>
          <p14:tracePt t="81480" x="7448550" y="2740025"/>
          <p14:tracePt t="81497" x="7448550" y="2790825"/>
          <p14:tracePt t="81514" x="7448550" y="2816225"/>
          <p14:tracePt t="81532" x="7448550" y="2865438"/>
          <p14:tracePt t="81534" x="7448550" y="2890838"/>
          <p14:tracePt t="81548" x="7448550" y="2903538"/>
          <p14:tracePt t="81551" x="7448550" y="2916238"/>
          <p14:tracePt t="81565" x="7448550" y="2941638"/>
          <p14:tracePt t="81567" x="7448550" y="2978150"/>
          <p14:tracePt t="81582" x="7448550" y="3016250"/>
          <p14:tracePt t="81599" x="7459663" y="3065463"/>
          <p14:tracePt t="81615" x="7485063" y="3141663"/>
          <p14:tracePt t="81632" x="7510463" y="3190875"/>
          <p14:tracePt t="81648" x="7535863" y="3228975"/>
          <p14:tracePt t="81665" x="7561263" y="3267075"/>
          <p14:tracePt t="81681" x="7585075" y="3290888"/>
          <p14:tracePt t="81698" x="7610475" y="3316288"/>
          <p14:tracePt t="81715" x="7623175" y="3316288"/>
          <p14:tracePt t="81719" x="7623175" y="3328988"/>
          <p14:tracePt t="81732" x="7648575" y="3328988"/>
          <p14:tracePt t="81749" x="7661275" y="3341688"/>
          <p14:tracePt t="81751" x="7673975" y="3354388"/>
          <p14:tracePt t="81766" x="7685088" y="3354388"/>
          <p14:tracePt t="81782" x="7710488" y="3367088"/>
          <p14:tracePt t="81807" x="7723188" y="3367088"/>
          <p14:tracePt t="81831" x="7735888" y="3367088"/>
          <p14:tracePt t="81848" x="7748588" y="3367088"/>
          <p14:tracePt t="81855" x="7773988" y="3367088"/>
          <p14:tracePt t="81864" x="7785100" y="3367088"/>
          <p14:tracePt t="81882" x="7835900" y="3367088"/>
          <p14:tracePt t="81899" x="7886700" y="3367088"/>
          <p14:tracePt t="81905" x="7910513" y="3367088"/>
          <p14:tracePt t="81915" x="7948613" y="3367088"/>
          <p14:tracePt t="81933" x="8023225" y="3354388"/>
          <p14:tracePt t="81935" x="8061325" y="3354388"/>
          <p14:tracePt t="81950" x="8123238" y="3328988"/>
          <p14:tracePt t="81966" x="8186738" y="3316288"/>
          <p14:tracePt t="81983" x="8223250" y="3316288"/>
          <p14:tracePt t="81999" x="8274050" y="3303588"/>
          <p14:tracePt t="82015" x="8312150" y="3290888"/>
          <p14:tracePt t="82032" x="8335963" y="3290888"/>
          <p14:tracePt t="82049" x="8374063" y="3290888"/>
          <p14:tracePt t="82065" x="8399463" y="3290888"/>
          <p14:tracePt t="82083" x="8435975" y="3290888"/>
          <p14:tracePt t="82099" x="8461375" y="3278188"/>
          <p14:tracePt t="82103" x="8486775" y="3267075"/>
          <p14:tracePt t="82116" x="8499475" y="3267075"/>
          <p14:tracePt t="82119" x="8512175" y="3267075"/>
          <p14:tracePt t="82133" x="8537575" y="3254375"/>
          <p14:tracePt t="82135" x="8574088" y="3254375"/>
          <p14:tracePt t="82151" x="8599488" y="3228975"/>
          <p14:tracePt t="82166" x="8624888" y="3228975"/>
          <p14:tracePt t="82183" x="8650288" y="3216275"/>
          <p14:tracePt t="82200" x="8674100" y="3190875"/>
          <p14:tracePt t="82216" x="8699500" y="3178175"/>
          <p14:tracePt t="82233" x="8724900" y="3165475"/>
          <p14:tracePt t="82249" x="8737600" y="3128963"/>
          <p14:tracePt t="82267" x="8763000" y="3090863"/>
          <p14:tracePt t="82283" x="8763000" y="3041650"/>
          <p14:tracePt t="82300" x="8763000" y="3003550"/>
          <p14:tracePt t="82303" x="8763000" y="2965450"/>
          <p14:tracePt t="82317" x="8763000" y="2941638"/>
          <p14:tracePt t="82319" x="8763000" y="2916238"/>
          <p14:tracePt t="82334" x="8763000" y="2865438"/>
          <p14:tracePt t="82350" x="8763000" y="2816225"/>
          <p14:tracePt t="82367" x="8763000" y="2778125"/>
          <p14:tracePt t="82384" x="8750300" y="2740025"/>
          <p14:tracePt t="82400" x="8724900" y="2716213"/>
          <p14:tracePt t="82416" x="8686800" y="2690813"/>
          <p14:tracePt t="82433" x="8661400" y="2665413"/>
          <p14:tracePt t="82450" x="8612188" y="2652713"/>
          <p14:tracePt t="82467" x="8537575" y="2627313"/>
          <p14:tracePt t="82484" x="8474075" y="2616200"/>
          <p14:tracePt t="82486" x="8435975" y="2603500"/>
          <p14:tracePt t="82501" x="8374063" y="2590800"/>
          <p14:tracePt t="82503" x="8335963" y="2578100"/>
          <p14:tracePt t="82518" x="8212138" y="2552700"/>
          <p14:tracePt t="82534" x="8074025" y="2540000"/>
          <p14:tracePt t="82551" x="7948613" y="2527300"/>
          <p14:tracePt t="82567" x="7835900" y="2527300"/>
          <p14:tracePt t="82584" x="7748588" y="2527300"/>
          <p14:tracePt t="82600" x="7673975" y="2527300"/>
          <p14:tracePt t="82617" x="7648575" y="2527300"/>
          <p14:tracePt t="82634" x="7610475" y="2527300"/>
          <p14:tracePt t="82651" x="7585075" y="2527300"/>
          <p14:tracePt t="82667" x="7548563" y="2540000"/>
          <p14:tracePt t="82671" x="7535863" y="2540000"/>
          <p14:tracePt t="82684" x="7535863" y="2552700"/>
          <p14:tracePt t="82687" x="7523163" y="2552700"/>
          <p14:tracePt t="82701" x="7497763" y="2565400"/>
          <p14:tracePt t="82704" x="7497763" y="2578100"/>
          <p14:tracePt t="82718" x="7472363" y="2578100"/>
          <p14:tracePt t="82735" x="7459663" y="2616200"/>
          <p14:tracePt t="82751" x="7448550" y="2640013"/>
          <p14:tracePt t="82768" x="7435850" y="2665413"/>
          <p14:tracePt t="82784" x="7435850" y="2716213"/>
          <p14:tracePt t="82801" x="7410450" y="2752725"/>
          <p14:tracePt t="82817" x="7397750" y="2778125"/>
          <p14:tracePt t="82835" x="7397750" y="2828925"/>
          <p14:tracePt t="82851" x="7372350" y="2865438"/>
          <p14:tracePt t="82854" x="7372350" y="2890838"/>
          <p14:tracePt t="82868" x="7372350" y="2928938"/>
          <p14:tracePt t="82872" x="7372350" y="2952750"/>
          <p14:tracePt t="82885" x="7359650" y="2978150"/>
          <p14:tracePt t="82887" x="7359650" y="3003550"/>
          <p14:tracePt t="82902" x="7359650" y="3054350"/>
          <p14:tracePt t="82919" x="7359650" y="3078163"/>
          <p14:tracePt t="82935" x="7359650" y="3116263"/>
          <p14:tracePt t="82959" x="7359650" y="3128963"/>
          <p14:tracePt t="82983" x="7359650" y="3141663"/>
          <p14:tracePt t="83015" x="7359650" y="3154363"/>
          <p14:tracePt t="83023" x="7359650" y="3165475"/>
          <p14:tracePt t="83047" x="7359650" y="3178175"/>
          <p14:tracePt t="83055" x="7372350" y="3178175"/>
          <p14:tracePt t="83069" x="7385050" y="3178175"/>
          <p14:tracePt t="83072" x="7397750" y="3190875"/>
          <p14:tracePt t="83086" x="7459663" y="3203575"/>
          <p14:tracePt t="83103" x="7572375" y="3216275"/>
          <p14:tracePt t="83119" x="7685088" y="3228975"/>
          <p14:tracePt t="83135" x="7761288" y="3228975"/>
          <p14:tracePt t="83152" x="7835900" y="3228975"/>
          <p14:tracePt t="83168" x="7910513" y="3228975"/>
          <p14:tracePt t="83185" x="7974013" y="3228975"/>
          <p14:tracePt t="83202" x="8010525" y="3228975"/>
          <p14:tracePt t="83219" x="8048625" y="3228975"/>
          <p14:tracePt t="83235" x="8074025" y="3228975"/>
          <p14:tracePt t="83252" x="8086725" y="3228975"/>
          <p14:tracePt t="83271" x="8099425" y="3228975"/>
          <p14:tracePt t="83519" x="8048625" y="3228975"/>
          <p14:tracePt t="83527" x="7986713" y="3241675"/>
          <p14:tracePt t="83535" x="7910513" y="3267075"/>
          <p14:tracePt t="83553" x="7785100" y="3278188"/>
          <p14:tracePt t="83569" x="7735888" y="3290888"/>
          <p14:tracePt t="83586" x="7723188" y="3290888"/>
          <p14:tracePt t="83831" x="7710488" y="3290888"/>
          <p14:tracePt t="83839" x="7685088" y="3290888"/>
          <p14:tracePt t="83854" x="7472363" y="3290888"/>
          <p14:tracePt t="83871" x="7059613" y="3290888"/>
          <p14:tracePt t="83887" x="6672263" y="3290888"/>
          <p14:tracePt t="83904" x="6383338" y="3290888"/>
          <p14:tracePt t="83921" x="6157913" y="3290888"/>
          <p14:tracePt t="83937" x="6034088" y="3316288"/>
          <p14:tracePt t="83954" x="5995988" y="3316288"/>
          <p14:tracePt t="83971" x="5970588" y="3316288"/>
          <p14:tracePt t="84279" x="5983288" y="3316288"/>
          <p14:tracePt t="84295" x="5995988" y="3316288"/>
          <p14:tracePt t="84311" x="6008688" y="3316288"/>
          <p14:tracePt t="84319" x="6021388" y="3316288"/>
          <p14:tracePt t="84335" x="6034088" y="3316288"/>
          <p14:tracePt t="84351" x="6045200" y="3316288"/>
          <p14:tracePt t="84359" x="6083300" y="3303588"/>
          <p14:tracePt t="84372" x="6108700" y="3303588"/>
          <p14:tracePt t="84375" x="6146800" y="3303588"/>
          <p14:tracePt t="84389" x="6196013" y="3303588"/>
          <p14:tracePt t="84391" x="6246813" y="3290888"/>
          <p14:tracePt t="84406" x="6383338" y="3267075"/>
          <p14:tracePt t="84423" x="6559550" y="3254375"/>
          <p14:tracePt t="84439" x="6734175" y="3228975"/>
          <p14:tracePt t="84455" x="6872288" y="3203575"/>
          <p14:tracePt t="84472" x="7010400" y="3203575"/>
          <p14:tracePt t="84489" x="7146925" y="3203575"/>
          <p14:tracePt t="84505" x="7235825" y="3203575"/>
          <p14:tracePt t="84523" x="7348538" y="3203575"/>
          <p14:tracePt t="84539" x="7485063" y="3203575"/>
          <p14:tracePt t="84543" x="7548563" y="3203575"/>
          <p14:tracePt t="84556" x="7623175" y="3203575"/>
          <p14:tracePt t="84559" x="7673975" y="3203575"/>
          <p14:tracePt t="84573" x="7735888" y="3203575"/>
          <p14:tracePt t="84575" x="7823200" y="3203575"/>
          <p14:tracePt t="84590" x="7910513" y="3203575"/>
          <p14:tracePt t="84606" x="7961313" y="3203575"/>
          <p14:tracePt t="85847" x="7948613" y="3203575"/>
          <p14:tracePt t="85863" x="7935913" y="3203575"/>
          <p14:tracePt t="85879" x="7923213" y="3203575"/>
          <p14:tracePt t="85887" x="7910513" y="3216275"/>
          <p14:tracePt t="85894" x="7897813" y="3216275"/>
          <p14:tracePt t="85912" x="7886700" y="3216275"/>
          <p14:tracePt t="85927" x="7886700" y="3241675"/>
          <p14:tracePt t="85943" x="7874000" y="3241675"/>
          <p14:tracePt t="85982" x="7861300" y="3241675"/>
          <p14:tracePt t="86031" x="7861300" y="3254375"/>
          <p14:tracePt t="86255" x="7886700" y="3254375"/>
          <p14:tracePt t="86262" x="7948613" y="3254375"/>
          <p14:tracePt t="86277" x="8035925" y="3241675"/>
          <p14:tracePt t="86279" x="8123238" y="3241675"/>
          <p14:tracePt t="86294" x="8223250" y="3241675"/>
          <p14:tracePt t="86311" x="8335963" y="3241675"/>
          <p14:tracePt t="86327" x="8424863" y="3241675"/>
          <p14:tracePt t="86343" x="8486775" y="3241675"/>
          <p14:tracePt t="86360" x="8537575" y="3241675"/>
          <p14:tracePt t="86377" x="8574088" y="3241675"/>
          <p14:tracePt t="86393" x="8624888" y="3241675"/>
          <p14:tracePt t="86411" x="8661400" y="3241675"/>
          <p14:tracePt t="86427" x="8712200" y="3241675"/>
          <p14:tracePt t="86430" x="8724900" y="3241675"/>
          <p14:tracePt t="86444" x="8737600" y="3241675"/>
          <p14:tracePt t="86446" x="8763000" y="3241675"/>
          <p14:tracePt t="86461" x="8799513" y="3241675"/>
          <p14:tracePt t="86463" x="8824913" y="3241675"/>
          <p14:tracePt t="86478" x="8886825" y="3241675"/>
          <p14:tracePt t="86495" x="8924925" y="3241675"/>
          <p14:tracePt t="86511" x="8937625" y="3241675"/>
          <p14:tracePt t="86735" x="8924925" y="3241675"/>
          <p14:tracePt t="87879" x="8924925" y="3228975"/>
          <p14:tracePt t="88159" x="8912225" y="3228975"/>
          <p14:tracePt t="88167" x="8886825" y="3203575"/>
          <p14:tracePt t="88180" x="8850313" y="3190875"/>
          <p14:tracePt t="88182" x="8824913" y="3190875"/>
          <p14:tracePt t="88197" x="8812213" y="3178175"/>
          <p14:tracePt t="88213" x="8799513" y="3178175"/>
          <p14:tracePt t="88343" x="8774113" y="3178175"/>
          <p14:tracePt t="88351" x="8750300" y="3178175"/>
          <p14:tracePt t="88367" x="8699500" y="3178175"/>
          <p14:tracePt t="88383" x="8650288" y="3178175"/>
          <p14:tracePt t="88399" x="8612188" y="3178175"/>
          <p14:tracePt t="88416" x="8574088" y="3178175"/>
          <p14:tracePt t="88432" x="8561388" y="3178175"/>
          <p14:tracePt t="88449" x="8548688" y="3178175"/>
          <p14:tracePt t="88655" x="8561388" y="3178175"/>
          <p14:tracePt t="88663" x="8612188" y="3178175"/>
          <p14:tracePt t="88671" x="8674100" y="3178175"/>
          <p14:tracePt t="88683" x="8763000" y="3178175"/>
          <p14:tracePt t="88686" x="8850313" y="3203575"/>
          <p14:tracePt t="88700" x="8924925" y="3216275"/>
          <p14:tracePt t="88703" x="8986838" y="3216275"/>
          <p14:tracePt t="88717" x="9037638" y="3228975"/>
          <p14:tracePt t="88719" x="9075738" y="3241675"/>
          <p14:tracePt t="88734" x="9150350" y="3241675"/>
          <p14:tracePt t="88751" x="9163050" y="3254375"/>
          <p14:tracePt t="89631" x="9150350" y="3254375"/>
          <p14:tracePt t="89638" x="9099550" y="3254375"/>
          <p14:tracePt t="89652" x="9037638" y="3254375"/>
          <p14:tracePt t="89655" x="8963025" y="3254375"/>
          <p14:tracePt t="89670" x="8850313" y="3254375"/>
          <p14:tracePt t="89684" x="8786813" y="3254375"/>
          <p14:tracePt t="89686" x="8750300" y="3254375"/>
          <p14:tracePt t="89701" x="8712200" y="3254375"/>
          <p14:tracePt t="89718" x="8699500" y="3254375"/>
          <p14:tracePt t="89734" x="8686800" y="3254375"/>
          <p14:tracePt t="90247" x="8699500" y="3254375"/>
          <p14:tracePt t="90255" x="8750300" y="3241675"/>
          <p14:tracePt t="90271" x="8863013" y="3216275"/>
          <p14:tracePt t="90287" x="8950325" y="3203575"/>
          <p14:tracePt t="90304" x="8999538" y="3190875"/>
          <p14:tracePt t="90320" x="9012238" y="3190875"/>
          <p14:tracePt t="90337" x="9024938" y="3190875"/>
          <p14:tracePt t="90526" x="9024938" y="3178175"/>
          <p14:tracePt t="90535" x="9024938" y="3165475"/>
          <p14:tracePt t="90542" x="8999538" y="3154363"/>
          <p14:tracePt t="90554" x="8963025" y="3128963"/>
          <p14:tracePt t="90572" x="8850313" y="3090863"/>
          <p14:tracePt t="90575" x="8799513" y="3078163"/>
          <p14:tracePt t="90588" x="8763000" y="3054350"/>
          <p14:tracePt t="90591" x="8724900" y="3054350"/>
          <p14:tracePt t="90605" x="8686800" y="3041650"/>
          <p14:tracePt t="90607" x="8650288" y="3028950"/>
          <p14:tracePt t="90622" x="8599488" y="3016250"/>
          <p14:tracePt t="90639" x="8561388" y="3016250"/>
          <p14:tracePt t="90655" x="8524875" y="3016250"/>
          <p14:tracePt t="90672" x="8512175" y="3016250"/>
          <p14:tracePt t="90823" x="8524875" y="3028950"/>
          <p14:tracePt t="90831" x="8561388" y="3065463"/>
          <p14:tracePt t="90838" x="8586788" y="3090863"/>
          <p14:tracePt t="90853" x="8650288" y="3154363"/>
          <p14:tracePt t="90870" x="8699500" y="3190875"/>
          <p14:tracePt t="90889" x="8724900" y="3216275"/>
          <p14:tracePt t="90906" x="8737600" y="3216275"/>
          <p14:tracePt t="90911" x="8750300" y="3216275"/>
          <p14:tracePt t="90927" x="8750300" y="3228975"/>
          <p14:tracePt t="90949" x="8763000" y="3228975"/>
          <p14:tracePt t="90958" x="8774113" y="3241675"/>
          <p14:tracePt t="90974" x="8774113" y="3254375"/>
          <p14:tracePt t="90988" x="8774113" y="3267075"/>
          <p14:tracePt t="90989" x="8786813" y="3267075"/>
          <p14:tracePt t="91004" x="8786813" y="3278188"/>
          <p14:tracePt t="91006" x="8786813" y="3290888"/>
          <p14:tracePt t="91022" x="8799513" y="3303588"/>
          <p14:tracePt t="92047" x="8799513" y="3316288"/>
          <p14:tracePt t="92055" x="8799513" y="3341688"/>
          <p14:tracePt t="92063" x="8786813" y="3378200"/>
          <p14:tracePt t="92075" x="8774113" y="3429000"/>
          <p14:tracePt t="92078" x="8763000" y="3467100"/>
          <p14:tracePt t="92093" x="8737600" y="3490913"/>
          <p14:tracePt t="92095" x="8724900" y="3529013"/>
          <p14:tracePt t="92109" x="8712200" y="3554413"/>
          <p14:tracePt t="92111" x="8699500" y="3579813"/>
          <p14:tracePt t="92126" x="8686800" y="3616325"/>
          <p14:tracePt t="92143" x="8674100" y="3641725"/>
          <p14:tracePt t="92158" x="8661400" y="3654425"/>
          <p14:tracePt t="92176" x="8661400" y="3679825"/>
          <p14:tracePt t="92192" x="8650288" y="3692525"/>
          <p14:tracePt t="92209" x="8650288" y="3703638"/>
          <p14:tracePt t="92225" x="8637588" y="3716338"/>
          <p14:tracePt t="92359" x="8624888" y="3716338"/>
          <p14:tracePt t="92367" x="8599488" y="3716338"/>
          <p14:tracePt t="92375" x="8486775" y="3716338"/>
          <p14:tracePt t="92392" x="8086725" y="3716338"/>
          <p14:tracePt t="92409" x="7635875" y="3716338"/>
          <p14:tracePt t="92426" x="7335838" y="3716338"/>
          <p14:tracePt t="92443" x="7146925" y="3716338"/>
          <p14:tracePt t="92446" x="7110413" y="3716338"/>
          <p14:tracePt t="92459" x="7072313" y="3716338"/>
          <p14:tracePt t="92462" x="7034213" y="3716338"/>
          <p14:tracePt t="92477" x="7010400" y="3716338"/>
          <p14:tracePt t="92479" x="6985000" y="3716338"/>
          <p14:tracePt t="92494" x="6934200" y="3716338"/>
          <p14:tracePt t="92510" x="6884988" y="3716338"/>
          <p14:tracePt t="92527" x="6872288" y="3716338"/>
          <p14:tracePt t="92543" x="6846888" y="3716338"/>
          <p14:tracePt t="92560" x="6834188" y="3716338"/>
          <p14:tracePt t="92576" x="6821488" y="3716338"/>
          <p14:tracePt t="92593" x="6797675" y="3716338"/>
          <p14:tracePt t="92610" x="6784975" y="3716338"/>
          <p14:tracePt t="92626" x="6759575" y="3729038"/>
          <p14:tracePt t="92643" x="6684963" y="3741738"/>
          <p14:tracePt t="92646" x="6646863" y="3754438"/>
          <p14:tracePt t="92660" x="6608763" y="3767138"/>
          <p14:tracePt t="92662" x="6572250" y="3779838"/>
          <p14:tracePt t="92678" x="6446838" y="3816350"/>
          <p14:tracePt t="92694" x="6296025" y="3867150"/>
          <p14:tracePt t="92711" x="6146800" y="3916363"/>
          <p14:tracePt t="92727" x="5995988" y="3992563"/>
          <p14:tracePt t="92744" x="5883275" y="4041775"/>
          <p14:tracePt t="92760" x="5757863" y="4105275"/>
          <p14:tracePt t="92777" x="5670550" y="4154488"/>
          <p14:tracePt t="92794" x="5519738" y="4230688"/>
          <p14:tracePt t="92811" x="5370513" y="4279900"/>
          <p14:tracePt t="92827" x="5257800" y="4318000"/>
          <p14:tracePt t="92830" x="5207000" y="4330700"/>
          <p14:tracePt t="92844" x="5170488" y="4341813"/>
          <p14:tracePt t="92860" x="5106988" y="4354513"/>
          <p14:tracePt t="92863" x="5094288" y="4354513"/>
          <p14:tracePt t="92878" x="5068888" y="4367213"/>
          <p14:tracePt t="92895" x="5045075" y="4367213"/>
          <p14:tracePt t="92910" x="5032375" y="4367213"/>
          <p14:tracePt t="92927" x="5019675" y="4367213"/>
          <p14:tracePt t="92945" x="4994275" y="4367213"/>
          <p14:tracePt t="92961" x="4968875" y="4367213"/>
          <p14:tracePt t="92977" x="4932363" y="4354513"/>
          <p14:tracePt t="92999" x="4919663" y="4354513"/>
          <p14:tracePt t="93011" x="4906963" y="4354513"/>
          <p14:tracePt t="93087" x="4945063" y="4354513"/>
          <p14:tracePt t="93094" x="5032375" y="4341813"/>
          <p14:tracePt t="93103" x="5145088" y="4341813"/>
          <p14:tracePt t="93111" x="5294313" y="4341813"/>
          <p14:tracePt t="93128" x="5645150" y="4341813"/>
          <p14:tracePt t="93144" x="5970588" y="4341813"/>
          <p14:tracePt t="93161" x="6170613" y="4341813"/>
          <p14:tracePt t="93178" x="6234113" y="4341813"/>
          <p14:tracePt t="93495" x="6208713" y="4330700"/>
          <p14:tracePt t="93503" x="6170613" y="4318000"/>
          <p14:tracePt t="93512" x="6146800" y="4305300"/>
          <p14:tracePt t="93529" x="6096000" y="4279900"/>
          <p14:tracePt t="93545" x="6045200" y="4254500"/>
          <p14:tracePt t="93563" x="6008688" y="4254500"/>
          <p14:tracePt t="93579" x="5995988" y="4241800"/>
          <p14:tracePt t="93583" x="5995988" y="4230688"/>
          <p14:tracePt t="93596" x="5983288" y="4230688"/>
          <p14:tracePt t="93927" x="5970588" y="4217988"/>
          <p14:tracePt t="93935" x="5957888" y="4192588"/>
          <p14:tracePt t="93947" x="5945188" y="4179888"/>
          <p14:tracePt t="93962" x="5921375" y="4141788"/>
          <p14:tracePt t="93981" x="5908675" y="4105275"/>
          <p14:tracePt t="93986" x="5908675" y="4092575"/>
          <p14:tracePt t="93997" x="5908675" y="4079875"/>
          <p14:tracePt t="93999" x="5895975" y="4079875"/>
          <p14:tracePt t="94011" x="5895975" y="4067175"/>
          <p14:tracePt t="94028" x="5883275" y="4054475"/>
          <p14:tracePt t="94045" x="5883275" y="4041775"/>
          <p14:tracePt t="94062" x="5870575" y="4029075"/>
          <p14:tracePt t="94199" x="5857875" y="4029075"/>
          <p14:tracePt t="94214" x="5857875" y="4017963"/>
          <p14:tracePt t="94230" x="5845175" y="4017963"/>
          <p14:tracePt t="94238" x="5832475" y="4017963"/>
          <p14:tracePt t="95215" x="5845175" y="4017963"/>
          <p14:tracePt t="95223" x="5883275" y="4017963"/>
          <p14:tracePt t="95234" x="5945188" y="4017963"/>
          <p14:tracePt t="95250" x="6057900" y="3992563"/>
          <p14:tracePt t="95266" x="6108700" y="3979863"/>
          <p14:tracePt t="95284" x="6134100" y="3979863"/>
          <p14:tracePt t="95286" x="6146800" y="3979863"/>
          <p14:tracePt t="95311" x="6157913" y="3979863"/>
          <p14:tracePt t="95335" x="6170613" y="3979863"/>
          <p14:tracePt t="95455" x="6170613" y="3967163"/>
          <p14:tracePt t="95527" x="6183313" y="3967163"/>
          <p14:tracePt t="95534" x="6196013" y="3967163"/>
          <p14:tracePt t="95551" x="6208713" y="3967163"/>
          <p14:tracePt t="95558" x="6246813" y="3954463"/>
          <p14:tracePt t="95566" x="6270625" y="3941763"/>
          <p14:tracePt t="95583" x="6334125" y="3929063"/>
          <p14:tracePt t="95600" x="6383338" y="3916363"/>
          <p14:tracePt t="95616" x="6446838" y="3905250"/>
          <p14:tracePt t="95633" x="6508750" y="3892550"/>
          <p14:tracePt t="95650" x="6572250" y="3879850"/>
          <p14:tracePt t="95666" x="6672263" y="3854450"/>
          <p14:tracePt t="95683" x="6746875" y="3829050"/>
          <p14:tracePt t="95685" x="6784975" y="3816350"/>
          <p14:tracePt t="95700" x="6808788" y="3803650"/>
          <p14:tracePt t="95702" x="6846888" y="3803650"/>
          <p14:tracePt t="95717" x="6897688" y="3803650"/>
          <p14:tracePt t="95734" x="6921500" y="3792538"/>
          <p14:tracePt t="95750" x="6946900" y="3792538"/>
          <p14:tracePt t="95766" x="6959600" y="3792538"/>
          <p14:tracePt t="96047" x="6934200" y="3792538"/>
          <p14:tracePt t="96055" x="6921500" y="3792538"/>
          <p14:tracePt t="96069" x="6910388" y="3792538"/>
          <p14:tracePt t="96071" x="6884988" y="3792538"/>
          <p14:tracePt t="96086" x="6834188" y="3816350"/>
          <p14:tracePt t="96103" x="6797675" y="3816350"/>
          <p14:tracePt t="96119" x="6759575" y="3841750"/>
          <p14:tracePt t="96136" x="6684963" y="3854450"/>
          <p14:tracePt t="96152" x="6621463" y="3892550"/>
          <p14:tracePt t="96169" x="6546850" y="3905250"/>
          <p14:tracePt t="96186" x="6472238" y="3941763"/>
          <p14:tracePt t="96203" x="6383338" y="3954463"/>
          <p14:tracePt t="96219" x="6296025" y="4005263"/>
          <p14:tracePt t="96222" x="6234113" y="4017963"/>
          <p14:tracePt t="96237" x="6183313" y="4041775"/>
          <p14:tracePt t="96239" x="6121400" y="4067175"/>
          <p14:tracePt t="96253" x="6070600" y="4092575"/>
          <p14:tracePt t="96255" x="6008688" y="4117975"/>
          <p14:tracePt t="96270" x="5921375" y="4154488"/>
          <p14:tracePt t="96286" x="5808663" y="4205288"/>
          <p14:tracePt t="96303" x="5708650" y="4217988"/>
          <p14:tracePt t="96320" x="5645150" y="4254500"/>
          <p14:tracePt t="96336" x="5595938" y="4267200"/>
          <p14:tracePt t="96353" x="5532438" y="4292600"/>
          <p14:tracePt t="96369" x="5470525" y="4292600"/>
          <p14:tracePt t="96386" x="5407025" y="4305300"/>
          <p14:tracePt t="96403" x="5345113" y="4318000"/>
          <p14:tracePt t="96406" x="5294313" y="4330700"/>
          <p14:tracePt t="96419" x="5232400" y="4330700"/>
          <p14:tracePt t="96422" x="5181600" y="4330700"/>
          <p14:tracePt t="96437" x="5132388" y="4330700"/>
          <p14:tracePt t="96439" x="5045075" y="4330700"/>
          <p14:tracePt t="96454" x="4881563" y="4330700"/>
          <p14:tracePt t="96470" x="4719638" y="4330700"/>
          <p14:tracePt t="96487" x="4530725" y="4330700"/>
          <p14:tracePt t="96504" x="4356100" y="4318000"/>
          <p14:tracePt t="96520" x="4192588" y="4318000"/>
          <p14:tracePt t="96536" x="4056063" y="4318000"/>
          <p14:tracePt t="96553" x="3905250" y="4292600"/>
          <p14:tracePt t="96570" x="3805238" y="4292600"/>
          <p14:tracePt t="96587" x="3717925" y="4292600"/>
          <p14:tracePt t="96590" x="3679825" y="4292600"/>
          <p14:tracePt t="96604" x="3654425" y="4292600"/>
          <p14:tracePt t="96606" x="3643313" y="4292600"/>
          <p14:tracePt t="96621" x="3617913" y="4292600"/>
          <p14:tracePt t="96623" x="3579813" y="4292600"/>
          <p14:tracePt t="96638" x="3554413" y="4292600"/>
          <p14:tracePt t="96654" x="3530600" y="4292600"/>
          <p14:tracePt t="96670" x="3505200" y="4292600"/>
          <p14:tracePt t="96687" x="3479800" y="4292600"/>
          <p14:tracePt t="96704" x="3441700" y="4292600"/>
          <p14:tracePt t="96720" x="3417888" y="4292600"/>
          <p14:tracePt t="96737" x="3392488" y="4292600"/>
          <p14:tracePt t="96754" x="3367088" y="4292600"/>
          <p14:tracePt t="96770" x="3328988" y="4292600"/>
          <p14:tracePt t="96788" x="3292475" y="4292600"/>
          <p14:tracePt t="96791" x="3267075" y="4292600"/>
          <p14:tracePt t="96805" x="3228975" y="4292600"/>
          <p14:tracePt t="96807" x="3192463" y="4292600"/>
          <p14:tracePt t="96822" x="3116263" y="4267200"/>
          <p14:tracePt t="96838" x="3054350" y="4267200"/>
          <p14:tracePt t="96855" x="3016250" y="4254500"/>
          <p14:tracePt t="96871" x="2967038" y="4254500"/>
          <p14:tracePt t="96890" x="2954338" y="4254500"/>
          <p14:tracePt t="96904" x="2928938" y="4241800"/>
          <p14:tracePt t="96921" x="2890838" y="4241800"/>
          <p14:tracePt t="96938" x="2867025" y="4241800"/>
          <p14:tracePt t="96955" x="2828925" y="4217988"/>
          <p14:tracePt t="96971" x="2803525" y="4217988"/>
          <p14:tracePt t="96988" x="2790825" y="4217988"/>
          <p14:tracePt t="97006" x="2778125" y="4217988"/>
          <p14:tracePt t="97270" x="2767013" y="4217988"/>
          <p14:tracePt t="97279" x="2754313" y="4205288"/>
          <p14:tracePt t="97288" x="2703513" y="4192588"/>
          <p14:tracePt t="97305" x="2554288" y="4141788"/>
          <p14:tracePt t="97323" x="2428875" y="4129088"/>
          <p14:tracePt t="97339" x="2303463" y="4092575"/>
          <p14:tracePt t="97342" x="2265363" y="4079875"/>
          <p14:tracePt t="97356" x="2239963" y="4067175"/>
          <p14:tracePt t="97358" x="2228850" y="4067175"/>
          <p14:tracePt t="97372" x="2216150" y="4067175"/>
          <p14:tracePt t="99694" x="2216150" y="4079875"/>
          <p14:tracePt t="99703" x="2290763" y="4117975"/>
          <p14:tracePt t="99711" x="2378075" y="4154488"/>
          <p14:tracePt t="99728" x="2554288" y="4230688"/>
          <p14:tracePt t="99745" x="2654300" y="4267200"/>
          <p14:tracePt t="99762" x="2703513" y="4305300"/>
          <p14:tracePt t="99778" x="2741613" y="4305300"/>
          <p14:tracePt t="99795" x="2767013" y="4318000"/>
          <p14:tracePt t="99813" x="2778125" y="4318000"/>
          <p14:tracePt t="99815" x="2790825" y="4318000"/>
          <p14:tracePt t="99829" x="2803525" y="4318000"/>
          <p14:tracePt t="99846" x="2828925" y="4318000"/>
          <p14:tracePt t="99862" x="2841625" y="4318000"/>
          <p14:tracePt t="99886" x="2841625" y="4305300"/>
          <p14:tracePt t="99898" x="2854325" y="4305300"/>
          <p14:tracePt t="99943" x="2867025" y="4305300"/>
          <p14:tracePt t="99951" x="2879725" y="4305300"/>
          <p14:tracePt t="99967" x="2890838" y="4305300"/>
          <p14:tracePt t="99979" x="2916238" y="4305300"/>
          <p14:tracePt t="99996" x="2979738" y="4292600"/>
          <p14:tracePt t="99999" x="3016250" y="4279900"/>
          <p14:tracePt t="100013" x="3054350" y="4279900"/>
          <p14:tracePt t="100015" x="3103563" y="4267200"/>
          <p14:tracePt t="100028" x="3154363" y="4254500"/>
          <p14:tracePt t="100029" x="3228975" y="4241800"/>
          <p14:tracePt t="100045" x="3392488" y="4192588"/>
          <p14:tracePt t="100062" x="3517900" y="4179888"/>
          <p14:tracePt t="100078" x="3630613" y="4129088"/>
          <p14:tracePt t="100094" x="3730625" y="4092575"/>
          <p14:tracePt t="100111" x="3792538" y="4054475"/>
          <p14:tracePt t="100128" x="3856038" y="4029075"/>
          <p14:tracePt t="100145" x="3917950" y="4005263"/>
          <p14:tracePt t="100162" x="3930650" y="4005263"/>
          <p14:tracePt t="100247" x="3943350" y="4005263"/>
          <p14:tracePt t="100254" x="3956050" y="4005263"/>
          <p14:tracePt t="100270" x="3968750" y="4005263"/>
          <p14:tracePt t="100295" x="3979863" y="4005263"/>
          <p14:tracePt t="100415" x="3992563" y="4005263"/>
          <p14:tracePt t="100423" x="4005263" y="4005263"/>
          <p14:tracePt t="100439" x="4017963" y="4005263"/>
          <p14:tracePt t="100447" x="4030663" y="4005263"/>
          <p14:tracePt t="100464" x="4056063" y="4005263"/>
          <p14:tracePt t="100480" x="4068763" y="4017963"/>
          <p14:tracePt t="100497" x="4092575" y="4029075"/>
          <p14:tracePt t="100514" x="4105275" y="4041775"/>
          <p14:tracePt t="100530" x="4117975" y="4054475"/>
          <p14:tracePt t="100547" x="4130675" y="4054475"/>
          <p14:tracePt t="100550" x="4130675" y="4067175"/>
          <p14:tracePt t="100565" x="4143375" y="4067175"/>
          <p14:tracePt t="100567" x="4143375" y="4079875"/>
          <p14:tracePt t="100582" x="4168775" y="4079875"/>
          <p14:tracePt t="100598" x="4192588" y="4105275"/>
          <p14:tracePt t="100615" x="4230688" y="4117975"/>
          <p14:tracePt t="100631" x="4268788" y="4154488"/>
          <p14:tracePt t="100648" x="4294188" y="4167188"/>
          <p14:tracePt t="100664" x="4330700" y="4192588"/>
          <p14:tracePt t="100680" x="4368800" y="4192588"/>
          <p14:tracePt t="100698" x="4381500" y="4205288"/>
          <p14:tracePt t="100719" x="4394200" y="4205288"/>
          <p14:tracePt t="100751" x="4406900" y="4217988"/>
          <p14:tracePt t="100758" x="4418013" y="4230688"/>
          <p14:tracePt t="100775" x="4430713" y="4230688"/>
          <p14:tracePt t="100799" x="4456113" y="4230688"/>
          <p14:tracePt t="100814" x="4468813" y="4230688"/>
          <p14:tracePt t="100822" x="4481513" y="4230688"/>
          <p14:tracePt t="100830" x="4494213" y="4230688"/>
          <p14:tracePt t="100847" x="4556125" y="4230688"/>
          <p14:tracePt t="100864" x="4619625" y="4241800"/>
          <p14:tracePt t="100881" x="4656138" y="4241800"/>
          <p14:tracePt t="100898" x="4668838" y="4241800"/>
          <p14:tracePt t="100915" x="4681538" y="4254500"/>
          <p14:tracePt t="100999" x="4694238" y="4254500"/>
          <p14:tracePt t="102895" x="4706938" y="4241800"/>
          <p14:tracePt t="102903" x="4706938" y="4230688"/>
          <p14:tracePt t="102919" x="4719638" y="4205288"/>
          <p14:tracePt t="102927" x="4732338" y="4167188"/>
          <p14:tracePt t="102935" x="4732338" y="4129088"/>
          <p14:tracePt t="102952" x="4781550" y="4054475"/>
          <p14:tracePt t="102968" x="4843463" y="3967163"/>
          <p14:tracePt t="102985" x="4956175" y="3892550"/>
          <p14:tracePt t="103002" x="5057775" y="3829050"/>
          <p14:tracePt t="103018" x="5119688" y="3741738"/>
          <p14:tracePt t="103037" x="5157788" y="3654425"/>
          <p14:tracePt t="103039" x="5181600" y="3629025"/>
          <p14:tracePt t="103054" x="5232400" y="3567113"/>
          <p14:tracePt t="103071" x="5270500" y="3529013"/>
          <p14:tracePt t="103088" x="5307013" y="3479800"/>
          <p14:tracePt t="103104" x="5332413" y="3441700"/>
          <p14:tracePt t="103120" x="5345113" y="3403600"/>
          <p14:tracePt t="103137" x="5370513" y="3367088"/>
          <p14:tracePt t="103154" x="5407025" y="3328988"/>
          <p14:tracePt t="103171" x="5457825" y="3267075"/>
          <p14:tracePt t="103174" x="5483225" y="3216275"/>
          <p14:tracePt t="103188" x="5532438" y="3141663"/>
          <p14:tracePt t="103190" x="5583238" y="3065463"/>
          <p14:tracePt t="103203" x="5632450" y="3003550"/>
          <p14:tracePt t="103219" x="5708650" y="2890838"/>
          <p14:tracePt t="103221" x="5732463" y="2840038"/>
          <p14:tracePt t="103236" x="5757863" y="2816225"/>
          <p14:tracePt t="103237" x="5770563" y="2790825"/>
          <p14:tracePt t="103253" x="5808663" y="2765425"/>
          <p14:tracePt t="103270" x="5821363" y="2752725"/>
          <p14:tracePt t="103286" x="5832475" y="2752725"/>
          <p14:tracePt t="103343" x="5857875" y="2752725"/>
          <p14:tracePt t="103351" x="5883275" y="2752725"/>
          <p14:tracePt t="103358" x="5932488" y="2752725"/>
          <p14:tracePt t="103372" x="6008688" y="2752725"/>
          <p14:tracePt t="103375" x="6121400" y="2752725"/>
          <p14:tracePt t="103389" x="6221413" y="2752725"/>
          <p14:tracePt t="103391" x="6296025" y="2752725"/>
          <p14:tracePt t="103406" x="6472238" y="2752725"/>
          <p14:tracePt t="103423" x="6584950" y="2752725"/>
          <p14:tracePt t="103438" x="6696075" y="2728913"/>
          <p14:tracePt t="103455" x="6808788" y="2703513"/>
          <p14:tracePt t="103472" x="6910388" y="2678113"/>
          <p14:tracePt t="103488" x="6985000" y="2652713"/>
          <p14:tracePt t="103505" x="7034213" y="2640013"/>
          <p14:tracePt t="103522" x="7097713" y="2627313"/>
          <p14:tracePt t="103538" x="7159625" y="2616200"/>
          <p14:tracePt t="103555" x="7197725" y="2616200"/>
          <p14:tracePt t="103558" x="7223125" y="2603500"/>
          <p14:tracePt t="103572" x="7259638" y="2590800"/>
          <p14:tracePt t="103574" x="7272338" y="2590800"/>
          <p14:tracePt t="103589" x="7285038" y="2590800"/>
          <p14:tracePt t="103591" x="7297738" y="2590800"/>
          <p14:tracePt t="103606" x="7323138" y="2590800"/>
          <p14:tracePt t="103622" x="7372350" y="2578100"/>
          <p14:tracePt t="103639" x="7397750" y="2578100"/>
          <p14:tracePt t="103655" x="7448550" y="2565400"/>
          <p14:tracePt t="103671" x="7485063" y="2565400"/>
          <p14:tracePt t="103689" x="7535863" y="2565400"/>
          <p14:tracePt t="103705" x="7572375" y="2540000"/>
          <p14:tracePt t="103723" x="7623175" y="2540000"/>
          <p14:tracePt t="103738" x="7661275" y="2540000"/>
          <p14:tracePt t="103756" x="7697788" y="2540000"/>
          <p14:tracePt t="103759" x="7735888" y="2527300"/>
          <p14:tracePt t="103773" x="7748588" y="2527300"/>
          <p14:tracePt t="103775" x="7761288" y="2527300"/>
          <p14:tracePt t="103790" x="7797800" y="2527300"/>
          <p14:tracePt t="103806" x="7835900" y="2503488"/>
          <p14:tracePt t="103823" x="7848600" y="2503488"/>
          <p14:tracePt t="103839" x="7874000" y="2503488"/>
          <p14:tracePt t="103856" x="7910513" y="2503488"/>
          <p14:tracePt t="103872" x="7923213" y="2503488"/>
          <p14:tracePt t="103889" x="7935913" y="2503488"/>
          <p14:tracePt t="103906" x="7948613" y="2503488"/>
          <p14:tracePt t="103927" x="7961313" y="2503488"/>
          <p14:tracePt t="103943" x="7974013" y="2503488"/>
          <p14:tracePt t="103967" x="7986713" y="2503488"/>
          <p14:tracePt t="104462" x="7974013" y="2503488"/>
          <p14:tracePt t="104471" x="7948613" y="2516188"/>
          <p14:tracePt t="104479" x="7923213" y="2527300"/>
          <p14:tracePt t="104492" x="7886700" y="2552700"/>
          <p14:tracePt t="104494" x="7848600" y="2590800"/>
          <p14:tracePt t="104507" x="7797800" y="2640013"/>
          <p14:tracePt t="104525" x="7710488" y="2765425"/>
          <p14:tracePt t="104527" x="7661275" y="2840038"/>
          <p14:tracePt t="104541" x="7585075" y="2928938"/>
          <p14:tracePt t="104543" x="7523163" y="3003550"/>
          <p14:tracePt t="104558" x="7410450" y="3141663"/>
          <p14:tracePt t="104575" x="7335838" y="3216275"/>
          <p14:tracePt t="104592" x="7285038" y="3254375"/>
          <p14:tracePt t="104608" x="7272338" y="3267075"/>
          <p14:tracePt t="104624" x="7272338" y="3278188"/>
          <p14:tracePt t="104641" x="7272338" y="3290888"/>
          <p14:tracePt t="104855" x="7310438" y="3290888"/>
          <p14:tracePt t="104863" x="7385050" y="3290888"/>
          <p14:tracePt t="104875" x="7510463" y="3267075"/>
          <p14:tracePt t="104878" x="7610475" y="3241675"/>
          <p14:tracePt t="104893" x="7697788" y="3216275"/>
          <p14:tracePt t="104895" x="7773988" y="3190875"/>
          <p14:tracePt t="104909" x="7823200" y="3165475"/>
          <p14:tracePt t="104911" x="7861300" y="3154363"/>
          <p14:tracePt t="104926" x="7897813" y="3141663"/>
          <p14:tracePt t="105167" x="7897813" y="3154363"/>
          <p14:tracePt t="105175" x="7886700" y="3165475"/>
          <p14:tracePt t="105184" x="7886700" y="3178175"/>
          <p14:tracePt t="105199" x="7874000" y="3190875"/>
          <p14:tracePt t="105471" x="7861300" y="3190875"/>
          <p14:tracePt t="105479" x="7848600" y="3203575"/>
          <p14:tracePt t="105494" x="7848600" y="3216275"/>
          <p14:tracePt t="105510" x="7835900" y="3228975"/>
          <p14:tracePt t="105527" x="7835900" y="3267075"/>
          <p14:tracePt t="105543" x="7835900" y="3278188"/>
          <p14:tracePt t="105560" x="7835900" y="3303588"/>
          <p14:tracePt t="105577" x="7835900" y="3341688"/>
          <p14:tracePt t="105593" x="7835900" y="3354388"/>
          <p14:tracePt t="105611" x="7835900" y="3403600"/>
          <p14:tracePt t="105614" x="7835900" y="3416300"/>
          <p14:tracePt t="105627" x="7835900" y="3429000"/>
          <p14:tracePt t="105630" x="7835900" y="3454400"/>
          <p14:tracePt t="105644" x="7835900" y="3467100"/>
          <p14:tracePt t="105646" x="7835900" y="3479800"/>
          <p14:tracePt t="105662" x="7835900" y="3503613"/>
          <p14:tracePt t="105678" x="7835900" y="3516313"/>
          <p14:tracePt t="105703" x="7835900" y="3529013"/>
          <p14:tracePt t="105726" x="7835900" y="3541713"/>
          <p14:tracePt t="105735" x="7823200" y="3541713"/>
          <p14:tracePt t="105744" x="7823200" y="3554413"/>
          <p14:tracePt t="105761" x="7785100" y="3590925"/>
          <p14:tracePt t="105778" x="7723188" y="3629025"/>
          <p14:tracePt t="105795" x="7661275" y="3667125"/>
          <p14:tracePt t="105811" x="7572375" y="3703638"/>
          <p14:tracePt t="105814" x="7535863" y="3729038"/>
          <p14:tracePt t="105828" x="7497763" y="3741738"/>
          <p14:tracePt t="105844" x="7423150" y="3792538"/>
          <p14:tracePt t="105846" x="7397750" y="3803650"/>
          <p14:tracePt t="105862" x="7335838" y="3841750"/>
          <p14:tracePt t="105876" x="7297738" y="3854450"/>
          <p14:tracePt t="105878" x="7285038" y="3867150"/>
          <p14:tracePt t="105893" x="7259638" y="3879850"/>
          <p14:tracePt t="105910" x="7246938" y="3892550"/>
          <p14:tracePt t="105926" x="7210425" y="3929063"/>
          <p14:tracePt t="105944" x="7197725" y="3941763"/>
          <p14:tracePt t="105967" x="7185025" y="3954463"/>
          <p14:tracePt t="105978" x="7172325" y="3954463"/>
          <p14:tracePt t="106007" x="7172325" y="3967163"/>
          <p14:tracePt t="106015" x="7172325" y="3979863"/>
          <p14:tracePt t="106039" x="7159625" y="3979863"/>
          <p14:tracePt t="106055" x="7159625" y="3992563"/>
          <p14:tracePt t="106078" x="7159625" y="4005263"/>
          <p14:tracePt t="106111" x="7159625" y="4017963"/>
          <p14:tracePt t="106598" x="7185025" y="4017963"/>
          <p14:tracePt t="106606" x="7223125" y="4017963"/>
          <p14:tracePt t="106614" x="7259638" y="4017963"/>
          <p14:tracePt t="106631" x="7310438" y="4017963"/>
          <p14:tracePt t="106647" x="7385050" y="4017963"/>
          <p14:tracePt t="106663" x="7448550" y="4017963"/>
          <p14:tracePt t="106680" x="7523163" y="4017963"/>
          <p14:tracePt t="106696" x="7585075" y="4017963"/>
          <p14:tracePt t="106713" x="7710488" y="4017963"/>
          <p14:tracePt t="106730" x="7835900" y="4054475"/>
          <p14:tracePt t="106746" x="7974013" y="4067175"/>
          <p14:tracePt t="106763" x="8148638" y="4092575"/>
          <p14:tracePt t="106766" x="8235950" y="4105275"/>
          <p14:tracePt t="106781" x="8312150" y="4117975"/>
          <p14:tracePt t="106783" x="8386763" y="4129088"/>
          <p14:tracePt t="106798" x="8548688" y="4141788"/>
          <p14:tracePt t="106814" x="8661400" y="4154488"/>
          <p14:tracePt t="106831" x="8786813" y="4167188"/>
          <p14:tracePt t="106847" x="8886825" y="4179888"/>
          <p14:tracePt t="106864" x="8950325" y="4179888"/>
          <p14:tracePt t="106880" x="8975725" y="4192588"/>
          <p14:tracePt t="106897" x="9012238" y="4205288"/>
          <p14:tracePt t="106904" x="9024938" y="4205288"/>
          <p14:tracePt t="106919" x="9037638" y="4205288"/>
          <p14:tracePt t="107047" x="9012238" y="4205288"/>
          <p14:tracePt t="107054" x="8950325" y="4205288"/>
          <p14:tracePt t="107064" x="8850313" y="4205288"/>
          <p14:tracePt t="107081" x="8624888" y="4205288"/>
          <p14:tracePt t="107099" x="8412163" y="4205288"/>
          <p14:tracePt t="107115" x="8312150" y="4205288"/>
          <p14:tracePt t="107132" x="8261350" y="4205288"/>
          <p14:tracePt t="107135" x="8248650" y="4205288"/>
          <p14:tracePt t="107150" x="8235950" y="4205288"/>
          <p14:tracePt t="107327" x="8248650" y="4205288"/>
          <p14:tracePt t="107334" x="8286750" y="4205288"/>
          <p14:tracePt t="107348" x="8324850" y="4205288"/>
          <p14:tracePt t="107350" x="8348663" y="4205288"/>
          <p14:tracePt t="107366" x="8386763" y="4205288"/>
          <p14:tracePt t="112382" x="8361363" y="4192588"/>
          <p14:tracePt t="112390" x="8248650" y="4141788"/>
          <p14:tracePt t="112399" x="8023225" y="4067175"/>
          <p14:tracePt t="112412" x="7623175" y="3929063"/>
          <p14:tracePt t="112414" x="7146925" y="3816350"/>
          <p14:tracePt t="112427" x="6608763" y="3703638"/>
          <p14:tracePt t="112444" x="5670550" y="3454400"/>
          <p14:tracePt t="112445" x="5270500" y="3378200"/>
          <p14:tracePt t="112461" x="4806950" y="3254375"/>
          <p14:tracePt t="112477" x="4656138" y="3216275"/>
          <p14:tracePt t="112494" x="4619625" y="3216275"/>
          <p14:tracePt t="112638" x="4594225" y="3216275"/>
          <p14:tracePt t="112646" x="4543425" y="3216275"/>
          <p14:tracePt t="112654" x="4468813" y="3216275"/>
          <p14:tracePt t="112663" x="4394200" y="3241675"/>
          <p14:tracePt t="112679" x="4294188" y="3278188"/>
          <p14:tracePt t="112695" x="4217988" y="3290888"/>
          <p14:tracePt t="112712" x="4192588" y="3290888"/>
          <p14:tracePt t="112729" x="4168775" y="3303588"/>
          <p14:tracePt t="112746" x="4143375" y="3316288"/>
          <p14:tracePt t="112763" x="4130675" y="3328988"/>
          <p14:tracePt t="112766" x="4117975" y="3328988"/>
          <p14:tracePt t="112780" x="4092575" y="3328988"/>
          <p14:tracePt t="112782" x="4081463" y="3341688"/>
          <p14:tracePt t="112796" x="4068763" y="3354388"/>
          <p14:tracePt t="112799" x="4030663" y="3367088"/>
          <p14:tracePt t="112813" x="4005263" y="3390900"/>
          <p14:tracePt t="112815" x="3979863" y="3403600"/>
          <p14:tracePt t="112830" x="3892550" y="3467100"/>
          <p14:tracePt t="112845" x="3817938" y="3516313"/>
          <p14:tracePt t="112862" x="3767138" y="3579813"/>
          <p14:tracePt t="112878" x="3705225" y="3641725"/>
          <p14:tracePt t="112895" x="3654425" y="3703638"/>
          <p14:tracePt t="112911" x="3567113" y="3816350"/>
          <p14:tracePt t="112928" x="3492500" y="3879850"/>
          <p14:tracePt t="112945" x="3379788" y="3992563"/>
          <p14:tracePt t="112962" x="3254375" y="4129088"/>
          <p14:tracePt t="112978" x="3154363" y="4267200"/>
          <p14:tracePt t="112995" x="3067050" y="4354513"/>
          <p14:tracePt t="112997" x="3041650" y="4405313"/>
          <p14:tracePt t="113012" x="3003550" y="4443413"/>
          <p14:tracePt t="113014" x="2979738" y="4467225"/>
          <p14:tracePt t="113029" x="2928938" y="4505325"/>
          <p14:tracePt t="113045" x="2867025" y="4543425"/>
          <p14:tracePt t="113062" x="2828925" y="4579938"/>
          <p14:tracePt t="113079" x="2778125" y="4605338"/>
          <p14:tracePt t="113095" x="2741613" y="4643438"/>
          <p14:tracePt t="113112" x="2678113" y="4667250"/>
          <p14:tracePt t="113129" x="2641600" y="4679950"/>
          <p14:tracePt t="113146" x="2616200" y="4692650"/>
          <p14:tracePt t="113163" x="2578100" y="4718050"/>
          <p14:tracePt t="113179" x="2528888" y="4730750"/>
          <p14:tracePt t="113181" x="2503488" y="4730750"/>
          <p14:tracePt t="113196" x="2478088" y="4743450"/>
          <p14:tracePt t="113197" x="2452688" y="4756150"/>
          <p14:tracePt t="113213" x="2428875" y="4768850"/>
          <p14:tracePt t="113214" x="2390775" y="4768850"/>
          <p14:tracePt t="113229" x="2365375" y="4792663"/>
          <p14:tracePt t="113246" x="2328863" y="4792663"/>
          <p14:tracePt t="113263" x="2328863" y="4805363"/>
          <p14:tracePt t="113279" x="2303463" y="4805363"/>
          <p14:tracePt t="113303" x="2290763" y="4805363"/>
          <p14:tracePt t="113319" x="2290763" y="4818063"/>
          <p14:tracePt t="114758" x="2290763" y="4843463"/>
          <p14:tracePt t="114767" x="2316163" y="4868863"/>
          <p14:tracePt t="114776" x="2352675" y="4905375"/>
          <p14:tracePt t="114783" x="2378075" y="4956175"/>
          <p14:tracePt t="114799" x="2416175" y="5005388"/>
          <p14:tracePt t="114816" x="2428875" y="5081588"/>
          <p14:tracePt t="114833" x="2441575" y="5118100"/>
          <p14:tracePt t="114850" x="2441575" y="5143500"/>
          <p14:tracePt t="114867" x="2441575" y="5156200"/>
          <p14:tracePt t="114883" x="2441575" y="5168900"/>
          <p14:tracePt t="115135" x="2441575" y="5156200"/>
          <p14:tracePt t="115143" x="2441575" y="5143500"/>
          <p14:tracePt t="115152" x="2441575" y="5130800"/>
          <p14:tracePt t="115168" x="2441575" y="5118100"/>
          <p14:tracePt t="115185" x="2441575" y="5105400"/>
          <p14:tracePt t="115766" x="2452688" y="5105400"/>
          <p14:tracePt t="115774" x="2478088" y="5105400"/>
          <p14:tracePt t="115787" x="2490788" y="5105400"/>
          <p14:tracePt t="115789" x="2503488" y="5105400"/>
          <p14:tracePt t="115804" x="2528888" y="5105400"/>
          <p14:tracePt t="115806" x="2541588" y="5105400"/>
          <p14:tracePt t="115821" x="2554288" y="5105400"/>
          <p14:tracePt t="115823" x="2565400" y="5105400"/>
          <p14:tracePt t="115838" x="2616200" y="5105400"/>
          <p14:tracePt t="115854" x="2678113" y="5105400"/>
          <p14:tracePt t="115871" x="2728913" y="5105400"/>
          <p14:tracePt t="115887" x="2790825" y="5105400"/>
          <p14:tracePt t="115904" x="2816225" y="5105400"/>
          <p14:tracePt t="115920" x="2841625" y="5105400"/>
          <p14:tracePt t="115937" x="2879725" y="5105400"/>
          <p14:tracePt t="115954" x="2941638" y="5105400"/>
          <p14:tracePt t="115972" x="3003550" y="5092700"/>
          <p14:tracePt t="115975" x="3028950" y="5081588"/>
          <p14:tracePt t="115988" x="3054350" y="5081588"/>
          <p14:tracePt t="115990" x="3092450" y="5081588"/>
          <p14:tracePt t="116005" x="3116263" y="5081588"/>
          <p14:tracePt t="116007" x="3141663" y="5081588"/>
          <p14:tracePt t="116022" x="3192463" y="5068888"/>
          <p14:tracePt t="116038" x="3228975" y="5068888"/>
          <p14:tracePt t="116054" x="3279775" y="5068888"/>
          <p14:tracePt t="116071" x="3305175" y="5068888"/>
          <p14:tracePt t="116088" x="3341688" y="5056188"/>
          <p14:tracePt t="116104" x="3354388" y="5056188"/>
          <p14:tracePt t="116122" x="3367088" y="5056188"/>
          <p14:tracePt t="116138" x="3379788" y="5056188"/>
          <p14:tracePt t="116155" x="3392488" y="5056188"/>
          <p14:tracePt t="116191" x="3405188" y="5056188"/>
          <p14:tracePt t="116214" x="3417888" y="5056188"/>
          <p14:tracePt t="116222" x="3429000" y="5056188"/>
          <p14:tracePt t="116230" x="3441700" y="5056188"/>
          <p14:tracePt t="116238" x="3454400" y="5056188"/>
          <p14:tracePt t="116255" x="3467100" y="5056188"/>
          <p14:tracePt t="116272" x="3492500" y="5056188"/>
          <p14:tracePt t="116294" x="3505200" y="5056188"/>
          <p14:tracePt t="116319" x="3517900" y="5056188"/>
          <p14:tracePt t="117118" x="3530600" y="5056188"/>
          <p14:tracePt t="117126" x="3554413" y="5056188"/>
          <p14:tracePt t="117142" x="3717925" y="5056188"/>
          <p14:tracePt t="117158" x="3856038" y="5068888"/>
          <p14:tracePt t="117175" x="3905250" y="5081588"/>
          <p14:tracePt t="117191" x="3930650" y="5081588"/>
          <p14:tracePt t="117207" x="3943350" y="5081588"/>
          <p14:tracePt t="117326" x="3968750" y="5081588"/>
          <p14:tracePt t="117334" x="3979863" y="5081588"/>
          <p14:tracePt t="117342" x="4005263" y="5081588"/>
          <p14:tracePt t="117358" x="4043363" y="5081588"/>
          <p14:tracePt t="117375" x="4068763" y="5081588"/>
          <p14:tracePt t="117598" x="4081463" y="5081588"/>
          <p14:tracePt t="117607" x="4105275" y="5081588"/>
          <p14:tracePt t="117615" x="4156075" y="5081588"/>
          <p14:tracePt t="117625" x="4217988" y="5081588"/>
          <p14:tracePt t="117642" x="4343400" y="5081588"/>
          <p14:tracePt t="117659" x="4443413" y="5068888"/>
          <p14:tracePt t="117662" x="4506913" y="5068888"/>
          <p14:tracePt t="117676" x="4568825" y="5056188"/>
          <p14:tracePt t="117679" x="4656138" y="5043488"/>
          <p14:tracePt t="117693" x="4781550" y="5030788"/>
          <p14:tracePt t="117695" x="4906963" y="5018088"/>
          <p14:tracePt t="117710" x="5145088" y="4992688"/>
          <p14:tracePt t="117726" x="5357813" y="4956175"/>
          <p14:tracePt t="117743" x="5495925" y="4918075"/>
          <p14:tracePt t="117759" x="5632450" y="4892675"/>
          <p14:tracePt t="117775" x="5808663" y="4868863"/>
          <p14:tracePt t="117792" x="5957888" y="4868863"/>
          <p14:tracePt t="117809" x="6157913" y="4868863"/>
          <p14:tracePt t="117825" x="6308725" y="4868863"/>
          <p14:tracePt t="117843" x="6396038" y="4868863"/>
          <p14:tracePt t="117846" x="6446838" y="4868863"/>
          <p14:tracePt t="117859" x="6483350" y="4868863"/>
          <p14:tracePt t="117862" x="6521450" y="4868863"/>
          <p14:tracePt t="117875" x="6559550" y="4868863"/>
          <p14:tracePt t="117879" x="6584950" y="4868863"/>
          <p14:tracePt t="117893" x="6608763" y="4868863"/>
          <p14:tracePt t="117910" x="6621463" y="4868863"/>
          <p14:tracePt t="117926" x="6634163" y="4868863"/>
          <p14:tracePt t="118046" x="6646863" y="4868863"/>
          <p14:tracePt t="118054" x="6659563" y="4868863"/>
          <p14:tracePt t="118063" x="6696075" y="4868863"/>
          <p14:tracePt t="118077" x="6759575" y="4868863"/>
          <p14:tracePt t="118080" x="6821488" y="4868863"/>
          <p14:tracePt t="118094" x="6997700" y="4856163"/>
          <p14:tracePt t="118111" x="7134225" y="4843463"/>
          <p14:tracePt t="118126" x="7285038" y="4843463"/>
          <p14:tracePt t="118143" x="7423150" y="4830763"/>
          <p14:tracePt t="118159" x="7497763" y="4805363"/>
          <p14:tracePt t="118176" x="7548563" y="4805363"/>
          <p14:tracePt t="118193" x="7572375" y="4805363"/>
          <p14:tracePt t="118210" x="7597775" y="4805363"/>
          <p14:tracePt t="118227" x="7623175" y="4805363"/>
          <p14:tracePt t="118230" x="7635875" y="4805363"/>
          <p14:tracePt t="118244" x="7661275" y="4805363"/>
          <p14:tracePt t="118246" x="7685088" y="4805363"/>
          <p14:tracePt t="118261" x="7723188" y="4805363"/>
          <p14:tracePt t="118263" x="7748588" y="4805363"/>
          <p14:tracePt t="118278" x="7797800" y="4805363"/>
          <p14:tracePt t="118294" x="7848600" y="4805363"/>
          <p14:tracePt t="118311" x="7897813" y="4805363"/>
          <p14:tracePt t="118327" x="7935913" y="4805363"/>
          <p14:tracePt t="118344" x="7986713" y="4805363"/>
          <p14:tracePt t="118359" x="8074025" y="4805363"/>
          <p14:tracePt t="118377" x="8161338" y="4805363"/>
          <p14:tracePt t="118394" x="8274050" y="4805363"/>
          <p14:tracePt t="118411" x="8335963" y="4805363"/>
          <p14:tracePt t="118427" x="8386763" y="4805363"/>
          <p14:tracePt t="118430" x="8412163" y="4805363"/>
          <p14:tracePt t="118445" x="8424863" y="4805363"/>
          <p14:tracePt t="118462" x="8448675" y="4805363"/>
          <p14:tracePt t="118478" x="8461375" y="4805363"/>
          <p14:tracePt t="118495" x="8474075" y="4805363"/>
          <p14:tracePt t="118511" x="8499475" y="4805363"/>
          <p14:tracePt t="118528" x="8512175" y="4805363"/>
          <p14:tracePt t="118679" x="8512175" y="4818063"/>
          <p14:tracePt t="118703" x="8512175" y="4830763"/>
          <p14:tracePt t="119086" x="8512175" y="4843463"/>
          <p14:tracePt t="119095" x="8512175" y="4856163"/>
          <p14:tracePt t="119103" x="8499475" y="4856163"/>
          <p14:tracePt t="119111" x="8486775" y="4856163"/>
          <p14:tracePt t="119742" x="8499475" y="4856163"/>
          <p14:tracePt t="119774" x="8512175" y="4856163"/>
          <p14:tracePt t="119790" x="8512175" y="4843463"/>
          <p14:tracePt t="119806" x="8524875" y="4843463"/>
          <p14:tracePt t="120950" x="8524875" y="4818063"/>
          <p14:tracePt t="120958" x="8524875" y="4768850"/>
          <p14:tracePt t="120967" x="8499475" y="4692650"/>
          <p14:tracePt t="120984" x="8448675" y="4567238"/>
          <p14:tracePt t="121001" x="8435975" y="4492625"/>
          <p14:tracePt t="121017" x="8399463" y="4405313"/>
          <p14:tracePt t="121033" x="8374063" y="4341813"/>
          <p14:tracePt t="121049" x="8361363" y="4279900"/>
          <p14:tracePt t="121066" x="8335963" y="4241800"/>
          <p14:tracePt t="121083" x="8324850" y="4179888"/>
          <p14:tracePt t="121100" x="8312150" y="4117975"/>
          <p14:tracePt t="121101" x="8299450" y="4092575"/>
          <p14:tracePt t="121117" x="8286750" y="4017963"/>
          <p14:tracePt t="121133" x="8286750" y="3967163"/>
          <p14:tracePt t="121150" x="8274050" y="3941763"/>
          <p14:tracePt t="121166" x="8261350" y="3905250"/>
          <p14:tracePt t="121183" x="8261350" y="3867150"/>
          <p14:tracePt t="121200" x="8248650" y="3829050"/>
          <p14:tracePt t="121216" x="8223250" y="3754438"/>
          <p14:tracePt t="121233" x="8212138" y="3654425"/>
          <p14:tracePt t="121250" x="8186738" y="3554413"/>
          <p14:tracePt t="121267" x="8174038" y="3429000"/>
          <p14:tracePt t="121283" x="8161338" y="3354388"/>
          <p14:tracePt t="121285" x="8148638" y="3328988"/>
          <p14:tracePt t="121300" x="8135938" y="3303588"/>
          <p14:tracePt t="121302" x="8135938" y="3290888"/>
          <p14:tracePt t="121317" x="8123238" y="3254375"/>
          <p14:tracePt t="121333" x="8099425" y="3228975"/>
          <p14:tracePt t="121350" x="8086725" y="3190875"/>
          <p14:tracePt t="121366" x="8074025" y="3154363"/>
          <p14:tracePt t="121383" x="8074025" y="3116263"/>
          <p14:tracePt t="121402" x="8061325" y="3116263"/>
          <p14:tracePt t="121454" x="8061325" y="3103563"/>
          <p14:tracePt t="121462" x="8061325" y="3090863"/>
          <p14:tracePt t="121470" x="8061325" y="3065463"/>
          <p14:tracePt t="121486" x="8061325" y="3003550"/>
          <p14:tracePt t="121503" x="8061325" y="2952750"/>
          <p14:tracePt t="121519" x="8061325" y="2916238"/>
          <p14:tracePt t="121535" x="8061325" y="2878138"/>
          <p14:tracePt t="121552" x="8061325" y="2865438"/>
          <p14:tracePt t="121568" x="8061325" y="2852738"/>
          <p14:tracePt t="121585" x="8061325" y="2828925"/>
          <p14:tracePt t="121603" x="8061325" y="2816225"/>
          <p14:tracePt t="121619" x="8061325" y="2803525"/>
          <p14:tracePt t="121636" x="8061325" y="2790825"/>
          <p14:tracePt t="121638" x="8061325" y="2778125"/>
          <p14:tracePt t="121653" x="8061325" y="2765425"/>
          <p14:tracePt t="121669" x="8061325" y="2740025"/>
          <p14:tracePt t="121686" x="8061325" y="2728913"/>
          <p14:tracePt t="121702" x="8061325" y="2716213"/>
          <p14:tracePt t="121726" x="8061325" y="2703513"/>
          <p14:tracePt t="121735" x="8074025" y="2703513"/>
          <p14:tracePt t="121752" x="8074025" y="2690813"/>
          <p14:tracePt t="121806" x="8086725" y="2690813"/>
          <p14:tracePt t="121814" x="8086725" y="2678113"/>
          <p14:tracePt t="121839" x="8099425" y="2665413"/>
          <p14:tracePt t="121854" x="8110538" y="2652713"/>
          <p14:tracePt t="121862" x="8123238" y="2640013"/>
          <p14:tracePt t="121870" x="8123238" y="2627313"/>
          <p14:tracePt t="121887" x="8148638" y="2603500"/>
          <p14:tracePt t="121903" x="8212138" y="2565400"/>
          <p14:tracePt t="121919" x="8248650" y="2540000"/>
          <p14:tracePt t="121936" x="8299450" y="2503488"/>
          <p14:tracePt t="121953" x="8361363" y="2478088"/>
          <p14:tracePt t="121970" x="8435975" y="2452688"/>
          <p14:tracePt t="121987" x="8486775" y="2427288"/>
          <p14:tracePt t="122003" x="8512175" y="2427288"/>
          <p14:tracePt t="122006" x="8524875" y="2414588"/>
          <p14:tracePt t="123086" x="8524875" y="2439988"/>
          <p14:tracePt t="123095" x="8524875" y="2465388"/>
          <p14:tracePt t="123106" x="8524875" y="2478088"/>
          <p14:tracePt t="123123" x="8524875" y="2527300"/>
          <p14:tracePt t="123126" x="8524875" y="2552700"/>
          <p14:tracePt t="123140" x="8524875" y="2590800"/>
          <p14:tracePt t="123142" x="8524875" y="2603500"/>
          <p14:tracePt t="123157" x="8524875" y="2616200"/>
          <p14:tracePt t="123158" x="8524875" y="2627313"/>
          <p14:tracePt t="123174" x="8548688" y="2678113"/>
          <p14:tracePt t="123190" x="8548688" y="2703513"/>
          <p14:tracePt t="123238" x="8548688" y="2716213"/>
          <p14:tracePt t="123247" x="8548688" y="2728913"/>
          <p14:tracePt t="123256" x="8548688" y="2740025"/>
          <p14:tracePt t="123273" x="8548688" y="2752725"/>
          <p14:tracePt t="123526" x="8561388" y="2752725"/>
          <p14:tracePt t="123550" x="8574088" y="2752725"/>
          <p14:tracePt t="123606" x="8586788" y="2752725"/>
          <p14:tracePt t="123623" x="8586788" y="2740025"/>
          <p14:tracePt t="123638" x="8586788" y="2728913"/>
          <p14:tracePt t="123646" x="8586788" y="2716213"/>
          <p14:tracePt t="123658" x="8586788" y="2703513"/>
          <p14:tracePt t="123674" x="8599488" y="2690813"/>
          <p14:tracePt t="123692" x="8599488" y="2678113"/>
          <p14:tracePt t="123695" x="8599488" y="2665413"/>
          <p14:tracePt t="123758" x="8599488" y="2652713"/>
          <p14:tracePt t="123782" x="8599488" y="2640013"/>
          <p14:tracePt t="123798" x="8599488" y="2627313"/>
          <p14:tracePt t="123807" x="8599488" y="2616200"/>
          <p14:tracePt t="123814" x="8599488" y="2603500"/>
          <p14:tracePt t="123824" x="8599488" y="2590800"/>
          <p14:tracePt t="123842" x="8599488" y="2552700"/>
          <p14:tracePt t="123858" x="8599488" y="2516188"/>
          <p14:tracePt t="123875" x="8599488" y="2478088"/>
          <p14:tracePt t="123878" x="8599488" y="2465388"/>
          <p14:tracePt t="123892" x="8599488" y="2439988"/>
          <p14:tracePt t="123894" x="8599488" y="2414588"/>
          <p14:tracePt t="123909" x="8586788" y="2390775"/>
          <p14:tracePt t="123911" x="8574088" y="2378075"/>
          <p14:tracePt t="123925" x="8574088" y="2365375"/>
          <p14:tracePt t="123941" x="8561388" y="2365375"/>
          <p14:tracePt t="124326" x="8561388" y="2378075"/>
          <p14:tracePt t="124334" x="8561388" y="2414588"/>
          <p14:tracePt t="124342" x="8561388" y="2452688"/>
          <p14:tracePt t="124360" x="8548688" y="2552700"/>
          <p14:tracePt t="124376" x="8524875" y="2678113"/>
          <p14:tracePt t="124392" x="8486775" y="2778125"/>
          <p14:tracePt t="124410" x="8474075" y="2878138"/>
          <p14:tracePt t="124426" x="8448675" y="3003550"/>
          <p14:tracePt t="124430" x="8424863" y="3065463"/>
          <p14:tracePt t="124443" x="8412163" y="3116263"/>
          <p14:tracePt t="124446" x="8399463" y="3178175"/>
          <p14:tracePt t="124460" x="8386763" y="3228975"/>
          <p14:tracePt t="124462" x="8386763" y="3278188"/>
          <p14:tracePt t="124477" x="8374063" y="3341688"/>
          <p14:tracePt t="124479" x="8361363" y="3403600"/>
          <p14:tracePt t="124494" x="8348663" y="3541713"/>
          <p14:tracePt t="124510" x="8324850" y="3679825"/>
          <p14:tracePt t="124526" x="8299450" y="3803650"/>
          <p14:tracePt t="124544" x="8299450" y="3879850"/>
          <p14:tracePt t="124560" x="8286750" y="3929063"/>
          <p14:tracePt t="124576" x="8286750" y="3954463"/>
          <p14:tracePt t="124593" x="8261350" y="3992563"/>
          <p14:tracePt t="124610" x="8261350" y="4005263"/>
          <p14:tracePt t="124628" x="8261350" y="4017963"/>
          <p14:tracePt t="124631" x="8261350" y="4041775"/>
          <p14:tracePt t="124646" x="8261350" y="4054475"/>
          <p14:tracePt t="124678" x="8261350" y="4067175"/>
          <p14:tracePt t="124686" x="8261350" y="4079875"/>
          <p14:tracePt t="124710" x="8261350" y="4092575"/>
          <p14:tracePt t="124718" x="8261350" y="4117975"/>
          <p14:tracePt t="124727" x="8261350" y="4129088"/>
          <p14:tracePt t="124744" x="8261350" y="4154488"/>
          <p14:tracePt t="124760" x="8261350" y="4217988"/>
          <p14:tracePt t="124777" x="8261350" y="4241800"/>
          <p14:tracePt t="124794" x="8261350" y="4279900"/>
          <p14:tracePt t="124811" x="8261350" y="4292600"/>
          <p14:tracePt t="124814" x="8261350" y="4305300"/>
          <p14:tracePt t="125078" x="8261350" y="4318000"/>
          <p14:tracePt t="125094" x="8248650" y="4318000"/>
          <p14:tracePt t="125111" x="8223250" y="4318000"/>
          <p14:tracePt t="125118" x="8174038" y="4341813"/>
          <p14:tracePt t="125127" x="8110538" y="4354513"/>
          <p14:tracePt t="125144" x="7999413" y="4379913"/>
          <p14:tracePt t="125162" x="7923213" y="4405313"/>
          <p14:tracePt t="125178" x="7861300" y="4418013"/>
          <p14:tracePt t="125195" x="7823200" y="4430713"/>
          <p14:tracePt t="125198" x="7797800" y="4443413"/>
          <p14:tracePt t="125212" x="7773988" y="4454525"/>
          <p14:tracePt t="125229" x="7748588" y="4454525"/>
          <p14:tracePt t="125231" x="7723188" y="4467225"/>
          <p14:tracePt t="125246" x="7685088" y="4492625"/>
          <p14:tracePt t="125261" x="7623175" y="4530725"/>
          <p14:tracePt t="125277" x="7572375" y="4567238"/>
          <p14:tracePt t="125294" x="7535863" y="4618038"/>
          <p14:tracePt t="125311" x="7510463" y="4667250"/>
          <p14:tracePt t="125327" x="7510463" y="4718050"/>
          <p14:tracePt t="125344" x="7485063" y="4768850"/>
          <p14:tracePt t="125360" x="7485063" y="4805363"/>
          <p14:tracePt t="125377" x="7485063" y="4856163"/>
          <p14:tracePt t="125394" x="7485063" y="4892675"/>
          <p14:tracePt t="125411" x="7485063" y="4943475"/>
          <p14:tracePt t="125427" x="7485063" y="4956175"/>
          <p14:tracePt t="125429" x="7485063" y="4968875"/>
          <p14:tracePt t="125446" x="7497763" y="5005388"/>
          <p14:tracePt t="125462" x="7548563" y="5056188"/>
          <p14:tracePt t="125479" x="7610475" y="5092700"/>
          <p14:tracePt t="125495" x="7710488" y="5118100"/>
          <p14:tracePt t="125512" x="7835900" y="5156200"/>
          <p14:tracePt t="125529" x="8010525" y="5156200"/>
          <p14:tracePt t="125546" x="8148638" y="5156200"/>
          <p14:tracePt t="125563" x="8286750" y="5130800"/>
          <p14:tracePt t="125579" x="8386763" y="5081588"/>
          <p14:tracePt t="125582" x="8412163" y="5056188"/>
          <p14:tracePt t="125596" x="8435975" y="5043488"/>
          <p14:tracePt t="125598" x="8448675" y="5018088"/>
          <p14:tracePt t="125614" x="8486775" y="4968875"/>
          <p14:tracePt t="125630" x="8512175" y="4918075"/>
          <p14:tracePt t="125646" x="8537575" y="4856163"/>
          <p14:tracePt t="125663" x="8537575" y="4805363"/>
          <p14:tracePt t="125680" x="8537575" y="4756150"/>
          <p14:tracePt t="125696" x="8537575" y="4718050"/>
          <p14:tracePt t="125713" x="8512175" y="4679950"/>
          <p14:tracePt t="125730" x="8486775" y="4667250"/>
          <p14:tracePt t="125746" x="8474075" y="4643438"/>
          <p14:tracePt t="125763" x="8461375" y="4630738"/>
          <p14:tracePt t="125766" x="8435975" y="4618038"/>
          <p14:tracePt t="125780" x="8424863" y="4618038"/>
          <p14:tracePt t="125782" x="8399463" y="4605338"/>
          <p14:tracePt t="125798" x="8324850" y="4592638"/>
          <p14:tracePt t="125814" x="8199438" y="4554538"/>
          <p14:tracePt t="125830" x="8074025" y="4530725"/>
          <p14:tracePt t="125847" x="7986713" y="4518025"/>
          <p14:tracePt t="125864" x="7897813" y="4518025"/>
          <p14:tracePt t="125880" x="7874000" y="4518025"/>
          <p14:tracePt t="125897" x="7848600" y="4518025"/>
          <p14:tracePt t="125914" x="7835900" y="4518025"/>
          <p14:tracePt t="126022" x="7835900" y="4530725"/>
          <p14:tracePt t="126030" x="7823200" y="4530725"/>
          <p14:tracePt t="126038" x="7810500" y="4543425"/>
          <p14:tracePt t="126054" x="7810500" y="4554538"/>
          <p14:tracePt t="126070" x="7810500" y="4567238"/>
          <p14:tracePt t="126086" x="7823200" y="4579938"/>
          <p14:tracePt t="126097" x="7835900" y="4579938"/>
          <p14:tracePt t="126113" x="7861300" y="4605338"/>
          <p14:tracePt t="126129" x="7874000" y="4605338"/>
          <p14:tracePt t="126146" x="7874000" y="4618038"/>
          <p14:tracePt t="126759" x="7823200" y="4618038"/>
          <p14:tracePt t="126765" x="7673975" y="4579938"/>
          <p14:tracePt t="126774" x="7435850" y="4505325"/>
          <p14:tracePt t="126782" x="7085013" y="4405313"/>
          <p14:tracePt t="126797" x="6459538" y="4192588"/>
          <p14:tracePt t="126814" x="6034088" y="4029075"/>
          <p14:tracePt t="126831" x="5757863" y="3929063"/>
          <p14:tracePt t="126849" x="5595938" y="3854450"/>
          <p14:tracePt t="126866" x="5495925" y="3779838"/>
          <p14:tracePt t="126883" x="5407025" y="3716338"/>
          <p14:tracePt t="126886" x="5357813" y="3679825"/>
          <p14:tracePt t="126900" x="5319713" y="3654425"/>
          <p14:tracePt t="126902" x="5281613" y="3616325"/>
          <p14:tracePt t="126916" x="5270500" y="3603625"/>
          <p14:tracePt t="126918" x="5245100" y="3579813"/>
          <p14:tracePt t="126934" x="5245100" y="3567113"/>
          <p14:tracePt t="126949" x="5232400" y="3567113"/>
          <p14:tracePt t="126965" x="5232400" y="3554413"/>
          <p14:tracePt t="126989" x="5219700" y="3554413"/>
          <p14:tracePt t="126998" x="5219700" y="3541713"/>
          <p14:tracePt t="127015" x="5219700" y="3529013"/>
          <p14:tracePt t="127031" x="5219700" y="3516313"/>
          <p14:tracePt t="127050" x="5207000" y="3516313"/>
          <p14:tracePt t="127310" x="5207000" y="3490913"/>
          <p14:tracePt t="127318" x="5245100" y="3479800"/>
          <p14:tracePt t="127334" x="5332413" y="3416300"/>
          <p14:tracePt t="127351" x="5394325" y="3354388"/>
          <p14:tracePt t="127367" x="5432425" y="3290888"/>
          <p14:tracePt t="127384" x="5457825" y="3241675"/>
          <p14:tracePt t="127401" x="5483225" y="3190875"/>
          <p14:tracePt t="127418" x="5507038" y="3128963"/>
          <p14:tracePt t="127434" x="5507038" y="3078163"/>
          <p14:tracePt t="127451" x="5507038" y="3016250"/>
          <p14:tracePt t="127454" x="5483225" y="2965450"/>
          <p14:tracePt t="127468" x="5470525" y="2941638"/>
          <p14:tracePt t="127470" x="5445125" y="2916238"/>
          <p14:tracePt t="127485" x="5407025" y="2865438"/>
          <p14:tracePt t="127502" x="5394325" y="2852738"/>
          <p14:tracePt t="127518" x="5383213" y="2852738"/>
          <p14:tracePt t="127838" x="5383213" y="2840038"/>
          <p14:tracePt t="127846" x="5383213" y="2828925"/>
          <p14:tracePt t="127854" x="5370513" y="2803525"/>
          <p14:tracePt t="127867" x="5357813" y="2752725"/>
          <p14:tracePt t="127869" x="5345113" y="2728913"/>
          <p14:tracePt t="127884" x="5319713" y="2703513"/>
          <p14:tracePt t="127885" x="5281613" y="2652713"/>
          <p14:tracePt t="127901" x="5245100" y="2590800"/>
          <p14:tracePt t="127917" x="5170488" y="2516188"/>
          <p14:tracePt t="127934" x="5094288" y="2452688"/>
          <p14:tracePt t="127950" x="5006975" y="2365375"/>
          <p14:tracePt t="127968" x="4932363" y="2314575"/>
          <p14:tracePt t="127985" x="4832350" y="2227263"/>
          <p14:tracePt t="128002" x="4706938" y="2139950"/>
          <p14:tracePt t="128019" x="4530725" y="2027238"/>
          <p14:tracePt t="128022" x="4418013" y="1978025"/>
          <p14:tracePt t="128036" x="4294188" y="1939925"/>
          <p14:tracePt t="128038" x="4156075" y="1914525"/>
          <p14:tracePt t="128053" x="3892550" y="1852613"/>
          <p14:tracePt t="128070" x="3630613" y="1814513"/>
          <p14:tracePt t="128086" x="3292475" y="1801813"/>
          <p14:tracePt t="128103" x="2979738" y="1801813"/>
          <p14:tracePt t="128120" x="2667000" y="1801813"/>
          <p14:tracePt t="128136" x="2365375" y="1801813"/>
          <p14:tracePt t="128152" x="2039938" y="1801813"/>
          <p14:tracePt t="128169" x="1752600" y="1801813"/>
          <p14:tracePt t="128186" x="1527175" y="1827213"/>
          <p14:tracePt t="128203" x="1376363" y="1852613"/>
          <p14:tracePt t="128205" x="1301750" y="1876425"/>
          <p14:tracePt t="128220" x="1252538" y="1889125"/>
          <p14:tracePt t="128222" x="1214438" y="1901825"/>
          <p14:tracePt t="128237" x="1163638" y="1914525"/>
          <p14:tracePt t="128239" x="1127125" y="1939925"/>
          <p14:tracePt t="128254" x="1038225" y="1978025"/>
          <p14:tracePt t="128270" x="976313" y="2027238"/>
          <p14:tracePt t="128286" x="901700" y="2065338"/>
          <p14:tracePt t="128303" x="863600" y="2114550"/>
          <p14:tracePt t="128319" x="825500" y="2190750"/>
          <p14:tracePt t="128336" x="788988" y="2265363"/>
          <p14:tracePt t="128353" x="763588" y="2378075"/>
          <p14:tracePt t="128370" x="750888" y="2490788"/>
          <p14:tracePt t="128387" x="750888" y="2590800"/>
          <p14:tracePt t="128390" x="750888" y="2627313"/>
          <p14:tracePt t="128403" x="750888" y="2652713"/>
          <p14:tracePt t="128406" x="750888" y="2678113"/>
          <p14:tracePt t="128421" x="750888" y="2716213"/>
          <p14:tracePt t="128423" x="750888" y="2752725"/>
          <p14:tracePt t="128437" x="776288" y="2828925"/>
          <p14:tracePt t="128454" x="788988" y="2941638"/>
          <p14:tracePt t="128470" x="814388" y="3065463"/>
          <p14:tracePt t="128487" x="838200" y="3178175"/>
          <p14:tracePt t="128504" x="863600" y="3303588"/>
          <p14:tracePt t="128520" x="876300" y="3378200"/>
          <p14:tracePt t="128537" x="901700" y="3441700"/>
          <p14:tracePt t="128554" x="914400" y="3503613"/>
          <p14:tracePt t="128571" x="938213" y="3567113"/>
          <p14:tracePt t="128574" x="938213" y="3590925"/>
          <p14:tracePt t="128587" x="938213" y="3616325"/>
          <p14:tracePt t="128590" x="938213" y="3654425"/>
          <p14:tracePt t="128604" x="938213" y="3679825"/>
          <p14:tracePt t="128606" x="938213" y="3703638"/>
          <p14:tracePt t="128621" x="925513" y="3767138"/>
          <p14:tracePt t="128638" x="925513" y="3841750"/>
          <p14:tracePt t="128654" x="989013" y="3941763"/>
          <p14:tracePt t="128671" x="1050925" y="4054475"/>
          <p14:tracePt t="128687" x="1127125" y="4167188"/>
          <p14:tracePt t="128704" x="1214438" y="4279900"/>
          <p14:tracePt t="128720" x="1289050" y="4354513"/>
          <p14:tracePt t="128738" x="1363663" y="4430713"/>
          <p14:tracePt t="128754" x="1476375" y="4492625"/>
          <p14:tracePt t="128771" x="1577975" y="4567238"/>
          <p14:tracePt t="128774" x="1639888" y="4618038"/>
          <p14:tracePt t="128788" x="1689100" y="4643438"/>
          <p14:tracePt t="128791" x="1739900" y="4679950"/>
          <p14:tracePt t="128805" x="1801813" y="4718050"/>
          <p14:tracePt t="128807" x="1878013" y="4743450"/>
          <p14:tracePt t="128822" x="2039938" y="4792663"/>
          <p14:tracePt t="128838" x="2178050" y="4830763"/>
          <p14:tracePt t="128854" x="2339975" y="4856163"/>
          <p14:tracePt t="128872" x="2490788" y="4892675"/>
          <p14:tracePt t="128887" x="2641600" y="4918075"/>
          <p14:tracePt t="128904" x="2778125" y="4930775"/>
          <p14:tracePt t="128922" x="2867025" y="4943475"/>
          <p14:tracePt t="128938" x="2967038" y="4943475"/>
          <p14:tracePt t="128955" x="3092450" y="4943475"/>
          <p14:tracePt t="128958" x="3154363" y="4943475"/>
          <p14:tracePt t="128972" x="3216275" y="4943475"/>
          <p14:tracePt t="128974" x="3292475" y="4943475"/>
          <p14:tracePt t="128989" x="3379788" y="4930775"/>
          <p14:tracePt t="128991" x="3467100" y="4918075"/>
          <p14:tracePt t="129005" x="3630613" y="4868863"/>
          <p14:tracePt t="129023" x="3779838" y="4818063"/>
          <p14:tracePt t="129038" x="3905250" y="4768850"/>
          <p14:tracePt t="129055" x="4030663" y="4692650"/>
          <p14:tracePt t="129071" x="4156075" y="4592638"/>
          <p14:tracePt t="129088" x="4268788" y="4492625"/>
          <p14:tracePt t="129105" x="4368800" y="4392613"/>
          <p14:tracePt t="129122" x="4430713" y="4267200"/>
          <p14:tracePt t="129139" x="4494213" y="4129088"/>
          <p14:tracePt t="129142" x="4518025" y="4041775"/>
          <p14:tracePt t="129155" x="4543425" y="3954463"/>
          <p14:tracePt t="129158" x="4581525" y="3867150"/>
          <p14:tracePt t="129172" x="4619625" y="3779838"/>
          <p14:tracePt t="129174" x="4643438" y="3703638"/>
          <p14:tracePt t="129189" x="4694238" y="3529013"/>
          <p14:tracePt t="129206" x="4732338" y="3367088"/>
          <p14:tracePt t="129222" x="4756150" y="3228975"/>
          <p14:tracePt t="129239" x="4756150" y="3128963"/>
          <p14:tracePt t="129256" x="4756150" y="3028950"/>
          <p14:tracePt t="129272" x="4756150" y="2952750"/>
          <p14:tracePt t="129289" x="4756150" y="2878138"/>
          <p14:tracePt t="129306" x="4732338" y="2828925"/>
          <p14:tracePt t="129322" x="4668838" y="2752725"/>
          <p14:tracePt t="129339" x="4568825" y="2690813"/>
          <p14:tracePt t="129342" x="4494213" y="2652713"/>
          <p14:tracePt t="129356" x="4418013" y="2616200"/>
          <p14:tracePt t="129358" x="4330700" y="2578100"/>
          <p14:tracePt t="129374" x="4168775" y="2527300"/>
          <p14:tracePt t="129391" x="3992563" y="2478088"/>
          <p14:tracePt t="129405" x="3892550" y="2452688"/>
          <p14:tracePt t="129421" x="3817938" y="2439988"/>
          <p14:tracePt t="129438" x="3767138" y="2439988"/>
          <p14:tracePt t="129454" x="3717925" y="2439988"/>
          <p14:tracePt t="129472" x="3667125" y="2439988"/>
          <p14:tracePt t="129490" x="3605213" y="2439988"/>
          <p14:tracePt t="129506" x="3541713" y="2439988"/>
          <p14:tracePt t="129523" x="3479800" y="2465388"/>
          <p14:tracePt t="129526" x="3441700" y="2478088"/>
          <p14:tracePt t="129540" x="3379788" y="2503488"/>
          <p14:tracePt t="129542" x="3328988" y="2527300"/>
          <p14:tracePt t="129557" x="3205163" y="2616200"/>
          <p14:tracePt t="129574" x="3116263" y="2678113"/>
          <p14:tracePt t="129590" x="3028950" y="2752725"/>
          <p14:tracePt t="129606" x="2954338" y="2816225"/>
          <p14:tracePt t="129624" x="2903538" y="2865438"/>
          <p14:tracePt t="129640" x="2867025" y="2916238"/>
          <p14:tracePt t="129656" x="2803525" y="3003550"/>
          <p14:tracePt t="129674" x="2754313" y="3116263"/>
          <p14:tracePt t="129690" x="2728913" y="3190875"/>
          <p14:tracePt t="129707" x="2703513" y="3290888"/>
          <p14:tracePt t="129710" x="2703513" y="3341688"/>
          <p14:tracePt t="129724" x="2703513" y="3378200"/>
          <p14:tracePt t="129726" x="2703513" y="3416300"/>
          <p14:tracePt t="129741" x="2703513" y="3454400"/>
          <p14:tracePt t="129743" x="2703513" y="3503613"/>
          <p14:tracePt t="129758" x="2703513" y="3590925"/>
          <p14:tracePt t="129774" x="2703513" y="3667125"/>
          <p14:tracePt t="129790" x="2703513" y="3716338"/>
          <p14:tracePt t="129807" x="2703513" y="3792538"/>
          <p14:tracePt t="129824" x="2728913" y="3879850"/>
          <p14:tracePt t="129840" x="2754313" y="3941763"/>
          <p14:tracePt t="129857" x="2790825" y="4005263"/>
          <p14:tracePt t="129874" x="2828925" y="4054475"/>
          <p14:tracePt t="129891" x="2867025" y="4117975"/>
          <p14:tracePt t="129894" x="2903538" y="4129088"/>
          <p14:tracePt t="129907" x="2941638" y="4154488"/>
          <p14:tracePt t="129910" x="2979738" y="4179888"/>
          <p14:tracePt t="129924" x="3041650" y="4217988"/>
          <p14:tracePt t="129926" x="3116263" y="4241800"/>
          <p14:tracePt t="129942" x="3228975" y="4292600"/>
          <p14:tracePt t="129958" x="3354388" y="4318000"/>
          <p14:tracePt t="129973" x="3492500" y="4341813"/>
          <p14:tracePt t="129989" x="3630613" y="4341813"/>
          <p14:tracePt t="130006" x="3779838" y="4341813"/>
          <p14:tracePt t="130022" x="3943350" y="4341813"/>
          <p14:tracePt t="130039" x="4130675" y="4341813"/>
          <p14:tracePt t="130056" x="4356100" y="4318000"/>
          <p14:tracePt t="130073" x="4619625" y="4254500"/>
          <p14:tracePt t="130090" x="4856163" y="4141788"/>
          <p14:tracePt t="130106" x="5057775" y="4029075"/>
          <p14:tracePt t="130123" x="5232400" y="3867150"/>
          <p14:tracePt t="130125" x="5294313" y="3779838"/>
          <p14:tracePt t="130140" x="5345113" y="3679825"/>
          <p14:tracePt t="130141" x="5383213" y="3590925"/>
          <p14:tracePt t="130157" x="5432425" y="3416300"/>
          <p14:tracePt t="130173" x="5457825" y="3267075"/>
          <p14:tracePt t="130190" x="5457825" y="3128963"/>
          <p14:tracePt t="130206" x="5457825" y="3003550"/>
          <p14:tracePt t="130224" x="5457825" y="2941638"/>
          <p14:tracePt t="130242" x="5457825" y="2916238"/>
          <p14:tracePt t="130258" x="5457825" y="2903538"/>
          <p14:tracePt t="130275" x="5457825" y="2890838"/>
          <p14:tracePt t="131086" x="5457825" y="2878138"/>
          <p14:tracePt t="131094" x="5457825" y="2865438"/>
          <p14:tracePt t="131101" x="5457825" y="2840038"/>
          <p14:tracePt t="131109" x="5432425" y="2816225"/>
          <p14:tracePt t="131125" x="5370513" y="2752725"/>
          <p14:tracePt t="131142" x="5319713" y="2690813"/>
          <p14:tracePt t="131158" x="5270500" y="2665413"/>
          <p14:tracePt t="131177" x="5232400" y="2652713"/>
          <p14:tracePt t="131194" x="5219700" y="2652713"/>
          <p14:tracePt t="131211" x="5207000" y="2652713"/>
          <p14:tracePt t="131214" x="5194300" y="2652713"/>
          <p14:tracePt t="131238" x="5181600" y="2652713"/>
          <p14:tracePt t="131254" x="5170488" y="2652713"/>
          <p14:tracePt t="131271" x="5145088" y="2652713"/>
          <p14:tracePt t="131278" x="5132388" y="2652713"/>
          <p14:tracePt t="131294" x="5081588" y="2652713"/>
          <p14:tracePt t="131311" x="5045075" y="2652713"/>
          <p14:tracePt t="131327" x="5019675" y="2652713"/>
          <p14:tracePt t="131344" x="4981575" y="2652713"/>
          <p14:tracePt t="131361" x="4945063" y="2665413"/>
          <p14:tracePt t="131377" x="4919663" y="2678113"/>
          <p14:tracePt t="131398" x="4906963" y="2678113"/>
          <p14:tracePt t="131414" x="4894263" y="2678113"/>
          <p14:tracePt t="131428" x="4868863" y="2678113"/>
          <p14:tracePt t="131431" x="4856163" y="2690813"/>
          <p14:tracePt t="131445" x="4794250" y="2703513"/>
          <p14:tracePt t="131462" x="4732338" y="2728913"/>
          <p14:tracePt t="131478" x="4694238" y="2740025"/>
          <p14:tracePt t="131495" x="4656138" y="2765425"/>
          <p14:tracePt t="131512" x="4619625" y="2790825"/>
          <p14:tracePt t="131528" x="4581525" y="2840038"/>
          <p14:tracePt t="131544" x="4530725" y="2903538"/>
          <p14:tracePt t="131562" x="4481513" y="2965450"/>
          <p14:tracePt t="131578" x="4456113" y="3003550"/>
          <p14:tracePt t="131595" x="4443413" y="3028950"/>
          <p14:tracePt t="131598" x="4430713" y="3041650"/>
          <p14:tracePt t="131612" x="4430713" y="3065463"/>
          <p14:tracePt t="131614" x="4418013" y="3065463"/>
          <p14:tracePt t="131629" x="4406900" y="3090863"/>
          <p14:tracePt t="131646" x="4381500" y="3154363"/>
          <p14:tracePt t="131662" x="4381500" y="3178175"/>
          <p14:tracePt t="131678" x="4356100" y="3241675"/>
          <p14:tracePt t="131695" x="4356100" y="3254375"/>
          <p14:tracePt t="131712" x="4356100" y="3278188"/>
          <p14:tracePt t="131729" x="4356100" y="3290888"/>
          <p14:tracePt t="131745" x="4343400" y="3290888"/>
          <p14:tracePt t="131763" x="4343400" y="3316288"/>
          <p14:tracePt t="131765" x="4343400" y="3328988"/>
          <p14:tracePt t="131783" x="4343400" y="3354388"/>
          <p14:tracePt t="131796" x="4343400" y="3378200"/>
          <p14:tracePt t="131798" x="4343400" y="3390900"/>
          <p14:tracePt t="131812" x="4343400" y="3403600"/>
          <p14:tracePt t="131814" x="4343400" y="3429000"/>
          <p14:tracePt t="131830" x="4343400" y="3479800"/>
          <p14:tracePt t="131846" x="4343400" y="3529013"/>
          <p14:tracePt t="131862" x="4343400" y="3590925"/>
          <p14:tracePt t="131879" x="4343400" y="3716338"/>
          <p14:tracePt t="131895" x="4356100" y="3854450"/>
          <p14:tracePt t="131912" x="4381500" y="3954463"/>
          <p14:tracePt t="131929" x="4406900" y="4079875"/>
          <p14:tracePt t="131946" x="4418013" y="4141788"/>
          <p14:tracePt t="131963" x="4418013" y="4192588"/>
          <p14:tracePt t="131966" x="4418013" y="4217988"/>
          <p14:tracePt t="131979" x="4418013" y="4241800"/>
          <p14:tracePt t="131982" x="4430713" y="4241800"/>
          <p14:tracePt t="132078" x="4443413" y="4241800"/>
          <p14:tracePt t="132086" x="4468813" y="4241800"/>
          <p14:tracePt t="132095" x="4506913" y="4241800"/>
          <p14:tracePt t="132113" x="4594225" y="4241800"/>
          <p14:tracePt t="132130" x="4668838" y="4241800"/>
          <p14:tracePt t="132146" x="4743450" y="4241800"/>
          <p14:tracePt t="132163" x="4868863" y="4205288"/>
          <p14:tracePt t="132166" x="4919663" y="4179888"/>
          <p14:tracePt t="132180" x="4981575" y="4154488"/>
          <p14:tracePt t="132198" x="5068888" y="4041775"/>
          <p14:tracePt t="132214" x="5145088" y="3916363"/>
          <p14:tracePt t="132230" x="5170488" y="3779838"/>
          <p14:tracePt t="132247" x="5194300" y="3629025"/>
          <p14:tracePt t="132264" x="5219700" y="3479800"/>
          <p14:tracePt t="132280" x="5219700" y="3367088"/>
          <p14:tracePt t="132296" x="5219700" y="3267075"/>
          <p14:tracePt t="132314" x="5219700" y="3190875"/>
          <p14:tracePt t="132331" x="5219700" y="3165475"/>
          <p14:tracePt t="132334" x="5219700" y="3141663"/>
          <p14:tracePt t="132750" x="5207000" y="3141663"/>
          <p14:tracePt t="132758" x="5181600" y="3128963"/>
          <p14:tracePt t="132765" x="5132388" y="3090863"/>
          <p14:tracePt t="132782" x="4894263" y="2990850"/>
          <p14:tracePt t="132798" x="4694238" y="2928938"/>
          <p14:tracePt t="132815" x="4619625" y="2878138"/>
          <p14:tracePt t="132832" x="4556125" y="2852738"/>
          <p14:tracePt t="132848" x="4530725" y="2840038"/>
          <p14:tracePt t="132864" x="4506913" y="2828925"/>
          <p14:tracePt t="132882" x="4494213" y="2816225"/>
          <p14:tracePt t="132899" x="4468813" y="2816225"/>
          <p14:tracePt t="132915" x="4430713" y="2816225"/>
          <p14:tracePt t="132918" x="4418013" y="2816225"/>
          <p14:tracePt t="132932" x="4394200" y="2816225"/>
          <p14:tracePt t="132934" x="4368800" y="2816225"/>
          <p14:tracePt t="132949" x="4318000" y="2816225"/>
          <p14:tracePt t="132966" x="4256088" y="2816225"/>
          <p14:tracePt t="132982" x="4181475" y="2828925"/>
          <p14:tracePt t="132999" x="4092575" y="2852738"/>
          <p14:tracePt t="133016" x="4030663" y="2890838"/>
          <p14:tracePt t="133032" x="3956050" y="2928938"/>
          <p14:tracePt t="133048" x="3879850" y="2978150"/>
          <p14:tracePt t="133066" x="3792538" y="3041650"/>
          <p14:tracePt t="133082" x="3730625" y="3141663"/>
          <p14:tracePt t="133099" x="3643313" y="3303588"/>
          <p14:tracePt t="133102" x="3592513" y="3416300"/>
          <p14:tracePt t="133116" x="3554413" y="3516313"/>
          <p14:tracePt t="133118" x="3530600" y="3641725"/>
          <p14:tracePt t="133133" x="3479800" y="3892550"/>
          <p14:tracePt t="133149" x="3454400" y="4129088"/>
          <p14:tracePt t="133166" x="3429000" y="4379913"/>
          <p14:tracePt t="133182" x="3417888" y="4605338"/>
          <p14:tracePt t="133199" x="3417888" y="4792663"/>
          <p14:tracePt t="133216" x="3417888" y="4918075"/>
          <p14:tracePt t="133232" x="3417888" y="5018088"/>
          <p14:tracePt t="133249" x="3417888" y="5081588"/>
          <p14:tracePt t="133266" x="3429000" y="5105400"/>
          <p14:tracePt t="133282" x="3454400" y="5105400"/>
          <p14:tracePt t="133300" x="3505200" y="5118100"/>
          <p14:tracePt t="133302" x="3541713" y="5118100"/>
          <p14:tracePt t="133316" x="3592513" y="5118100"/>
          <p14:tracePt t="133318" x="3654425" y="5118100"/>
          <p14:tracePt t="133333" x="3805238" y="5068888"/>
          <p14:tracePt t="133350" x="3956050" y="4981575"/>
          <p14:tracePt t="133366" x="4056063" y="4892675"/>
          <p14:tracePt t="133383" x="4105275" y="4805363"/>
          <p14:tracePt t="133399" x="4156075" y="4730750"/>
          <p14:tracePt t="133416" x="4156075" y="4705350"/>
          <p14:tracePt t="133742" x="4156075" y="4692650"/>
          <p14:tracePt t="133750" x="4130675" y="4643438"/>
          <p14:tracePt t="133758" x="4056063" y="4579938"/>
          <p14:tracePt t="133767" x="3943350" y="4479925"/>
          <p14:tracePt t="133782" x="3730625" y="4318000"/>
          <p14:tracePt t="133799" x="3579813" y="4205288"/>
          <p14:tracePt t="133816" x="3454400" y="4117975"/>
          <p14:tracePt t="133833" x="3367088" y="4041775"/>
          <p14:tracePt t="133850" x="3279775" y="3979863"/>
          <p14:tracePt t="133866" x="3192463" y="3929063"/>
          <p14:tracePt t="133883" x="3128963" y="3892550"/>
          <p14:tracePt t="133885" x="3092450" y="3854450"/>
          <p14:tracePt t="133900" x="3041650" y="3841750"/>
          <p14:tracePt t="133901" x="3003550" y="3816350"/>
          <p14:tracePt t="133917" x="2903538" y="3767138"/>
          <p14:tracePt t="133933" x="2816225" y="3716338"/>
          <p14:tracePt t="133950" x="2741613" y="3679825"/>
          <p14:tracePt t="133966" x="2616200" y="3603625"/>
          <p14:tracePt t="133983" x="2541588" y="3554413"/>
          <p14:tracePt t="134000" x="2452688" y="3490913"/>
          <p14:tracePt t="134017" x="2365375" y="3416300"/>
          <p14:tracePt t="134033" x="2290763" y="3328988"/>
          <p14:tracePt t="134050" x="2239963" y="3254375"/>
          <p14:tracePt t="134067" x="2190750" y="3178175"/>
          <p14:tracePt t="134069" x="2178050" y="3165475"/>
          <p14:tracePt t="134083" x="2165350" y="3154363"/>
          <p14:tracePt t="134085" x="2152650" y="3128963"/>
          <p14:tracePt t="134101" x="2152650" y="3116263"/>
          <p14:tracePt t="134117" x="2139950" y="3116263"/>
          <p14:tracePt t="134958" x="2165350" y="3128963"/>
          <p14:tracePt t="134966" x="2190750" y="3154363"/>
          <p14:tracePt t="134975" x="2203450" y="3154363"/>
          <p14:tracePt t="134985" x="2228850" y="3178175"/>
          <p14:tracePt t="135002" x="2252663" y="3203575"/>
          <p14:tracePt t="135018" x="2265363" y="3203575"/>
          <p14:tracePt t="135035" x="2265363" y="3216275"/>
          <p14:tracePt t="135334" x="2239963" y="3216275"/>
          <p14:tracePt t="135342" x="2203450" y="3216275"/>
          <p14:tracePt t="135355" x="2178050" y="3216275"/>
          <p14:tracePt t="135358" x="2165350" y="3216275"/>
          <p14:tracePt t="135372" x="2152650" y="3216275"/>
          <p14:tracePt t="136038" x="2165350" y="3178175"/>
          <p14:tracePt t="136046" x="2190750" y="3128963"/>
          <p14:tracePt t="136056" x="2228850" y="3065463"/>
          <p14:tracePt t="136073" x="2278063" y="3003550"/>
          <p14:tracePt t="136090" x="2316163" y="2928938"/>
          <p14:tracePt t="136107" x="2352675" y="2903538"/>
          <p14:tracePt t="136110" x="2365375" y="2890838"/>
          <p14:tracePt t="136246" x="2365375" y="2903538"/>
          <p14:tracePt t="136254" x="2365375" y="2916238"/>
          <p14:tracePt t="136262" x="2365375" y="2928938"/>
          <p14:tracePt t="136274" x="2365375" y="2941638"/>
          <p14:tracePt t="136290" x="2378075" y="2952750"/>
          <p14:tracePt t="136414" x="2403475" y="2952750"/>
          <p14:tracePt t="136422" x="2428875" y="2952750"/>
          <p14:tracePt t="136430" x="2452688" y="2952750"/>
          <p14:tracePt t="136441" x="2465388" y="2952750"/>
          <p14:tracePt t="136458" x="2478088" y="2952750"/>
          <p14:tracePt t="136478" x="2490788" y="2952750"/>
          <p14:tracePt t="136491" x="2503488" y="2941638"/>
          <p14:tracePt t="136494" x="2503488" y="2928938"/>
          <p14:tracePt t="136508" x="2516188" y="2928938"/>
          <p14:tracePt t="136654" x="2528888" y="2928938"/>
          <p14:tracePt t="136662" x="2541588" y="2928938"/>
          <p14:tracePt t="136675" x="2565400" y="2928938"/>
          <p14:tracePt t="136678" x="2603500" y="2928938"/>
          <p14:tracePt t="136691" x="2641600" y="2928938"/>
          <p14:tracePt t="136694" x="2678113" y="2928938"/>
          <p14:tracePt t="136709" x="2728913" y="2928938"/>
          <p14:tracePt t="136725" x="2790825" y="2928938"/>
          <p14:tracePt t="136742" x="2867025" y="2928938"/>
          <p14:tracePt t="136758" x="3003550" y="2941638"/>
          <p14:tracePt t="136775" x="3228975" y="2941638"/>
          <p14:tracePt t="136791" x="3530600" y="2941638"/>
          <p14:tracePt t="136808" x="3843338" y="2941638"/>
          <p14:tracePt t="136825" x="4143375" y="2941638"/>
          <p14:tracePt t="136842" x="4443413" y="2941638"/>
          <p14:tracePt t="136859" x="4706938" y="2941638"/>
          <p14:tracePt t="136862" x="4832350" y="2916238"/>
          <p14:tracePt t="136876" x="4919663" y="2903538"/>
          <p14:tracePt t="136878" x="5006975" y="2890838"/>
          <p14:tracePt t="136892" x="5068888" y="2865438"/>
          <p14:tracePt t="136894" x="5145088" y="2840038"/>
          <p14:tracePt t="136909" x="5319713" y="2816225"/>
          <p14:tracePt t="136926" x="5495925" y="2803525"/>
          <p14:tracePt t="136942" x="5619750" y="2803525"/>
          <p14:tracePt t="136959" x="5719763" y="2790825"/>
          <p14:tracePt t="136975" x="5795963" y="2778125"/>
          <p14:tracePt t="136992" x="5821363" y="2778125"/>
          <p14:tracePt t="137054" x="5832475" y="2778125"/>
          <p14:tracePt t="137061" x="5845175" y="2790825"/>
          <p14:tracePt t="137076" x="5870575" y="2840038"/>
          <p14:tracePt t="137078" x="5908675" y="2890838"/>
          <p14:tracePt t="137093" x="5970588" y="3003550"/>
          <p14:tracePt t="137110" x="5983288" y="3128963"/>
          <p14:tracePt t="137126" x="5983288" y="3241675"/>
          <p14:tracePt t="137143" x="5983288" y="3341688"/>
          <p14:tracePt t="137160" x="5983288" y="3429000"/>
          <p14:tracePt t="137175" x="5970588" y="3479800"/>
          <p14:tracePt t="137193" x="5895975" y="3541713"/>
          <p14:tracePt t="137210" x="5770563" y="3603625"/>
          <p14:tracePt t="137226" x="5657850" y="3667125"/>
          <p14:tracePt t="137243" x="5583238" y="3692525"/>
          <p14:tracePt t="137245" x="5557838" y="3703638"/>
          <p14:tracePt t="137260" x="5532438" y="3703638"/>
          <p14:tracePt t="137277" x="5519738" y="3716338"/>
          <p14:tracePt t="137294" x="5495925" y="3716338"/>
          <p14:tracePt t="137310" x="5483225" y="3729038"/>
          <p14:tracePt t="137334" x="5470525" y="3729038"/>
          <p14:tracePt t="137382" x="5445125" y="3716338"/>
          <p14:tracePt t="137391" x="5383213" y="3667125"/>
          <p14:tracePt t="137400" x="5319713" y="3567113"/>
          <p14:tracePt t="137410" x="5281613" y="3490913"/>
          <p14:tracePt t="137427" x="5232400" y="3341688"/>
          <p14:tracePt t="137430" x="5219700" y="3254375"/>
          <p14:tracePt t="137444" x="5207000" y="3154363"/>
          <p14:tracePt t="137446" x="5194300" y="3065463"/>
          <p14:tracePt t="137462" x="5194300" y="2828925"/>
          <p14:tracePt t="137478" x="5194300" y="2627313"/>
          <p14:tracePt t="137494" x="5194300" y="2465388"/>
          <p14:tracePt t="137510" x="5181600" y="2314575"/>
          <p14:tracePt t="137527" x="5157788" y="2178050"/>
          <p14:tracePt t="137544" x="5094288" y="2052638"/>
          <p14:tracePt t="137559" x="4994275" y="1927225"/>
          <p14:tracePt t="137576" x="4819650" y="1814513"/>
          <p14:tracePt t="137592" x="4594225" y="1701800"/>
          <p14:tracePt t="137609" x="4294188" y="1589088"/>
          <p14:tracePt t="137626" x="4017963" y="1527175"/>
          <p14:tracePt t="137643" x="3767138" y="1501775"/>
          <p14:tracePt t="137659" x="3554413" y="1489075"/>
          <p14:tracePt t="137661" x="3454400" y="1489075"/>
          <p14:tracePt t="137676" x="3317875" y="1489075"/>
          <p14:tracePt t="137693" x="3167063" y="1489075"/>
          <p14:tracePt t="137710" x="3067050" y="1489075"/>
          <p14:tracePt t="137726" x="2967038" y="1501775"/>
          <p14:tracePt t="137744" x="2903538" y="1527175"/>
          <p14:tracePt t="137761" x="2854325" y="1563688"/>
          <p14:tracePt t="137778" x="2778125" y="1614488"/>
          <p14:tracePt t="137795" x="2690813" y="1676400"/>
          <p14:tracePt t="137797" x="2654300" y="1714500"/>
          <p14:tracePt t="137811" x="2616200" y="1739900"/>
          <p14:tracePt t="137814" x="2590800" y="1776413"/>
          <p14:tracePt t="137827" x="2554288" y="1814513"/>
          <p14:tracePt t="137846" x="2503488" y="1914525"/>
          <p14:tracePt t="137862" x="2452688" y="2001838"/>
          <p14:tracePt t="137878" x="2452688" y="2101850"/>
          <p14:tracePt t="137894" x="2428875" y="2214563"/>
          <p14:tracePt t="137911" x="2416175" y="2339975"/>
          <p14:tracePt t="137928" x="2403475" y="2478088"/>
          <p14:tracePt t="137945" x="2403475" y="2616200"/>
          <p14:tracePt t="137962" x="2378075" y="2716213"/>
          <p14:tracePt t="137978" x="2378075" y="2852738"/>
          <p14:tracePt t="137982" x="2378075" y="2928938"/>
          <p14:tracePt t="137994" x="2378075" y="2990850"/>
          <p14:tracePt t="137998" x="2378075" y="3065463"/>
          <p14:tracePt t="138012" x="2378075" y="3141663"/>
          <p14:tracePt t="138014" x="2403475" y="3254375"/>
          <p14:tracePt t="138030" x="2452688" y="3441700"/>
          <p14:tracePt t="138044" x="2478088" y="3567113"/>
          <p14:tracePt t="138045" x="2528888" y="3703638"/>
          <p14:tracePt t="138061" x="2628900" y="3941763"/>
          <p14:tracePt t="138077" x="2741613" y="4141788"/>
          <p14:tracePt t="138094" x="2841625" y="4305300"/>
          <p14:tracePt t="138110" x="2928938" y="4379913"/>
          <p14:tracePt t="138127" x="3003550" y="4430713"/>
          <p14:tracePt t="138144" x="3054350" y="4454525"/>
          <p14:tracePt t="138161" x="3128963" y="4467225"/>
          <p14:tracePt t="138177" x="3254375" y="4479925"/>
          <p14:tracePt t="138194" x="3429000" y="4479925"/>
          <p14:tracePt t="138211" x="3643313" y="4430713"/>
          <p14:tracePt t="138213" x="3767138" y="4367213"/>
          <p14:tracePt t="138228" x="3879850" y="4305300"/>
          <p14:tracePt t="138229" x="3979863" y="4241800"/>
          <p14:tracePt t="138245" x="4205288" y="4092575"/>
          <p14:tracePt t="138261" x="4381500" y="3954463"/>
          <p14:tracePt t="138279" x="4556125" y="3792538"/>
          <p14:tracePt t="138296" x="4706938" y="3629025"/>
          <p14:tracePt t="138312" x="4794250" y="3467100"/>
          <p14:tracePt t="138329" x="4881563" y="3316288"/>
          <p14:tracePt t="138344" x="4945063" y="3165475"/>
          <p14:tracePt t="138361" x="5006975" y="3028950"/>
          <p14:tracePt t="138378" x="5045075" y="2878138"/>
          <p14:tracePt t="138396" x="5068888" y="2778125"/>
          <p14:tracePt t="138398" x="5068888" y="2703513"/>
          <p14:tracePt t="138413" x="5068888" y="2616200"/>
          <p14:tracePt t="138428" x="5068888" y="2578100"/>
          <p14:tracePt t="138430" x="5068888" y="2540000"/>
          <p14:tracePt t="138445" x="5057775" y="2465388"/>
          <p14:tracePt t="138461" x="4981575" y="2390775"/>
          <p14:tracePt t="138478" x="4881563" y="2314575"/>
          <p14:tracePt t="138495" x="4743450" y="2278063"/>
          <p14:tracePt t="138512" x="4581525" y="2227263"/>
          <p14:tracePt t="138528" x="4406900" y="2201863"/>
          <p14:tracePt t="138545" x="4268788" y="2190750"/>
          <p14:tracePt t="138562" x="4181475" y="2190750"/>
          <p14:tracePt t="138578" x="4105275" y="2190750"/>
          <p14:tracePt t="138595" x="4030663" y="2190750"/>
          <p14:tracePt t="138597" x="3979863" y="2190750"/>
          <p14:tracePt t="138612" x="3930650" y="2190750"/>
          <p14:tracePt t="138613" x="3892550" y="2190750"/>
          <p14:tracePt t="138629" x="3805238" y="2190750"/>
          <p14:tracePt t="138645" x="3692525" y="2227263"/>
          <p14:tracePt t="138662" x="3567113" y="2290763"/>
          <p14:tracePt t="138678" x="3429000" y="2365375"/>
          <p14:tracePt t="138697" x="3317875" y="2452688"/>
          <p14:tracePt t="138714" x="3228975" y="2516188"/>
          <p14:tracePt t="138731" x="3154363" y="2603500"/>
          <p14:tracePt t="138734" x="3116263" y="2652713"/>
          <p14:tracePt t="138747" x="3092450" y="2690813"/>
          <p14:tracePt t="138750" x="3067050" y="2740025"/>
          <p14:tracePt t="138764" x="3041650" y="2790825"/>
          <p14:tracePt t="138766" x="3028950" y="2840038"/>
          <p14:tracePt t="138782" x="3003550" y="2903538"/>
          <p14:tracePt t="138798" x="2979738" y="2978150"/>
          <p14:tracePt t="138814" x="2954338" y="3054350"/>
          <p14:tracePt t="138830" x="2954338" y="3116263"/>
          <p14:tracePt t="138847" x="2954338" y="3190875"/>
          <p14:tracePt t="138864" x="2954338" y="3254375"/>
          <p14:tracePt t="138881" x="2954338" y="3328988"/>
          <p14:tracePt t="138897" x="2954338" y="3403600"/>
          <p14:tracePt t="138914" x="2954338" y="3467100"/>
          <p14:tracePt t="138931" x="2954338" y="3554413"/>
          <p14:tracePt t="138934" x="2967038" y="3590925"/>
          <p14:tracePt t="138947" x="2979738" y="3616325"/>
          <p14:tracePt t="138950" x="2992438" y="3654425"/>
          <p14:tracePt t="138964" x="3016250" y="3703638"/>
          <p14:tracePt t="138966" x="3041650" y="3741738"/>
          <p14:tracePt t="138982" x="3079750" y="3803650"/>
          <p14:tracePt t="138998" x="3128963" y="3867150"/>
          <p14:tracePt t="139014" x="3167063" y="3905250"/>
          <p14:tracePt t="139031" x="3216275" y="3916363"/>
          <p14:tracePt t="139047" x="3241675" y="3929063"/>
          <p14:tracePt t="139064" x="3267075" y="3929063"/>
          <p14:tracePt t="139081" x="3305175" y="3941763"/>
          <p14:tracePt t="139098" x="3341688" y="3941763"/>
          <p14:tracePt t="139115" x="3367088" y="3941763"/>
          <p14:tracePt t="139118" x="3379788" y="3941763"/>
          <p14:tracePt t="139132" x="3392488" y="3941763"/>
          <p14:tracePt t="139134" x="3405188" y="3941763"/>
          <p14:tracePt t="139422" x="3417888" y="3941763"/>
          <p14:tracePt t="139431" x="3441700" y="3941763"/>
          <p14:tracePt t="139439" x="3505200" y="3954463"/>
          <p14:tracePt t="139448" x="3605213" y="3979863"/>
          <p14:tracePt t="139466" x="3767138" y="4017963"/>
          <p14:tracePt t="139483" x="3843338" y="4029075"/>
          <p14:tracePt t="139485" x="3856038" y="4041775"/>
          <p14:tracePt t="139499" x="3879850" y="4041775"/>
          <p14:tracePt t="139694" x="3892550" y="4054475"/>
          <p14:tracePt t="139702" x="3905250" y="4092575"/>
          <p14:tracePt t="139717" x="3905250" y="4117975"/>
          <p14:tracePt t="139719" x="3917950" y="4141788"/>
          <p14:tracePt t="139734" x="3943350" y="4192588"/>
          <p14:tracePt t="139749" x="3979863" y="4241800"/>
          <p14:tracePt t="139765" x="4030663" y="4279900"/>
          <p14:tracePt t="139782" x="4068763" y="4305300"/>
          <p14:tracePt t="139798" x="4105275" y="4330700"/>
          <p14:tracePt t="139815" x="4117975" y="4330700"/>
          <p14:tracePt t="139831" x="4130675" y="4341813"/>
          <p14:tracePt t="139902" x="4156075" y="4341813"/>
          <p14:tracePt t="139910" x="4181475" y="4341813"/>
          <p14:tracePt t="139918" x="4217988" y="4341813"/>
          <p14:tracePt t="139935" x="4305300" y="4318000"/>
          <p14:tracePt t="139950" x="4406900" y="4279900"/>
          <p14:tracePt t="139967" x="4543425" y="4205288"/>
          <p14:tracePt t="139984" x="4656138" y="4141788"/>
          <p14:tracePt t="140000" x="4756150" y="4092575"/>
          <p14:tracePt t="140016" x="4843463" y="4054475"/>
          <p14:tracePt t="140034" x="4906963" y="4029075"/>
          <p14:tracePt t="140050" x="4956175" y="4017963"/>
          <p14:tracePt t="140067" x="4981575" y="4005263"/>
          <p14:tracePt t="140142" x="4981575" y="4017963"/>
          <p14:tracePt t="140150" x="4956175" y="4054475"/>
          <p14:tracePt t="140158" x="4894263" y="4141788"/>
          <p14:tracePt t="140168" x="4806950" y="4241800"/>
          <p14:tracePt t="140184" x="4594225" y="4479925"/>
          <p14:tracePt t="140201" x="4318000" y="4718050"/>
          <p14:tracePt t="140218" x="4143375" y="4868863"/>
          <p14:tracePt t="140234" x="4105275" y="4918075"/>
          <p14:tracePt t="140251" x="4092575" y="4943475"/>
          <p14:tracePt t="140254" x="4092575" y="4956175"/>
          <p14:tracePt t="140399" x="4092575" y="4943475"/>
          <p14:tracePt t="140406" x="4092575" y="4918075"/>
          <p14:tracePt t="140418" x="4092575" y="4892675"/>
          <p14:tracePt t="140435" x="4130675" y="4830763"/>
          <p14:tracePt t="140438" x="4156075" y="4792663"/>
          <p14:tracePt t="140451" x="4168775" y="4756150"/>
          <p14:tracePt t="140454" x="4205288" y="4705350"/>
          <p14:tracePt t="140469" x="4268788" y="4643438"/>
          <p14:tracePt t="140471" x="4343400" y="4554538"/>
          <p14:tracePt t="140486" x="4518025" y="4354513"/>
          <p14:tracePt t="140502" x="4756150" y="4105275"/>
          <p14:tracePt t="140518" x="4994275" y="3854450"/>
          <p14:tracePt t="140535" x="5257800" y="3603625"/>
          <p14:tracePt t="140551" x="5583238" y="3316288"/>
          <p14:tracePt t="140567" x="5883275" y="3065463"/>
          <p14:tracePt t="140585" x="6170613" y="2878138"/>
          <p14:tracePt t="140602" x="6396038" y="2740025"/>
          <p14:tracePt t="140619" x="6646863" y="2603500"/>
          <p14:tracePt t="140622" x="6772275" y="2552700"/>
          <p14:tracePt t="140635" x="6884988" y="2516188"/>
          <p14:tracePt t="140638" x="6997700" y="2465388"/>
          <p14:tracePt t="140652" x="7110413" y="2403475"/>
          <p14:tracePt t="140654" x="7235825" y="2352675"/>
          <p14:tracePt t="140670" x="7435850" y="2278063"/>
          <p14:tracePt t="140686" x="7572375" y="2214563"/>
          <p14:tracePt t="140703" x="7723188" y="2165350"/>
          <p14:tracePt t="140719" x="7835900" y="2139950"/>
          <p14:tracePt t="140735" x="7935913" y="2114550"/>
          <p14:tracePt t="140752" x="8048625" y="2101850"/>
          <p14:tracePt t="140768" x="8135938" y="2089150"/>
          <p14:tracePt t="140785" x="8235950" y="2089150"/>
          <p14:tracePt t="140803" x="8312150" y="2089150"/>
          <p14:tracePt t="140806" x="8324850" y="2089150"/>
          <p14:tracePt t="140819" x="8348663" y="2089150"/>
          <p14:tracePt t="140836" x="8374063" y="2089150"/>
          <p14:tracePt t="140838" x="8386763" y="2089150"/>
          <p14:tracePt t="140852" x="8399463" y="2089150"/>
          <p14:tracePt t="140870" x="8435975" y="2114550"/>
          <p14:tracePt t="140886" x="8474075" y="2178050"/>
          <p14:tracePt t="140904" x="8499475" y="2239963"/>
          <p14:tracePt t="140920" x="8524875" y="2303463"/>
          <p14:tracePt t="140936" x="8537575" y="2403475"/>
          <p14:tracePt t="140952" x="8548688" y="2490788"/>
          <p14:tracePt t="140970" x="8561388" y="2590800"/>
          <p14:tracePt t="140986" x="8561388" y="2716213"/>
          <p14:tracePt t="141004" x="8561388" y="2816225"/>
          <p14:tracePt t="141007" x="8561388" y="2852738"/>
          <p14:tracePt t="141020" x="8561388" y="2890838"/>
          <p14:tracePt t="141022" x="8561388" y="2928938"/>
          <p14:tracePt t="141037" x="8561388" y="2978150"/>
          <p14:tracePt t="141054" x="8561388" y="3041650"/>
          <p14:tracePt t="141070" x="8561388" y="3103563"/>
          <p14:tracePt t="141086" x="8561388" y="3165475"/>
          <p14:tracePt t="141104" x="8561388" y="3241675"/>
          <p14:tracePt t="141120" x="8561388" y="3316288"/>
          <p14:tracePt t="141136" x="8561388" y="3390900"/>
          <p14:tracePt t="141153" x="8537575" y="3490913"/>
          <p14:tracePt t="141170" x="8499475" y="3629025"/>
          <p14:tracePt t="141187" x="8424863" y="3767138"/>
          <p14:tracePt t="141190" x="8386763" y="3854450"/>
          <p14:tracePt t="141205" x="8286750" y="4029075"/>
          <p14:tracePt t="141219" x="8235950" y="4105275"/>
          <p14:tracePt t="141235" x="8135938" y="4267200"/>
          <p14:tracePt t="141237" x="8099425" y="4305300"/>
          <p14:tracePt t="141253" x="8035925" y="4379913"/>
          <p14:tracePt t="141269" x="7986713" y="4418013"/>
          <p14:tracePt t="141285" x="7961313" y="4418013"/>
          <p14:tracePt t="141304" x="7935913" y="4430713"/>
          <p14:tracePt t="141320" x="7910513" y="4430713"/>
          <p14:tracePt t="141337" x="7897813" y="4443413"/>
          <p14:tracePt t="141353" x="7886700" y="4443413"/>
          <p14:tracePt t="141382" x="7874000" y="4443413"/>
          <p14:tracePt t="141390" x="7861300" y="4443413"/>
          <p14:tracePt t="141470" x="7861300" y="4430713"/>
          <p14:tracePt t="141478" x="7823200" y="4367213"/>
          <p14:tracePt t="141487" x="7761288" y="4230688"/>
          <p14:tracePt t="141504" x="7523163" y="3792538"/>
          <p14:tracePt t="141521" x="7397750" y="3454400"/>
          <p14:tracePt t="141538" x="7348538" y="3116263"/>
          <p14:tracePt t="141554" x="7335838" y="2778125"/>
          <p14:tracePt t="141571" x="7335838" y="2503488"/>
          <p14:tracePt t="141574" x="7335838" y="2378075"/>
          <p14:tracePt t="141588" x="7335838" y="2278063"/>
          <p14:tracePt t="141590" x="7372350" y="2178050"/>
          <p14:tracePt t="141606" x="7472363" y="1989138"/>
          <p14:tracePt t="141622" x="7572375" y="1827213"/>
          <p14:tracePt t="141638" x="7685088" y="1689100"/>
          <p14:tracePt t="141654" x="7823200" y="1589088"/>
          <p14:tracePt t="141672" x="7948613" y="1514475"/>
          <p14:tracePt t="141687" x="8023225" y="1463675"/>
          <p14:tracePt t="141704" x="8074025" y="1450975"/>
          <p14:tracePt t="141721" x="8135938" y="1439863"/>
          <p14:tracePt t="141738" x="8186738" y="1427163"/>
          <p14:tracePt t="141754" x="8235950" y="1427163"/>
          <p14:tracePt t="141758" x="8274050" y="1427163"/>
          <p14:tracePt t="141772" x="8312150" y="1427163"/>
          <p14:tracePt t="141774" x="8348663" y="1427163"/>
          <p14:tracePt t="141789" x="8412163" y="1427163"/>
          <p14:tracePt t="141806" x="8448675" y="1427163"/>
          <p14:tracePt t="141822" x="8524875" y="1450975"/>
          <p14:tracePt t="141838" x="8599488" y="1501775"/>
          <p14:tracePt t="141855" x="8686800" y="1563688"/>
          <p14:tracePt t="141872" x="8774113" y="1639888"/>
          <p14:tracePt t="141888" x="8863013" y="1727200"/>
          <p14:tracePt t="141905" x="8899525" y="1839913"/>
          <p14:tracePt t="141922" x="8950325" y="1939925"/>
          <p14:tracePt t="141939" x="8975725" y="2052638"/>
          <p14:tracePt t="141942" x="8986838" y="2127250"/>
          <p14:tracePt t="141955" x="8999538" y="2190750"/>
          <p14:tracePt t="141958" x="8999538" y="2265363"/>
          <p14:tracePt t="141972" x="9012238" y="2327275"/>
          <p14:tracePt t="141974" x="9024938" y="2414588"/>
          <p14:tracePt t="141989" x="9024938" y="2590800"/>
          <p14:tracePt t="142006" x="9024938" y="2752725"/>
          <p14:tracePt t="142022" x="9024938" y="2952750"/>
          <p14:tracePt t="142039" x="8999538" y="3128963"/>
          <p14:tracePt t="142055" x="8963025" y="3303588"/>
          <p14:tracePt t="142072" x="8912225" y="3503613"/>
          <p14:tracePt t="142089" x="8850313" y="3703638"/>
          <p14:tracePt t="142106" x="8774113" y="3879850"/>
          <p14:tracePt t="142122" x="8699500" y="4054475"/>
          <p14:tracePt t="142139" x="8612188" y="4179888"/>
          <p14:tracePt t="142142" x="8561388" y="4241800"/>
          <p14:tracePt t="142155" x="8524875" y="4267200"/>
          <p14:tracePt t="142158" x="8474075" y="4305300"/>
          <p14:tracePt t="142173" x="8386763" y="4379913"/>
          <p14:tracePt t="142190" x="8286750" y="4430713"/>
          <p14:tracePt t="142206" x="8235950" y="4454525"/>
          <p14:tracePt t="142222" x="8212138" y="4454525"/>
          <p14:tracePt t="142239" x="8199438" y="4467225"/>
          <p14:tracePt t="142262" x="8186738" y="4467225"/>
          <p14:tracePt t="142272" x="8186738" y="4479925"/>
          <p14:tracePt t="142294" x="8174038" y="4479925"/>
          <p14:tracePt t="142306" x="8161338" y="4479925"/>
          <p14:tracePt t="142398" x="8161338" y="4443413"/>
          <p14:tracePt t="142406" x="8110538" y="4305300"/>
          <p14:tracePt t="142414" x="8035925" y="4105275"/>
          <p14:tracePt t="142423" x="7935913" y="3854450"/>
          <p14:tracePt t="142439" x="7761288" y="3503613"/>
          <p14:tracePt t="142456" x="7697788" y="3254375"/>
          <p14:tracePt t="142473" x="7635875" y="3041650"/>
          <p14:tracePt t="142490" x="7610475" y="2903538"/>
          <p14:tracePt t="142507" x="7597775" y="2803525"/>
          <p14:tracePt t="142510" x="7585075" y="2765425"/>
          <p14:tracePt t="142523" x="7585075" y="2728913"/>
          <p14:tracePt t="142526" x="7585075" y="2690813"/>
          <p14:tracePt t="142542" x="7585075" y="2616200"/>
          <p14:tracePt t="142558" x="7572375" y="2540000"/>
          <p14:tracePt t="142574" x="7572375" y="2465388"/>
          <p14:tracePt t="142591" x="7572375" y="2390775"/>
          <p14:tracePt t="142608" x="7610475" y="2314575"/>
          <p14:tracePt t="142624" x="7685088" y="2214563"/>
          <p14:tracePt t="142640" x="7797800" y="2127250"/>
          <p14:tracePt t="142656" x="7986713" y="2039938"/>
          <p14:tracePt t="142674" x="8186738" y="1965325"/>
          <p14:tracePt t="142691" x="8361363" y="1914525"/>
          <p14:tracePt t="142694" x="8448675" y="1901825"/>
          <p14:tracePt t="142708" x="8537575" y="1889125"/>
          <p14:tracePt t="142710" x="8599488" y="1876425"/>
          <p14:tracePt t="142725" x="8712200" y="1852613"/>
          <p14:tracePt t="142741" x="8763000" y="1852613"/>
          <p14:tracePt t="142758" x="8799513" y="1852613"/>
          <p14:tracePt t="142774" x="8824913" y="1852613"/>
          <p14:tracePt t="142791" x="8874125" y="1865313"/>
          <p14:tracePt t="142808" x="8937625" y="1914525"/>
          <p14:tracePt t="142824" x="9012238" y="1978025"/>
          <p14:tracePt t="142841" x="9099550" y="2065338"/>
          <p14:tracePt t="142857" x="9163050" y="2139950"/>
          <p14:tracePt t="142874" x="9212263" y="2190750"/>
          <p14:tracePt t="142891" x="9250363" y="2239963"/>
          <p14:tracePt t="142894" x="9263063" y="2265363"/>
          <p14:tracePt t="142908" x="9275763" y="2290763"/>
          <p14:tracePt t="142911" x="9288463" y="2314575"/>
          <p14:tracePt t="142923" x="9301163" y="2339975"/>
          <p14:tracePt t="142925" x="9301163" y="2365375"/>
          <p14:tracePt t="142940" x="9312275" y="2403475"/>
          <p14:tracePt t="142941" x="9312275" y="2439988"/>
          <p14:tracePt t="142957" x="9337675" y="2527300"/>
          <p14:tracePt t="142973" x="9337675" y="2627313"/>
          <p14:tracePt t="142990" x="9337675" y="2740025"/>
          <p14:tracePt t="143006" x="9337675" y="2903538"/>
          <p14:tracePt t="143024" x="9288463" y="3078163"/>
          <p14:tracePt t="143042" x="9250363" y="3267075"/>
          <p14:tracePt t="143057" x="9212263" y="3403600"/>
          <p14:tracePt t="143075" x="9175750" y="3554413"/>
          <p14:tracePt t="143077" x="9163050" y="3603625"/>
          <p14:tracePt t="143092" x="9137650" y="3654425"/>
          <p14:tracePt t="143094" x="9137650" y="3703638"/>
          <p14:tracePt t="143109" x="9099550" y="3767138"/>
          <p14:tracePt t="143125" x="9088438" y="3829050"/>
          <p14:tracePt t="143142" x="9050338" y="3905250"/>
          <p14:tracePt t="143158" x="9024938" y="3979863"/>
          <p14:tracePt t="143175" x="8986838" y="4067175"/>
          <p14:tracePt t="143191" x="8937625" y="4141788"/>
          <p14:tracePt t="143209" x="8886825" y="4230688"/>
          <p14:tracePt t="143225" x="8850313" y="4330700"/>
          <p14:tracePt t="143242" x="8786813" y="4430713"/>
          <p14:tracePt t="143245" x="8763000" y="4479925"/>
          <p14:tracePt t="143258" x="8737600" y="4543425"/>
          <p14:tracePt t="143276" x="8674100" y="4656138"/>
          <p14:tracePt t="143278" x="8637588" y="4718050"/>
          <p14:tracePt t="143293" x="8574088" y="4792663"/>
          <p14:tracePt t="143310" x="8512175" y="4843463"/>
          <p14:tracePt t="143326" x="8435975" y="4856163"/>
          <p14:tracePt t="143342" x="8361363" y="4868863"/>
          <p14:tracePt t="143358" x="8286750" y="4868863"/>
          <p14:tracePt t="143375" x="8199438" y="4868863"/>
          <p14:tracePt t="143392" x="8135938" y="4868863"/>
          <p14:tracePt t="143409" x="8061325" y="4868863"/>
          <p14:tracePt t="143425" x="7961313" y="4868863"/>
          <p14:tracePt t="143443" x="7886700" y="4868863"/>
          <p14:tracePt t="143445" x="7848600" y="4843463"/>
          <p14:tracePt t="143458" x="7797800" y="4830763"/>
          <p14:tracePt t="143476" x="7723188" y="4805363"/>
          <p14:tracePt t="143478" x="7685088" y="4805363"/>
          <p14:tracePt t="143494" x="7623175" y="4779963"/>
          <p14:tracePt t="143510" x="7572375" y="4768850"/>
          <p14:tracePt t="143526" x="7561263" y="4743450"/>
          <p14:tracePt t="143550" x="7548563" y="4730750"/>
          <p14:tracePt t="143566" x="7535863" y="4718050"/>
          <p14:tracePt t="143575" x="7535863" y="4679950"/>
          <p14:tracePt t="143593" x="7510463" y="4630738"/>
          <p14:tracePt t="143610" x="7497763" y="4554538"/>
          <p14:tracePt t="143626" x="7497763" y="4479925"/>
          <p14:tracePt t="143630" x="7497763" y="4430713"/>
          <p14:tracePt t="143643" x="7497763" y="4379913"/>
          <p14:tracePt t="143646" x="7497763" y="4330700"/>
          <p14:tracePt t="143659" x="7497763" y="4267200"/>
          <p14:tracePt t="143662" x="7497763" y="4217988"/>
          <p14:tracePt t="143678" x="7535863" y="4105275"/>
          <p14:tracePt t="143694" x="7561263" y="3979863"/>
          <p14:tracePt t="143711" x="7610475" y="3854450"/>
          <p14:tracePt t="143726" x="7648575" y="3754438"/>
          <p14:tracePt t="143744" x="7673975" y="3679825"/>
          <p14:tracePt t="143759" x="7710488" y="3616325"/>
          <p14:tracePt t="143776" x="7748588" y="3541713"/>
          <p14:tracePt t="143794" x="7785100" y="3454400"/>
          <p14:tracePt t="143811" x="7823200" y="3378200"/>
          <p14:tracePt t="143814" x="7848600" y="3328988"/>
          <p14:tracePt t="143827" x="7874000" y="3303588"/>
          <p14:tracePt t="143830" x="7886700" y="3278188"/>
          <p14:tracePt t="143844" x="7910513" y="3241675"/>
          <p14:tracePt t="143846" x="7923213" y="3190875"/>
          <p14:tracePt t="143858" x="7961313" y="3165475"/>
          <p14:tracePt t="143875" x="8010525" y="3103563"/>
          <p14:tracePt t="143877" x="8048625" y="3090863"/>
          <p14:tracePt t="143893" x="8110538" y="3065463"/>
          <p14:tracePt t="143909" x="8174038" y="3041650"/>
          <p14:tracePt t="143926" x="8223250" y="3041650"/>
          <p14:tracePt t="143942" x="8286750" y="3041650"/>
          <p14:tracePt t="143959" x="8348663" y="3041650"/>
          <p14:tracePt t="143975" x="8424863" y="3065463"/>
          <p14:tracePt t="143992" x="8561388" y="3116263"/>
          <p14:tracePt t="144010" x="8712200" y="3216275"/>
          <p14:tracePt t="144014" x="8786813" y="3267075"/>
          <p14:tracePt t="144028" x="8837613" y="3316288"/>
          <p14:tracePt t="144030" x="8899525" y="3367088"/>
          <p14:tracePt t="144042" x="8963025" y="3416300"/>
          <p14:tracePt t="144059" x="9063038" y="3529013"/>
          <p14:tracePt t="144061" x="9099550" y="3567113"/>
          <p14:tracePt t="144077" x="9150350" y="3641725"/>
          <p14:tracePt t="144093" x="9175750" y="3679825"/>
          <p14:tracePt t="144110" x="9175750" y="3716338"/>
          <p14:tracePt t="144127" x="9188450" y="3729038"/>
          <p14:tracePt t="144144" x="9188450" y="3741738"/>
          <p14:tracePt t="144161" x="9188450" y="3767138"/>
          <p14:tracePt t="144178" x="9188450" y="3792538"/>
          <p14:tracePt t="144206" x="9188450" y="3803650"/>
          <p14:tracePt t="144222" x="9188450" y="3816350"/>
          <p14:tracePt t="144230" x="9188450" y="3829050"/>
          <p14:tracePt t="144245" x="9212263" y="3841750"/>
          <p14:tracePt t="144261" x="9212263" y="3854450"/>
          <p14:tracePt t="144278" x="9212263" y="3892550"/>
          <p14:tracePt t="144295" x="9250363" y="3929063"/>
          <p14:tracePt t="144312" x="9301163" y="3967163"/>
          <p14:tracePt t="144327" x="9337675" y="3992563"/>
          <p14:tracePt t="144345" x="9350375" y="4005263"/>
          <p14:tracePt t="144534" x="9363075" y="4017963"/>
          <p14:tracePt t="144542" x="9375775" y="4029075"/>
          <p14:tracePt t="144551" x="9388475" y="4029075"/>
          <p14:tracePt t="144562" x="9401175" y="4054475"/>
          <p14:tracePt t="144579" x="9424988" y="4067175"/>
          <p14:tracePt t="144596" x="9437688" y="4067175"/>
          <p14:tracePt t="144613" x="9463088" y="4079875"/>
          <p14:tracePt t="144630" x="9475788" y="4092575"/>
          <p14:tracePt t="144646" x="9488488" y="4105275"/>
          <p14:tracePt t="144662" x="9525000" y="4117975"/>
          <p14:tracePt t="144679" x="9537700" y="4129088"/>
          <p14:tracePt t="144696" x="9550400" y="4129088"/>
          <p14:tracePt t="145158" x="9575800" y="4129088"/>
          <p14:tracePt t="145166" x="9626600" y="4129088"/>
          <p14:tracePt t="145182" x="9750425" y="4079875"/>
          <p14:tracePt t="145198" x="9839325" y="4017963"/>
          <p14:tracePt t="145214" x="9875838" y="3979863"/>
          <p14:tracePt t="145231" x="9888538" y="3979863"/>
          <p14:tracePt t="145638" x="9875838" y="3979863"/>
          <p14:tracePt t="145663" x="9863138" y="3979863"/>
          <p14:tracePt t="145686" x="9852025" y="3979863"/>
          <p14:tracePt t="145710" x="9839325" y="3979863"/>
          <p14:tracePt t="145726" x="9826625" y="3979863"/>
          <p14:tracePt t="145742" x="9813925" y="3979863"/>
          <p14:tracePt t="145766" x="9801225" y="3979863"/>
          <p14:tracePt t="145782" x="9801225" y="3992563"/>
          <p14:tracePt t="145790" x="9788525" y="3992563"/>
          <p14:tracePt t="145799" x="9775825" y="3992563"/>
          <p14:tracePt t="145822" x="9763125" y="3992563"/>
          <p14:tracePt t="145838" x="9750425" y="3992563"/>
          <p14:tracePt t="145849" x="9750425" y="4005263"/>
          <p14:tracePt t="145865" x="9739313" y="4005263"/>
          <p14:tracePt t="145882" x="9726613" y="4017963"/>
          <p14:tracePt t="145899" x="9713913" y="4017963"/>
          <p14:tracePt t="145902" x="9701213" y="4017963"/>
          <p14:tracePt t="145918" x="9701213" y="4029075"/>
          <p14:tracePt t="145933" x="9688513" y="4041775"/>
          <p14:tracePt t="145958" x="9675813" y="4041775"/>
          <p14:tracePt t="145966" x="9663113" y="4041775"/>
          <p14:tracePt t="145990" x="9650413" y="4041775"/>
          <p14:tracePt t="146006" x="9637713" y="4041775"/>
          <p14:tracePt t="146016" x="9637713" y="4054475"/>
          <p14:tracePt t="146033" x="9626600" y="4054475"/>
          <p14:tracePt t="147654" x="9613900" y="4054475"/>
          <p14:tracePt t="147662" x="9575800" y="4054475"/>
          <p14:tracePt t="147670" x="9537700" y="4054475"/>
          <p14:tracePt t="147687" x="9424988" y="3992563"/>
          <p14:tracePt t="147703" x="9301163" y="3929063"/>
          <p14:tracePt t="147720" x="9224963" y="3879850"/>
          <p14:tracePt t="147737" x="9212263" y="3867150"/>
          <p14:tracePt t="148318" x="9224963" y="3867150"/>
          <p14:tracePt t="148334" x="9224963" y="3854450"/>
          <p14:tracePt t="148342" x="9224963" y="3829050"/>
          <p14:tracePt t="148355" x="9224963" y="3767138"/>
          <p14:tracePt t="148358" x="9212263" y="3654425"/>
          <p14:tracePt t="148373" x="9150350" y="3541713"/>
          <p14:tracePt t="148375" x="9088438" y="3429000"/>
          <p14:tracePt t="148389" x="8912225" y="3254375"/>
          <p14:tracePt t="148406" x="8686800" y="3090863"/>
          <p14:tracePt t="148422" x="8399463" y="2941638"/>
          <p14:tracePt t="148439" x="8099425" y="2803525"/>
          <p14:tracePt t="148455" x="7823200" y="2690813"/>
          <p14:tracePt t="148472" x="7597775" y="2616200"/>
          <p14:tracePt t="148489" x="7385050" y="2590800"/>
          <p14:tracePt t="148506" x="7172325" y="2578100"/>
          <p14:tracePt t="148523" x="6997700" y="2578100"/>
          <p14:tracePt t="148526" x="6934200" y="2578100"/>
          <p14:tracePt t="148539" x="6872288" y="2578100"/>
          <p14:tracePt t="148542" x="6797675" y="2578100"/>
          <p14:tracePt t="148556" x="6721475" y="2578100"/>
          <p14:tracePt t="148558" x="6634163" y="2603500"/>
          <p14:tracePt t="148574" x="6483350" y="2652713"/>
          <p14:tracePt t="148590" x="6283325" y="2703513"/>
          <p14:tracePt t="148606" x="6108700" y="2765425"/>
          <p14:tracePt t="148623" x="5932488" y="2865438"/>
          <p14:tracePt t="148639" x="5745163" y="2990850"/>
          <p14:tracePt t="148656" x="5583238" y="3116263"/>
          <p14:tracePt t="148673" x="5470525" y="3278188"/>
          <p14:tracePt t="148690" x="5394325" y="3416300"/>
          <p14:tracePt t="148706" x="5332413" y="3603625"/>
          <p14:tracePt t="148710" x="5319713" y="3667125"/>
          <p14:tracePt t="148724" x="5319713" y="3741738"/>
          <p14:tracePt t="148726" x="5307013" y="3779838"/>
          <p14:tracePt t="148740" x="5294313" y="3803650"/>
          <p14:tracePt t="148742" x="5294313" y="3841750"/>
          <p14:tracePt t="148757" x="5294313" y="3892550"/>
          <p14:tracePt t="148774" x="5307013" y="3954463"/>
          <p14:tracePt t="148790" x="5345113" y="4005263"/>
          <p14:tracePt t="148806" x="5432425" y="4067175"/>
          <p14:tracePt t="148823" x="5583238" y="4141788"/>
          <p14:tracePt t="148840" x="5795963" y="4179888"/>
          <p14:tracePt t="148856" x="6070600" y="4205288"/>
          <p14:tracePt t="148873" x="6370638" y="4205288"/>
          <p14:tracePt t="148890" x="6659563" y="4205288"/>
          <p14:tracePt t="148907" x="6934200" y="4129088"/>
          <p14:tracePt t="148910" x="7072313" y="4079875"/>
          <p14:tracePt t="148924" x="7185025" y="4041775"/>
          <p14:tracePt t="148927" x="7310438" y="4017963"/>
          <p14:tracePt t="148941" x="7497763" y="3967163"/>
          <p14:tracePt t="148958" x="7635875" y="3941763"/>
          <p14:tracePt t="148975" x="7697788" y="3929063"/>
          <p14:tracePt t="148989" x="7710488" y="3916363"/>
          <p14:tracePt t="149006" x="7723188" y="3916363"/>
          <p14:tracePt t="149358" x="7735888" y="3916363"/>
          <p14:tracePt t="149366" x="7773988" y="3905250"/>
          <p14:tracePt t="149375" x="7910513" y="3841750"/>
          <p14:tracePt t="149392" x="8548688" y="3629025"/>
          <p14:tracePt t="149408" x="9337675" y="3490913"/>
          <p14:tracePt t="149424" x="9863138" y="3403600"/>
          <p14:tracePt t="149442" x="10164763" y="3341688"/>
          <p14:tracePt t="149458" x="10401300" y="3316288"/>
          <p14:tracePt t="149476" x="10564813" y="3303588"/>
          <p14:tracePt t="149478" x="10614025" y="3303588"/>
          <p14:tracePt t="149492" x="10652125" y="3303588"/>
          <p14:tracePt t="149494" x="10677525" y="3303588"/>
          <p14:tracePt t="149606" x="10677525" y="3278188"/>
          <p14:tracePt t="149614" x="10677525" y="3254375"/>
          <p14:tracePt t="149625" x="10677525" y="3216275"/>
          <p14:tracePt t="149642" x="10626725" y="3116263"/>
          <p14:tracePt t="149659" x="10564813" y="3016250"/>
          <p14:tracePt t="149662" x="10526713" y="2978150"/>
          <p14:tracePt t="149676" x="10490200" y="2928938"/>
          <p14:tracePt t="149678" x="10439400" y="2890838"/>
          <p14:tracePt t="149693" x="10390188" y="2852738"/>
          <p14:tracePt t="149695" x="10313988" y="2816225"/>
          <p14:tracePt t="149707" x="10252075" y="2765425"/>
          <p14:tracePt t="149709" x="10177463" y="2728913"/>
          <p14:tracePt t="149724" x="10039350" y="2652713"/>
          <p14:tracePt t="149741" x="9952038" y="2616200"/>
          <p14:tracePt t="149758" x="9888538" y="2578100"/>
          <p14:tracePt t="149774" x="9839325" y="2540000"/>
          <p14:tracePt t="149791" x="9801225" y="2490788"/>
          <p14:tracePt t="149807" x="9750425" y="2439988"/>
          <p14:tracePt t="149824" x="9739313" y="2427288"/>
          <p14:tracePt t="149841" x="9701213" y="2403475"/>
          <p14:tracePt t="149858" x="9688513" y="2390775"/>
          <p14:tracePt t="149875" x="9675813" y="2378075"/>
          <p14:tracePt t="149876" x="9663113" y="2365375"/>
          <p14:tracePt t="149891" x="9637713" y="2352675"/>
          <p14:tracePt t="149893" x="9626600" y="2339975"/>
          <p14:tracePt t="149908" x="9575800" y="2314575"/>
          <p14:tracePt t="149925" x="9501188" y="2290763"/>
          <p14:tracePt t="149942" x="9401175" y="2265363"/>
          <p14:tracePt t="149958" x="9263063" y="2239963"/>
          <p14:tracePt t="149975" x="9124950" y="2239963"/>
          <p14:tracePt t="149991" x="8975725" y="2239963"/>
          <p14:tracePt t="150008" x="8812213" y="2239963"/>
          <p14:tracePt t="150025" x="8661400" y="2239963"/>
          <p14:tracePt t="150042" x="8486775" y="2239963"/>
          <p14:tracePt t="150058" x="8324850" y="2239963"/>
          <p14:tracePt t="150077" x="8161338" y="2290763"/>
          <p14:tracePt t="150079" x="8074025" y="2314575"/>
          <p14:tracePt t="150094" x="7923213" y="2390775"/>
          <p14:tracePt t="150110" x="7835900" y="2427288"/>
          <p14:tracePt t="150127" x="7810500" y="2439988"/>
          <p14:tracePt t="150144" x="7785100" y="2452688"/>
          <p14:tracePt t="150222" x="7773988" y="2452688"/>
          <p14:tracePt t="150238" x="7761288" y="2465388"/>
          <p14:tracePt t="150254" x="7748588" y="2490788"/>
          <p14:tracePt t="150262" x="7723188" y="2527300"/>
          <p14:tracePt t="150278" x="7697788" y="2652713"/>
          <p14:tracePt t="150294" x="7661275" y="2765425"/>
          <p14:tracePt t="150311" x="7635875" y="2865438"/>
          <p14:tracePt t="150327" x="7610475" y="2965450"/>
          <p14:tracePt t="150344" x="7585075" y="3078163"/>
          <p14:tracePt t="150361" x="7561263" y="3154363"/>
          <p14:tracePt t="150378" x="7548563" y="3267075"/>
          <p14:tracePt t="150394" x="7523163" y="3390900"/>
          <p14:tracePt t="150411" x="7485063" y="3529013"/>
          <p14:tracePt t="150414" x="7472363" y="3603625"/>
          <p14:tracePt t="150428" x="7459663" y="3667125"/>
          <p14:tracePt t="150431" x="7448550" y="3741738"/>
          <p14:tracePt t="150445" x="7448550" y="3841750"/>
          <p14:tracePt t="150462" x="7423150" y="3967163"/>
          <p14:tracePt t="150478" x="7423150" y="4079875"/>
          <p14:tracePt t="150494" x="7423150" y="4192588"/>
          <p14:tracePt t="150512" x="7423150" y="4279900"/>
          <p14:tracePt t="150527" x="7423150" y="4367213"/>
          <p14:tracePt t="150544" x="7423150" y="4454525"/>
          <p14:tracePt t="150561" x="7423150" y="4530725"/>
          <p14:tracePt t="150578" x="7435850" y="4579938"/>
          <p14:tracePt t="150595" x="7448550" y="4630738"/>
          <p14:tracePt t="150597" x="7448550" y="4656138"/>
          <p14:tracePt t="150612" x="7459663" y="4679950"/>
          <p14:tracePt t="150614" x="7472363" y="4705350"/>
          <p14:tracePt t="150629" x="7485063" y="4743450"/>
          <p14:tracePt t="150631" x="7497763" y="4768850"/>
          <p14:tracePt t="150645" x="7523163" y="4818063"/>
          <p14:tracePt t="150662" x="7548563" y="4879975"/>
          <p14:tracePt t="150679" x="7585075" y="4930775"/>
          <p14:tracePt t="150695" x="7648575" y="4981575"/>
          <p14:tracePt t="150711" x="7710488" y="5005388"/>
          <p14:tracePt t="150727" x="7810500" y="5043488"/>
          <p14:tracePt t="150745" x="7961313" y="5068888"/>
          <p14:tracePt t="150762" x="8199438" y="5081588"/>
          <p14:tracePt t="150779" x="8435975" y="5081588"/>
          <p14:tracePt t="150782" x="8537575" y="5081588"/>
          <p14:tracePt t="150794" x="8637588" y="5043488"/>
          <p14:tracePt t="150812" x="8824913" y="4918075"/>
          <p14:tracePt t="150814" x="8912225" y="4843463"/>
          <p14:tracePt t="150830" x="9075738" y="4667250"/>
          <p14:tracePt t="150845" x="9237663" y="4454525"/>
          <p14:tracePt t="150861" x="9337675" y="4241800"/>
          <p14:tracePt t="150878" x="9413875" y="4079875"/>
          <p14:tracePt t="150894" x="9475788" y="3905250"/>
          <p14:tracePt t="150911" x="9525000" y="3729038"/>
          <p14:tracePt t="150927" x="9537700" y="3567113"/>
          <p14:tracePt t="150944" x="9550400" y="3378200"/>
          <p14:tracePt t="150961" x="9550400" y="3228975"/>
          <p14:tracePt t="150978" x="9550400" y="3090863"/>
          <p14:tracePt t="150994" x="9550400" y="2990850"/>
          <p14:tracePt t="151011" x="9537700" y="2878138"/>
          <p14:tracePt t="151013" x="9513888" y="2840038"/>
          <p14:tracePt t="151028" x="9501188" y="2803525"/>
          <p14:tracePt t="151029" x="9475788" y="2752725"/>
          <p14:tracePt t="151045" x="9424988" y="2678113"/>
          <p14:tracePt t="151061" x="9350375" y="2552700"/>
          <p14:tracePt t="151078" x="9288463" y="2465388"/>
          <p14:tracePt t="151094" x="9199563" y="2378075"/>
          <p14:tracePt t="151111" x="9099550" y="2252663"/>
          <p14:tracePt t="151128" x="8975725" y="2165350"/>
          <p14:tracePt t="151145" x="8886825" y="2101850"/>
          <p14:tracePt t="151162" x="8786813" y="2039938"/>
          <p14:tracePt t="151178" x="8674100" y="1989138"/>
          <p14:tracePt t="151195" x="8537575" y="1978025"/>
          <p14:tracePt t="151197" x="8474075" y="1965325"/>
          <p14:tracePt t="151212" x="8399463" y="1952625"/>
          <p14:tracePt t="151213" x="8348663" y="1939925"/>
          <p14:tracePt t="151228" x="8223250" y="1939925"/>
          <p14:tracePt t="151245" x="8123238" y="1939925"/>
          <p14:tracePt t="151262" x="7999413" y="1939925"/>
          <p14:tracePt t="151278" x="7923213" y="1939925"/>
          <p14:tracePt t="151296" x="7861300" y="1939925"/>
          <p14:tracePt t="151313" x="7810500" y="1939925"/>
          <p14:tracePt t="151330" x="7748588" y="1978025"/>
          <p14:tracePt t="151347" x="7685088" y="2014538"/>
          <p14:tracePt t="151350" x="7661275" y="2027238"/>
          <p14:tracePt t="151363" x="7648575" y="2052638"/>
          <p14:tracePt t="151366" x="7623175" y="2065338"/>
          <p14:tracePt t="151381" x="7597775" y="2078038"/>
          <p14:tracePt t="151383" x="7597775" y="2101850"/>
          <p14:tracePt t="151398" x="7572375" y="2139950"/>
          <p14:tracePt t="151414" x="7535863" y="2201863"/>
          <p14:tracePt t="151430" x="7523163" y="2265363"/>
          <p14:tracePt t="151447" x="7497763" y="2327275"/>
          <p14:tracePt t="151464" x="7485063" y="2414588"/>
          <p14:tracePt t="151480" x="7459663" y="2490788"/>
          <p14:tracePt t="151496" x="7459663" y="2565400"/>
          <p14:tracePt t="151513" x="7459663" y="2640013"/>
          <p14:tracePt t="151531" x="7459663" y="2703513"/>
          <p14:tracePt t="151534" x="7459663" y="2728913"/>
          <p14:tracePt t="151547" x="7459663" y="2765425"/>
          <p14:tracePt t="151550" x="7459663" y="2803525"/>
          <p14:tracePt t="151564" x="7459663" y="2828925"/>
          <p14:tracePt t="151566" x="7459663" y="2852738"/>
          <p14:tracePt t="151581" x="7459663" y="2903538"/>
          <p14:tracePt t="151598" x="7459663" y="2952750"/>
          <p14:tracePt t="151614" x="7459663" y="2978150"/>
          <p14:tracePt t="151631" x="7459663" y="3016250"/>
          <p14:tracePt t="151647" x="7459663" y="3041650"/>
          <p14:tracePt t="151670" x="7459663" y="3054350"/>
          <p14:tracePt t="151681" x="7472363" y="3065463"/>
          <p14:tracePt t="151698" x="7497763" y="3090863"/>
          <p14:tracePt t="151714" x="7523163" y="3103563"/>
          <p14:tracePt t="151731" x="7561263" y="3128963"/>
          <p14:tracePt t="151734" x="7585075" y="3141663"/>
          <p14:tracePt t="151748" x="7623175" y="3141663"/>
          <p14:tracePt t="151750" x="7648575" y="3141663"/>
          <p14:tracePt t="151765" x="7673975" y="3154363"/>
          <p14:tracePt t="151782" x="7685088" y="3154363"/>
          <p14:tracePt t="151806" x="7697788" y="3154363"/>
          <p14:tracePt t="152190" x="7710488" y="3154363"/>
          <p14:tracePt t="152198" x="7748588" y="3154363"/>
          <p14:tracePt t="152206" x="7785100" y="3154363"/>
          <p14:tracePt t="152215" x="7835900" y="3154363"/>
          <p14:tracePt t="152231" x="7923213" y="3154363"/>
          <p14:tracePt t="152248" x="7974013" y="3141663"/>
          <p14:tracePt t="152266" x="7999413" y="3141663"/>
          <p14:tracePt t="152283" x="8048625" y="3128963"/>
          <p14:tracePt t="152286" x="8061325" y="3128963"/>
          <p14:tracePt t="152550" x="8074025" y="3128963"/>
          <p14:tracePt t="152558" x="8099425" y="3128963"/>
          <p14:tracePt t="152566" x="8174038" y="3128963"/>
          <p14:tracePt t="152584" x="8424863" y="3141663"/>
          <p14:tracePt t="152599" x="8637588" y="3141663"/>
          <p14:tracePt t="152616" x="8763000" y="3165475"/>
          <p14:tracePt t="152633" x="8812213" y="3165475"/>
          <p14:tracePt t="152650" x="8863013" y="3165475"/>
          <p14:tracePt t="152653" x="8874125" y="3165475"/>
          <p14:tracePt t="152667" x="8886825" y="3165475"/>
          <p14:tracePt t="152669" x="8912225" y="3165475"/>
          <p14:tracePt t="152684" x="8937625" y="3165475"/>
          <p14:tracePt t="152686" x="8963025" y="3154363"/>
          <p14:tracePt t="152700" x="8975725" y="3141663"/>
          <p14:tracePt t="152702" x="9012238" y="3128963"/>
          <p14:tracePt t="152717" x="9050338" y="3116263"/>
          <p14:tracePt t="152734" x="9088438" y="3090863"/>
          <p14:tracePt t="152750" x="9124950" y="3090863"/>
          <p14:tracePt t="152767" x="9175750" y="3065463"/>
          <p14:tracePt t="152784" x="9224963" y="3041650"/>
          <p14:tracePt t="152800" x="9250363" y="3028950"/>
          <p14:tracePt t="152817" x="9275763" y="2990850"/>
          <p14:tracePt t="152834" x="9288463" y="2978150"/>
          <p14:tracePt t="152851" x="9324975" y="2952750"/>
          <p14:tracePt t="152853" x="9337675" y="2941638"/>
          <p14:tracePt t="152867" x="9337675" y="2928938"/>
          <p14:tracePt t="152870" x="9350375" y="2928938"/>
          <p14:tracePt t="153582" x="9375775" y="2916238"/>
          <p14:tracePt t="153590" x="9413875" y="2890838"/>
          <p14:tracePt t="153603" x="9488488" y="2865438"/>
          <p14:tracePt t="153605" x="9537700" y="2852738"/>
          <p14:tracePt t="153619" x="9563100" y="2828925"/>
          <p14:tracePt t="153622" x="9601200" y="2816225"/>
          <p14:tracePt t="153636" x="9626600" y="2816225"/>
          <p14:tracePt t="153638" x="9637713" y="2803525"/>
          <p14:tracePt t="153653" x="9663113" y="2790825"/>
          <p14:tracePt t="153670" x="9675813" y="2790825"/>
          <p14:tracePt t="153686" x="9688513" y="2790825"/>
          <p14:tracePt t="154582" x="9688513" y="2765425"/>
          <p14:tracePt t="154590" x="9688513" y="2752725"/>
          <p14:tracePt t="154605" x="9688513" y="2740025"/>
          <p14:tracePt t="154622" x="9688513" y="2728913"/>
          <p14:tracePt t="154638" x="9688513" y="2716213"/>
          <p14:tracePt t="155054" x="9675813" y="2740025"/>
          <p14:tracePt t="155062" x="9650413" y="2778125"/>
          <p14:tracePt t="155072" x="9650413" y="2803525"/>
          <p14:tracePt t="155090" x="9613900" y="2852738"/>
          <p14:tracePt t="155106" x="9588500" y="2903538"/>
          <p14:tracePt t="155109" x="9575800" y="2941638"/>
          <p14:tracePt t="155123" x="9563100" y="2965450"/>
          <p14:tracePt t="155126" x="9550400" y="2965450"/>
          <p14:tracePt t="155142" x="9550400" y="2978150"/>
          <p14:tracePt t="155157" x="9550400" y="2990850"/>
          <p14:tracePt t="155174" x="9537700" y="3003550"/>
          <p14:tracePt t="156174" x="9525000" y="3003550"/>
          <p14:tracePt t="156182" x="9513888" y="2990850"/>
          <p14:tracePt t="156192" x="9488488" y="2965450"/>
          <p14:tracePt t="156209" x="9450388" y="2916238"/>
          <p14:tracePt t="156226" x="9424988" y="2878138"/>
          <p14:tracePt t="156242" x="9401175" y="2865438"/>
          <p14:tracePt t="156245" x="9401175" y="2852738"/>
          <p14:tracePt t="156294" x="9388475" y="2852738"/>
          <p14:tracePt t="156454" x="9363075" y="2840038"/>
          <p14:tracePt t="156462" x="9324975" y="2803525"/>
          <p14:tracePt t="156477" x="9150350" y="2740025"/>
          <p14:tracePt t="156494" x="8950325" y="2678113"/>
          <p14:tracePt t="156510" x="8824913" y="2627313"/>
          <p14:tracePt t="156527" x="8750300" y="2603500"/>
          <p14:tracePt t="156543" x="8686800" y="2578100"/>
          <p14:tracePt t="156560" x="8637588" y="2552700"/>
          <p14:tracePt t="156576" x="8586788" y="2540000"/>
          <p14:tracePt t="156594" x="8561388" y="2527300"/>
          <p14:tracePt t="156611" x="8537575" y="2516188"/>
          <p14:tracePt t="156686" x="8524875" y="2516188"/>
          <p14:tracePt t="156693" x="8512175" y="2516188"/>
          <p14:tracePt t="156702" x="8499475" y="2516188"/>
          <p14:tracePt t="156710" x="8461375" y="2516188"/>
          <p14:tracePt t="156727" x="8361363" y="2516188"/>
          <p14:tracePt t="156743" x="8248650" y="2516188"/>
          <p14:tracePt t="156761" x="8161338" y="2516188"/>
          <p14:tracePt t="156778" x="8110538" y="2516188"/>
          <p14:tracePt t="156794" x="8074025" y="2516188"/>
          <p14:tracePt t="156812" x="8048625" y="2516188"/>
          <p14:tracePt t="156828" x="8035925" y="2516188"/>
          <p14:tracePt t="156844" x="8023225" y="2516188"/>
          <p14:tracePt t="156847" x="8010525" y="2516188"/>
          <p14:tracePt t="156859" x="7999413" y="2516188"/>
          <p14:tracePt t="156876" x="7974013" y="2527300"/>
          <p14:tracePt t="156892" x="7961313" y="2527300"/>
          <p14:tracePt t="157685" x="7961313" y="2552700"/>
          <p14:tracePt t="157693" x="7961313" y="2590800"/>
          <p14:tracePt t="157700" x="7974013" y="2627313"/>
          <p14:tracePt t="157712" x="7999413" y="2665413"/>
          <p14:tracePt t="157728" x="8010525" y="2716213"/>
          <p14:tracePt t="157744" x="8023225" y="2740025"/>
          <p14:tracePt t="157761" x="8023225" y="2752725"/>
          <p14:tracePt t="157822" x="8035925" y="2765425"/>
          <p14:tracePt t="157830" x="8061325" y="2790825"/>
          <p14:tracePt t="157841" x="8074025" y="2840038"/>
          <p14:tracePt t="157863" x="8174038" y="2952750"/>
          <p14:tracePt t="157879" x="8186738" y="3003550"/>
          <p14:tracePt t="157895" x="8223250" y="3054350"/>
          <p14:tracePt t="157912" x="8248650" y="3090863"/>
          <p14:tracePt t="157929" x="8248650" y="3103563"/>
          <p14:tracePt t="158029" x="8261350" y="3116263"/>
          <p14:tracePt t="158038" x="8274050" y="3128963"/>
          <p14:tracePt t="158046" x="8299450" y="3141663"/>
          <p14:tracePt t="158062" x="8324850" y="3178175"/>
          <p14:tracePt t="158079" x="8348663" y="3203575"/>
          <p14:tracePt t="158096" x="8386763" y="3241675"/>
          <p14:tracePt t="158112" x="8412163" y="3278188"/>
          <p14:tracePt t="158129" x="8448675" y="3303588"/>
          <p14:tracePt t="158146" x="8474075" y="3341688"/>
          <p14:tracePt t="158163" x="8499475" y="3378200"/>
          <p14:tracePt t="158164" x="8499475" y="3390900"/>
          <p14:tracePt t="158180" x="8512175" y="3390900"/>
          <p14:tracePt t="158181" x="8512175" y="3403600"/>
          <p14:tracePt t="158197" x="8512175" y="3416300"/>
          <p14:tracePt t="158213" x="8524875" y="3429000"/>
          <p14:tracePt t="158230" x="8524875" y="3454400"/>
          <p14:tracePt t="158246" x="8537575" y="3503613"/>
          <p14:tracePt t="158263" x="8537575" y="3554413"/>
          <p14:tracePt t="158280" x="8537575" y="3590925"/>
          <p14:tracePt t="158297" x="8561388" y="3641725"/>
          <p14:tracePt t="158313" x="8561388" y="3703638"/>
          <p14:tracePt t="158330" x="8561388" y="3754438"/>
          <p14:tracePt t="158346" x="8574088" y="3803650"/>
          <p14:tracePt t="158348" x="8574088" y="3829050"/>
          <p14:tracePt t="158363" x="8574088" y="3867150"/>
          <p14:tracePt t="158380" x="8574088" y="3879850"/>
          <p14:tracePt t="158551" x="8586788" y="3892550"/>
          <p14:tracePt t="158561" x="8599488" y="3905250"/>
          <p14:tracePt t="158569" x="8624888" y="3929063"/>
          <p14:tracePt t="158582" x="8661400" y="3929063"/>
          <p14:tracePt t="158597" x="8674100" y="3929063"/>
          <p14:tracePt t="158614" x="8686800" y="3929063"/>
          <p14:tracePt t="158631" x="8699500" y="3929063"/>
          <p14:tracePt t="158838" x="8699500" y="3941763"/>
          <p14:tracePt t="158862" x="8686800" y="3954463"/>
          <p14:tracePt t="158870" x="8686800" y="3967163"/>
          <p14:tracePt t="158883" x="8674100" y="3967163"/>
          <p14:tracePt t="158885" x="8661400" y="3967163"/>
          <p14:tracePt t="158900" x="8650288" y="3967163"/>
          <p14:tracePt t="158903" x="8650288" y="3979863"/>
          <p14:tracePt t="158918" x="8624888" y="3979863"/>
          <p14:tracePt t="158934" x="8612188" y="3992563"/>
          <p14:tracePt t="158950" x="8586788" y="4005263"/>
          <p14:tracePt t="158966" x="8486775" y="4029075"/>
          <p14:tracePt t="158983" x="8199438" y="4067175"/>
          <p14:tracePt t="158999" x="7823200" y="4105275"/>
          <p14:tracePt t="159016" x="7535863" y="4105275"/>
          <p14:tracePt t="159033" x="7372350" y="4105275"/>
          <p14:tracePt t="159050" x="7272338" y="4129088"/>
          <p14:tracePt t="159067" x="7259638" y="4129088"/>
          <p14:tracePt t="159646" x="7310438" y="4129088"/>
          <p14:tracePt t="159653" x="7397750" y="4129088"/>
          <p14:tracePt t="159670" x="7523163" y="4129088"/>
          <p14:tracePt t="159685" x="7597775" y="4141788"/>
          <p14:tracePt t="159702" x="7710488" y="4154488"/>
          <p14:tracePt t="159718" x="7848600" y="4154488"/>
          <p14:tracePt t="159736" x="7999413" y="4154488"/>
          <p14:tracePt t="159751" x="8161338" y="4154488"/>
          <p14:tracePt t="159768" x="8299450" y="4179888"/>
          <p14:tracePt t="159785" x="8448675" y="4192588"/>
          <p14:tracePt t="159802" x="8637588" y="4205288"/>
          <p14:tracePt t="159805" x="8699500" y="4205288"/>
          <p14:tracePt t="159819" x="8774113" y="4205288"/>
          <p14:tracePt t="159823" x="8824913" y="4205288"/>
          <p14:tracePt t="159836" x="8863013" y="4205288"/>
          <p14:tracePt t="159838" x="8886825" y="4217988"/>
          <p14:tracePt t="159853" x="8912225" y="4217988"/>
          <p14:tracePt t="159855" x="8924925" y="4217988"/>
          <p14:tracePt t="159886" x="8937625" y="4217988"/>
          <p14:tracePt t="159894" x="8950325" y="4217988"/>
          <p14:tracePt t="160518" x="8963025" y="4217988"/>
          <p14:tracePt t="160542" x="8975725" y="4217988"/>
          <p14:tracePt t="160558" x="8986838" y="4205288"/>
          <p14:tracePt t="160565" x="9037638" y="4192588"/>
          <p14:tracePt t="160574" x="9112250" y="4154488"/>
          <p14:tracePt t="160588" x="9224963" y="4092575"/>
          <p14:tracePt t="160590" x="9324975" y="4054475"/>
          <p14:tracePt t="160605" x="9450388" y="4017963"/>
          <p14:tracePt t="160622" x="9501188" y="3979863"/>
          <p14:tracePt t="160638" x="9537700" y="3954463"/>
          <p14:tracePt t="161470" x="9525000" y="3954463"/>
          <p14:tracePt t="161478" x="9513888" y="3954463"/>
          <p14:tracePt t="161489" x="9501188" y="3954463"/>
          <p14:tracePt t="161506" x="9450388" y="4005263"/>
          <p14:tracePt t="161510" x="9424988" y="4054475"/>
          <p14:tracePt t="161523" x="9375775" y="4141788"/>
          <p14:tracePt t="161526" x="9312275" y="4230688"/>
          <p14:tracePt t="161540" x="9288463" y="4279900"/>
          <p14:tracePt t="161542" x="9250363" y="4341813"/>
          <p14:tracePt t="161557" x="9212263" y="4405313"/>
          <p14:tracePt t="161574" x="9199563" y="4418013"/>
          <p14:tracePt t="161590" x="9188450" y="4430713"/>
          <p14:tracePt t="161646" x="9175750" y="4443413"/>
          <p14:tracePt t="161678" x="9163050" y="4443413"/>
          <p14:tracePt t="161702" x="9150350" y="4443413"/>
          <p14:tracePt t="161718" x="9150350" y="4454525"/>
          <p14:tracePt t="161726" x="9137650" y="4454525"/>
          <p14:tracePt t="161750" x="9124950" y="4454525"/>
          <p14:tracePt t="161757" x="9112250" y="4454525"/>
          <p14:tracePt t="161773" x="9112250" y="4467225"/>
          <p14:tracePt t="161789" x="9099550" y="4467225"/>
          <p14:tracePt t="161813" x="9099550" y="4479925"/>
          <p14:tracePt t="161822" x="9088438" y="4479925"/>
          <p14:tracePt t="161845" x="9075738" y="4479925"/>
          <p14:tracePt t="161870" x="9063038" y="4479925"/>
          <p14:tracePt t="161894" x="9050338" y="4492625"/>
          <p14:tracePt t="161926" x="9037638" y="4492625"/>
          <p14:tracePt t="161950" x="9024938" y="4492625"/>
          <p14:tracePt t="161957" x="9012238" y="4505325"/>
          <p14:tracePt t="161982" x="8986838" y="4505325"/>
          <p14:tracePt t="161990" x="8937625" y="4518025"/>
          <p14:tracePt t="161998" x="8850313" y="4530725"/>
          <p14:tracePt t="162007" x="8763000" y="4530725"/>
          <p14:tracePt t="162024" x="8586788" y="4554538"/>
          <p14:tracePt t="162042" x="8486775" y="4554538"/>
          <p14:tracePt t="162058" x="8424863" y="4554538"/>
          <p14:tracePt t="162075" x="8348663" y="4579938"/>
          <p14:tracePt t="162077" x="8312150" y="4579938"/>
          <p14:tracePt t="162092" x="8286750" y="4592638"/>
          <p14:tracePt t="162094" x="8261350" y="4592638"/>
          <p14:tracePt t="162108" x="8235950" y="4592638"/>
          <p14:tracePt t="162110" x="8212138" y="4605338"/>
          <p14:tracePt t="162126" x="8174038" y="4618038"/>
          <p14:tracePt t="162142" x="8148638" y="4630738"/>
          <p14:tracePt t="162158" x="8135938" y="4630738"/>
          <p14:tracePt t="162438" x="8123238" y="4630738"/>
          <p14:tracePt t="162462" x="8110538" y="4630738"/>
          <p14:tracePt t="162470" x="8110538" y="4643438"/>
          <p14:tracePt t="162478" x="8099425" y="4643438"/>
          <p14:tracePt t="162518" x="8086725" y="4656138"/>
          <p14:tracePt t="162525" x="8061325" y="4667250"/>
          <p14:tracePt t="162533" x="8010525" y="4692650"/>
          <p14:tracePt t="162542" x="7948613" y="4730750"/>
          <p14:tracePt t="162557" x="7897813" y="4768850"/>
          <p14:tracePt t="162574" x="7874000" y="4792663"/>
          <p14:tracePt t="162591" x="7848600" y="4805363"/>
          <p14:tracePt t="162726" x="7835900" y="4818063"/>
          <p14:tracePt t="162733" x="7835900" y="4830763"/>
          <p14:tracePt t="162743" x="7823200" y="4856163"/>
          <p14:tracePt t="162759" x="7797800" y="4918075"/>
          <p14:tracePt t="162776" x="7797800" y="4956175"/>
          <p14:tracePt t="162793" x="7797800" y="4968875"/>
          <p14:tracePt t="162810" x="7797800" y="5005388"/>
          <p14:tracePt t="162826" x="7797800" y="5018088"/>
          <p14:tracePt t="162830" x="7797800" y="5030788"/>
          <p14:tracePt t="162844" x="7785100" y="5056188"/>
          <p14:tracePt t="162846" x="7773988" y="5056188"/>
          <p14:tracePt t="162861" x="7773988" y="5068888"/>
          <p14:tracePt t="163038" x="7773988" y="5081588"/>
          <p14:tracePt t="163054" x="7797800" y="5105400"/>
          <p14:tracePt t="163062" x="7810500" y="5118100"/>
          <p14:tracePt t="163078" x="7835900" y="5130800"/>
          <p14:tracePt t="163094" x="7848600" y="5143500"/>
          <p14:tracePt t="163111" x="7874000" y="5156200"/>
          <p14:tracePt t="163127" x="7886700" y="5168900"/>
          <p14:tracePt t="163143" x="7897813" y="5168900"/>
          <p14:tracePt t="163161" x="7923213" y="5168900"/>
          <p14:tracePt t="163178" x="7935913" y="5181600"/>
          <p14:tracePt t="163194" x="7948613" y="5181600"/>
          <p14:tracePt t="163211" x="7961313" y="5181600"/>
          <p14:tracePt t="163215" x="7974013" y="5181600"/>
          <p14:tracePt t="163230" x="7986713" y="5181600"/>
          <p14:tracePt t="163245" x="7999413" y="5181600"/>
          <p14:tracePt t="163262" x="8023225" y="5181600"/>
          <p14:tracePt t="163278" x="8048625" y="5181600"/>
          <p14:tracePt t="163294" x="8086725" y="5181600"/>
          <p14:tracePt t="163311" x="8135938" y="5168900"/>
          <p14:tracePt t="163327" x="8212138" y="5143500"/>
          <p14:tracePt t="163344" x="8299450" y="5105400"/>
          <p14:tracePt t="163361" x="8348663" y="5068888"/>
          <p14:tracePt t="163378" x="8461375" y="5005388"/>
          <p14:tracePt t="163394" x="8586788" y="4930775"/>
          <p14:tracePt t="163412" x="8712200" y="4843463"/>
          <p14:tracePt t="163414" x="8799513" y="4792663"/>
          <p14:tracePt t="163428" x="8850313" y="4743450"/>
          <p14:tracePt t="163431" x="8886825" y="4692650"/>
          <p14:tracePt t="163445" x="8950325" y="4618038"/>
          <p14:tracePt t="163462" x="8975725" y="4543425"/>
          <p14:tracePt t="163478" x="8975725" y="4530725"/>
          <p14:tracePt t="163558" x="8975725" y="4518025"/>
          <p14:tracePt t="163566" x="8963025" y="4492625"/>
          <p14:tracePt t="163578" x="8924925" y="4454525"/>
          <p14:tracePt t="163582" x="8863013" y="4405313"/>
          <p14:tracePt t="163595" x="8824913" y="4367213"/>
          <p14:tracePt t="163597" x="8786813" y="4341813"/>
          <p14:tracePt t="163612" x="8750300" y="4305300"/>
          <p14:tracePt t="163614" x="8712200" y="4292600"/>
          <p14:tracePt t="163629" x="8612188" y="4230688"/>
          <p14:tracePt t="163645" x="8474075" y="4167188"/>
          <p14:tracePt t="163661" x="8299450" y="4092575"/>
          <p14:tracePt t="163677" x="8110538" y="4041775"/>
          <p14:tracePt t="163694" x="7948613" y="3992563"/>
          <p14:tracePt t="163711" x="7785100" y="3967163"/>
          <p14:tracePt t="163727" x="7685088" y="3954463"/>
          <p14:tracePt t="163744" x="7635875" y="3954463"/>
          <p14:tracePt t="163797" x="7623175" y="3954463"/>
          <p14:tracePt t="163814" x="7610475" y="3954463"/>
          <p14:tracePt t="163821" x="7597775" y="3954463"/>
          <p14:tracePt t="163838" x="7585075" y="3954463"/>
          <p14:tracePt t="163894" x="7572375" y="3967163"/>
          <p14:tracePt t="163902" x="7535863" y="4041775"/>
          <p14:tracePt t="163912" x="7497763" y="4129088"/>
          <p14:tracePt t="163929" x="7435850" y="4318000"/>
          <p14:tracePt t="163946" x="7397750" y="4467225"/>
          <p14:tracePt t="163949" x="7385050" y="4554538"/>
          <p14:tracePt t="163963" x="7372350" y="4630738"/>
          <p14:tracePt t="163965" x="7372350" y="4692650"/>
          <p14:tracePt t="163980" x="7372350" y="4743450"/>
          <p14:tracePt t="163982" x="7372350" y="4792663"/>
          <p14:tracePt t="163997" x="7372350" y="4818063"/>
          <p14:tracePt t="163999" x="7372350" y="4843463"/>
          <p14:tracePt t="164014" x="7372350" y="4918075"/>
          <p14:tracePt t="164030" x="7372350" y="4968875"/>
          <p14:tracePt t="164046" x="7385050" y="5018088"/>
          <p14:tracePt t="164063" x="7423150" y="5056188"/>
          <p14:tracePt t="164079" x="7472363" y="5105400"/>
          <p14:tracePt t="164096" x="7535863" y="5156200"/>
          <p14:tracePt t="164113" x="7610475" y="5205413"/>
          <p14:tracePt t="164130" x="7697788" y="5256213"/>
          <p14:tracePt t="164147" x="7735888" y="5256213"/>
          <p14:tracePt t="164150" x="7761288" y="5268913"/>
          <p14:tracePt t="164164" x="7773988" y="5281613"/>
          <p14:tracePt t="164166" x="7797800" y="5281613"/>
          <p14:tracePt t="164181" x="7823200" y="5281613"/>
          <p14:tracePt t="164183" x="7848600" y="5281613"/>
          <p14:tracePt t="164197" x="7886700" y="5281613"/>
          <p14:tracePt t="164214" x="7935913" y="5281613"/>
          <p14:tracePt t="164230" x="8010525" y="5281613"/>
          <p14:tracePt t="164247" x="8061325" y="5281613"/>
          <p14:tracePt t="164263" x="8099425" y="5268913"/>
          <p14:tracePt t="164280" x="8123238" y="5243513"/>
          <p14:tracePt t="164297" x="8161338" y="5230813"/>
          <p14:tracePt t="164314" x="8212138" y="5194300"/>
          <p14:tracePt t="164331" x="8248650" y="5156200"/>
          <p14:tracePt t="164334" x="8286750" y="5143500"/>
          <p14:tracePt t="164348" x="8312150" y="5118100"/>
          <p14:tracePt t="164350" x="8324850" y="5092700"/>
          <p14:tracePt t="164365" x="8361363" y="5056188"/>
          <p14:tracePt t="164367" x="8386763" y="5005388"/>
          <p14:tracePt t="164381" x="8448675" y="4918075"/>
          <p14:tracePt t="164398" x="8499475" y="4856163"/>
          <p14:tracePt t="164415" x="8537575" y="4792663"/>
          <p14:tracePt t="164431" x="8561388" y="4756150"/>
          <p14:tracePt t="164447" x="8586788" y="4705350"/>
          <p14:tracePt t="164463" x="8612188" y="4656138"/>
          <p14:tracePt t="164481" x="8624888" y="4618038"/>
          <p14:tracePt t="164498" x="8637588" y="4579938"/>
          <p14:tracePt t="164514" x="8637588" y="4567238"/>
          <p14:tracePt t="164518" x="8637588" y="4554538"/>
          <p14:tracePt t="164670" x="8637588" y="4543425"/>
          <p14:tracePt t="164678" x="8599488" y="4530725"/>
          <p14:tracePt t="164686" x="8524875" y="4505325"/>
          <p14:tracePt t="164696" x="8448675" y="4467225"/>
          <p14:tracePt t="164713" x="8361363" y="4443413"/>
          <p14:tracePt t="164729" x="8286750" y="4418013"/>
          <p14:tracePt t="164746" x="8223250" y="4405313"/>
          <p14:tracePt t="164763" x="8148638" y="4392613"/>
          <p14:tracePt t="164764" x="8110538" y="4392613"/>
          <p14:tracePt t="164780" x="8035925" y="4379913"/>
          <p14:tracePt t="164796" x="7935913" y="4379913"/>
          <p14:tracePt t="164813" x="7861300" y="4379913"/>
          <p14:tracePt t="164829" x="7797800" y="4379913"/>
          <p14:tracePt t="164846" x="7761288" y="4379913"/>
          <p14:tracePt t="164864" x="7723188" y="4379913"/>
          <p14:tracePt t="165022" x="7710488" y="4379913"/>
          <p14:tracePt t="165030" x="7685088" y="4379913"/>
          <p14:tracePt t="165038" x="7648575" y="4430713"/>
          <p14:tracePt t="165048" x="7585075" y="4492625"/>
          <p14:tracePt t="165066" x="7485063" y="4643438"/>
          <p14:tracePt t="165082" x="7435850" y="4743450"/>
          <p14:tracePt t="165085" x="7423150" y="4779963"/>
          <p14:tracePt t="165099" x="7410450" y="4805363"/>
          <p14:tracePt t="165102" x="7410450" y="4818063"/>
          <p14:tracePt t="165116" x="7410450" y="4830763"/>
          <p14:tracePt t="165118" x="7410450" y="4856163"/>
          <p14:tracePt t="165142" x="7410450" y="4868863"/>
          <p14:tracePt t="165158" x="7410450" y="4879975"/>
          <p14:tracePt t="165166" x="7410450" y="4892675"/>
          <p14:tracePt t="165183" x="7410450" y="4930775"/>
          <p14:tracePt t="165199" x="7410450" y="4956175"/>
          <p14:tracePt t="165216" x="7423150" y="4968875"/>
          <p14:tracePt t="165232" x="7459663" y="4992688"/>
          <p14:tracePt t="165250" x="7497763" y="5030788"/>
          <p14:tracePt t="165266" x="7561263" y="5068888"/>
          <p14:tracePt t="165269" x="7585075" y="5081588"/>
          <p14:tracePt t="165283" x="7610475" y="5105400"/>
          <p14:tracePt t="165286" x="7648575" y="5118100"/>
          <p14:tracePt t="165300" x="7697788" y="5143500"/>
          <p14:tracePt t="165302" x="7735888" y="5168900"/>
          <p14:tracePt t="165317" x="7823200" y="5205413"/>
          <p14:tracePt t="165334" x="7935913" y="5256213"/>
          <p14:tracePt t="165350" x="8061325" y="5305425"/>
          <p14:tracePt t="165366" x="8174038" y="5330825"/>
          <p14:tracePt t="165383" x="8274050" y="5356225"/>
          <p14:tracePt t="165399" x="8386763" y="5356225"/>
          <p14:tracePt t="165416" x="8486775" y="5356225"/>
          <p14:tracePt t="165433" x="8574088" y="5343525"/>
          <p14:tracePt t="165450" x="8674100" y="5305425"/>
          <p14:tracePt t="165453" x="8724900" y="5294313"/>
          <p14:tracePt t="165467" x="8763000" y="5268913"/>
          <p14:tracePt t="165469" x="8786813" y="5243513"/>
          <p14:tracePt t="165484" x="8812213" y="5218113"/>
          <p14:tracePt t="165486" x="8850313" y="5181600"/>
          <p14:tracePt t="165501" x="8886825" y="5130800"/>
          <p14:tracePt t="165517" x="8937625" y="5056188"/>
          <p14:tracePt t="165534" x="8950325" y="4992688"/>
          <p14:tracePt t="165550" x="8975725" y="4930775"/>
          <p14:tracePt t="165567" x="8975725" y="4868863"/>
          <p14:tracePt t="165583" x="8975725" y="4805363"/>
          <p14:tracePt t="165600" x="8975725" y="4756150"/>
          <p14:tracePt t="165617" x="8975725" y="4705350"/>
          <p14:tracePt t="165634" x="8937625" y="4618038"/>
          <p14:tracePt t="165651" x="8886825" y="4554538"/>
          <p14:tracePt t="165654" x="8850313" y="4530725"/>
          <p14:tracePt t="165668" x="8824913" y="4518025"/>
          <p14:tracePt t="165670" x="8799513" y="4492625"/>
          <p14:tracePt t="165685" x="8699500" y="4454525"/>
          <p14:tracePt t="165701" x="8586788" y="4405313"/>
          <p14:tracePt t="165718" x="8448675" y="4367213"/>
          <p14:tracePt t="165734" x="8335963" y="4354513"/>
          <p14:tracePt t="165751" x="8248650" y="4330700"/>
          <p14:tracePt t="165767" x="8199438" y="4330700"/>
          <p14:tracePt t="165783" x="8148638" y="4330700"/>
          <p14:tracePt t="165801" x="8110538" y="4330700"/>
          <p14:tracePt t="165818" x="8061325" y="4330700"/>
          <p14:tracePt t="165834" x="8010525" y="4330700"/>
          <p14:tracePt t="165837" x="7986713" y="4330700"/>
          <p14:tracePt t="165852" x="7961313" y="4330700"/>
          <p14:tracePt t="165854" x="7935913" y="4330700"/>
          <p14:tracePt t="165868" x="7923213" y="4330700"/>
          <p14:tracePt t="165870" x="7910513" y="4341813"/>
          <p14:tracePt t="165886" x="7886700" y="4354513"/>
          <p14:tracePt t="166910" x="7910513" y="4354513"/>
          <p14:tracePt t="166918" x="7910513" y="4341813"/>
          <p14:tracePt t="166926" x="7923213" y="4341813"/>
          <p14:tracePt t="166998" x="7935913" y="4341813"/>
          <p14:tracePt t="167022" x="7948613" y="4330700"/>
          <p14:tracePt t="167029" x="7961313" y="4305300"/>
          <p14:tracePt t="167037" x="7999413" y="4230688"/>
          <p14:tracePt t="167054" x="8074025" y="4029075"/>
          <p14:tracePt t="167071" x="8135938" y="3892550"/>
          <p14:tracePt t="167087" x="8174038" y="3792538"/>
          <p14:tracePt t="167104" x="8186738" y="3703638"/>
          <p14:tracePt t="167121" x="8212138" y="3603625"/>
          <p14:tracePt t="167138" x="8212138" y="3503613"/>
          <p14:tracePt t="167155" x="8235950" y="3378200"/>
          <p14:tracePt t="167157" x="8235950" y="3328988"/>
          <p14:tracePt t="167172" x="8235950" y="3278188"/>
          <p14:tracePt t="167174" x="8235950" y="3228975"/>
          <p14:tracePt t="167186" x="8235950" y="3190875"/>
          <p14:tracePt t="167203" x="8235950" y="3154363"/>
          <p14:tracePt t="168614" x="8235950" y="3128963"/>
          <p14:tracePt t="168622" x="8235950" y="3078163"/>
          <p14:tracePt t="168631" x="8235950" y="3016250"/>
          <p14:tracePt t="168642" x="8235950" y="2928938"/>
          <p14:tracePt t="168659" x="8235950" y="2828925"/>
          <p14:tracePt t="168662" x="8235950" y="2778125"/>
          <p14:tracePt t="168675" x="8235950" y="2740025"/>
          <p14:tracePt t="168678" x="8235950" y="2703513"/>
          <p14:tracePt t="168690" x="8235950" y="2690813"/>
          <p14:tracePt t="168838" x="8235950" y="2703513"/>
          <p14:tracePt t="168846" x="8235950" y="2752725"/>
          <p14:tracePt t="168859" x="8235950" y="2828925"/>
          <p14:tracePt t="168861" x="8212138" y="2941638"/>
          <p14:tracePt t="168876" x="8199438" y="3028950"/>
          <p14:tracePt t="168878" x="8186738" y="3128963"/>
          <p14:tracePt t="168892" x="8174038" y="3228975"/>
          <p14:tracePt t="168894" x="8174038" y="3316288"/>
          <p14:tracePt t="168910" x="8174038" y="3429000"/>
          <p14:tracePt t="168926" x="8174038" y="3490913"/>
          <p14:tracePt t="168943" x="8174038" y="3516313"/>
          <p14:tracePt t="168959" x="8174038" y="3529013"/>
          <p14:tracePt t="169086" x="8174038" y="3490913"/>
          <p14:tracePt t="169093" x="8174038" y="3454400"/>
          <p14:tracePt t="169110" x="8174038" y="3403600"/>
          <p14:tracePt t="169126" x="8174038" y="3367088"/>
          <p14:tracePt t="169143" x="8174038" y="3316288"/>
          <p14:tracePt t="169160" x="8174038" y="3278188"/>
          <p14:tracePt t="169176" x="8174038" y="3241675"/>
          <p14:tracePt t="169193" x="8174038" y="3216275"/>
          <p14:tracePt t="169806" x="8161338" y="3216275"/>
          <p14:tracePt t="169813" x="8135938" y="3190875"/>
          <p14:tracePt t="169829" x="7948613" y="3016250"/>
          <p14:tracePt t="169845" x="7685088" y="2778125"/>
          <p14:tracePt t="169862" x="7410450" y="2552700"/>
          <p14:tracePt t="169878" x="7197725" y="2427288"/>
          <p14:tracePt t="169894" x="7021513" y="2303463"/>
          <p14:tracePt t="169911" x="6872288" y="2239963"/>
          <p14:tracePt t="169928" x="6759575" y="2178050"/>
          <p14:tracePt t="169945" x="6659563" y="2152650"/>
          <p14:tracePt t="169962" x="6584950" y="2139950"/>
          <p14:tracePt t="169979" x="6534150" y="2139950"/>
          <p14:tracePt t="169981" x="6508750" y="2139950"/>
          <p14:tracePt t="169996" x="6483350" y="2139950"/>
          <p14:tracePt t="169998" x="6446838" y="2139950"/>
          <p14:tracePt t="170013" x="6408738" y="2139950"/>
          <p14:tracePt t="170015" x="6359525" y="2165350"/>
          <p14:tracePt t="170029" x="6270625" y="2201863"/>
          <p14:tracePt t="170046" x="6170613" y="2265363"/>
          <p14:tracePt t="170062" x="6083300" y="2378075"/>
          <p14:tracePt t="170079" x="6008688" y="2465388"/>
          <p14:tracePt t="170095" x="5945188" y="2565400"/>
          <p14:tracePt t="170112" x="5908675" y="2678113"/>
          <p14:tracePt t="170128" x="5857875" y="2816225"/>
          <p14:tracePt t="170145" x="5832475" y="2916238"/>
          <p14:tracePt t="170162" x="5821363" y="3016250"/>
          <p14:tracePt t="170165" x="5808663" y="3054350"/>
          <p14:tracePt t="170179" x="5808663" y="3078163"/>
          <p14:tracePt t="170182" x="5808663" y="3103563"/>
          <p14:tracePt t="170196" x="5795963" y="3116263"/>
          <p14:tracePt t="170198" x="5783263" y="3141663"/>
          <p14:tracePt t="170213" x="5783263" y="3165475"/>
          <p14:tracePt t="170318" x="5821363" y="3165475"/>
          <p14:tracePt t="170326" x="5895975" y="3165475"/>
          <p14:tracePt t="170334" x="6008688" y="3141663"/>
          <p14:tracePt t="170346" x="6170613" y="3090863"/>
          <p14:tracePt t="170349" x="6334125" y="3054350"/>
          <p14:tracePt t="170363" x="6483350" y="3028950"/>
          <p14:tracePt t="170365" x="6646863" y="2978150"/>
          <p14:tracePt t="170380" x="6797675" y="2941638"/>
          <p14:tracePt t="170382" x="6934200" y="2916238"/>
          <p14:tracePt t="170397" x="7172325" y="2865438"/>
          <p14:tracePt t="170414" x="7435850" y="2840038"/>
          <p14:tracePt t="170430" x="7723188" y="2803525"/>
          <p14:tracePt t="170446" x="8023225" y="2790825"/>
          <p14:tracePt t="170463" x="8274050" y="2790825"/>
          <p14:tracePt t="170479" x="8499475" y="2790825"/>
          <p14:tracePt t="170496" x="8661400" y="2803525"/>
          <p14:tracePt t="170513" x="8724900" y="2803525"/>
          <p14:tracePt t="170530" x="8737600" y="2816225"/>
          <p14:tracePt t="170533" x="8750300" y="2816225"/>
          <p14:tracePt t="170678" x="8750300" y="2828925"/>
          <p14:tracePt t="170685" x="8750300" y="2852738"/>
          <p14:tracePt t="170697" x="8750300" y="2890838"/>
          <p14:tracePt t="170714" x="8674100" y="2978150"/>
          <p14:tracePt t="170731" x="8612188" y="3041650"/>
          <p14:tracePt t="170734" x="8574088" y="3078163"/>
          <p14:tracePt t="170748" x="8524875" y="3116263"/>
          <p14:tracePt t="170750" x="8486775" y="3128963"/>
          <p14:tracePt t="170765" x="8435975" y="3141663"/>
          <p14:tracePt t="170781" x="8424863" y="3154363"/>
          <p14:tracePt t="170798" x="8399463" y="3154363"/>
          <p14:tracePt t="170934" x="8399463" y="3128963"/>
          <p14:tracePt t="170957" x="8399463" y="3116263"/>
          <p14:tracePt t="171126" x="8399463" y="3154363"/>
          <p14:tracePt t="171133" x="8399463" y="3178175"/>
          <p14:tracePt t="171149" x="8399463" y="3203575"/>
          <p14:tracePt t="171165" x="8399463" y="3216275"/>
          <p14:tracePt t="172070" x="8412163" y="3216275"/>
          <p14:tracePt t="172084" x="8435975" y="3216275"/>
          <p14:tracePt t="172086" x="8461375" y="3216275"/>
          <p14:tracePt t="172101" x="8474075" y="3216275"/>
          <p14:tracePt t="172118" x="8486775" y="3216275"/>
          <p14:tracePt t="172318" x="8448675" y="3203575"/>
          <p14:tracePt t="172326" x="8312150" y="3178175"/>
          <p14:tracePt t="172334" x="8123238" y="3141663"/>
          <p14:tracePt t="172351" x="7748588" y="3103563"/>
          <p14:tracePt t="172367" x="7497763" y="3078163"/>
          <p14:tracePt t="172384" x="7372350" y="3054350"/>
          <p14:tracePt t="172401" x="7359650" y="3054350"/>
          <p14:tracePt t="172542" x="7385050" y="3054350"/>
          <p14:tracePt t="172550" x="7497763" y="3054350"/>
          <p14:tracePt t="172558" x="7661275" y="3078163"/>
          <p14:tracePt t="172568" x="7835900" y="3103563"/>
          <p14:tracePt t="172585" x="8148638" y="3116263"/>
          <p14:tracePt t="172602" x="8424863" y="3116263"/>
          <p14:tracePt t="172619" x="8561388" y="3116263"/>
          <p14:tracePt t="172622" x="8599488" y="3116263"/>
          <p14:tracePt t="172635" x="8637588" y="3116263"/>
          <p14:tracePt t="172653" x="8699500" y="3116263"/>
          <p14:tracePt t="172862" x="8624888" y="3116263"/>
          <p14:tracePt t="172869" x="8461375" y="3116263"/>
          <p14:tracePt t="172878" x="8261350" y="3116263"/>
          <p14:tracePt t="172884" x="8048625" y="3116263"/>
          <p14:tracePt t="172901" x="7735888" y="3116263"/>
          <p14:tracePt t="172917" x="7610475" y="3128963"/>
          <p14:tracePt t="172935" x="7572375" y="3141663"/>
          <p14:tracePt t="172951" x="7561263" y="3141663"/>
          <p14:tracePt t="173078" x="7561263" y="3154363"/>
          <p14:tracePt t="173086" x="7597775" y="3154363"/>
          <p14:tracePt t="173093" x="7697788" y="3178175"/>
          <p14:tracePt t="173103" x="7835900" y="3216275"/>
          <p14:tracePt t="173120" x="8086725" y="3241675"/>
          <p14:tracePt t="173137" x="8248650" y="3267075"/>
          <p14:tracePt t="173154" x="8374063" y="3267075"/>
          <p14:tracePt t="173170" x="8486775" y="3267075"/>
          <p14:tracePt t="173173" x="8512175" y="3267075"/>
          <p14:tracePt t="173187" x="8524875" y="3267075"/>
          <p14:tracePt t="173189" x="8548688" y="3278188"/>
          <p14:tracePt t="173204" x="8574088" y="3278188"/>
          <p14:tracePt t="173221" x="8586788" y="3278188"/>
          <p14:tracePt t="173358" x="8574088" y="3278188"/>
          <p14:tracePt t="173366" x="8486775" y="3278188"/>
          <p14:tracePt t="173374" x="8335963" y="3278188"/>
          <p14:tracePt t="173388" x="8148638" y="3278188"/>
          <p14:tracePt t="173390" x="7986713" y="3278188"/>
          <p14:tracePt t="173404" x="7874000" y="3278188"/>
          <p14:tracePt t="173406" x="7785100" y="3278188"/>
          <p14:tracePt t="173421" x="7735888" y="3278188"/>
          <p14:tracePt t="173438" x="7710488" y="3278188"/>
          <p14:tracePt t="173558" x="7773988" y="3278188"/>
          <p14:tracePt t="173566" x="7874000" y="3278188"/>
          <p14:tracePt t="173573" x="8010525" y="3278188"/>
          <p14:tracePt t="173589" x="8261350" y="3303588"/>
          <p14:tracePt t="173605" x="8374063" y="3303588"/>
          <p14:tracePt t="173607" x="8474075" y="3303588"/>
          <p14:tracePt t="173622" x="8586788" y="3303588"/>
          <p14:tracePt t="173636" x="8650288" y="3303588"/>
          <p14:tracePt t="173653" x="8674100" y="3303588"/>
          <p14:tracePt t="174414" x="8674100" y="3290888"/>
          <p14:tracePt t="174423" x="8674100" y="3267075"/>
          <p14:tracePt t="174430" x="8674100" y="3228975"/>
          <p14:tracePt t="174439" x="8674100" y="3203575"/>
          <p14:tracePt t="174457" x="8650288" y="3154363"/>
          <p14:tracePt t="174473" x="8637588" y="3103563"/>
          <p14:tracePt t="174491" x="8612188" y="3065463"/>
          <p14:tracePt t="174494" x="8612188" y="3041650"/>
          <p14:tracePt t="174506" x="8586788" y="3028950"/>
          <p14:tracePt t="174509" x="8574088" y="3016250"/>
          <p14:tracePt t="174525" x="8537575" y="2965450"/>
          <p14:tracePt t="174541" x="8474075" y="2928938"/>
          <p14:tracePt t="174557" x="8374063" y="2852738"/>
          <p14:tracePt t="174574" x="8274050" y="2790825"/>
          <p14:tracePt t="174591" x="8123238" y="2703513"/>
          <p14:tracePt t="174607" x="8010525" y="2616200"/>
          <p14:tracePt t="174623" x="7861300" y="2527300"/>
          <p14:tracePt t="174640" x="7723188" y="2452688"/>
          <p14:tracePt t="174657" x="7610475" y="2390775"/>
          <p14:tracePt t="174674" x="7510463" y="2339975"/>
          <p14:tracePt t="174691" x="7410450" y="2303463"/>
          <p14:tracePt t="174694" x="7372350" y="2278063"/>
          <p14:tracePt t="174707" x="7310438" y="2239963"/>
          <p14:tracePt t="174710" x="7235825" y="2201863"/>
          <p14:tracePt t="174726" x="7085013" y="2152650"/>
          <p14:tracePt t="174741" x="6910388" y="2101850"/>
          <p14:tracePt t="174757" x="6696075" y="2052638"/>
          <p14:tracePt t="174774" x="6496050" y="2014538"/>
          <p14:tracePt t="174791" x="6283325" y="1989138"/>
          <p14:tracePt t="174807" x="6083300" y="1989138"/>
          <p14:tracePt t="174824" x="5932488" y="1989138"/>
          <p14:tracePt t="174842" x="5808663" y="1989138"/>
          <p14:tracePt t="174858" x="5695950" y="1989138"/>
          <p14:tracePt t="174875" x="5583238" y="1989138"/>
          <p14:tracePt t="174877" x="5519738" y="2014538"/>
          <p14:tracePt t="174892" x="5445125" y="2039938"/>
          <p14:tracePt t="174894" x="5370513" y="2078038"/>
          <p14:tracePt t="174908" x="5294313" y="2114550"/>
          <p14:tracePt t="174910" x="5219700" y="2152650"/>
          <p14:tracePt t="174923" x="5145088" y="2201863"/>
          <p14:tracePt t="174924" x="5068888" y="2252663"/>
          <p14:tracePt t="174940" x="4894263" y="2352675"/>
          <p14:tracePt t="174957" x="4706938" y="2503488"/>
          <p14:tracePt t="174973" x="4556125" y="2640013"/>
          <p14:tracePt t="174990" x="4394200" y="2765425"/>
          <p14:tracePt t="175006" x="4281488" y="2903538"/>
          <p14:tracePt t="175023" x="4230688" y="3041650"/>
          <p14:tracePt t="175040" x="4205288" y="3116263"/>
          <p14:tracePt t="175057" x="4192588" y="3178175"/>
          <p14:tracePt t="175074" x="4181475" y="3216275"/>
          <p14:tracePt t="175090" x="4181475" y="3241675"/>
          <p14:tracePt t="175109" x="4181475" y="3267075"/>
          <p14:tracePt t="175142" x="4181475" y="3278188"/>
          <p14:tracePt t="175174" x="4181475" y="3290888"/>
          <p14:tracePt t="176061" x="4217988" y="3290888"/>
          <p14:tracePt t="176078" x="4343400" y="3290888"/>
          <p14:tracePt t="176095" x="4456113" y="3290888"/>
          <p14:tracePt t="176111" x="4581525" y="3303588"/>
          <p14:tracePt t="176127" x="4681538" y="3316288"/>
          <p14:tracePt t="176144" x="4794250" y="3328988"/>
          <p14:tracePt t="176162" x="4932363" y="3354388"/>
          <p14:tracePt t="176178" x="5068888" y="3390900"/>
          <p14:tracePt t="176181" x="5145088" y="3403600"/>
          <p14:tracePt t="176195" x="5219700" y="3429000"/>
          <p14:tracePt t="176197" x="5307013" y="3454400"/>
          <p14:tracePt t="176210" x="5407025" y="3479800"/>
          <p14:tracePt t="176227" x="5583238" y="3529013"/>
          <p14:tracePt t="176228" x="5683250" y="3554413"/>
          <p14:tracePt t="176243" x="5770563" y="3579813"/>
          <p14:tracePt t="176245" x="5845175" y="3603625"/>
          <p14:tracePt t="176260" x="6008688" y="3654425"/>
          <p14:tracePt t="176277" x="6146800" y="3667125"/>
          <p14:tracePt t="176293" x="6259513" y="3692525"/>
          <p14:tracePt t="176310" x="6334125" y="3703638"/>
          <p14:tracePt t="176327" x="6370638" y="3716338"/>
          <p14:tracePt t="176344" x="6408738" y="3716338"/>
          <p14:tracePt t="176361" x="6421438" y="3716338"/>
          <p14:tracePt t="176422" x="6421438" y="3729038"/>
          <p14:tracePt t="176429" x="6446838" y="3741738"/>
          <p14:tracePt t="176446" x="6559550" y="3767138"/>
          <p14:tracePt t="176462" x="6684963" y="3792538"/>
          <p14:tracePt t="176479" x="6797675" y="3816350"/>
          <p14:tracePt t="176495" x="6884988" y="3829050"/>
          <p14:tracePt t="176512" x="6959600" y="3841750"/>
          <p14:tracePt t="176529" x="7010400" y="3854450"/>
          <p14:tracePt t="176546" x="7059613" y="3867150"/>
          <p14:tracePt t="176562" x="7097713" y="3867150"/>
          <p14:tracePt t="176565" x="7123113" y="3867150"/>
          <p14:tracePt t="176579" x="7146925" y="3867150"/>
          <p14:tracePt t="176582" x="7159625" y="3867150"/>
          <p14:tracePt t="176596" x="7172325" y="3879850"/>
          <p14:tracePt t="176599" x="7197725" y="3879850"/>
          <p14:tracePt t="176613" x="7210425" y="3879850"/>
          <p14:tracePt t="176630" x="7235825" y="3879850"/>
          <p14:tracePt t="176646" x="7259638" y="3892550"/>
          <p14:tracePt t="176694" x="7272338" y="3892550"/>
          <p14:tracePt t="176702" x="7285038" y="3892550"/>
          <p14:tracePt t="176713" x="7297738" y="3892550"/>
          <p14:tracePt t="176730" x="7335838" y="3892550"/>
          <p14:tracePt t="176746" x="7372350" y="3892550"/>
          <p14:tracePt t="176782" x="7385050" y="3892550"/>
          <p14:tracePt t="176797" x="7397750" y="3892550"/>
          <p14:tracePt t="176806" x="7410450" y="3892550"/>
          <p14:tracePt t="176813" x="7423150" y="3892550"/>
          <p14:tracePt t="176830" x="7459663" y="3892550"/>
          <p14:tracePt t="176846" x="7485063" y="3892550"/>
          <p14:tracePt t="176863" x="7510463" y="3892550"/>
          <p14:tracePt t="177606" x="7510463" y="3879850"/>
          <p14:tracePt t="177615" x="7497763" y="3867150"/>
          <p14:tracePt t="177622" x="7485063" y="3854450"/>
          <p14:tracePt t="177631" x="7472363" y="3829050"/>
          <p14:tracePt t="177648" x="7472363" y="3816350"/>
          <p14:tracePt t="177665" x="7459663" y="3816350"/>
          <p14:tracePt t="177682" x="7459663" y="3803650"/>
          <p14:tracePt t="177698" x="7459663" y="3792538"/>
          <p14:tracePt t="177716" x="7459663" y="3779838"/>
          <p14:tracePt t="177717" x="7459663" y="3767138"/>
          <p14:tracePt t="177733" x="7459663" y="3741738"/>
          <p14:tracePt t="177749" x="7459663" y="3716338"/>
          <p14:tracePt t="177766" x="7459663" y="3679825"/>
          <p14:tracePt t="177782" x="7459663" y="3654425"/>
          <p14:tracePt t="177799" x="7459663" y="3629025"/>
          <p14:tracePt t="177816" x="7448550" y="3616325"/>
          <p14:tracePt t="177832" x="7448550" y="3603625"/>
          <p14:tracePt t="177849" x="7435850" y="3579813"/>
          <p14:tracePt t="177866" x="7423150" y="3567113"/>
          <p14:tracePt t="177882" x="7397750" y="3529013"/>
          <p14:tracePt t="177885" x="7397750" y="3516313"/>
          <p14:tracePt t="177902" x="7385050" y="3503613"/>
          <p14:tracePt t="177958" x="7385050" y="3490913"/>
          <p14:tracePt t="177966" x="7385050" y="3479800"/>
          <p14:tracePt t="177983" x="7385050" y="3441700"/>
          <p14:tracePt t="177999" x="7372350" y="3429000"/>
          <p14:tracePt t="178126" x="7372350" y="3416300"/>
          <p14:tracePt t="178133" x="7385050" y="3403600"/>
          <p14:tracePt t="178150" x="7459663" y="3328988"/>
          <p14:tracePt t="178166" x="7561263" y="3241675"/>
          <p14:tracePt t="178183" x="7661275" y="3165475"/>
          <p14:tracePt t="178200" x="7748588" y="3116263"/>
          <p14:tracePt t="178217" x="7823200" y="3078163"/>
          <p14:tracePt t="178234" x="7835900" y="3065463"/>
          <p14:tracePt t="178318" x="7848600" y="3065463"/>
          <p14:tracePt t="178326" x="7861300" y="3054350"/>
          <p14:tracePt t="178333" x="7886700" y="3054350"/>
          <p14:tracePt t="178351" x="7961313" y="3041650"/>
          <p14:tracePt t="178367" x="8035925" y="3028950"/>
          <p14:tracePt t="178383" x="8148638" y="3016250"/>
          <p14:tracePt t="178400" x="8223250" y="3003550"/>
          <p14:tracePt t="178417" x="8274050" y="2990850"/>
          <p14:tracePt t="178434" x="8324850" y="2978150"/>
          <p14:tracePt t="178437" x="8335963" y="2978150"/>
          <p14:tracePt t="178451" x="8348663" y="2978150"/>
          <p14:tracePt t="178453" x="8361363" y="2978150"/>
          <p14:tracePt t="178622" x="8335963" y="2978150"/>
          <p14:tracePt t="178630" x="8274050" y="2978150"/>
          <p14:tracePt t="178637" x="8212138" y="3016250"/>
          <p14:tracePt t="178650" x="8174038" y="3028950"/>
          <p14:tracePt t="178666" x="8099425" y="3054350"/>
          <p14:tracePt t="178683" x="8074025" y="3054350"/>
          <p14:tracePt t="178684" x="8061325" y="3054350"/>
          <p14:tracePt t="178701" x="8061325" y="3065463"/>
          <p14:tracePt t="179254" x="8061325" y="3078163"/>
          <p14:tracePt t="179269" x="8061325" y="3090863"/>
          <p14:tracePt t="179302" x="8061325" y="3103563"/>
          <p14:tracePt t="179326" x="8061325" y="3116263"/>
          <p14:tracePt t="179662" x="8086725" y="3116263"/>
          <p14:tracePt t="179669" x="8123238" y="3078163"/>
          <p14:tracePt t="179677" x="8174038" y="3016250"/>
          <p14:tracePt t="179687" x="8223250" y="2941638"/>
          <p14:tracePt t="179703" x="8324850" y="2803525"/>
          <p14:tracePt t="179720" x="8374063" y="2690813"/>
          <p14:tracePt t="179737" x="8412163" y="2640013"/>
          <p14:tracePt t="179754" x="8424863" y="2640013"/>
          <p14:tracePt t="179918" x="8424863" y="2652713"/>
          <p14:tracePt t="180366" x="8374063" y="2652713"/>
          <p14:tracePt t="180373" x="8274050" y="2652713"/>
          <p14:tracePt t="180389" x="8010525" y="2627313"/>
          <p14:tracePt t="180406" x="7874000" y="2590800"/>
          <p14:tracePt t="180423" x="7785100" y="2565400"/>
          <p14:tracePt t="180439" x="7710488" y="2565400"/>
          <p14:tracePt t="180455" x="7685088" y="2552700"/>
          <p14:tracePt t="180472" x="7661275" y="2540000"/>
          <p14:tracePt t="180489" x="7648575" y="2540000"/>
          <p14:tracePt t="180506" x="7610475" y="2540000"/>
          <p14:tracePt t="180509" x="7597775" y="2527300"/>
          <p14:tracePt t="180525" x="7572375" y="2516188"/>
          <p14:tracePt t="180527" x="7535863" y="2516188"/>
          <p14:tracePt t="180540" x="7510463" y="2516188"/>
          <p14:tracePt t="180542" x="7485063" y="2503488"/>
          <p14:tracePt t="180557" x="7423150" y="2478088"/>
          <p14:tracePt t="180573" x="7359650" y="2465388"/>
          <p14:tracePt t="180590" x="7285038" y="2452688"/>
          <p14:tracePt t="180606" x="7159625" y="2414588"/>
          <p14:tracePt t="180624" x="7034213" y="2403475"/>
          <p14:tracePt t="180639" x="6884988" y="2378075"/>
          <p14:tracePt t="180656" x="6721475" y="2352675"/>
          <p14:tracePt t="180672" x="6559550" y="2327275"/>
          <p14:tracePt t="180690" x="6383338" y="2290763"/>
          <p14:tracePt t="180693" x="6296025" y="2278063"/>
          <p14:tracePt t="180706" x="6208713" y="2265363"/>
          <p14:tracePt t="180709" x="6121400" y="2252663"/>
          <p14:tracePt t="180725" x="5932488" y="2227263"/>
          <p14:tracePt t="180738" x="5832475" y="2214563"/>
          <p14:tracePt t="180755" x="5595938" y="2201863"/>
          <p14:tracePt t="180756" x="5495925" y="2190750"/>
          <p14:tracePt t="180772" x="5307013" y="2165350"/>
          <p14:tracePt t="180788" x="5094288" y="2139950"/>
          <p14:tracePt t="180805" x="4894263" y="2127250"/>
          <p14:tracePt t="180822" x="4732338" y="2101850"/>
          <p14:tracePt t="180840" x="4568825" y="2101850"/>
          <p14:tracePt t="180857" x="4418013" y="2101850"/>
          <p14:tracePt t="180873" x="4281488" y="2089150"/>
          <p14:tracePt t="180891" x="4117975" y="2078038"/>
          <p14:tracePt t="180894" x="4043363" y="2078038"/>
          <p14:tracePt t="180907" x="3979863" y="2078038"/>
          <p14:tracePt t="180910" x="3905250" y="2078038"/>
          <p14:tracePt t="180925" x="3743325" y="2078038"/>
          <p14:tracePt t="180941" x="3567113" y="2078038"/>
          <p14:tracePt t="180958" x="3441700" y="2078038"/>
          <p14:tracePt t="180974" x="3305175" y="2078038"/>
          <p14:tracePt t="180991" x="3216275" y="2078038"/>
          <p14:tracePt t="181007" x="3116263" y="2089150"/>
          <p14:tracePt t="181024" x="3028950" y="2114550"/>
          <p14:tracePt t="181041" x="2916238" y="2165350"/>
          <p14:tracePt t="181057" x="2790825" y="2227263"/>
          <p14:tracePt t="181074" x="2667000" y="2303463"/>
          <p14:tracePt t="181091" x="2554288" y="2378075"/>
          <p14:tracePt t="181093" x="2516188" y="2414588"/>
          <p14:tracePt t="181108" x="2490788" y="2427288"/>
          <p14:tracePt t="181110" x="2465388" y="2452688"/>
          <p14:tracePt t="181125" x="2416175" y="2503488"/>
          <p14:tracePt t="181141" x="2390775" y="2540000"/>
          <p14:tracePt t="181158" x="2378075" y="2578100"/>
          <p14:tracePt t="181174" x="2365375" y="2616200"/>
          <p14:tracePt t="181192" x="2352675" y="2640013"/>
          <p14:tracePt t="181207" x="2352675" y="2690813"/>
          <p14:tracePt t="181224" x="2352675" y="2728913"/>
          <p14:tracePt t="181242" x="2352675" y="2765425"/>
          <p14:tracePt t="181258" x="2416175" y="2840038"/>
          <p14:tracePt t="181261" x="2465388" y="2865438"/>
          <p14:tracePt t="181274" x="2490788" y="2903538"/>
          <p14:tracePt t="181277" x="2516188" y="2928938"/>
          <p14:tracePt t="181292" x="2554288" y="2952750"/>
          <p14:tracePt t="181294" x="2578100" y="2978150"/>
          <p14:tracePt t="181309" x="2628900" y="3041650"/>
          <p14:tracePt t="181326" x="2654300" y="3054350"/>
          <p14:tracePt t="181342" x="2678113" y="3078163"/>
          <p14:tracePt t="181358" x="2703513" y="3078163"/>
          <p14:tracePt t="181375" x="2728913" y="3090863"/>
          <p14:tracePt t="181392" x="2767013" y="3090863"/>
          <p14:tracePt t="181408" x="2790825" y="3090863"/>
          <p14:tracePt t="181425" x="2816225" y="3090863"/>
          <p14:tracePt t="181442" x="2828925" y="3090863"/>
          <p14:tracePt t="181462" x="2841625" y="3090863"/>
          <p14:tracePt t="181478" x="2854325" y="3090863"/>
          <p14:tracePt t="181502" x="2867025" y="3090863"/>
          <p14:tracePt t="181509" x="2879725" y="3078163"/>
          <p14:tracePt t="181541" x="2890838" y="3078163"/>
          <p14:tracePt t="181589" x="2903538" y="3078163"/>
          <p14:tracePt t="181622" x="2916238" y="3065463"/>
          <p14:tracePt t="181629" x="2928938" y="3065463"/>
          <p14:tracePt t="181646" x="2941638" y="3065463"/>
          <p14:tracePt t="181660" x="2954338" y="3054350"/>
          <p14:tracePt t="181675" x="2979738" y="3041650"/>
          <p14:tracePt t="181678" x="2992438" y="3041650"/>
          <p14:tracePt t="181693" x="3054350" y="3016250"/>
          <p14:tracePt t="181709" x="3154363" y="2990850"/>
          <p14:tracePt t="181726" x="3292475" y="2965450"/>
          <p14:tracePt t="181743" x="3517900" y="2941638"/>
          <p14:tracePt t="181759" x="3779838" y="2928938"/>
          <p14:tracePt t="181775" x="4168775" y="2903538"/>
          <p14:tracePt t="181792" x="4681538" y="2903538"/>
          <p14:tracePt t="181809" x="5232400" y="2903538"/>
          <p14:tracePt t="181827" x="5670550" y="2903538"/>
          <p14:tracePt t="181830" x="5883275" y="2903538"/>
          <p14:tracePt t="181843" x="6057900" y="2903538"/>
          <p14:tracePt t="181845" x="6234113" y="2903538"/>
          <p14:tracePt t="181860" x="6396038" y="2903538"/>
          <p14:tracePt t="181862" x="6559550" y="2903538"/>
          <p14:tracePt t="181877" x="6708775" y="2903538"/>
          <p14:tracePt t="181879" x="6846888" y="2903538"/>
          <p14:tracePt t="181893" x="7072313" y="2903538"/>
          <p14:tracePt t="181910" x="7197725" y="2916238"/>
          <p14:tracePt t="181928" x="7259638" y="2928938"/>
          <p14:tracePt t="181943" x="7297738" y="2928938"/>
          <p14:tracePt t="181960" x="7310438" y="2928938"/>
          <p14:tracePt t="182150" x="7310438" y="2941638"/>
          <p14:tracePt t="182158" x="7323138" y="2978150"/>
          <p14:tracePt t="182166" x="7335838" y="3003550"/>
          <p14:tracePt t="182176" x="7348538" y="3028950"/>
          <p14:tracePt t="182194" x="7372350" y="3078163"/>
          <p14:tracePt t="182197" x="7372350" y="3103563"/>
          <p14:tracePt t="182211" x="7372350" y="3116263"/>
          <p14:tracePt t="182213" x="7385050" y="3128963"/>
          <p14:tracePt t="182228" x="7397750" y="3154363"/>
          <p14:tracePt t="182245" x="7397750" y="3165475"/>
          <p14:tracePt t="182414" x="7410450" y="3165475"/>
          <p14:tracePt t="182422" x="7423150" y="3165475"/>
          <p14:tracePt t="182429" x="7448550" y="3165475"/>
          <p14:tracePt t="182445" x="7459663" y="3165475"/>
          <p14:tracePt t="182462" x="7472363" y="3165475"/>
          <p14:tracePt t="182654" x="7485063" y="3165475"/>
          <p14:tracePt t="182661" x="7535863" y="3165475"/>
          <p14:tracePt t="182669" x="7610475" y="3165475"/>
          <p14:tracePt t="182678" x="7673975" y="3165475"/>
          <p14:tracePt t="182695" x="7761288" y="3141663"/>
          <p14:tracePt t="182711" x="7810500" y="3141663"/>
          <p14:tracePt t="182729" x="7861300" y="3128963"/>
          <p14:tracePt t="182745" x="7874000" y="3128963"/>
          <p14:tracePt t="182762" x="7886700" y="3128963"/>
          <p14:tracePt t="183366" x="7861300" y="3116263"/>
          <p14:tracePt t="183374" x="7797800" y="3103563"/>
          <p14:tracePt t="183383" x="7673975" y="3054350"/>
          <p14:tracePt t="183397" x="7448550" y="2965450"/>
          <p14:tracePt t="183412" x="7285038" y="2903538"/>
          <p14:tracePt t="183429" x="7146925" y="2840038"/>
          <p14:tracePt t="183446" x="6997700" y="2803525"/>
          <p14:tracePt t="183462" x="6846888" y="2765425"/>
          <p14:tracePt t="183478" x="6772275" y="2765425"/>
          <p14:tracePt t="183496" x="6696075" y="2740025"/>
          <p14:tracePt t="183512" x="6634163" y="2740025"/>
          <p14:tracePt t="183529" x="6559550" y="2740025"/>
          <p14:tracePt t="183546" x="6459538" y="2740025"/>
          <p14:tracePt t="183563" x="6321425" y="2728913"/>
          <p14:tracePt t="183564" x="6221413" y="2716213"/>
          <p14:tracePt t="183579" x="6121400" y="2716213"/>
          <p14:tracePt t="183581" x="6021388" y="2716213"/>
          <p14:tracePt t="183596" x="5770563" y="2716213"/>
          <p14:tracePt t="183613" x="5545138" y="2690813"/>
          <p14:tracePt t="183630" x="5345113" y="2690813"/>
          <p14:tracePt t="183646" x="5194300" y="2690813"/>
          <p14:tracePt t="183664" x="5032375" y="2678113"/>
          <p14:tracePt t="183680" x="4868863" y="2665413"/>
          <p14:tracePt t="183697" x="4656138" y="2640013"/>
          <p14:tracePt t="183714" x="4430713" y="2640013"/>
          <p14:tracePt t="183717" x="4356100" y="2640013"/>
          <p14:tracePt t="183732" x="4268788" y="2640013"/>
          <p14:tracePt t="183734" x="4181475" y="2640013"/>
          <p14:tracePt t="183748" x="4092575" y="2640013"/>
          <p14:tracePt t="183750" x="3992563" y="2640013"/>
          <p14:tracePt t="183765" x="3830638" y="2640013"/>
          <p14:tracePt t="183781" x="3654425" y="2640013"/>
          <p14:tracePt t="183798" x="3530600" y="2640013"/>
          <p14:tracePt t="183814" x="3392488" y="2640013"/>
          <p14:tracePt t="183832" x="3228975" y="2678113"/>
          <p14:tracePt t="183848" x="3079750" y="2778125"/>
          <p14:tracePt t="183864" x="2941638" y="2890838"/>
          <p14:tracePt t="183881" x="2854325" y="2978150"/>
          <p14:tracePt t="183898" x="2803525" y="3054350"/>
          <p14:tracePt t="183902" x="2790825" y="3078163"/>
          <p14:tracePt t="183915" x="2778125" y="3103563"/>
          <p14:tracePt t="183918" x="2767013" y="3128963"/>
          <p14:tracePt t="183934" x="2741613" y="3165475"/>
          <p14:tracePt t="183949" x="2741613" y="3203575"/>
          <p14:tracePt t="183965" x="2716213" y="3203575"/>
          <p14:tracePt t="184078" x="2716213" y="3190875"/>
          <p14:tracePt t="184086" x="2716213" y="3128963"/>
          <p14:tracePt t="184099" x="2703513" y="3041650"/>
          <p14:tracePt t="184101" x="2690813" y="2965450"/>
          <p14:tracePt t="184116" x="2654300" y="2916238"/>
          <p14:tracePt t="184118" x="2616200" y="2852738"/>
          <p14:tracePt t="184133" x="2578100" y="2765425"/>
          <p14:tracePt t="184149" x="2565400" y="2728913"/>
          <p14:tracePt t="184164" x="2565400" y="2716213"/>
          <p14:tracePt t="184365" x="2565400" y="2728913"/>
          <p14:tracePt t="184374" x="2565400" y="2765425"/>
          <p14:tracePt t="184381" x="2565400" y="2790825"/>
          <p14:tracePt t="184398" x="2603500" y="2865438"/>
          <p14:tracePt t="184415" x="2641600" y="2941638"/>
          <p14:tracePt t="184432" x="2667000" y="3016250"/>
          <p14:tracePt t="184448" x="2667000" y="3041650"/>
          <p14:tracePt t="184598" x="2678113" y="3016250"/>
          <p14:tracePt t="184606" x="2690813" y="2978150"/>
          <p14:tracePt t="184616" x="2690813" y="2952750"/>
          <p14:tracePt t="184634" x="2703513" y="2903538"/>
          <p14:tracePt t="184637" x="2703513" y="2878138"/>
          <p14:tracePt t="184651" x="2703513" y="2840038"/>
          <p14:tracePt t="184667" x="2703513" y="2828925"/>
          <p14:tracePt t="184821" x="2703513" y="2840038"/>
          <p14:tracePt t="184830" x="2703513" y="2878138"/>
          <p14:tracePt t="184838" x="2703513" y="2916238"/>
          <p14:tracePt t="184851" x="2690813" y="2952750"/>
          <p14:tracePt t="184853" x="2678113" y="2965450"/>
          <p14:tracePt t="184868" x="2678113" y="2978150"/>
          <p14:tracePt t="184870" x="2667000" y="3003550"/>
          <p14:tracePt t="184998" x="2703513" y="2990850"/>
          <p14:tracePt t="185005" x="2754313" y="2952750"/>
          <p14:tracePt t="185017" x="2778125" y="2928938"/>
          <p14:tracePt t="185034" x="2841625" y="2890838"/>
          <p14:tracePt t="185037" x="2854325" y="2878138"/>
          <p14:tracePt t="185052" x="2867025" y="2852738"/>
          <p14:tracePt t="185068" x="2879725" y="2852738"/>
          <p14:tracePt t="185566" x="2854325" y="2852738"/>
          <p14:tracePt t="185574" x="2803525" y="2865438"/>
          <p14:tracePt t="185585" x="2728913" y="2903538"/>
          <p14:tracePt t="185602" x="2628900" y="2978150"/>
          <p14:tracePt t="185605" x="2603500" y="3016250"/>
          <p14:tracePt t="185620" x="2590800" y="3041650"/>
          <p14:tracePt t="185622" x="2578100" y="3054350"/>
          <p14:tracePt t="185637" x="2578100" y="3078163"/>
          <p14:tracePt t="185661" x="2578100" y="3090863"/>
          <p14:tracePt t="185798" x="2578100" y="3078163"/>
          <p14:tracePt t="185805" x="2590800" y="3041650"/>
          <p14:tracePt t="185821" x="2654300" y="2952750"/>
          <p14:tracePt t="185838" x="2728913" y="2890838"/>
          <p14:tracePt t="185854" x="2790825" y="2803525"/>
          <p14:tracePt t="185870" x="2879725" y="2740025"/>
          <p14:tracePt t="185886" x="2967038" y="2678113"/>
          <p14:tracePt t="185903" x="3003550" y="2640013"/>
          <p14:tracePt t="185920" x="3028950" y="2627313"/>
          <p14:tracePt t="186078" x="3028950" y="2652713"/>
          <p14:tracePt t="186087" x="3028950" y="2703513"/>
          <p14:tracePt t="186095" x="3028950" y="2740025"/>
          <p14:tracePt t="186103" x="3028950" y="2778125"/>
          <p14:tracePt t="186121" x="3028950" y="2828925"/>
          <p14:tracePt t="186137" x="3028950" y="2852738"/>
          <p14:tracePt t="186366" x="3028950" y="2840038"/>
          <p14:tracePt t="186534" x="3028950" y="2865438"/>
          <p14:tracePt t="186541" x="3041650" y="2928938"/>
          <p14:tracePt t="186556" x="3054350" y="3016250"/>
          <p14:tracePt t="186558" x="3079750" y="3078163"/>
          <p14:tracePt t="186573" x="3179763" y="3203575"/>
          <p14:tracePt t="186589" x="3367088" y="3354388"/>
          <p14:tracePt t="186606" x="3667125" y="3467100"/>
          <p14:tracePt t="186622" x="4143375" y="3579813"/>
          <p14:tracePt t="186639" x="4756150" y="3654425"/>
          <p14:tracePt t="186655" x="5457825" y="3692525"/>
          <p14:tracePt t="186672" x="6308725" y="3692525"/>
          <p14:tracePt t="186689" x="7223125" y="3692525"/>
          <p14:tracePt t="186706" x="8110538" y="3692525"/>
          <p14:tracePt t="186722" x="8637588" y="3667125"/>
          <p14:tracePt t="186725" x="8786813" y="3641725"/>
          <p14:tracePt t="186740" x="8886825" y="3616325"/>
          <p14:tracePt t="186742" x="8950325" y="3590925"/>
          <p14:tracePt t="186757" x="8975725" y="3579813"/>
          <p14:tracePt t="186759" x="8986838" y="3579813"/>
          <p14:tracePt t="186846" x="8986838" y="3567113"/>
          <p14:tracePt t="186854" x="8986838" y="3541713"/>
          <p14:tracePt t="186861" x="8950325" y="3516313"/>
          <p14:tracePt t="186871" x="8886825" y="3467100"/>
          <p14:tracePt t="186888" x="8799513" y="3367088"/>
          <p14:tracePt t="186904" x="8724900" y="3303588"/>
          <p14:tracePt t="186921" x="8661400" y="3254375"/>
          <p14:tracePt t="186938" x="8624888" y="3203575"/>
          <p14:tracePt t="186955" x="8586788" y="3154363"/>
          <p14:tracePt t="186956" x="8574088" y="3128963"/>
          <p14:tracePt t="186972" x="8537575" y="3103563"/>
          <p14:tracePt t="186973" x="8499475" y="3054350"/>
          <p14:tracePt t="186988" x="8435975" y="2965450"/>
          <p14:tracePt t="187005" x="8348663" y="2903538"/>
          <p14:tracePt t="187022" x="8286750" y="2840038"/>
          <p14:tracePt t="187038" x="8199438" y="2790825"/>
          <p14:tracePt t="187055" x="8148638" y="2740025"/>
          <p14:tracePt t="187072" x="8061325" y="2678113"/>
          <p14:tracePt t="187088" x="7961313" y="2616200"/>
          <p14:tracePt t="187105" x="7874000" y="2552700"/>
          <p14:tracePt t="187122" x="7723188" y="2452688"/>
          <p14:tracePt t="187138" x="7572375" y="2390775"/>
          <p14:tracePt t="187140" x="7497763" y="2365375"/>
          <p14:tracePt t="187155" x="7435850" y="2339975"/>
          <p14:tracePt t="187157" x="7372350" y="2314575"/>
          <p14:tracePt t="187172" x="7272338" y="2290763"/>
          <p14:tracePt t="187189" x="7185025" y="2265363"/>
          <p14:tracePt t="187205" x="7059613" y="2239963"/>
          <p14:tracePt t="187222" x="6910388" y="2227263"/>
          <p14:tracePt t="187239" x="6746875" y="2201863"/>
          <p14:tracePt t="187255" x="6596063" y="2190750"/>
          <p14:tracePt t="187272" x="6472238" y="2190750"/>
          <p14:tracePt t="187291" x="6321425" y="2190750"/>
          <p14:tracePt t="187293" x="6234113" y="2190750"/>
          <p14:tracePt t="187307" x="6157913" y="2190750"/>
          <p14:tracePt t="187309" x="6070600" y="2190750"/>
          <p14:tracePt t="187325" x="5908675" y="2190750"/>
          <p14:tracePt t="187342" x="5732463" y="2190750"/>
          <p14:tracePt t="187358" x="5595938" y="2190750"/>
          <p14:tracePt t="187375" x="5445125" y="2190750"/>
          <p14:tracePt t="187391" x="5319713" y="2190750"/>
          <p14:tracePt t="187407" x="5219700" y="2214563"/>
          <p14:tracePt t="187423" x="5132388" y="2252663"/>
          <p14:tracePt t="187442" x="5068888" y="2265363"/>
          <p14:tracePt t="187457" x="4981575" y="2290763"/>
          <p14:tracePt t="187474" x="4906963" y="2339975"/>
          <p14:tracePt t="187477" x="4881563" y="2352675"/>
          <p14:tracePt t="187491" x="4856163" y="2378075"/>
          <p14:tracePt t="187493" x="4832350" y="2403475"/>
          <p14:tracePt t="187508" x="4794250" y="2427288"/>
          <p14:tracePt t="187510" x="4768850" y="2465388"/>
          <p14:tracePt t="187523" x="4743450" y="2490788"/>
          <p14:tracePt t="187524" x="4719638" y="2516188"/>
          <p14:tracePt t="187540" x="4656138" y="2603500"/>
          <p14:tracePt t="187557" x="4619625" y="2690813"/>
          <p14:tracePt t="187573" x="4568825" y="2752725"/>
          <p14:tracePt t="187591" x="4543425" y="2816225"/>
          <p14:tracePt t="187607" x="4506913" y="2865438"/>
          <p14:tracePt t="187624" x="4481513" y="2903538"/>
          <p14:tracePt t="187642" x="4456113" y="2941638"/>
          <p14:tracePt t="187658" x="4456113" y="2952750"/>
          <p14:tracePt t="187661" x="4443413" y="2965450"/>
          <p14:tracePt t="187675" x="4443413" y="2978150"/>
          <p14:tracePt t="187677" x="4430713" y="2978150"/>
          <p14:tracePt t="187692" x="4430713" y="2990850"/>
          <p14:tracePt t="187709" x="4418013" y="2990850"/>
          <p14:tracePt t="187725" x="4418013" y="3003550"/>
          <p14:tracePt t="187838" x="4406900" y="3003550"/>
          <p14:tracePt t="187854" x="4394200" y="2990850"/>
          <p14:tracePt t="187861" x="4343400" y="2965450"/>
          <p14:tracePt t="187875" x="4318000" y="2928938"/>
          <p14:tracePt t="187878" x="4294188" y="2916238"/>
          <p14:tracePt t="187892" x="4281488" y="2890838"/>
          <p14:tracePt t="187894" x="4268788" y="2865438"/>
          <p14:tracePt t="187909" x="4205288" y="2816225"/>
          <p14:tracePt t="187926" x="4168775" y="2790825"/>
          <p14:tracePt t="187943" x="4130675" y="2752725"/>
          <p14:tracePt t="187959" x="4105275" y="2728913"/>
          <p14:tracePt t="187975" x="4068763" y="2716213"/>
          <p14:tracePt t="187992" x="4056063" y="2703513"/>
          <p14:tracePt t="188009" x="4030663" y="2690813"/>
          <p14:tracePt t="188026" x="4017963" y="2690813"/>
          <p14:tracePt t="188078" x="4005263" y="2690813"/>
          <p14:tracePt t="188086" x="3992563" y="2690813"/>
          <p14:tracePt t="188094" x="3979863" y="2690813"/>
          <p14:tracePt t="188110" x="3943350" y="2690813"/>
          <p14:tracePt t="188126" x="3843338" y="2728913"/>
          <p14:tracePt t="188143" x="3756025" y="2828925"/>
          <p14:tracePt t="188159" x="3654425" y="2941638"/>
          <p14:tracePt t="188176" x="3592513" y="3028950"/>
          <p14:tracePt t="188193" x="3541713" y="3078163"/>
          <p14:tracePt t="188210" x="3492500" y="3154363"/>
          <p14:tracePt t="188226" x="3467100" y="3178175"/>
          <p14:tracePt t="188243" x="3467100" y="3190875"/>
          <p14:tracePt t="188398" x="3454400" y="3190875"/>
          <p14:tracePt t="188406" x="3441700" y="3178175"/>
          <p14:tracePt t="188414" x="3441700" y="3154363"/>
          <p14:tracePt t="188425" x="3429000" y="3103563"/>
          <p14:tracePt t="188442" x="3405188" y="3003550"/>
          <p14:tracePt t="188444" x="3405188" y="2952750"/>
          <p14:tracePt t="188459" x="3392488" y="2903538"/>
          <p14:tracePt t="188461" x="3392488" y="2865438"/>
          <p14:tracePt t="188476" x="3392488" y="2803525"/>
          <p14:tracePt t="188493" x="3367088" y="2752725"/>
          <p14:tracePt t="188509" x="3367088" y="2716213"/>
          <p14:tracePt t="188526" x="3367088" y="2690813"/>
          <p14:tracePt t="188542" x="3367088" y="2678113"/>
          <p14:tracePt t="188710" x="3367088" y="2665413"/>
          <p14:tracePt t="188718" x="3429000" y="2652713"/>
          <p14:tracePt t="188727" x="3492500" y="2640013"/>
          <p14:tracePt t="188743" x="3605213" y="2640013"/>
          <p14:tracePt t="188761" x="3679825" y="2640013"/>
          <p14:tracePt t="188778" x="3717925" y="2640013"/>
          <p14:tracePt t="188795" x="3730625" y="2640013"/>
          <p14:tracePt t="188797" x="3743325" y="2640013"/>
          <p14:tracePt t="189030" x="3730625" y="2640013"/>
          <p14:tracePt t="189038" x="3717925" y="2640013"/>
          <p14:tracePt t="189045" x="3705225" y="2640013"/>
          <p14:tracePt t="189062" x="3679825" y="2640013"/>
          <p14:tracePt t="189078" x="3667125" y="2652713"/>
          <p14:tracePt t="189206" x="3692525" y="2652713"/>
          <p14:tracePt t="189213" x="3756025" y="2652713"/>
          <p14:tracePt t="189229" x="4056063" y="2678113"/>
          <p14:tracePt t="189245" x="4356100" y="2678113"/>
          <p14:tracePt t="189262" x="4530725" y="2678113"/>
          <p14:tracePt t="189279" x="4643438" y="2678113"/>
          <p14:tracePt t="189296" x="4694238" y="2678113"/>
          <p14:tracePt t="189312" x="4719638" y="2678113"/>
          <p14:tracePt t="189438" x="4719638" y="2690813"/>
          <p14:tracePt t="189445" x="4694238" y="2690813"/>
          <p14:tracePt t="189453" x="4656138" y="2703513"/>
          <p14:tracePt t="189462" x="4630738" y="2716213"/>
          <p14:tracePt t="189479" x="4568825" y="2740025"/>
          <p14:tracePt t="189496" x="4456113" y="2752725"/>
          <p14:tracePt t="189512" x="4381500" y="2765425"/>
          <p14:tracePt t="189530" x="4318000" y="2778125"/>
          <p14:tracePt t="189546" x="4268788" y="2778125"/>
          <p14:tracePt t="189549" x="4243388" y="2790825"/>
          <p14:tracePt t="189564" x="4217988" y="2790825"/>
          <p14:tracePt t="189566" x="4192588" y="2790825"/>
          <p14:tracePt t="189581" x="4143375" y="2816225"/>
          <p14:tracePt t="189597" x="4105275" y="2816225"/>
          <p14:tracePt t="189613" x="4081463" y="2828925"/>
          <p14:tracePt t="189630" x="4068763" y="2828925"/>
          <p14:tracePt t="189765" x="4092575" y="2828925"/>
          <p14:tracePt t="189773" x="4168775" y="2790825"/>
          <p14:tracePt t="189781" x="4243388" y="2752725"/>
          <p14:tracePt t="189797" x="4356100" y="2716213"/>
          <p14:tracePt t="189814" x="4456113" y="2665413"/>
          <p14:tracePt t="189830" x="4518025" y="2627313"/>
          <p14:tracePt t="189845" x="4556125" y="2603500"/>
          <p14:tracePt t="189862" x="4581525" y="2603500"/>
          <p14:tracePt t="189879" x="4594225" y="2590800"/>
          <p14:tracePt t="190013" x="4594225" y="2603500"/>
          <p14:tracePt t="190022" x="4594225" y="2627313"/>
          <p14:tracePt t="190030" x="4594225" y="2652713"/>
          <p14:tracePt t="190047" x="4581525" y="2690813"/>
          <p14:tracePt t="190064" x="4506913" y="2752725"/>
          <p14:tracePt t="190081" x="4381500" y="2816225"/>
          <p14:tracePt t="190098" x="4281488" y="2878138"/>
          <p14:tracePt t="190101" x="4230688" y="2890838"/>
          <p14:tracePt t="190114" x="4205288" y="2903538"/>
          <p14:tracePt t="190117" x="4181475" y="2916238"/>
          <p14:tracePt t="190132" x="4168775" y="2916238"/>
          <p14:tracePt t="190134" x="4143375" y="2928938"/>
          <p14:tracePt t="190148" x="4130675" y="2928938"/>
          <p14:tracePt t="190174" x="4117975" y="2928938"/>
          <p14:tracePt t="190278" x="4168775" y="2878138"/>
          <p14:tracePt t="190286" x="4230688" y="2816225"/>
          <p14:tracePt t="190299" x="4305300" y="2765425"/>
          <p14:tracePt t="190301" x="4368800" y="2728913"/>
          <p14:tracePt t="190315" x="4468813" y="2690813"/>
          <p14:tracePt t="190317" x="4530725" y="2678113"/>
          <p14:tracePt t="190332" x="4581525" y="2652713"/>
          <p14:tracePt t="190334" x="4619625" y="2627313"/>
          <p14:tracePt t="190349" x="4681538" y="2616200"/>
          <p14:tracePt t="190364" x="4706938" y="2603500"/>
          <p14:tracePt t="190381" x="4719638" y="2603500"/>
          <p14:tracePt t="190694" x="4743450" y="2603500"/>
          <p14:tracePt t="190702" x="4819650" y="2603500"/>
          <p14:tracePt t="190717" x="4981575" y="2603500"/>
          <p14:tracePt t="190733" x="5094288" y="2603500"/>
          <p14:tracePt t="190749" x="5145088" y="2603500"/>
          <p14:tracePt t="190766" x="5207000" y="2603500"/>
          <p14:tracePt t="190783" x="5245100" y="2603500"/>
          <p14:tracePt t="190799" x="5257800" y="2603500"/>
          <p14:tracePt t="190816" x="5270500" y="2616200"/>
          <p14:tracePt t="190833" x="5294313" y="2616200"/>
          <p14:tracePt t="190862" x="5307013" y="2627313"/>
          <p14:tracePt t="190869" x="5319713" y="2640013"/>
          <p14:tracePt t="190887" x="5332413" y="2640013"/>
          <p14:tracePt t="190901" x="5370513" y="2665413"/>
          <p14:tracePt t="190917" x="5383213" y="2678113"/>
          <p14:tracePt t="190934" x="5407025" y="2678113"/>
          <p14:tracePt t="190950" x="5419725" y="2690813"/>
          <p14:tracePt t="190967" x="5445125" y="2690813"/>
          <p14:tracePt t="190983" x="5457825" y="2716213"/>
          <p14:tracePt t="191053" x="5470525" y="2716213"/>
          <p14:tracePt t="191062" x="5483225" y="2716213"/>
          <p14:tracePt t="191070" x="5495925" y="2716213"/>
          <p14:tracePt t="191084" x="5519738" y="2716213"/>
          <p14:tracePt t="191086" x="5545138" y="2728913"/>
          <p14:tracePt t="191101" x="5583238" y="2728913"/>
          <p14:tracePt t="191117" x="5645150" y="2740025"/>
          <p14:tracePt t="191134" x="5708650" y="2740025"/>
          <p14:tracePt t="191151" x="5757863" y="2740025"/>
          <p14:tracePt t="191167" x="5808663" y="2740025"/>
          <p14:tracePt t="191183" x="5832475" y="2740025"/>
          <p14:tracePt t="191201" x="5870575" y="2740025"/>
          <p14:tracePt t="191217" x="5883275" y="2740025"/>
          <p14:tracePt t="191234" x="5895975" y="2740025"/>
          <p14:tracePt t="191237" x="5908675" y="2740025"/>
          <p14:tracePt t="191262" x="5921375" y="2740025"/>
          <p14:tracePt t="191286" x="5932488" y="2740025"/>
          <p14:tracePt t="191301" x="5945188" y="2740025"/>
          <p14:tracePt t="191317" x="5970588" y="2740025"/>
          <p14:tracePt t="191325" x="5995988" y="2740025"/>
          <p14:tracePt t="191334" x="6021388" y="2740025"/>
          <p14:tracePt t="191351" x="6083300" y="2740025"/>
          <p14:tracePt t="191367" x="6196013" y="2740025"/>
          <p14:tracePt t="191384" x="6308725" y="2740025"/>
          <p14:tracePt t="191402" x="6496050" y="2740025"/>
          <p14:tracePt t="191418" x="6734175" y="2740025"/>
          <p14:tracePt t="191421" x="6834188" y="2740025"/>
          <p14:tracePt t="191435" x="6934200" y="2740025"/>
          <p14:tracePt t="191437" x="7034213" y="2740025"/>
          <p14:tracePt t="191451" x="7110413" y="2740025"/>
          <p14:tracePt t="191454" x="7197725" y="2728913"/>
          <p14:tracePt t="191469" x="7423150" y="2716213"/>
          <p14:tracePt t="191485" x="7673975" y="2716213"/>
          <p14:tracePt t="191503" x="7923213" y="2716213"/>
          <p14:tracePt t="191518" x="8148638" y="2716213"/>
          <p14:tracePt t="191535" x="8386763" y="2716213"/>
          <p14:tracePt t="191551" x="8637588" y="2740025"/>
          <p14:tracePt t="191568" x="8937625" y="2790825"/>
          <p14:tracePt t="191584" x="9301163" y="2840038"/>
          <p14:tracePt t="191602" x="9713913" y="2903538"/>
          <p14:tracePt t="191605" x="9875838" y="2928938"/>
          <p14:tracePt t="191618" x="10052050" y="2952750"/>
          <p14:tracePt t="191621" x="10201275" y="3003550"/>
          <p14:tracePt t="191635" x="10339388" y="3028950"/>
          <p14:tracePt t="191637" x="10452100" y="3054350"/>
          <p14:tracePt t="191652" x="10539413" y="3065463"/>
          <p14:tracePt t="191654" x="10614025" y="3078163"/>
          <p14:tracePt t="191669" x="10702925" y="3090863"/>
          <p14:tracePt t="191685" x="10739438" y="3103563"/>
          <p14:tracePt t="191702" x="10752138" y="3103563"/>
          <p14:tracePt t="191830" x="10752138" y="3116263"/>
          <p14:tracePt t="191837" x="10764838" y="3141663"/>
          <p14:tracePt t="191853" x="10802938" y="3216275"/>
          <p14:tracePt t="191869" x="10839450" y="3278188"/>
          <p14:tracePt t="191886" x="10877550" y="3354388"/>
          <p14:tracePt t="191903" x="10890250" y="3390900"/>
          <p14:tracePt t="191919" x="10890250" y="3403600"/>
          <p14:tracePt t="191974" x="10890250" y="3416300"/>
          <p14:tracePt t="191982" x="10890250" y="3441700"/>
          <p14:tracePt t="191989" x="10890250" y="3479800"/>
          <p14:tracePt t="192003" x="10890250" y="3516313"/>
          <p14:tracePt t="192006" x="10890250" y="3554413"/>
          <p14:tracePt t="192019" x="10890250" y="3579813"/>
          <p14:tracePt t="192037" x="10890250" y="3641725"/>
          <p14:tracePt t="192053" x="10890250" y="3692525"/>
          <p14:tracePt t="192070" x="10890250" y="3741738"/>
          <p14:tracePt t="192086" x="10890250" y="3754438"/>
          <p14:tracePt t="192246" x="10877550" y="3767138"/>
          <p14:tracePt t="192278" x="10864850" y="3767138"/>
          <p14:tracePt t="192309" x="10852150" y="3779838"/>
          <p14:tracePt t="192318" x="10839450" y="3779838"/>
          <p14:tracePt t="192342" x="10828338" y="3792538"/>
          <p14:tracePt t="192350" x="10790238" y="3803650"/>
          <p14:tracePt t="192358" x="10752138" y="3841750"/>
          <p14:tracePt t="192370" x="10702925" y="3892550"/>
          <p14:tracePt t="192373" x="10652125" y="3929063"/>
          <p14:tracePt t="192387" x="10577513" y="3967163"/>
          <p14:tracePt t="192389" x="10514013" y="3992563"/>
          <p14:tracePt t="192404" x="10464800" y="4017963"/>
          <p14:tracePt t="192406" x="10390188" y="4041775"/>
          <p14:tracePt t="192422" x="10288588" y="4079875"/>
          <p14:tracePt t="192437" x="10201275" y="4105275"/>
          <p14:tracePt t="192454" x="10113963" y="4129088"/>
          <p14:tracePt t="192471" x="10026650" y="4141788"/>
          <p14:tracePt t="192487" x="9901238" y="4154488"/>
          <p14:tracePt t="192503" x="9739313" y="4179888"/>
          <p14:tracePt t="192521" x="9588500" y="4205288"/>
          <p14:tracePt t="192537" x="9424988" y="4230688"/>
          <p14:tracePt t="192554" x="9250363" y="4254500"/>
          <p14:tracePt t="192569" x="9063038" y="4279900"/>
          <p14:tracePt t="192586" x="8874125" y="4305300"/>
          <p14:tracePt t="192603" x="8686800" y="4330700"/>
          <p14:tracePt t="192604" x="8586788" y="4330700"/>
          <p14:tracePt t="192620" x="8335963" y="4330700"/>
          <p14:tracePt t="192636" x="8023225" y="4330700"/>
          <p14:tracePt t="192652" x="7735888" y="4330700"/>
          <p14:tracePt t="192669" x="7535863" y="4330700"/>
          <p14:tracePt t="192686" x="7359650" y="4330700"/>
          <p14:tracePt t="192703" x="7223125" y="4318000"/>
          <p14:tracePt t="192720" x="7085013" y="4292600"/>
          <p14:tracePt t="192736" x="6934200" y="4267200"/>
          <p14:tracePt t="192753" x="6721475" y="4254500"/>
          <p14:tracePt t="192770" x="6521450" y="4241800"/>
          <p14:tracePt t="192786" x="6359525" y="4230688"/>
          <p14:tracePt t="192788" x="6246813" y="4217988"/>
          <p14:tracePt t="192804" x="6170613" y="4217988"/>
          <p14:tracePt t="192806" x="6096000" y="4217988"/>
          <p14:tracePt t="192822" x="5957888" y="4217988"/>
          <p14:tracePt t="192838" x="5821363" y="4192588"/>
          <p14:tracePt t="192855" x="5683250" y="4167188"/>
          <p14:tracePt t="192871" x="5570538" y="4154488"/>
          <p14:tracePt t="192888" x="5483225" y="4129088"/>
          <p14:tracePt t="192906" x="5419725" y="4117975"/>
          <p14:tracePt t="192911" x="5394325" y="4117975"/>
          <p14:tracePt t="192922" x="5370513" y="4105275"/>
          <p14:tracePt t="192925" x="5332413" y="4079875"/>
          <p14:tracePt t="192938" x="5294313" y="4067175"/>
          <p14:tracePt t="192941" x="5257800" y="4067175"/>
          <p14:tracePt t="192955" x="5207000" y="4041775"/>
          <p14:tracePt t="192957" x="5157788" y="4017963"/>
          <p14:tracePt t="192973" x="5006975" y="3941763"/>
          <p14:tracePt t="192989" x="4881563" y="3905250"/>
          <p14:tracePt t="193006" x="4794250" y="3854450"/>
          <p14:tracePt t="193022" x="4732338" y="3816350"/>
          <p14:tracePt t="193039" x="4656138" y="3779838"/>
          <p14:tracePt t="193055" x="4606925" y="3729038"/>
          <p14:tracePt t="193072" x="4543425" y="3679825"/>
          <p14:tracePt t="193089" x="4494213" y="3641725"/>
          <p14:tracePt t="193105" x="4430713" y="3554413"/>
          <p14:tracePt t="193122" x="4394200" y="3503613"/>
          <p14:tracePt t="193139" x="4343400" y="3454400"/>
          <p14:tracePt t="193142" x="4330700" y="3454400"/>
          <p14:tracePt t="193156" x="4330700" y="3441700"/>
          <p14:tracePt t="193158" x="4305300" y="3416300"/>
          <p14:tracePt t="193182" x="4305300" y="3403600"/>
          <p14:tracePt t="193189" x="4305300" y="3390900"/>
          <p14:tracePt t="193206" x="4294188" y="3390900"/>
          <p14:tracePt t="193358" x="4281488" y="3390900"/>
          <p14:tracePt t="193365" x="4268788" y="3378200"/>
          <p14:tracePt t="193382" x="4256088" y="3367088"/>
          <p14:tracePt t="193389" x="4243388" y="3367088"/>
          <p14:tracePt t="193407" x="4217988" y="3341688"/>
          <p14:tracePt t="193423" x="4181475" y="3316288"/>
          <p14:tracePt t="193439" x="4156075" y="3290888"/>
          <p14:tracePt t="193456" x="4081463" y="3278188"/>
          <p14:tracePt t="193472" x="4005263" y="3241675"/>
          <p14:tracePt t="193488" x="3930650" y="3216275"/>
          <p14:tracePt t="193505" x="3843338" y="3178175"/>
          <p14:tracePt t="193522" x="3767138" y="3154363"/>
          <p14:tracePt t="193539" x="3679825" y="3116263"/>
          <p14:tracePt t="193540" x="3643313" y="3090863"/>
          <p14:tracePt t="193555" x="3605213" y="3065463"/>
          <p14:tracePt t="193556" x="3567113" y="3065463"/>
          <p14:tracePt t="193572" x="3479800" y="3041650"/>
          <p14:tracePt t="193589" x="3405188" y="3041650"/>
          <p14:tracePt t="193606" x="3328988" y="3028950"/>
          <p14:tracePt t="193623" x="3254375" y="3028950"/>
          <p14:tracePt t="193640" x="3205163" y="3003550"/>
          <p14:tracePt t="193657" x="3167063" y="3003550"/>
          <p14:tracePt t="193678" x="3154363" y="3003550"/>
          <p14:tracePt t="193691" x="3141663" y="3003550"/>
          <p14:tracePt t="193694" x="3128963" y="3003550"/>
          <p14:tracePt t="193708" x="3103563" y="3003550"/>
          <p14:tracePt t="193710" x="3079750" y="3003550"/>
          <p14:tracePt t="193725" x="3041650" y="3003550"/>
          <p14:tracePt t="193742" x="2979738" y="3016250"/>
          <p14:tracePt t="193757" x="2941638" y="3041650"/>
          <p14:tracePt t="193774" x="2903538" y="3065463"/>
          <p14:tracePt t="193791" x="2867025" y="3103563"/>
          <p14:tracePt t="193807" x="2841625" y="3141663"/>
          <p14:tracePt t="193824" x="2816225" y="3190875"/>
          <p14:tracePt t="193841" x="2778125" y="3241675"/>
          <p14:tracePt t="193857" x="2754313" y="3290888"/>
          <p14:tracePt t="193874" x="2728913" y="3341688"/>
          <p14:tracePt t="193877" x="2716213" y="3378200"/>
          <p14:tracePt t="193891" x="2716213" y="3403600"/>
          <p14:tracePt t="193894" x="2703513" y="3416300"/>
          <p14:tracePt t="193909" x="2690813" y="3429000"/>
          <p14:tracePt t="193925" x="2678113" y="3467100"/>
          <p14:tracePt t="193942" x="2667000" y="3490913"/>
          <p14:tracePt t="193958" x="2654300" y="3503613"/>
          <p14:tracePt t="193975" x="2628900" y="3529013"/>
          <p14:tracePt t="193991" x="2603500" y="3554413"/>
          <p14:tracePt t="194008" x="2578100" y="3567113"/>
          <p14:tracePt t="194024" x="2541588" y="3590925"/>
          <p14:tracePt t="194042" x="2516188" y="3629025"/>
          <p14:tracePt t="194058" x="2490788" y="3667125"/>
          <p14:tracePt t="194073" x="2465388" y="3679825"/>
          <p14:tracePt t="194090" x="2452688" y="3703638"/>
          <p14:tracePt t="194107" x="2428875" y="3729038"/>
          <p14:tracePt t="194108" x="2416175" y="3741738"/>
          <p14:tracePt t="194123" x="2390775" y="3754438"/>
          <p14:tracePt t="194124" x="2390775" y="3779838"/>
          <p14:tracePt t="194140" x="2378075" y="3803650"/>
          <p14:tracePt t="194157" x="2352675" y="3816350"/>
          <p14:tracePt t="194189" x="2352675" y="3829050"/>
          <p14:tracePt t="194196" x="2339975" y="3829050"/>
          <p14:tracePt t="194213" x="2339975" y="3841750"/>
          <p14:tracePt t="194238" x="2328863" y="3854450"/>
          <p14:tracePt t="194270" x="2328863" y="3867150"/>
          <p14:tracePt t="194286" x="2328863" y="3879850"/>
          <p14:tracePt t="194293" x="2328863" y="3892550"/>
          <p14:tracePt t="194309" x="2316163" y="3892550"/>
          <p14:tracePt t="194325" x="2316163" y="3905250"/>
          <p14:tracePt t="194342" x="2316163" y="3916363"/>
          <p14:tracePt t="194365" x="2316163" y="3929063"/>
          <p14:tracePt t="194390" x="2316163" y="3941763"/>
          <p14:tracePt t="194406" x="2316163" y="3954463"/>
          <p14:tracePt t="194430" x="2316163" y="3967163"/>
          <p14:tracePt t="194453" x="2316163" y="3979863"/>
          <p14:tracePt t="194461" x="2328863" y="3992563"/>
          <p14:tracePt t="194477" x="2339975" y="3992563"/>
          <p14:tracePt t="194493" x="2352675" y="4005263"/>
          <p14:tracePt t="194510" x="2365375" y="4017963"/>
          <p14:tracePt t="194526" x="2378075" y="4029075"/>
          <p14:tracePt t="194543" x="2403475" y="4041775"/>
          <p14:tracePt t="194558" x="2416175" y="4067175"/>
          <p14:tracePt t="194575" x="2452688" y="4105275"/>
          <p14:tracePt t="194593" x="2490788" y="4141788"/>
          <p14:tracePt t="194610" x="2590800" y="4167188"/>
          <p14:tracePt t="194614" x="2641600" y="4179888"/>
          <p14:tracePt t="194626" x="2678113" y="4205288"/>
          <p14:tracePt t="194629" x="2728913" y="4217988"/>
          <p14:tracePt t="194643" x="2754313" y="4217988"/>
          <p14:tracePt t="194646" x="2767013" y="4217988"/>
          <p14:tracePt t="194660" x="2790825" y="4217988"/>
          <p14:tracePt t="194663" x="2816225" y="4217988"/>
          <p14:tracePt t="194677" x="2879725" y="4217988"/>
          <p14:tracePt t="194694" x="2941638" y="4217988"/>
          <p14:tracePt t="194710" x="3016250" y="4217988"/>
          <p14:tracePt t="194727" x="3079750" y="4179888"/>
          <p14:tracePt t="194743" x="3154363" y="4141788"/>
          <p14:tracePt t="194758" x="3205163" y="4092575"/>
          <p14:tracePt t="194776" x="3254375" y="4067175"/>
          <p14:tracePt t="194793" x="3292475" y="4029075"/>
          <p14:tracePt t="194811" x="3328988" y="3967163"/>
          <p14:tracePt t="194813" x="3341688" y="3954463"/>
          <p14:tracePt t="194827" x="3354388" y="3929063"/>
          <p14:tracePt t="194845" x="3379788" y="3916363"/>
          <p14:tracePt t="194847" x="3379788" y="3905250"/>
          <p14:tracePt t="194861" x="3405188" y="3879850"/>
          <p14:tracePt t="194877" x="3417888" y="3867150"/>
          <p14:tracePt t="194895" x="3429000" y="3854450"/>
          <p14:tracePt t="194911" x="3429000" y="3841750"/>
          <p14:tracePt t="194927" x="3441700" y="3816350"/>
          <p14:tracePt t="194950" x="3441700" y="3803650"/>
          <p14:tracePt t="195126" x="3454400" y="3803650"/>
          <p14:tracePt t="195142" x="3454400" y="3829050"/>
          <p14:tracePt t="195149" x="3467100" y="3867150"/>
          <p14:tracePt t="195161" x="3479800" y="3905250"/>
          <p14:tracePt t="195178" x="3505200" y="3954463"/>
          <p14:tracePt t="195194" x="3517900" y="4029075"/>
          <p14:tracePt t="195197" x="3541713" y="4067175"/>
          <p14:tracePt t="195212" x="3554413" y="4079875"/>
          <p14:tracePt t="195214" x="3579813" y="4105275"/>
          <p14:tracePt t="195227" x="3592513" y="4141788"/>
          <p14:tracePt t="195228" x="3617913" y="4167188"/>
          <p14:tracePt t="195243" x="3630613" y="4192588"/>
          <p14:tracePt t="195244" x="3667125" y="4217988"/>
          <p14:tracePt t="195260" x="3705225" y="4267200"/>
          <p14:tracePt t="195276" x="3743325" y="4330700"/>
          <p14:tracePt t="195293" x="3779838" y="4341813"/>
          <p14:tracePt t="195309" x="3817938" y="4379913"/>
          <p14:tracePt t="195327" x="3856038" y="4392613"/>
          <p14:tracePt t="195344" x="3867150" y="4405313"/>
          <p14:tracePt t="195362" x="3892550" y="4405313"/>
          <p14:tracePt t="195365" x="3892550" y="4418013"/>
          <p14:tracePt t="195390" x="3905250" y="4418013"/>
          <p14:tracePt t="195406" x="3905250" y="4430713"/>
          <p14:tracePt t="195757" x="3843338" y="4430713"/>
          <p14:tracePt t="195765" x="3779838" y="4405313"/>
          <p14:tracePt t="195780" x="3717925" y="4392613"/>
          <p14:tracePt t="195782" x="3679825" y="4367213"/>
          <p14:tracePt t="195797" x="3630613" y="4341813"/>
          <p14:tracePt t="195813" x="3617913" y="4341813"/>
          <p14:tracePt t="195830" x="3617913" y="4330700"/>
          <p14:tracePt t="195861" x="3617913" y="4318000"/>
          <p14:tracePt t="195870" x="3617913" y="4305300"/>
          <p14:tracePt t="195878" x="3617913" y="4292600"/>
          <p14:tracePt t="195896" x="3617913" y="4279900"/>
          <p14:tracePt t="195913" x="3592513" y="4254500"/>
          <p14:tracePt t="195930" x="3592513" y="4230688"/>
          <p14:tracePt t="195933" x="3592513" y="4217988"/>
          <p14:tracePt t="195950" x="3592513" y="4205288"/>
          <p14:tracePt t="195963" x="3592513" y="4179888"/>
          <p14:tracePt t="195981" x="3592513" y="4154488"/>
          <p14:tracePt t="195997" x="3592513" y="4117975"/>
          <p14:tracePt t="196014" x="3592513" y="4092575"/>
          <p14:tracePt t="196030" x="3592513" y="4054475"/>
          <p14:tracePt t="196047" x="3592513" y="4029075"/>
          <p14:tracePt t="196063" x="3592513" y="4017963"/>
          <p14:tracePt t="196079" x="3592513" y="4005263"/>
          <p14:tracePt t="196190" x="3592513" y="3992563"/>
          <p14:tracePt t="196197" x="3605213" y="3992563"/>
          <p14:tracePt t="196205" x="3617913" y="3992563"/>
          <p14:tracePt t="196214" x="3643313" y="3979863"/>
          <p14:tracePt t="196230" x="3692525" y="3967163"/>
          <p14:tracePt t="196247" x="3767138" y="3941763"/>
          <p14:tracePt t="196263" x="3867150" y="3905250"/>
          <p14:tracePt t="196280" x="3956050" y="3879850"/>
          <p14:tracePt t="196297" x="4068763" y="3867150"/>
          <p14:tracePt t="196314" x="4168775" y="3867150"/>
          <p14:tracePt t="196317" x="4243388" y="3867150"/>
          <p14:tracePt t="196331" x="4305300" y="3867150"/>
          <p14:tracePt t="196333" x="4368800" y="3867150"/>
          <p14:tracePt t="196348" x="4443413" y="3867150"/>
          <p14:tracePt t="196350" x="4506913" y="3867150"/>
          <p14:tracePt t="196365" x="4643438" y="3867150"/>
          <p14:tracePt t="196381" x="4743450" y="3879850"/>
          <p14:tracePt t="196397" x="4794250" y="3879850"/>
          <p14:tracePt t="196415" x="4819650" y="3892550"/>
          <p14:tracePt t="196431" x="4832350" y="3892550"/>
          <p14:tracePt t="196717" x="4806950" y="3892550"/>
          <p14:tracePt t="196725" x="4794250" y="3892550"/>
          <p14:tracePt t="196733" x="4781550" y="3892550"/>
          <p14:tracePt t="196773" x="4768850" y="3892550"/>
          <p14:tracePt t="196805" x="4756150" y="3879850"/>
          <p14:tracePt t="196814" x="4732338" y="3867150"/>
          <p14:tracePt t="196830" x="4719638" y="3854450"/>
          <p14:tracePt t="196838" x="4706938" y="3841750"/>
          <p14:tracePt t="196849" x="4681538" y="3829050"/>
          <p14:tracePt t="196865" x="4643438" y="3803650"/>
          <p14:tracePt t="196882" x="4619625" y="3792538"/>
          <p14:tracePt t="196885" x="4606925" y="3779838"/>
          <p14:tracePt t="196899" x="4581525" y="3767138"/>
          <p14:tracePt t="196901" x="4568825" y="3767138"/>
          <p14:tracePt t="196915" x="4543425" y="3754438"/>
          <p14:tracePt t="196931" x="4530725" y="3741738"/>
          <p14:tracePt t="196932" x="4518025" y="3729038"/>
          <p14:tracePt t="196947" x="4506913" y="3729038"/>
          <p14:tracePt t="196948" x="4481513" y="3703638"/>
          <p14:tracePt t="196964" x="4430713" y="3679825"/>
          <p14:tracePt t="196981" x="4356100" y="3654425"/>
          <p14:tracePt t="196997" x="4318000" y="3629025"/>
          <p14:tracePt t="197014" x="4268788" y="3616325"/>
          <p14:tracePt t="197031" x="4243388" y="3603625"/>
          <p14:tracePt t="197049" x="4217988" y="3603625"/>
          <p14:tracePt t="197066" x="4205288" y="3603625"/>
          <p14:tracePt t="197150" x="4192588" y="3603625"/>
          <p14:tracePt t="197157" x="4156075" y="3603625"/>
          <p14:tracePt t="197166" x="4105275" y="3616325"/>
          <p14:tracePt t="197182" x="3956050" y="3692525"/>
          <p14:tracePt t="197199" x="3856038" y="3741738"/>
          <p14:tracePt t="197216" x="3767138" y="3792538"/>
          <p14:tracePt t="197233" x="3717925" y="3841750"/>
          <p14:tracePt t="197250" x="3630613" y="3905250"/>
          <p14:tracePt t="197253" x="3592513" y="3941763"/>
          <p14:tracePt t="197267" x="3541713" y="3979863"/>
          <p14:tracePt t="197270" x="3517900" y="4017963"/>
          <p14:tracePt t="197284" x="3492500" y="4029075"/>
          <p14:tracePt t="197286" x="3467100" y="4054475"/>
          <p14:tracePt t="197301" x="3417888" y="4105275"/>
          <p14:tracePt t="197317" x="3392488" y="4167188"/>
          <p14:tracePt t="197334" x="3367088" y="4192588"/>
          <p14:tracePt t="197350" x="3354388" y="4230688"/>
          <p14:tracePt t="197366" x="3341688" y="4241800"/>
          <p14:tracePt t="197383" x="3328988" y="4241800"/>
          <p14:tracePt t="197401" x="3328988" y="4254500"/>
          <p14:tracePt t="197518" x="3317875" y="4217988"/>
          <p14:tracePt t="197525" x="3292475" y="4167188"/>
          <p14:tracePt t="197533" x="3279775" y="4105275"/>
          <p14:tracePt t="197550" x="3254375" y="3992563"/>
          <p14:tracePt t="197565" x="3228975" y="3879850"/>
          <p14:tracePt t="197582" x="3205163" y="3767138"/>
          <p14:tracePt t="197599" x="3179763" y="3679825"/>
          <p14:tracePt t="197616" x="3154363" y="3567113"/>
          <p14:tracePt t="197632" x="3128963" y="3467100"/>
          <p14:tracePt t="197649" x="3092450" y="3390900"/>
          <p14:tracePt t="197666" x="3067050" y="3278188"/>
          <p14:tracePt t="197682" x="3054350" y="3203575"/>
          <p14:tracePt t="197684" x="3041650" y="3178175"/>
          <p14:tracePt t="197699" x="3028950" y="3154363"/>
          <p14:tracePt t="197701" x="3028950" y="3128963"/>
          <p14:tracePt t="197716" x="3028950" y="3078163"/>
          <p14:tracePt t="197733" x="3016250" y="3054350"/>
          <p14:tracePt t="197749" x="3016250" y="3041650"/>
          <p14:tracePt t="197766" x="3016250" y="3028950"/>
          <p14:tracePt t="197783" x="3016250" y="3003550"/>
          <p14:tracePt t="197800" x="3054350" y="2978150"/>
          <p14:tracePt t="197816" x="3154363" y="2941638"/>
          <p14:tracePt t="197833" x="3267075" y="2890838"/>
          <p14:tracePt t="197850" x="3405188" y="2852738"/>
          <p14:tracePt t="197866" x="3592513" y="2852738"/>
          <p14:tracePt t="197868" x="3692525" y="2852738"/>
          <p14:tracePt t="197883" x="3805238" y="2852738"/>
          <p14:tracePt t="197884" x="3930650" y="2852738"/>
          <p14:tracePt t="197900" x="4156075" y="2852738"/>
          <p14:tracePt t="197916" x="4343400" y="2852738"/>
          <p14:tracePt t="197933" x="4406900" y="2852738"/>
          <p14:tracePt t="197950" x="4430713" y="2865438"/>
          <p14:tracePt t="198029" x="4443413" y="2878138"/>
          <p14:tracePt t="198037" x="4443413" y="2903538"/>
          <p14:tracePt t="198053" x="4456113" y="2952750"/>
          <p14:tracePt t="198069" x="4456113" y="3028950"/>
          <p14:tracePt t="198086" x="4456113" y="3103563"/>
          <p14:tracePt t="198102" x="4481513" y="3165475"/>
          <p14:tracePt t="198119" x="4518025" y="3228975"/>
          <p14:tracePt t="198135" x="4518025" y="3290888"/>
          <p14:tracePt t="198152" x="4518025" y="3378200"/>
          <p14:tracePt t="198169" x="4494213" y="3454400"/>
          <p14:tracePt t="198185" x="4456113" y="3554413"/>
          <p14:tracePt t="198202" x="4406900" y="3654425"/>
          <p14:tracePt t="198205" x="4394200" y="3703638"/>
          <p14:tracePt t="198220" x="4368800" y="3767138"/>
          <p14:tracePt t="198222" x="4343400" y="3803650"/>
          <p14:tracePt t="198236" x="4330700" y="3841750"/>
          <p14:tracePt t="198238" x="4305300" y="3892550"/>
          <p14:tracePt t="198253" x="4256088" y="3941763"/>
          <p14:tracePt t="198269" x="4205288" y="4005263"/>
          <p14:tracePt t="198286" x="4156075" y="4054475"/>
          <p14:tracePt t="198303" x="4117975" y="4105275"/>
          <p14:tracePt t="198319" x="4068763" y="4129088"/>
          <p14:tracePt t="198335" x="4030663" y="4154488"/>
          <p14:tracePt t="198353" x="3968750" y="4154488"/>
          <p14:tracePt t="198369" x="3943350" y="4167188"/>
          <p14:tracePt t="198386" x="3867150" y="4179888"/>
          <p14:tracePt t="198389" x="3817938" y="4179888"/>
          <p14:tracePt t="198402" x="3756025" y="4179888"/>
          <p14:tracePt t="198405" x="3679825" y="4167188"/>
          <p14:tracePt t="198420" x="3605213" y="4129088"/>
          <p14:tracePt t="198422" x="3517900" y="4092575"/>
          <p14:tracePt t="198437" x="3379788" y="4005263"/>
          <p14:tracePt t="198453" x="3267075" y="3929063"/>
          <p14:tracePt t="198469" x="3179763" y="3854450"/>
          <p14:tracePt t="198486" x="3128963" y="3816350"/>
          <p14:tracePt t="198503" x="3067050" y="3779838"/>
          <p14:tracePt t="198519" x="3028950" y="3754438"/>
          <p14:tracePt t="198536" x="2979738" y="3716338"/>
          <p14:tracePt t="198553" x="2967038" y="3692525"/>
          <p14:tracePt t="198570" x="2941638" y="3679825"/>
          <p14:tracePt t="198573" x="2941638" y="3667125"/>
          <p14:tracePt t="198587" x="2928938" y="3654425"/>
          <p14:tracePt t="198590" x="2928938" y="3629025"/>
          <p14:tracePt t="198605" x="2928938" y="3616325"/>
          <p14:tracePt t="198621" x="2928938" y="3590925"/>
          <p14:tracePt t="198637" x="2928938" y="3554413"/>
          <p14:tracePt t="198654" x="2928938" y="3503613"/>
          <p14:tracePt t="198670" x="2928938" y="3454400"/>
          <p14:tracePt t="198687" x="2954338" y="3416300"/>
          <p14:tracePt t="198703" x="2967038" y="3390900"/>
          <p14:tracePt t="198721" x="2979738" y="3378200"/>
          <p14:tracePt t="198737" x="3016250" y="3354388"/>
          <p14:tracePt t="198754" x="3054350" y="3341688"/>
          <p14:tracePt t="198771" x="3092450" y="3328988"/>
          <p14:tracePt t="198774" x="3103563" y="3328988"/>
          <p14:tracePt t="198789" x="3128963" y="3316288"/>
          <p14:tracePt t="198805" x="3154363" y="3303588"/>
          <p14:tracePt t="198821" x="3167063" y="3303588"/>
          <p14:tracePt t="198838" x="3192463" y="3290888"/>
          <p14:tracePt t="198854" x="3228975" y="3267075"/>
          <p14:tracePt t="198870" x="3267075" y="3254375"/>
          <p14:tracePt t="198887" x="3279775" y="3228975"/>
          <p14:tracePt t="198903" x="3305175" y="3216275"/>
          <p14:tracePt t="198921" x="3317875" y="3190875"/>
          <p14:tracePt t="198949" x="3317875" y="3178175"/>
          <p14:tracePt t="199021" x="3328988" y="3178175"/>
          <p14:tracePt t="199045" x="3328988" y="3165475"/>
          <p14:tracePt t="199061" x="3341688" y="3141663"/>
          <p14:tracePt t="199070" x="3341688" y="3128963"/>
          <p14:tracePt t="199078" x="3341688" y="3116263"/>
          <p14:tracePt t="199087" x="3341688" y="3090863"/>
          <p14:tracePt t="199103" x="3367088" y="3028950"/>
          <p14:tracePt t="199122" x="3367088" y="2978150"/>
          <p14:tracePt t="199125" x="3367088" y="2941638"/>
          <p14:tracePt t="199139" x="3367088" y="2903538"/>
          <p14:tracePt t="199141" x="3367088" y="2865438"/>
          <p14:tracePt t="199155" x="3367088" y="2828925"/>
          <p14:tracePt t="199157" x="3367088" y="2803525"/>
          <p14:tracePt t="199172" x="3354388" y="2778125"/>
          <p14:tracePt t="199174" x="3328988" y="2740025"/>
          <p14:tracePt t="199189" x="3292475" y="2690813"/>
          <p14:tracePt t="199205" x="3254375" y="2627313"/>
          <p14:tracePt t="199222" x="3216275" y="2590800"/>
          <p14:tracePt t="199238" x="3192463" y="2565400"/>
          <p14:tracePt t="199254" x="3179763" y="2552700"/>
          <p14:tracePt t="199310" x="3167063" y="2552700"/>
          <p14:tracePt t="199317" x="3154363" y="2552700"/>
          <p14:tracePt t="199325" x="3128963" y="2540000"/>
          <p14:tracePt t="199338" x="3079750" y="2527300"/>
          <p14:tracePt t="199341" x="3003550" y="2527300"/>
          <p14:tracePt t="199356" x="2928938" y="2527300"/>
          <p14:tracePt t="199358" x="2841625" y="2527300"/>
          <p14:tracePt t="199373" x="2654300" y="2527300"/>
          <p14:tracePt t="199389" x="2428875" y="2565400"/>
          <p14:tracePt t="199405" x="2216150" y="2616200"/>
          <p14:tracePt t="199422" x="2065338" y="2678113"/>
          <p14:tracePt t="199439" x="2003425" y="2728913"/>
          <p14:tracePt t="199455" x="1978025" y="2790825"/>
          <p14:tracePt t="199471" x="1939925" y="2840038"/>
          <p14:tracePt t="199487" x="1927225" y="2916238"/>
          <p14:tracePt t="199504" x="1903413" y="2990850"/>
          <p14:tracePt t="199521" x="1878013" y="3078163"/>
          <p14:tracePt t="199537" x="1852613" y="3154363"/>
          <p14:tracePt t="199554" x="1839913" y="3228975"/>
          <p14:tracePt t="199556" x="1839913" y="3267075"/>
          <p14:tracePt t="199571" x="1827213" y="3290888"/>
          <p14:tracePt t="199572" x="1814513" y="3328988"/>
          <p14:tracePt t="199588" x="1801813" y="3403600"/>
          <p14:tracePt t="199604" x="1801813" y="3454400"/>
          <p14:tracePt t="199621" x="1801813" y="3529013"/>
          <p14:tracePt t="199637" x="1801813" y="3629025"/>
          <p14:tracePt t="199654" x="1801813" y="3703638"/>
          <p14:tracePt t="199671" x="1801813" y="3803650"/>
          <p14:tracePt t="199690" x="1801813" y="3892550"/>
          <p14:tracePt t="199706" x="1801813" y="3979863"/>
          <p14:tracePt t="199709" x="1801813" y="4017963"/>
          <p14:tracePt t="199723" x="1801813" y="4054475"/>
          <p14:tracePt t="199726" x="1801813" y="4105275"/>
          <p14:tracePt t="199741" x="1801813" y="4167188"/>
          <p14:tracePt t="199743" x="1814513" y="4205288"/>
          <p14:tracePt t="199757" x="1852613" y="4279900"/>
          <p14:tracePt t="199773" x="1890713" y="4341813"/>
          <p14:tracePt t="199790" x="1990725" y="4430713"/>
          <p14:tracePt t="199806" x="2139950" y="4554538"/>
          <p14:tracePt t="199823" x="2278063" y="4643438"/>
          <p14:tracePt t="199839" x="2478088" y="4730750"/>
          <p14:tracePt t="199856" x="2690813" y="4818063"/>
          <p14:tracePt t="199873" x="2916238" y="4856163"/>
          <p14:tracePt t="199890" x="3179763" y="4879975"/>
          <p14:tracePt t="199893" x="3305175" y="4892675"/>
          <p14:tracePt t="199907" x="3417888" y="4892675"/>
          <p14:tracePt t="199910" x="3541713" y="4892675"/>
          <p14:tracePt t="199924" x="3679825" y="4892675"/>
          <p14:tracePt t="199926" x="3792538" y="4892675"/>
          <p14:tracePt t="199941" x="4017963" y="4892675"/>
          <p14:tracePt t="199957" x="4217988" y="4868863"/>
          <p14:tracePt t="199973" x="4443413" y="4805363"/>
          <p14:tracePt t="199990" x="4619625" y="4730750"/>
          <p14:tracePt t="200007" x="4806950" y="4643438"/>
          <p14:tracePt t="200023" x="4945063" y="4554538"/>
          <p14:tracePt t="200040" x="5068888" y="4454525"/>
          <p14:tracePt t="200057" x="5170488" y="4354513"/>
          <p14:tracePt t="200074" x="5232400" y="4241800"/>
          <p14:tracePt t="200077" x="5270500" y="4179888"/>
          <p14:tracePt t="200091" x="5294313" y="4129088"/>
          <p14:tracePt t="200094" x="5319713" y="4092575"/>
          <p14:tracePt t="200108" x="5332413" y="4041775"/>
          <p14:tracePt t="200110" x="5345113" y="4017963"/>
          <p14:tracePt t="200125" x="5357813" y="3967163"/>
          <p14:tracePt t="200141" x="5357813" y="3929063"/>
          <p14:tracePt t="200157" x="5357813" y="3916363"/>
          <p14:tracePt t="200174" x="5357813" y="3905250"/>
          <p14:tracePt t="200191" x="5357813" y="3892550"/>
          <p14:tracePt t="200245" x="5357813" y="3879850"/>
          <p14:tracePt t="200269" x="5345113" y="3854450"/>
          <p14:tracePt t="200277" x="5307013" y="3854450"/>
          <p14:tracePt t="200291" x="5245100" y="3841750"/>
          <p14:tracePt t="200294" x="5181600" y="3816350"/>
          <p14:tracePt t="200308" x="5057775" y="3779838"/>
          <p14:tracePt t="200325" x="4968875" y="3754438"/>
          <p14:tracePt t="200342" x="4932363" y="3754438"/>
          <p14:tracePt t="200358" x="4894263" y="3741738"/>
          <p14:tracePt t="200374" x="4868863" y="3741738"/>
          <p14:tracePt t="200391" x="4856163" y="3741738"/>
          <p14:tracePt t="200407" x="4843463" y="3741738"/>
          <p14:tracePt t="200424" x="4832350" y="3741738"/>
          <p14:tracePt t="200442" x="4806950" y="3741738"/>
          <p14:tracePt t="200458" x="4781550" y="3741738"/>
          <p14:tracePt t="200461" x="4756150" y="3741738"/>
          <p14:tracePt t="200475" x="4743450" y="3741738"/>
          <p14:tracePt t="200477" x="4732338" y="3741738"/>
          <p14:tracePt t="200492" x="4706938" y="3754438"/>
          <p14:tracePt t="200494" x="4694238" y="3779838"/>
          <p14:tracePt t="200509" x="4656138" y="3803650"/>
          <p14:tracePt t="200525" x="4643438" y="3854450"/>
          <p14:tracePt t="200542" x="4606925" y="3916363"/>
          <p14:tracePt t="200558" x="4594225" y="4017963"/>
          <p14:tracePt t="200574" x="4568825" y="4092575"/>
          <p14:tracePt t="200591" x="4556125" y="4167188"/>
          <p14:tracePt t="200608" x="4556125" y="4241800"/>
          <p14:tracePt t="200625" x="4556125" y="4318000"/>
          <p14:tracePt t="200642" x="4530725" y="4405313"/>
          <p14:tracePt t="200645" x="4530725" y="4430713"/>
          <p14:tracePt t="200659" x="4530725" y="4467225"/>
          <p14:tracePt t="200662" x="4530725" y="4479925"/>
          <p14:tracePt t="200676" x="4530725" y="4492625"/>
          <p14:tracePt t="200678" x="4530725" y="4505325"/>
          <p14:tracePt t="200692" x="4530725" y="4518025"/>
          <p14:tracePt t="200821" x="4568825" y="4518025"/>
          <p14:tracePt t="200829" x="4619625" y="4518025"/>
          <p14:tracePt t="200843" x="4694238" y="4518025"/>
          <p14:tracePt t="200845" x="4743450" y="4492625"/>
          <p14:tracePt t="200860" x="4806950" y="4479925"/>
          <p14:tracePt t="200862" x="4856163" y="4467225"/>
          <p14:tracePt t="200877" x="4968875" y="4430713"/>
          <p14:tracePt t="200893" x="5081588" y="4379913"/>
          <p14:tracePt t="200909" x="5157788" y="4341813"/>
          <p14:tracePt t="200926" x="5194300" y="4305300"/>
          <p14:tracePt t="200943" x="5245100" y="4292600"/>
          <p14:tracePt t="200959" x="5257800" y="4267200"/>
          <p14:tracePt t="200976" x="5270500" y="4254500"/>
          <p14:tracePt t="200993" x="5281613" y="4254500"/>
          <p14:tracePt t="201669" x="5281613" y="4241800"/>
          <p14:tracePt t="201677" x="5281613" y="4217988"/>
          <p14:tracePt t="201685" x="5257800" y="4167188"/>
          <p14:tracePt t="201694" x="5232400" y="4092575"/>
          <p14:tracePt t="201711" x="5181600" y="3941763"/>
          <p14:tracePt t="201727" x="5157788" y="3803650"/>
          <p14:tracePt t="201744" x="5145088" y="3679825"/>
          <p14:tracePt t="201762" x="5119688" y="3579813"/>
          <p14:tracePt t="201778" x="5057775" y="3516313"/>
          <p14:tracePt t="201781" x="5045075" y="3490913"/>
          <p14:tracePt t="201795" x="5032375" y="3467100"/>
          <p14:tracePt t="201797" x="5019675" y="3441700"/>
          <p14:tracePt t="201812" x="4994275" y="3390900"/>
          <p14:tracePt t="201829" x="4956175" y="3328988"/>
          <p14:tracePt t="201845" x="4868863" y="3278188"/>
          <p14:tracePt t="201862" x="4694238" y="3203575"/>
          <p14:tracePt t="201878" x="4406900" y="3178175"/>
          <p14:tracePt t="201895" x="4117975" y="3141663"/>
          <p14:tracePt t="201911" x="3892550" y="3116263"/>
          <p14:tracePt t="201928" x="3705225" y="3103563"/>
          <p14:tracePt t="201945" x="3617913" y="3103563"/>
          <p14:tracePt t="201962" x="3579813" y="3103563"/>
          <p14:tracePt t="201964" x="3567113" y="3103563"/>
          <p14:tracePt t="202061" x="3554413" y="3103563"/>
          <p14:tracePt t="202078" x="3530600" y="3103563"/>
          <p14:tracePt t="202086" x="3517900" y="3103563"/>
          <p14:tracePt t="202095" x="3505200" y="3116263"/>
          <p14:tracePt t="202112" x="3454400" y="3141663"/>
          <p14:tracePt t="202129" x="3392488" y="3178175"/>
          <p14:tracePt t="202146" x="3305175" y="3203575"/>
          <p14:tracePt t="202149" x="3267075" y="3228975"/>
          <p14:tracePt t="202163" x="3241675" y="3228975"/>
          <p14:tracePt t="202165" x="3216275" y="3228975"/>
          <p14:tracePt t="202180" x="3179763" y="3241675"/>
          <p14:tracePt t="202182" x="3167063" y="3254375"/>
          <p14:tracePt t="202197" x="3154363" y="3254375"/>
          <p14:tracePt t="202213" x="3141663" y="3254375"/>
          <p14:tracePt t="202477" x="3141663" y="3278188"/>
          <p14:tracePt t="202486" x="3141663" y="3290888"/>
          <p14:tracePt t="202497" x="3141663" y="3316288"/>
          <p14:tracePt t="202514" x="3141663" y="3390900"/>
          <p14:tracePt t="202530" x="3167063" y="3490913"/>
          <p14:tracePt t="202533" x="3179763" y="3554413"/>
          <p14:tracePt t="202547" x="3192463" y="3616325"/>
          <p14:tracePt t="202549" x="3192463" y="3692525"/>
          <p14:tracePt t="202564" x="3216275" y="3803650"/>
          <p14:tracePt t="202581" x="3216275" y="3892550"/>
          <p14:tracePt t="202597" x="3216275" y="3954463"/>
          <p14:tracePt t="202614" x="3216275" y="3992563"/>
          <p14:tracePt t="202630" x="3216275" y="4017963"/>
          <p14:tracePt t="202647" x="3216275" y="4029075"/>
          <p14:tracePt t="202663" x="3216275" y="4041775"/>
          <p14:tracePt t="202681" x="3216275" y="4054475"/>
          <p14:tracePt t="202697" x="3228975" y="4067175"/>
          <p14:tracePt t="202714" x="3228975" y="4079875"/>
          <p14:tracePt t="202750" x="3228975" y="4092575"/>
          <p14:tracePt t="202853" x="3241675" y="4092575"/>
          <p14:tracePt t="202862" x="3267075" y="4092575"/>
          <p14:tracePt t="202869" x="3279775" y="4092575"/>
          <p14:tracePt t="202881" x="3292475" y="4092575"/>
          <p14:tracePt t="202898" x="3328988" y="4092575"/>
          <p14:tracePt t="202914" x="3367088" y="4092575"/>
          <p14:tracePt t="202917" x="3392488" y="4079875"/>
          <p14:tracePt t="202931" x="3405188" y="4067175"/>
          <p14:tracePt t="202934" x="3417888" y="4067175"/>
          <p14:tracePt t="202948" x="3467100" y="4054475"/>
          <p14:tracePt t="202964" x="3479800" y="4041775"/>
          <p14:tracePt t="202980" x="3492500" y="4029075"/>
          <p14:tracePt t="202997" x="3505200" y="4029075"/>
          <p14:tracePt t="203013" x="3517900" y="4017963"/>
          <p14:tracePt t="203030" x="3541713" y="3992563"/>
          <p14:tracePt t="203048" x="3579813" y="3954463"/>
          <p14:tracePt t="203065" x="3617913" y="3916363"/>
          <p14:tracePt t="203082" x="3643313" y="3879850"/>
          <p14:tracePt t="203084" x="3667125" y="3854450"/>
          <p14:tracePt t="203099" x="3679825" y="3829050"/>
          <p14:tracePt t="203101" x="3705225" y="3803650"/>
          <p14:tracePt t="203115" x="3717925" y="3754438"/>
          <p14:tracePt t="203117" x="3756025" y="3716338"/>
          <p14:tracePt t="203133" x="3830638" y="3654425"/>
          <p14:tracePt t="203149" x="3905250" y="3567113"/>
          <p14:tracePt t="203165" x="3992563" y="3467100"/>
          <p14:tracePt t="203182" x="4092575" y="3341688"/>
          <p14:tracePt t="203199" x="4230688" y="3203575"/>
          <p14:tracePt t="203214" x="4418013" y="3065463"/>
          <p14:tracePt t="203231" x="4606925" y="2941638"/>
          <p14:tracePt t="203249" x="4781550" y="2828925"/>
          <p14:tracePt t="203265" x="4981575" y="2752725"/>
          <p14:tracePt t="203282" x="5219700" y="2678113"/>
          <p14:tracePt t="203285" x="5332413" y="2640013"/>
          <p14:tracePt t="203299" x="5432425" y="2603500"/>
          <p14:tracePt t="203301" x="5557838" y="2565400"/>
          <p14:tracePt t="203317" x="5670550" y="2540000"/>
          <p14:tracePt t="203319" x="5795963" y="2527300"/>
          <p14:tracePt t="203333" x="6045200" y="2490788"/>
          <p14:tracePt t="203349" x="6283325" y="2465388"/>
          <p14:tracePt t="203366" x="6472238" y="2439988"/>
          <p14:tracePt t="203382" x="6646863" y="2414588"/>
          <p14:tracePt t="203398" x="6759575" y="2414588"/>
          <p14:tracePt t="203415" x="6846888" y="2414588"/>
          <p14:tracePt t="203432" x="6921500" y="2414588"/>
          <p14:tracePt t="203449" x="6997700" y="2414588"/>
          <p14:tracePt t="203466" x="7059613" y="2414588"/>
          <p14:tracePt t="203469" x="7085013" y="2414588"/>
          <p14:tracePt t="203483" x="7110413" y="2414588"/>
          <p14:tracePt t="203485" x="7134225" y="2414588"/>
          <p14:tracePt t="203500" x="7172325" y="2414588"/>
          <p14:tracePt t="203502" x="7197725" y="2427288"/>
          <p14:tracePt t="203517" x="7259638" y="2439988"/>
          <p14:tracePt t="203533" x="7323138" y="2478088"/>
          <p14:tracePt t="203550" x="7410450" y="2516188"/>
          <p14:tracePt t="203566" x="7485063" y="2540000"/>
          <p14:tracePt t="203583" x="7535863" y="2578100"/>
          <p14:tracePt t="203599" x="7585075" y="2603500"/>
          <p14:tracePt t="203616" x="7623175" y="2627313"/>
          <p14:tracePt t="203633" x="7673975" y="2640013"/>
          <p14:tracePt t="203650" x="7710488" y="2678113"/>
          <p14:tracePt t="203653" x="7723188" y="2678113"/>
          <p14:tracePt t="203667" x="7761288" y="2690813"/>
          <p14:tracePt t="203669" x="7785100" y="2703513"/>
          <p14:tracePt t="203684" x="7797800" y="2728913"/>
          <p14:tracePt t="203686" x="7823200" y="2740025"/>
          <p14:tracePt t="203701" x="7910513" y="2765425"/>
          <p14:tracePt t="203717" x="7986713" y="2790825"/>
          <p14:tracePt t="203734" x="8110538" y="2803525"/>
          <p14:tracePt t="203750" x="8248650" y="2828925"/>
          <p14:tracePt t="203767" x="8386763" y="2840038"/>
          <p14:tracePt t="203783" x="8486775" y="2840038"/>
          <p14:tracePt t="203800" x="8574088" y="2840038"/>
          <p14:tracePt t="203816" x="8650288" y="2840038"/>
          <p14:tracePt t="203834" x="8712200" y="2828925"/>
          <p14:tracePt t="203851" x="8774113" y="2803525"/>
          <p14:tracePt t="203854" x="8799513" y="2803525"/>
          <p14:tracePt t="203867" x="8812213" y="2790825"/>
          <p14:tracePt t="203981" x="8812213" y="2778125"/>
          <p14:tracePt t="203990" x="8799513" y="2765425"/>
          <p14:tracePt t="204001" x="8737600" y="2740025"/>
          <p14:tracePt t="204017" x="8561388" y="2690813"/>
          <p14:tracePt t="204034" x="8386763" y="2640013"/>
          <p14:tracePt t="204038" x="8312150" y="2627313"/>
          <p14:tracePt t="204051" x="8261350" y="2616200"/>
          <p14:tracePt t="204054" x="8212138" y="2590800"/>
          <p14:tracePt t="204068" x="8186738" y="2590800"/>
          <p14:tracePt t="204070" x="8148638" y="2590800"/>
          <p14:tracePt t="204085" x="8110538" y="2565400"/>
          <p14:tracePt t="204101" x="8061325" y="2565400"/>
          <p14:tracePt t="204117" x="8023225" y="2565400"/>
          <p14:tracePt t="204134" x="7974013" y="2565400"/>
          <p14:tracePt t="204150" x="7886700" y="2565400"/>
          <p14:tracePt t="204167" x="7785100" y="2616200"/>
          <p14:tracePt t="204184" x="7648575" y="2690813"/>
          <p14:tracePt t="204201" x="7497763" y="2790825"/>
          <p14:tracePt t="204218" x="7359650" y="2878138"/>
          <p14:tracePt t="204221" x="7297738" y="2941638"/>
          <p14:tracePt t="204235" x="7235825" y="3003550"/>
          <p14:tracePt t="204238" x="7172325" y="3078163"/>
          <p14:tracePt t="204252" x="7123113" y="3154363"/>
          <p14:tracePt t="204254" x="7072313" y="3228975"/>
          <p14:tracePt t="204269" x="6997700" y="3354388"/>
          <p14:tracePt t="204285" x="6946900" y="3454400"/>
          <p14:tracePt t="204302" x="6897688" y="3554413"/>
          <p14:tracePt t="204318" x="6884988" y="3654425"/>
          <p14:tracePt t="204335" x="6846888" y="3803650"/>
          <p14:tracePt t="204351" x="6821488" y="3941763"/>
          <p14:tracePt t="204368" x="6797675" y="4067175"/>
          <p14:tracePt t="204384" x="6797675" y="4217988"/>
          <p14:tracePt t="204402" x="6772275" y="4405313"/>
          <p14:tracePt t="204406" x="6772275" y="4505325"/>
          <p14:tracePt t="204418" x="6772275" y="4618038"/>
          <p14:tracePt t="204421" x="6772275" y="4768850"/>
          <p14:tracePt t="204436" x="6772275" y="4905375"/>
          <p14:tracePt t="204438" x="6772275" y="5056188"/>
          <p14:tracePt t="204453" x="6772275" y="5407025"/>
          <p14:tracePt t="204469" x="6808788" y="5694363"/>
          <p14:tracePt t="204485" x="6897688" y="5881688"/>
          <p14:tracePt t="204502" x="6972300" y="6007100"/>
          <p14:tracePt t="204518" x="7085013" y="6056313"/>
          <p14:tracePt t="204535" x="7285038" y="6094413"/>
          <p14:tracePt t="204552" x="7597775" y="6094413"/>
          <p14:tracePt t="204569" x="8074025" y="6094413"/>
          <p14:tracePt t="204585" x="8561388" y="6094413"/>
          <p14:tracePt t="204602" x="9037638" y="5969000"/>
          <p14:tracePt t="204605" x="9237663" y="5907088"/>
          <p14:tracePt t="204619" x="9375775" y="5856288"/>
          <p14:tracePt t="204621" x="9501188" y="5807075"/>
          <p14:tracePt t="204637" x="9701213" y="5668963"/>
          <p14:tracePt t="204653" x="9852025" y="5507038"/>
          <p14:tracePt t="204670" x="10013950" y="5343525"/>
          <p14:tracePt t="204686" x="10101263" y="5156200"/>
          <p14:tracePt t="204703" x="10188575" y="4930775"/>
          <p14:tracePt t="204719" x="10252075" y="4705350"/>
          <p14:tracePt t="204735" x="10264775" y="4492625"/>
          <p14:tracePt t="204752" x="10264775" y="4292600"/>
          <p14:tracePt t="204770" x="10264775" y="4092575"/>
          <p14:tracePt t="204786" x="10264775" y="3854450"/>
          <p14:tracePt t="204789" x="10264775" y="3754438"/>
          <p14:tracePt t="204803" x="10239375" y="3654425"/>
          <p14:tracePt t="204820" x="10164763" y="3429000"/>
          <p14:tracePt t="204822" x="10126663" y="3303588"/>
          <p14:tracePt t="204837" x="10013950" y="3090863"/>
          <p14:tracePt t="204853" x="9901238" y="2928938"/>
          <p14:tracePt t="204870" x="9801225" y="2740025"/>
          <p14:tracePt t="204886" x="9675813" y="2590800"/>
          <p14:tracePt t="204903" x="9601200" y="2490788"/>
          <p14:tracePt t="204919" x="9488488" y="2365375"/>
          <p14:tracePt t="204936" x="9375775" y="2265363"/>
          <p14:tracePt t="204953" x="9237663" y="2201863"/>
          <p14:tracePt t="204970" x="9088438" y="2139950"/>
          <p14:tracePt t="204973" x="8999538" y="2114550"/>
          <p14:tracePt t="204987" x="8899525" y="2089150"/>
          <p14:tracePt t="204989" x="8786813" y="2078038"/>
          <p14:tracePt t="205004" x="8712200" y="2065338"/>
          <p14:tracePt t="205006" x="8624888" y="2052638"/>
          <p14:tracePt t="205018" x="8537575" y="2052638"/>
          <p14:tracePt t="205020" x="8474075" y="2052638"/>
          <p14:tracePt t="205036" x="8312150" y="2052638"/>
          <p14:tracePt t="205052" x="8135938" y="2114550"/>
          <p14:tracePt t="205069" x="7923213" y="2227263"/>
          <p14:tracePt t="205085" x="7685088" y="2414588"/>
          <p14:tracePt t="205102" x="7485063" y="2627313"/>
          <p14:tracePt t="205118" x="7285038" y="2878138"/>
          <p14:tracePt t="205135" x="7146925" y="3128963"/>
          <p14:tracePt t="205152" x="7085013" y="3316288"/>
          <p14:tracePt t="205169" x="7034213" y="3516313"/>
          <p14:tracePt t="205185" x="6985000" y="3692525"/>
          <p14:tracePt t="205202" x="6946900" y="3841750"/>
          <p14:tracePt t="205219" x="6910388" y="3992563"/>
          <p14:tracePt t="205220" x="6897688" y="4054475"/>
          <p14:tracePt t="205236" x="6884988" y="4192588"/>
          <p14:tracePt t="205252" x="6884988" y="4330700"/>
          <p14:tracePt t="205269" x="6884988" y="4467225"/>
          <p14:tracePt t="205287" x="6884988" y="4592638"/>
          <p14:tracePt t="205304" x="6884988" y="4705350"/>
          <p14:tracePt t="205321" x="6910388" y="4856163"/>
          <p14:tracePt t="205338" x="6946900" y="4992688"/>
          <p14:tracePt t="205354" x="7010400" y="5092700"/>
          <p14:tracePt t="205357" x="7034213" y="5143500"/>
          <p14:tracePt t="205371" x="7072313" y="5181600"/>
          <p14:tracePt t="205373" x="7110413" y="5218113"/>
          <p14:tracePt t="205388" x="7146925" y="5243513"/>
          <p14:tracePt t="205390" x="7172325" y="5256213"/>
          <p14:tracePt t="205405" x="7210425" y="5281613"/>
          <p14:tracePt t="205422" x="7285038" y="5294313"/>
          <p14:tracePt t="205438" x="7372350" y="5294313"/>
          <p14:tracePt t="205455" x="7497763" y="5294313"/>
          <p14:tracePt t="205471" x="7635875" y="5294313"/>
          <p14:tracePt t="205487" x="7785100" y="5281613"/>
          <p14:tracePt t="205503" x="7886700" y="5230813"/>
          <p14:tracePt t="205520" x="7961313" y="5205413"/>
          <p14:tracePt t="205536" x="8035925" y="5168900"/>
          <p14:tracePt t="205553" x="8099425" y="5130800"/>
          <p14:tracePt t="205570" x="8135938" y="5105400"/>
          <p14:tracePt t="205588" x="8148638" y="5092700"/>
          <p14:tracePt t="205605" x="8161338" y="5081588"/>
          <p14:tracePt t="206957" x="8161338" y="5092700"/>
          <p14:tracePt t="206965" x="8161338" y="5105400"/>
          <p14:tracePt t="206974" x="8161338" y="5118100"/>
          <p14:tracePt t="206991" x="8161338" y="5130800"/>
          <p14:tracePt t="207022" x="8161338" y="5143500"/>
          <p14:tracePt t="207046" x="8174038" y="5143500"/>
          <p14:tracePt t="207053" x="8186738" y="5143500"/>
          <p14:tracePt t="207062" x="8199438" y="5143500"/>
          <p14:tracePt t="207076" x="8223250" y="5143500"/>
          <p14:tracePt t="207078" x="8261350" y="5130800"/>
          <p14:tracePt t="207093" x="8348663" y="5068888"/>
          <p14:tracePt t="207109" x="8448675" y="5005388"/>
          <p14:tracePt t="207124" x="8537575" y="4930775"/>
          <p14:tracePt t="207140" x="8599488" y="4868863"/>
          <p14:tracePt t="207157" x="8637588" y="4818063"/>
          <p14:tracePt t="207174" x="8674100" y="4779963"/>
          <p14:tracePt t="207191" x="8686800" y="4743450"/>
          <p14:tracePt t="207207" x="8699500" y="4705350"/>
          <p14:tracePt t="207224" x="8724900" y="4667250"/>
          <p14:tracePt t="207241" x="8737600" y="4618038"/>
          <p14:tracePt t="207258" x="8750300" y="4579938"/>
          <p14:tracePt t="207274" x="8750300" y="4543425"/>
          <p14:tracePt t="207276" x="8750300" y="4505325"/>
          <p14:tracePt t="207291" x="8763000" y="4467225"/>
          <p14:tracePt t="207292" x="8774113" y="4418013"/>
          <p14:tracePt t="207308" x="8774113" y="4305300"/>
          <p14:tracePt t="207324" x="8786813" y="4205288"/>
          <p14:tracePt t="207341" x="8812213" y="4054475"/>
          <p14:tracePt t="207357" x="8837613" y="3967163"/>
          <p14:tracePt t="207374" x="8837613" y="3879850"/>
          <p14:tracePt t="207391" x="8837613" y="3792538"/>
          <p14:tracePt t="207408" x="8837613" y="3741738"/>
          <p14:tracePt t="207425" x="8837613" y="3679825"/>
          <p14:tracePt t="207441" x="8837613" y="3616325"/>
          <p14:tracePt t="207458" x="8837613" y="3567113"/>
          <p14:tracePt t="207460" x="8837613" y="3554413"/>
          <p14:tracePt t="207475" x="8837613" y="3529013"/>
          <p14:tracePt t="207476" x="8837613" y="3490913"/>
          <p14:tracePt t="207492" x="8837613" y="3416300"/>
          <p14:tracePt t="207508" x="8786813" y="3303588"/>
          <p14:tracePt t="207525" x="8737600" y="3165475"/>
          <p14:tracePt t="207541" x="8699500" y="3016250"/>
          <p14:tracePt t="207558" x="8650288" y="2903538"/>
          <p14:tracePt t="207575" x="8624888" y="2816225"/>
          <p14:tracePt t="207592" x="8612188" y="2716213"/>
          <p14:tracePt t="207608" x="8586788" y="2665413"/>
          <p14:tracePt t="207625" x="8574088" y="2627313"/>
          <p14:tracePt t="207642" x="8561388" y="2603500"/>
          <p14:tracePt t="207659" x="8561388" y="2590800"/>
          <p14:tracePt t="207660" x="8548688" y="2590800"/>
          <p14:tracePt t="207829" x="8537575" y="2590800"/>
          <p14:tracePt t="207837" x="8512175" y="2590800"/>
          <p14:tracePt t="207845" x="8474075" y="2590800"/>
          <p14:tracePt t="207861" x="8412163" y="2590800"/>
          <p14:tracePt t="207877" x="8335963" y="2590800"/>
          <p14:tracePt t="207894" x="8299450" y="2590800"/>
          <p14:tracePt t="207911" x="8274050" y="2590800"/>
          <p14:tracePt t="207927" x="8235950" y="2603500"/>
          <p14:tracePt t="207944" x="8223250" y="2616200"/>
          <p14:tracePt t="207961" x="8174038" y="2627313"/>
          <p14:tracePt t="207978" x="8135938" y="2652713"/>
          <p14:tracePt t="207981" x="8123238" y="2652713"/>
          <p14:tracePt t="207995" x="8099425" y="2652713"/>
          <p14:tracePt t="207997" x="8074025" y="2665413"/>
          <p14:tracePt t="208012" x="8048625" y="2678113"/>
          <p14:tracePt t="208013" x="8035925" y="2678113"/>
          <p14:tracePt t="208029" x="7999413" y="2703513"/>
          <p14:tracePt t="208045" x="7974013" y="2703513"/>
          <p14:tracePt t="208062" x="7948613" y="2728913"/>
          <p14:tracePt t="208078" x="7897813" y="2752725"/>
          <p14:tracePt t="208095" x="7861300" y="2790825"/>
          <p14:tracePt t="208111" x="7797800" y="2865438"/>
          <p14:tracePt t="208128" x="7735888" y="3003550"/>
          <p14:tracePt t="208145" x="7635875" y="3190875"/>
          <p14:tracePt t="208161" x="7535863" y="3441700"/>
          <p14:tracePt t="208178" x="7435850" y="3741738"/>
          <p14:tracePt t="208181" x="7385050" y="3916363"/>
          <p14:tracePt t="208195" x="7359650" y="4067175"/>
          <p14:tracePt t="208197" x="7348538" y="4217988"/>
          <p14:tracePt t="208212" x="7310438" y="4467225"/>
          <p14:tracePt t="208229" x="7310438" y="4667250"/>
          <p14:tracePt t="208245" x="7310438" y="4805363"/>
          <p14:tracePt t="208262" x="7310438" y="4930775"/>
          <p14:tracePt t="208278" x="7310438" y="4981575"/>
          <p14:tracePt t="208295" x="7310438" y="5018088"/>
          <p14:tracePt t="208311" x="7348538" y="5043488"/>
          <p14:tracePt t="208328" x="7472363" y="5068888"/>
          <p14:tracePt t="208345" x="7723188" y="5081588"/>
          <p14:tracePt t="208362" x="8035925" y="5081588"/>
          <p14:tracePt t="208379" x="8348663" y="4981575"/>
          <p14:tracePt t="208382" x="8448675" y="4918075"/>
          <p14:tracePt t="208396" x="8548688" y="4843463"/>
          <p14:tracePt t="208398" x="8624888" y="4743450"/>
          <p14:tracePt t="208411" x="8674100" y="4643438"/>
          <p14:tracePt t="208412" x="8737600" y="4479925"/>
          <p14:tracePt t="208428" x="8824913" y="4179888"/>
          <p14:tracePt t="208444" x="8886825" y="3854450"/>
          <p14:tracePt t="208461" x="8924925" y="3554413"/>
          <p14:tracePt t="208477" x="8924925" y="3241675"/>
          <p14:tracePt t="208494" x="8924925" y="2978150"/>
          <p14:tracePt t="208511" x="8924925" y="2690813"/>
          <p14:tracePt t="208528" x="8837613" y="2465388"/>
          <p14:tracePt t="208544" x="8724900" y="2265363"/>
          <p14:tracePt t="208561" x="8586788" y="2114550"/>
          <p14:tracePt t="208578" x="8386763" y="1989138"/>
          <p14:tracePt t="208594" x="8148638" y="1914525"/>
          <p14:tracePt t="208596" x="8023225" y="1876425"/>
          <p14:tracePt t="208612" x="7748588" y="1814513"/>
          <p14:tracePt t="208628" x="7459663" y="1765300"/>
          <p14:tracePt t="208645" x="7123113" y="1739900"/>
          <p14:tracePt t="208661" x="6708775" y="1739900"/>
          <p14:tracePt t="208678" x="6259513" y="1739900"/>
          <p14:tracePt t="208694" x="5783263" y="1739900"/>
          <p14:tracePt t="208713" x="5232400" y="1739900"/>
          <p14:tracePt t="208730" x="4781550" y="1739900"/>
          <p14:tracePt t="208733" x="4556125" y="1752600"/>
          <p14:tracePt t="208746" x="4394200" y="1776413"/>
          <p14:tracePt t="208749" x="4256088" y="1789113"/>
          <p14:tracePt t="208764" x="4117975" y="1827213"/>
          <p14:tracePt t="208766" x="3992563" y="1852613"/>
          <p14:tracePt t="208781" x="3779838" y="1914525"/>
          <p14:tracePt t="208797" x="3630613" y="1965325"/>
          <p14:tracePt t="208813" x="3492500" y="2027238"/>
          <p14:tracePt t="208830" x="3367088" y="2114550"/>
          <p14:tracePt t="208847" x="3267075" y="2214563"/>
          <p14:tracePt t="208863" x="3179763" y="2327275"/>
          <p14:tracePt t="208880" x="3141663" y="2439988"/>
          <p14:tracePt t="208897" x="3116263" y="2565400"/>
          <p14:tracePt t="208914" x="3103563" y="2703513"/>
          <p14:tracePt t="208917" x="3092450" y="2778125"/>
          <p14:tracePt t="208930" x="3079750" y="2852738"/>
          <p14:tracePt t="208933" x="3079750" y="2928938"/>
          <p14:tracePt t="208947" x="3079750" y="3016250"/>
          <p14:tracePt t="208949" x="3079750" y="3103563"/>
          <p14:tracePt t="208964" x="3079750" y="3203575"/>
          <p14:tracePt t="208966" x="3079750" y="3303588"/>
          <p14:tracePt t="208981" x="3092450" y="3479800"/>
          <p14:tracePt t="208997" x="3116263" y="3629025"/>
          <p14:tracePt t="209014" x="3141663" y="3767138"/>
          <p14:tracePt t="209031" x="3179763" y="3867150"/>
          <p14:tracePt t="209046" x="3241675" y="3979863"/>
          <p14:tracePt t="209063" x="3279775" y="4067175"/>
          <p14:tracePt t="209081" x="3354388" y="4154488"/>
          <p14:tracePt t="209097" x="3441700" y="4230688"/>
          <p14:tracePt t="209114" x="3554413" y="4292600"/>
          <p14:tracePt t="209117" x="3592513" y="4305300"/>
          <p14:tracePt t="209131" x="3643313" y="4305300"/>
          <p14:tracePt t="209133" x="3679825" y="4305300"/>
          <p14:tracePt t="209148" x="3717925" y="4305300"/>
          <p14:tracePt t="209151" x="3756025" y="4318000"/>
          <p14:tracePt t="209164" x="3867150" y="4318000"/>
          <p14:tracePt t="209181" x="4005263" y="4318000"/>
          <p14:tracePt t="209197" x="4168775" y="4279900"/>
          <p14:tracePt t="209214" x="4343400" y="4230688"/>
          <p14:tracePt t="209231" x="4506913" y="4167188"/>
          <p14:tracePt t="209247" x="4668838" y="4105275"/>
          <p14:tracePt t="209263" x="4843463" y="4029075"/>
          <p14:tracePt t="209281" x="5006975" y="3979863"/>
          <p14:tracePt t="209298" x="5106988" y="3941763"/>
          <p14:tracePt t="209301" x="5145088" y="3916363"/>
          <p14:tracePt t="209315" x="5181600" y="3905250"/>
          <p14:tracePt t="209317" x="5219700" y="3905250"/>
          <p14:tracePt t="209332" x="5257800" y="3879850"/>
          <p14:tracePt t="209334" x="5294313" y="3867150"/>
          <p14:tracePt t="209349" x="5319713" y="3854450"/>
          <p14:tracePt t="209365" x="5357813" y="3854450"/>
          <p14:tracePt t="209573" x="5370513" y="3854450"/>
          <p14:tracePt t="209582" x="5394325" y="3854450"/>
          <p14:tracePt t="209589" x="5432425" y="3854450"/>
          <p14:tracePt t="209598" x="5519738" y="3879850"/>
          <p14:tracePt t="209614" x="5808663" y="3967163"/>
          <p14:tracePt t="209631" x="6134100" y="4054475"/>
          <p14:tracePt t="209649" x="6383338" y="4117975"/>
          <p14:tracePt t="209665" x="6596063" y="4179888"/>
          <p14:tracePt t="209682" x="6821488" y="4230688"/>
          <p14:tracePt t="209685" x="6959600" y="4241800"/>
          <p14:tracePt t="209699" x="7085013" y="4254500"/>
          <p14:tracePt t="209701" x="7223125" y="4279900"/>
          <p14:tracePt t="209716" x="7497763" y="4292600"/>
          <p14:tracePt t="209733" x="7797800" y="4318000"/>
          <p14:tracePt t="209749" x="8061325" y="4318000"/>
          <p14:tracePt t="209765" x="8312150" y="4354513"/>
          <p14:tracePt t="209782" x="8512175" y="4354513"/>
          <p14:tracePt t="209798" x="8650288" y="4354513"/>
          <p14:tracePt t="209815" x="8712200" y="4354513"/>
          <p14:tracePt t="209832" x="8724900" y="4354513"/>
          <p14:tracePt t="209849" x="8737600" y="4354513"/>
          <p14:tracePt t="210085" x="8763000" y="4354513"/>
          <p14:tracePt t="210093" x="8786813" y="4354513"/>
          <p14:tracePt t="210101" x="8824913" y="4341813"/>
          <p14:tracePt t="210115" x="8863013" y="4330700"/>
          <p14:tracePt t="210116" x="8886825" y="4330700"/>
          <p14:tracePt t="210132" x="8963025" y="4330700"/>
          <p14:tracePt t="210148" x="9012238" y="4305300"/>
          <p14:tracePt t="210165" x="9063038" y="4292600"/>
          <p14:tracePt t="210181" x="9099550" y="4292600"/>
          <p14:tracePt t="210198" x="9137650" y="4267200"/>
          <p14:tracePt t="210215" x="9150350" y="4267200"/>
          <p14:tracePt t="210232" x="9175750" y="4254500"/>
          <p14:tracePt t="210249" x="9188450" y="4254500"/>
          <p14:tracePt t="210265" x="9199563" y="4254500"/>
          <p14:tracePt t="210284" x="9212263" y="4254500"/>
          <p14:tracePt t="210299" x="9224963" y="4254500"/>
          <p14:tracePt t="210316" x="9237663" y="4254500"/>
          <p14:tracePt t="210332" x="9250363" y="4254500"/>
          <p14:tracePt t="210701" x="9250363" y="4241800"/>
          <p14:tracePt t="210710" x="9250363" y="4230688"/>
          <p14:tracePt t="210718" x="9250363" y="4205288"/>
          <p14:tracePt t="210734" x="9250363" y="4141788"/>
          <p14:tracePt t="210751" x="9250363" y="4054475"/>
          <p14:tracePt t="210768" x="9250363" y="3967163"/>
          <p14:tracePt t="210784" x="9237663" y="3854450"/>
          <p14:tracePt t="210802" x="9237663" y="3754438"/>
          <p14:tracePt t="210819" x="9224963" y="3679825"/>
          <p14:tracePt t="210822" x="9224963" y="3667125"/>
          <p14:tracePt t="210836" x="9224963" y="3654425"/>
          <p14:tracePt t="210838" x="9224963" y="3641725"/>
          <p14:tracePt t="211205" x="9212263" y="3629025"/>
          <p14:tracePt t="211213" x="9188450" y="3616325"/>
          <p14:tracePt t="211222" x="9150350" y="3590925"/>
          <p14:tracePt t="211237" x="9099550" y="3529013"/>
          <p14:tracePt t="211253" x="9088438" y="3503613"/>
          <p14:tracePt t="211270" x="9088438" y="3490913"/>
          <p14:tracePt t="211286" x="9063038" y="3454400"/>
          <p14:tracePt t="211303" x="9050338" y="3429000"/>
          <p14:tracePt t="211319" x="9037638" y="3416300"/>
          <p14:tracePt t="211685" x="9037638" y="3403600"/>
          <p14:tracePt t="211693" x="9037638" y="3390900"/>
          <p14:tracePt t="211703" x="9024938" y="3378200"/>
          <p14:tracePt t="211721" x="9012238" y="3341688"/>
          <p14:tracePt t="211737" x="8999538" y="3316288"/>
          <p14:tracePt t="211754" x="8975725" y="3278188"/>
          <p14:tracePt t="211757" x="8963025" y="3254375"/>
          <p14:tracePt t="211771" x="8963025" y="3241675"/>
          <p14:tracePt t="211773" x="8963025" y="3228975"/>
          <p14:tracePt t="211789" x="8950325" y="3216275"/>
          <p14:tracePt t="211805" x="8950325" y="3190875"/>
          <p14:tracePt t="211877" x="8937625" y="3178175"/>
          <p14:tracePt t="211885" x="8924925" y="3165475"/>
          <p14:tracePt t="211894" x="8924925" y="3141663"/>
          <p14:tracePt t="211904" x="8899525" y="3116263"/>
          <p14:tracePt t="211920" x="8850313" y="3054350"/>
          <p14:tracePt t="211936" x="8824913" y="3016250"/>
          <p14:tracePt t="211953" x="8812213" y="2990850"/>
          <p14:tracePt t="211970" x="8786813" y="2952750"/>
          <p14:tracePt t="211986" x="8774113" y="2941638"/>
          <p14:tracePt t="212213" x="8763000" y="2928938"/>
          <p14:tracePt t="212222" x="8737600" y="2916238"/>
          <p14:tracePt t="212238" x="8699500" y="2916238"/>
          <p14:tracePt t="212254" x="8686800" y="2916238"/>
          <p14:tracePt t="212653" x="8674100" y="2916238"/>
          <p14:tracePt t="212662" x="8674100" y="2941638"/>
          <p14:tracePt t="212673" x="8661400" y="2952750"/>
          <p14:tracePt t="212690" x="8650288" y="2978150"/>
          <p14:tracePt t="212693" x="8637588" y="2990850"/>
          <p14:tracePt t="212707" x="8637588" y="3003550"/>
          <p14:tracePt t="212709" x="8637588" y="3016250"/>
          <p14:tracePt t="212724" x="8624888" y="3028950"/>
          <p14:tracePt t="212741" x="8624888" y="3041650"/>
          <p14:tracePt t="212757" x="8612188" y="3054350"/>
          <p14:tracePt t="212773" x="8612188" y="3065463"/>
          <p14:tracePt t="212813" x="8612188" y="3078163"/>
          <p14:tracePt t="212853" x="8612188" y="3090863"/>
          <p14:tracePt t="212893" x="8612188" y="3103563"/>
          <p14:tracePt t="212901" x="8612188" y="3116263"/>
          <p14:tracePt t="213061" x="8624888" y="3116263"/>
          <p14:tracePt t="213085" x="8637588" y="3116263"/>
          <p14:tracePt t="213118" x="8637588" y="3103563"/>
          <p14:tracePt t="213229" x="8637588" y="3116263"/>
          <p14:tracePt t="213237" x="8624888" y="3128963"/>
          <p14:tracePt t="213245" x="8624888" y="3141663"/>
          <p14:tracePt t="213258" x="8612188" y="3141663"/>
          <p14:tracePt t="213275" x="8612188" y="3154363"/>
          <p14:tracePt t="213373" x="8612188" y="3116263"/>
          <p14:tracePt t="213382" x="8612188" y="3065463"/>
          <p14:tracePt t="213391" x="8612188" y="3028950"/>
          <p14:tracePt t="213408" x="8586788" y="2952750"/>
          <p14:tracePt t="213425" x="8586788" y="2878138"/>
          <p14:tracePt t="213442" x="8586788" y="2816225"/>
          <p14:tracePt t="213444" x="8586788" y="2790825"/>
          <p14:tracePt t="213459" x="8586788" y="2778125"/>
          <p14:tracePt t="213461" x="8586788" y="2765425"/>
          <p14:tracePt t="213475" x="8574088" y="2765425"/>
          <p14:tracePt t="213517" x="8548688" y="2765425"/>
          <p14:tracePt t="213525" x="8537575" y="2765425"/>
          <p14:tracePt t="213533" x="8524875" y="2765425"/>
          <p14:tracePt t="213542" x="8512175" y="2765425"/>
          <p14:tracePt t="213559" x="8486775" y="2765425"/>
          <p14:tracePt t="213590" x="8474075" y="2765425"/>
          <p14:tracePt t="213733" x="8486775" y="2778125"/>
          <p14:tracePt t="213742" x="8537575" y="2816225"/>
          <p14:tracePt t="213750" x="8612188" y="2852738"/>
          <p14:tracePt t="213758" x="8686800" y="2878138"/>
          <p14:tracePt t="213776" x="8786813" y="2916238"/>
          <p14:tracePt t="213791" x="8863013" y="2952750"/>
          <p14:tracePt t="213808" x="8886825" y="2978150"/>
          <p14:tracePt t="213825" x="8912225" y="3003550"/>
          <p14:tracePt t="213841" x="8937625" y="3041650"/>
          <p14:tracePt t="213858" x="8950325" y="3078163"/>
          <p14:tracePt t="213875" x="8950325" y="3090863"/>
          <p14:tracePt t="213892" x="8950325" y="3116263"/>
          <p14:tracePt t="213908" x="8950325" y="3141663"/>
          <p14:tracePt t="213927" x="8963025" y="3178175"/>
          <p14:tracePt t="213943" x="8963025" y="3254375"/>
          <p14:tracePt t="213960" x="8963025" y="3328988"/>
          <p14:tracePt t="213977" x="8963025" y="3429000"/>
          <p14:tracePt t="213993" x="8963025" y="3503613"/>
          <p14:tracePt t="214010" x="8963025" y="3541713"/>
          <p14:tracePt t="214013" x="8963025" y="3567113"/>
          <p14:tracePt t="214025" x="8963025" y="3590925"/>
          <p14:tracePt t="214041" x="8963025" y="3603625"/>
          <p14:tracePt t="214058" x="8963025" y="3616325"/>
          <p14:tracePt t="214075" x="8963025" y="3629025"/>
          <p14:tracePt t="214477" x="8963025" y="3641725"/>
          <p14:tracePt t="214494" x="8963025" y="3654425"/>
          <p14:tracePt t="214502" x="8950325" y="3692525"/>
          <p14:tracePt t="214511" x="8950325" y="3703638"/>
          <p14:tracePt t="214528" x="8937625" y="3741738"/>
          <p14:tracePt t="214550" x="8937625" y="3754438"/>
          <p14:tracePt t="215517" x="8975725" y="3754438"/>
          <p14:tracePt t="215525" x="9024938" y="3754438"/>
          <p14:tracePt t="215533" x="9050338" y="3754438"/>
          <p14:tracePt t="215548" x="9075738" y="3754438"/>
          <p14:tracePt t="215565" x="9088438" y="3754438"/>
          <p14:tracePt t="217141" x="9063038" y="3754438"/>
          <p14:tracePt t="217150" x="9050338" y="3767138"/>
          <p14:tracePt t="217158" x="9037638" y="3779838"/>
          <p14:tracePt t="217174" x="9024938" y="3779838"/>
          <p14:tracePt t="217185" x="9012238" y="3779838"/>
          <p14:tracePt t="217202" x="9012238" y="3792538"/>
          <p14:tracePt t="217397" x="8999538" y="3792538"/>
          <p14:tracePt t="217413" x="8986838" y="3792538"/>
          <p14:tracePt t="217421" x="8975725" y="3792538"/>
          <p14:tracePt t="217436" x="8963025" y="3803650"/>
          <p14:tracePt t="217439" x="8937625" y="3803650"/>
          <p14:tracePt t="217453" x="8899525" y="3816350"/>
          <p14:tracePt t="217467" x="8874125" y="3829050"/>
          <p14:tracePt t="217468" x="8824913" y="3854450"/>
          <p14:tracePt t="217484" x="8699500" y="3916363"/>
          <p14:tracePt t="217500" x="8548688" y="3992563"/>
          <p14:tracePt t="217517" x="8386763" y="4079875"/>
          <p14:tracePt t="217534" x="8199438" y="4179888"/>
          <p14:tracePt t="217550" x="8074025" y="4230688"/>
          <p14:tracePt t="217567" x="7986713" y="4279900"/>
          <p14:tracePt t="217583" x="7948613" y="4292600"/>
          <p14:tracePt t="217600" x="7923213" y="4292600"/>
          <p14:tracePt t="217617" x="7910513" y="4305300"/>
          <p14:tracePt t="217701" x="7961313" y="4279900"/>
          <p14:tracePt t="217710" x="8048625" y="4230688"/>
          <p14:tracePt t="217717" x="8135938" y="4154488"/>
          <p14:tracePt t="217734" x="8386763" y="3979863"/>
          <p14:tracePt t="217751" x="8612188" y="3854450"/>
          <p14:tracePt t="217767" x="8799513" y="3754438"/>
          <p14:tracePt t="217784" x="8886825" y="3741738"/>
          <p14:tracePt t="217801" x="8912225" y="3729038"/>
          <p14:tracePt t="217818" x="8924925" y="3729038"/>
          <p14:tracePt t="217900" x="8912225" y="3729038"/>
          <p14:tracePt t="217909" x="8874125" y="3729038"/>
          <p14:tracePt t="217918" x="8824913" y="3754438"/>
          <p14:tracePt t="217935" x="8774113" y="3779838"/>
          <p14:tracePt t="217951" x="8674100" y="3803650"/>
          <p14:tracePt t="217968" x="8499475" y="3854450"/>
          <p14:tracePt t="217985" x="8312150" y="3879850"/>
          <p14:tracePt t="218002" x="8248650" y="3892550"/>
          <p14:tracePt t="218018" x="8235950" y="3892550"/>
          <p14:tracePt t="218630" x="8235950" y="3879850"/>
          <p14:tracePt t="218639" x="8235950" y="3867150"/>
          <p14:tracePt t="218647" x="8223250" y="3854450"/>
          <p14:tracePt t="218672" x="8186738" y="3792538"/>
          <p14:tracePt t="218688" x="8148638" y="3779838"/>
          <p14:tracePt t="218704" x="8135938" y="3767138"/>
          <p14:tracePt t="218721" x="8099425" y="3754438"/>
          <p14:tracePt t="218737" x="8074025" y="3729038"/>
          <p14:tracePt t="218754" x="8035925" y="3703638"/>
          <p14:tracePt t="218756" x="8010525" y="3692525"/>
          <p14:tracePt t="218771" x="7999413" y="3692525"/>
          <p14:tracePt t="218773" x="7986713" y="3679825"/>
          <p14:tracePt t="218788" x="7948613" y="3667125"/>
          <p14:tracePt t="218804" x="7910513" y="3654425"/>
          <p14:tracePt t="218821" x="7861300" y="3641725"/>
          <p14:tracePt t="218838" x="7797800" y="3641725"/>
          <p14:tracePt t="218854" x="7635875" y="3641725"/>
          <p14:tracePt t="218871" x="7297738" y="3716338"/>
          <p14:tracePt t="218888" x="6784975" y="3867150"/>
          <p14:tracePt t="218905" x="6096000" y="4079875"/>
          <p14:tracePt t="218921" x="5645150" y="4205288"/>
          <p14:tracePt t="218938" x="5457825" y="4254500"/>
          <p14:tracePt t="218955" x="5419725" y="4267200"/>
          <p14:tracePt t="218956" x="5407025" y="4267200"/>
          <p14:tracePt t="219021" x="5407025" y="4254500"/>
          <p14:tracePt t="219029" x="5407025" y="4230688"/>
          <p14:tracePt t="219040" x="5407025" y="4205288"/>
          <p14:tracePt t="219057" x="5419725" y="4141788"/>
          <p14:tracePt t="219073" x="5432425" y="4092575"/>
          <p14:tracePt t="219090" x="5432425" y="4079875"/>
          <p14:tracePt t="219093" x="5383213" y="4067175"/>
          <p14:tracePt t="219107" x="5219700" y="4029075"/>
          <p14:tracePt t="219109" x="4932363" y="4017963"/>
          <p14:tracePt t="219124" x="3856038" y="3905250"/>
          <p14:tracePt t="219139" x="3228975" y="3829050"/>
          <p14:tracePt t="219141" x="2628900" y="3729038"/>
          <p14:tracePt t="219157" x="1677988" y="3603625"/>
          <p14:tracePt t="219173" x="1252538" y="3529013"/>
          <p14:tracePt t="219190" x="1139825" y="3516313"/>
          <p14:tracePt t="219206" x="1114425" y="3516313"/>
          <p14:tracePt t="219309" x="1127125" y="3516313"/>
          <p14:tracePt t="219317" x="1176338" y="3529013"/>
          <p14:tracePt t="219324" x="1289050" y="3567113"/>
          <p14:tracePt t="219341" x="1539875" y="3629025"/>
          <p14:tracePt t="219357" x="1878013" y="3679825"/>
          <p14:tracePt t="219374" x="2216150" y="3692525"/>
          <p14:tracePt t="219391" x="2490788" y="3692525"/>
          <p14:tracePt t="219407" x="2728913" y="3692525"/>
          <p14:tracePt t="219423" x="2890838" y="3692525"/>
          <p14:tracePt t="219441" x="3016250" y="3692525"/>
          <p14:tracePt t="219457" x="3092450" y="3679825"/>
          <p14:tracePt t="219474" x="3154363" y="3679825"/>
          <p14:tracePt t="219477" x="3167063" y="3679825"/>
          <p14:tracePt t="219492" x="3167063" y="3667125"/>
          <p14:tracePt t="219494" x="3179763" y="3667125"/>
          <p14:tracePt t="219508" x="3192463" y="3667125"/>
          <p14:tracePt t="219525" x="3205163" y="3667125"/>
          <p14:tracePt t="219725" x="3205163" y="3692525"/>
          <p14:tracePt t="219733" x="3192463" y="3716338"/>
          <p14:tracePt t="219740" x="3192463" y="3729038"/>
          <p14:tracePt t="219757" x="3167063" y="3792538"/>
          <p14:tracePt t="219773" x="3167063" y="3841750"/>
          <p14:tracePt t="219790" x="3154363" y="3879850"/>
          <p14:tracePt t="219807" x="3141663" y="3892550"/>
          <p14:tracePt t="219823" x="3141663" y="3916363"/>
          <p14:tracePt t="219853" x="3141663" y="3929063"/>
          <p14:tracePt t="219981" x="3141663" y="3916363"/>
          <p14:tracePt t="219989" x="3141663" y="3892550"/>
          <p14:tracePt t="219997" x="3141663" y="3867150"/>
          <p14:tracePt t="220009" x="3141663" y="3841750"/>
          <p14:tracePt t="220026" x="3141663" y="3779838"/>
          <p14:tracePt t="220028" x="3141663" y="3754438"/>
          <p14:tracePt t="220043" x="3141663" y="3741738"/>
          <p14:tracePt t="220045" x="3141663" y="3729038"/>
          <p14:tracePt t="220061" x="3141663" y="3716338"/>
          <p14:tracePt t="220245" x="3141663" y="3729038"/>
          <p14:tracePt t="220253" x="3141663" y="3741738"/>
          <p14:tracePt t="220261" x="3141663" y="3754438"/>
          <p14:tracePt t="220277" x="3141663" y="3767138"/>
          <p14:tracePt t="220292" x="3141663" y="3779838"/>
          <p14:tracePt t="220373" x="3154363" y="3779838"/>
          <p14:tracePt t="220381" x="3167063" y="3779838"/>
          <p14:tracePt t="220393" x="3192463" y="3779838"/>
          <p14:tracePt t="220409" x="3216275" y="3754438"/>
          <p14:tracePt t="220425" x="3241675" y="3741738"/>
          <p14:tracePt t="220709" x="3254375" y="3754438"/>
          <p14:tracePt t="220717" x="3267075" y="3779838"/>
          <p14:tracePt t="220727" x="3279775" y="3816350"/>
          <p14:tracePt t="220744" x="3328988" y="3867150"/>
          <p14:tracePt t="220761" x="3405188" y="3929063"/>
          <p14:tracePt t="220778" x="3517900" y="4005263"/>
          <p14:tracePt t="220781" x="3605213" y="4029075"/>
          <p14:tracePt t="220793" x="3692525" y="4054475"/>
          <p14:tracePt t="220810" x="3930650" y="4105275"/>
          <p14:tracePt t="220812" x="4056063" y="4117975"/>
          <p14:tracePt t="220826" x="4181475" y="4129088"/>
          <p14:tracePt t="220828" x="4305300" y="4141788"/>
          <p14:tracePt t="220843" x="4418013" y="4141788"/>
          <p14:tracePt t="220844" x="4518025" y="4154488"/>
          <p14:tracePt t="220860" x="4719638" y="4167188"/>
          <p14:tracePt t="220876" x="4932363" y="4167188"/>
          <p14:tracePt t="220893" x="5106988" y="4167188"/>
          <p14:tracePt t="220910" x="5332413" y="4167188"/>
          <p14:tracePt t="220927" x="5607050" y="4167188"/>
          <p14:tracePt t="220945" x="5957888" y="4167188"/>
          <p14:tracePt t="220961" x="6421438" y="4167188"/>
          <p14:tracePt t="220978" x="6759575" y="4167188"/>
          <p14:tracePt t="220981" x="6910388" y="4167188"/>
          <p14:tracePt t="220995" x="7034213" y="4167188"/>
          <p14:tracePt t="220997" x="7134225" y="4167188"/>
          <p14:tracePt t="221013" x="7323138" y="4154488"/>
          <p14:tracePt t="221029" x="7497763" y="4141788"/>
          <p14:tracePt t="221045" x="7635875" y="4129088"/>
          <p14:tracePt t="221062" x="7748588" y="4105275"/>
          <p14:tracePt t="221079" x="7835900" y="4092575"/>
          <p14:tracePt t="221094" x="7886700" y="4067175"/>
          <p14:tracePt t="221111" x="7910513" y="4067175"/>
          <p14:tracePt t="221128" x="7935913" y="4041775"/>
          <p14:tracePt t="221145" x="7948613" y="4041775"/>
          <p14:tracePt t="221325" x="7961313" y="4041775"/>
          <p14:tracePt t="221342" x="7974013" y="4067175"/>
          <p14:tracePt t="221350" x="7999413" y="4117975"/>
          <p14:tracePt t="221363" x="8035925" y="4205288"/>
          <p14:tracePt t="221365" x="8074025" y="4292600"/>
          <p14:tracePt t="221380" x="8110538" y="4392613"/>
          <p14:tracePt t="221382" x="8161338" y="4492625"/>
          <p14:tracePt t="221397" x="8223250" y="4718050"/>
          <p14:tracePt t="221413" x="8312150" y="4918075"/>
          <p14:tracePt t="221429" x="8335963" y="5068888"/>
          <p14:tracePt t="221447" x="8335963" y="5156200"/>
          <p14:tracePt t="221462" x="8335963" y="5194300"/>
          <p14:tracePt t="221556" x="8348663" y="5194300"/>
          <p14:tracePt t="221565" x="8361363" y="5194300"/>
          <p14:tracePt t="221572" x="8361363" y="5181600"/>
          <p14:tracePt t="221580" x="8386763" y="5143500"/>
          <p14:tracePt t="221594" x="8412163" y="5068888"/>
          <p14:tracePt t="221595" x="8435975" y="4981575"/>
          <p14:tracePt t="221611" x="8486775" y="4818063"/>
          <p14:tracePt t="221628" x="8512175" y="4656138"/>
          <p14:tracePt t="221645" x="8548688" y="4518025"/>
          <p14:tracePt t="221661" x="8586788" y="4418013"/>
          <p14:tracePt t="221678" x="8612188" y="4330700"/>
          <p14:tracePt t="221695" x="8612188" y="4267200"/>
          <p14:tracePt t="221711" x="8637588" y="4230688"/>
          <p14:tracePt t="221728" x="8637588" y="4217988"/>
          <p14:tracePt t="221828" x="8650288" y="4217988"/>
          <p14:tracePt t="221835" x="8661400" y="4205288"/>
          <p14:tracePt t="221845" x="8686800" y="4192588"/>
          <p14:tracePt t="221862" x="8774113" y="4129088"/>
          <p14:tracePt t="221878" x="8850313" y="4054475"/>
          <p14:tracePt t="221895" x="8912225" y="3992563"/>
          <p14:tracePt t="221912" x="8937625" y="3941763"/>
          <p14:tracePt t="221929" x="8950325" y="3916363"/>
          <p14:tracePt t="221945" x="8950325" y="3905250"/>
          <p14:tracePt t="222315" x="8950325" y="3892550"/>
          <p14:tracePt t="222323" x="8950325" y="3879850"/>
          <p14:tracePt t="222332" x="8950325" y="3854450"/>
          <p14:tracePt t="222346" x="8950325" y="3816350"/>
          <p14:tracePt t="222348" x="8950325" y="3779838"/>
          <p14:tracePt t="222363" x="8950325" y="3741738"/>
          <p14:tracePt t="222364" x="8950325" y="3703638"/>
          <p14:tracePt t="222380" x="8950325" y="3667125"/>
          <p14:tracePt t="222396" x="8950325" y="3629025"/>
          <p14:tracePt t="222413" x="8950325" y="3616325"/>
          <p14:tracePt t="222430" x="8950325" y="3603625"/>
          <p14:tracePt t="222515" x="8937625" y="3603625"/>
          <p14:tracePt t="222548" x="8924925" y="3603625"/>
          <p14:tracePt t="222612" x="8912225" y="3616325"/>
          <p14:tracePt t="222620" x="8899525" y="3629025"/>
          <p14:tracePt t="222633" x="8899525" y="3654425"/>
          <p14:tracePt t="222650" x="8899525" y="3679825"/>
          <p14:tracePt t="222652" x="8886825" y="3716338"/>
          <p14:tracePt t="222666" x="8874125" y="3741738"/>
          <p14:tracePt t="222669" x="8874125" y="3754438"/>
          <p14:tracePt t="222681" x="8874125" y="3767138"/>
          <p14:tracePt t="222697" x="8863013" y="3792538"/>
          <p14:tracePt t="222714" x="8850313" y="3803650"/>
          <p14:tracePt t="222900" x="8850313" y="3792538"/>
          <p14:tracePt t="222907" x="8850313" y="3767138"/>
          <p14:tracePt t="222915" x="8837613" y="3754438"/>
          <p14:tracePt t="222931" x="8837613" y="3741738"/>
          <p14:tracePt t="223836" x="8824913" y="3741738"/>
          <p14:tracePt t="223860" x="8812213" y="3741738"/>
          <p14:tracePt t="224021" x="8799513" y="3741738"/>
          <p14:tracePt t="224037" x="8786813" y="3741738"/>
          <p14:tracePt t="224053" x="8774113" y="3741738"/>
          <p14:tracePt t="224061" x="8763000" y="3741738"/>
          <p14:tracePt t="224085" x="8750300" y="3741738"/>
          <p14:tracePt t="224109" x="8737600" y="3741738"/>
          <p14:tracePt t="224253" x="8737600" y="3754438"/>
          <p14:tracePt t="224261" x="8763000" y="3754438"/>
          <p14:tracePt t="224270" x="8799513" y="3767138"/>
          <p14:tracePt t="224286" x="8850313" y="3803650"/>
          <p14:tracePt t="224303" x="8874125" y="3829050"/>
          <p14:tracePt t="224321" x="8874125" y="3841750"/>
          <p14:tracePt t="224405" x="8886825" y="3841750"/>
          <p14:tracePt t="224901" x="8874125" y="3841750"/>
          <p14:tracePt t="224909" x="8863013" y="3816350"/>
          <p14:tracePt t="224922" x="8850313" y="3803650"/>
          <p14:tracePt t="224925" x="8837613" y="3779838"/>
          <p14:tracePt t="224939" x="8824913" y="3767138"/>
          <p14:tracePt t="224941" x="8824913" y="3754438"/>
          <p14:tracePt t="224956" x="8812213" y="3741738"/>
          <p14:tracePt t="224973" x="8799513" y="3716338"/>
          <p14:tracePt t="224997" x="8786813" y="3703638"/>
          <p14:tracePt t="225037" x="8786813" y="3692525"/>
          <p14:tracePt t="225046" x="8774113" y="3692525"/>
          <p14:tracePt t="225055" x="8737600" y="3679825"/>
          <p14:tracePt t="225072" x="8599488" y="3616325"/>
          <p14:tracePt t="225089" x="8412163" y="3541713"/>
          <p14:tracePt t="225105" x="8161338" y="3441700"/>
          <p14:tracePt t="225123" x="7923213" y="3367088"/>
          <p14:tracePt t="225125" x="7797800" y="3328988"/>
          <p14:tracePt t="225139" x="7661275" y="3278188"/>
          <p14:tracePt t="225141" x="7523163" y="3241675"/>
          <p14:tracePt t="225156" x="7223125" y="3165475"/>
          <p14:tracePt t="225171" x="6985000" y="3128963"/>
          <p14:tracePt t="225188" x="6784975" y="3103563"/>
          <p14:tracePt t="225204" x="6621463" y="3078163"/>
          <p14:tracePt t="225221" x="6496050" y="3065463"/>
          <p14:tracePt t="225237" x="6359525" y="3041650"/>
          <p14:tracePt t="225254" x="6208713" y="3028950"/>
          <p14:tracePt t="225271" x="6008688" y="3016250"/>
          <p14:tracePt t="225288" x="5795963" y="3016250"/>
          <p14:tracePt t="225306" x="5570538" y="3016250"/>
          <p14:tracePt t="225310" x="5470525" y="3016250"/>
          <p14:tracePt t="225323" x="5370513" y="3016250"/>
          <p14:tracePt t="225326" x="5270500" y="3016250"/>
          <p14:tracePt t="225341" x="5094288" y="3016250"/>
          <p14:tracePt t="225357" x="4945063" y="3028950"/>
          <p14:tracePt t="225373" x="4806950" y="3041650"/>
          <p14:tracePt t="225390" x="4706938" y="3054350"/>
          <p14:tracePt t="225406" x="4643438" y="3065463"/>
          <p14:tracePt t="225423" x="4594225" y="3078163"/>
          <p14:tracePt t="225440" x="4543425" y="3078163"/>
          <p14:tracePt t="225456" x="4506913" y="3103563"/>
          <p14:tracePt t="225473" x="4456113" y="3103563"/>
          <p14:tracePt t="225476" x="4443413" y="3116263"/>
          <p14:tracePt t="225490" x="4418013" y="3116263"/>
          <p14:tracePt t="225493" x="4394200" y="3128963"/>
          <p14:tracePt t="225506" x="4356100" y="3141663"/>
          <p14:tracePt t="225524" x="4294188" y="3165475"/>
          <p14:tracePt t="225541" x="4230688" y="3178175"/>
          <p14:tracePt t="225557" x="4181475" y="3216275"/>
          <p14:tracePt t="225573" x="4105275" y="3267075"/>
          <p14:tracePt t="225590" x="3979863" y="3328988"/>
          <p14:tracePt t="225606" x="3830638" y="3416300"/>
          <p14:tracePt t="225623" x="3679825" y="3503613"/>
          <p14:tracePt t="225640" x="3530600" y="3590925"/>
          <p14:tracePt t="225657" x="3392488" y="3679825"/>
          <p14:tracePt t="225674" x="3305175" y="3716338"/>
          <p14:tracePt t="225677" x="3267075" y="3741738"/>
          <p14:tracePt t="225691" x="3241675" y="3754438"/>
          <p14:tracePt t="225693" x="3216275" y="3779838"/>
          <p14:tracePt t="225707" x="3192463" y="3779838"/>
          <p14:tracePt t="225709" x="3167063" y="3792538"/>
          <p14:tracePt t="225725" x="3141663" y="3816350"/>
          <p14:tracePt t="225741" x="3116263" y="3829050"/>
          <p14:tracePt t="225965" x="3092450" y="3841750"/>
          <p14:tracePt t="225974" x="3054350" y="3867150"/>
          <p14:tracePt t="225983" x="3003550" y="3879850"/>
          <p14:tracePt t="225991" x="2941638" y="3905250"/>
          <p14:tracePt t="226007" x="2903538" y="3941763"/>
          <p14:tracePt t="226025" x="2867025" y="3954463"/>
          <p14:tracePt t="226042" x="2841625" y="3967163"/>
          <p14:tracePt t="226058" x="2828925" y="3967163"/>
          <p14:tracePt t="226197" x="2841625" y="3967163"/>
          <p14:tracePt t="226205" x="2854325" y="3967163"/>
          <p14:tracePt t="226222" x="2867025" y="3954463"/>
          <p14:tracePt t="226229" x="2890838" y="3929063"/>
          <p14:tracePt t="226242" x="2903538" y="3905250"/>
          <p14:tracePt t="226244" x="2916238" y="3879850"/>
          <p14:tracePt t="226259" x="2928938" y="3841750"/>
          <p14:tracePt t="226276" x="2941638" y="3829050"/>
          <p14:tracePt t="226292" x="2941638" y="3816350"/>
          <p14:tracePt t="226469" x="2890838" y="3816350"/>
          <p14:tracePt t="226477" x="2816225" y="3829050"/>
          <p14:tracePt t="226493" x="2641600" y="3879850"/>
          <p14:tracePt t="226509" x="2516188" y="3929063"/>
          <p14:tracePt t="226526" x="2441575" y="3967163"/>
          <p14:tracePt t="226543" x="2390775" y="3992563"/>
          <p14:tracePt t="226558" x="2365375" y="4017963"/>
          <p14:tracePt t="226576" x="2352675" y="4017963"/>
          <p14:tracePt t="226725" x="2365375" y="4005263"/>
          <p14:tracePt t="226733" x="2390775" y="3954463"/>
          <p14:tracePt t="226741" x="2428875" y="3892550"/>
          <p14:tracePt t="226758" x="2503488" y="3767138"/>
          <p14:tracePt t="226775" x="2554288" y="3616325"/>
          <p14:tracePt t="226794" x="2590800" y="3503613"/>
          <p14:tracePt t="226797" x="2616200" y="3429000"/>
          <p14:tracePt t="226810" x="2654300" y="3378200"/>
          <p14:tracePt t="226813" x="2678113" y="3341688"/>
          <p14:tracePt t="226827" x="2703513" y="3316288"/>
          <p14:tracePt t="226829" x="2703513" y="3303588"/>
          <p14:tracePt t="226845" x="2728913" y="3290888"/>
          <p14:tracePt t="226973" x="2728913" y="3328988"/>
          <p14:tracePt t="226981" x="2728913" y="3403600"/>
          <p14:tracePt t="226994" x="2728913" y="3454400"/>
          <p14:tracePt t="226996" x="2728913" y="3503613"/>
          <p14:tracePt t="227010" x="2728913" y="3554413"/>
          <p14:tracePt t="227013" x="2728913" y="3590925"/>
          <p14:tracePt t="227028" x="2728913" y="3654425"/>
          <p14:tracePt t="227044" x="2728913" y="3667125"/>
          <p14:tracePt t="227061" x="2728913" y="3679825"/>
          <p14:tracePt t="227245" x="2728913" y="3667125"/>
          <p14:tracePt t="227253" x="2741613" y="3641725"/>
          <p14:tracePt t="227261" x="2741613" y="3616325"/>
          <p14:tracePt t="227278" x="2754313" y="3579813"/>
          <p14:tracePt t="227294" x="2754313" y="3567113"/>
          <p14:tracePt t="227311" x="2754313" y="3554413"/>
          <p14:tracePt t="227453" x="2767013" y="3579813"/>
          <p14:tracePt t="227461" x="2778125" y="3629025"/>
          <p14:tracePt t="227469" x="2778125" y="3679825"/>
          <p14:tracePt t="227478" x="2778125" y="3716338"/>
          <p14:tracePt t="227494" x="2778125" y="3779838"/>
          <p14:tracePt t="227511" x="2778125" y="3803650"/>
          <p14:tracePt t="227677" x="2778125" y="3792538"/>
          <p14:tracePt t="227685" x="2778125" y="3767138"/>
          <p14:tracePt t="227695" x="2778125" y="3741738"/>
          <p14:tracePt t="227712" x="2778125" y="3703638"/>
          <p14:tracePt t="227729" x="2778125" y="3692525"/>
          <p14:tracePt t="228565" x="2767013" y="3692525"/>
          <p14:tracePt t="228573" x="2754313" y="3692525"/>
          <p14:tracePt t="228581" x="2728913" y="3703638"/>
          <p14:tracePt t="228598" x="2703513" y="3703638"/>
          <p14:tracePt t="228614" x="2678113" y="3716338"/>
          <p14:tracePt t="228631" x="2667000" y="3729038"/>
          <p14:tracePt t="228648" x="2667000" y="3741738"/>
          <p14:tracePt t="228700" x="2654300" y="3741738"/>
          <p14:tracePt t="228708" x="2641600" y="3741738"/>
          <p14:tracePt t="228724" x="2628900" y="3741738"/>
          <p14:tracePt t="228732" x="2616200" y="3741738"/>
          <p14:tracePt t="228748" x="2590800" y="3754438"/>
          <p14:tracePt t="228764" x="2565400" y="3754438"/>
          <p14:tracePt t="228780" x="2554288" y="3754438"/>
          <p14:tracePt t="228797" x="2528888" y="3767138"/>
          <p14:tracePt t="228852" x="2516188" y="3767138"/>
          <p14:tracePt t="228869" x="2503488" y="3767138"/>
          <p14:tracePt t="228877" x="2490788" y="3779838"/>
          <p14:tracePt t="228885" x="2478088" y="3779838"/>
          <p14:tracePt t="228900" x="2452688" y="3792538"/>
          <p14:tracePt t="228902" x="2441575" y="3792538"/>
          <p14:tracePt t="228915" x="2428875" y="3792538"/>
          <p14:tracePt t="228917" x="2403475" y="3803650"/>
          <p14:tracePt t="228933" x="2390775" y="3816350"/>
          <p14:tracePt t="228949" x="2365375" y="3829050"/>
          <p14:tracePt t="229149" x="2365375" y="3841750"/>
          <p14:tracePt t="229157" x="2365375" y="3854450"/>
          <p14:tracePt t="229166" x="2378075" y="3854450"/>
          <p14:tracePt t="229183" x="2403475" y="3854450"/>
          <p14:tracePt t="229199" x="2428875" y="3867150"/>
          <p14:tracePt t="229469" x="2441575" y="3867150"/>
          <p14:tracePt t="229485" x="2452688" y="3867150"/>
          <p14:tracePt t="229493" x="2465388" y="3867150"/>
          <p14:tracePt t="229500" x="2478088" y="3867150"/>
          <p14:tracePt t="229517" x="2516188" y="3867150"/>
          <p14:tracePt t="229534" x="2554288" y="3854450"/>
          <p14:tracePt t="229551" x="2590800" y="3854450"/>
          <p14:tracePt t="229566" x="2616200" y="3829050"/>
          <p14:tracePt t="229583" x="2641600" y="3829050"/>
          <p14:tracePt t="230477" x="2641600" y="3816350"/>
          <p14:tracePt t="230486" x="2654300" y="3792538"/>
          <p14:tracePt t="230494" x="2667000" y="3779838"/>
          <p14:tracePt t="230503" x="2667000" y="3767138"/>
          <p14:tracePt t="230621" x="2667000" y="3754438"/>
          <p14:tracePt t="230637" x="2678113" y="3754438"/>
          <p14:tracePt t="230645" x="2678113" y="3741738"/>
          <p14:tracePt t="230653" x="2690813" y="3729038"/>
          <p14:tracePt t="230670" x="2703513" y="3716338"/>
          <p14:tracePt t="230687" x="2716213" y="3692525"/>
          <p14:tracePt t="230703" x="2728913" y="3679825"/>
          <p14:tracePt t="230720" x="2741613" y="3667125"/>
          <p14:tracePt t="230933" x="2741613" y="3692525"/>
          <p14:tracePt t="230941" x="2741613" y="3716338"/>
          <p14:tracePt t="230954" x="2741613" y="3729038"/>
          <p14:tracePt t="230957" x="2741613" y="3754438"/>
          <p14:tracePt t="230971" x="2741613" y="3779838"/>
          <p14:tracePt t="230973" x="2741613" y="3803650"/>
          <p14:tracePt t="230988" x="2741613" y="3816350"/>
          <p14:tracePt t="231013" x="2741613" y="3829050"/>
          <p14:tracePt t="231629" x="2754313" y="3829050"/>
          <p14:tracePt t="231637" x="2767013" y="3829050"/>
          <p14:tracePt t="231669" x="2778125" y="3829050"/>
          <p14:tracePt t="231709" x="2790825" y="3829050"/>
          <p14:tracePt t="231749" x="2803525" y="3829050"/>
          <p14:tracePt t="231756" x="2816225" y="3816350"/>
          <p14:tracePt t="231765" x="2828925" y="3816350"/>
          <p14:tracePt t="231781" x="2841625" y="3803650"/>
          <p14:tracePt t="231790" x="2854325" y="3792538"/>
          <p14:tracePt t="231806" x="2867025" y="3792538"/>
          <p14:tracePt t="231825" x="2879725" y="3792538"/>
          <p14:tracePt t="231845" x="2890838" y="3792538"/>
          <p14:tracePt t="232805" x="2890838" y="3779838"/>
          <p14:tracePt t="232813" x="2890838" y="3767138"/>
          <p14:tracePt t="232827" x="2890838" y="3741738"/>
          <p14:tracePt t="232829" x="2890838" y="3703638"/>
          <p14:tracePt t="232843" x="2879725" y="3667125"/>
          <p14:tracePt t="232845" x="2879725" y="3641725"/>
          <p14:tracePt t="232857" x="2879725" y="3616325"/>
          <p14:tracePt t="232874" x="2867025" y="3590925"/>
          <p14:tracePt t="232876" x="2867025" y="3579813"/>
          <p14:tracePt t="234421" x="2879725" y="3590925"/>
          <p14:tracePt t="234430" x="2890838" y="3616325"/>
          <p14:tracePt t="234438" x="2916238" y="3641725"/>
          <p14:tracePt t="234446" x="2928938" y="3679825"/>
          <p14:tracePt t="234463" x="2954338" y="3692525"/>
          <p14:tracePt t="234480" x="2954338" y="3716338"/>
          <p14:tracePt t="234621" x="2954338" y="3729038"/>
          <p14:tracePt t="234630" x="2967038" y="3741738"/>
          <p14:tracePt t="234638" x="2979738" y="3754438"/>
          <p14:tracePt t="234646" x="2979738" y="3792538"/>
          <p14:tracePt t="234663" x="2992438" y="3841750"/>
          <p14:tracePt t="234680" x="3003550" y="3905250"/>
          <p14:tracePt t="234698" x="3028950" y="3967163"/>
          <p14:tracePt t="234701" x="3028950" y="3979863"/>
          <p14:tracePt t="234717" x="3028950" y="3992563"/>
          <p14:tracePt t="234731" x="3028950" y="4005263"/>
          <p14:tracePt t="235685" x="3041650" y="4005263"/>
          <p14:tracePt t="235693" x="3067050" y="3979863"/>
          <p14:tracePt t="235700" x="3116263" y="3916363"/>
          <p14:tracePt t="235717" x="3305175" y="3754438"/>
          <p14:tracePt t="235734" x="3467100" y="3590925"/>
          <p14:tracePt t="235750" x="3579813" y="3467100"/>
          <p14:tracePt t="235766" x="3654425" y="3378200"/>
          <p14:tracePt t="235783" x="3692525" y="3341688"/>
          <p14:tracePt t="235800" x="3692525" y="3328988"/>
          <p14:tracePt t="236077" x="3667125" y="3328988"/>
          <p14:tracePt t="236084" x="3654425" y="3328988"/>
          <p14:tracePt t="236101" x="3643313" y="3328988"/>
          <p14:tracePt t="236118" x="3630613" y="3328988"/>
          <p14:tracePt t="236135" x="3617913" y="3341688"/>
          <p14:tracePt t="236151" x="3592513" y="3354388"/>
          <p14:tracePt t="236167" x="3579813" y="3354388"/>
          <p14:tracePt t="236184" x="3567113" y="3354388"/>
          <p14:tracePt t="236201" x="3554413" y="3367088"/>
          <p14:tracePt t="236218" x="3530600" y="3367088"/>
          <p14:tracePt t="236235" x="3517900" y="3378200"/>
          <p14:tracePt t="236237" x="3505200" y="3390900"/>
          <p14:tracePt t="236253" x="3454400" y="3416300"/>
          <p14:tracePt t="236268" x="3267075" y="3467100"/>
          <p14:tracePt t="236283" x="3116263" y="3516313"/>
          <p14:tracePt t="236300" x="3054350" y="3529013"/>
          <p14:tracePt t="236317" x="3003550" y="3554413"/>
          <p14:tracePt t="236333" x="2967038" y="3554413"/>
          <p14:tracePt t="236350" x="2941638" y="3579813"/>
          <p14:tracePt t="236373" x="2928938" y="3579813"/>
          <p14:tracePt t="236405" x="2928938" y="3590925"/>
          <p14:tracePt t="236437" x="2916238" y="3590925"/>
          <p14:tracePt t="236445" x="2903538" y="3590925"/>
          <p14:tracePt t="236453" x="2879725" y="3616325"/>
          <p14:tracePt t="236469" x="2828925" y="3641725"/>
          <p14:tracePt t="236485" x="2790825" y="3667125"/>
          <p14:tracePt t="236503" x="2767013" y="3692525"/>
          <p14:tracePt t="236519" x="2754313" y="3716338"/>
          <p14:tracePt t="236535" x="2741613" y="3729038"/>
          <p14:tracePt t="236552" x="2741613" y="3741738"/>
          <p14:tracePt t="236589" x="2741613" y="3754438"/>
          <p14:tracePt t="236613" x="2741613" y="3767138"/>
          <p14:tracePt t="236637" x="2741613" y="3779838"/>
          <p14:tracePt t="236645" x="2754313" y="3779838"/>
          <p14:tracePt t="236669" x="2767013" y="3779838"/>
          <p14:tracePt t="236686" x="2767013" y="3792538"/>
          <p14:tracePt t="236693" x="2778125" y="3792538"/>
          <p14:tracePt t="236702" x="2790825" y="3792538"/>
          <p14:tracePt t="236719" x="2816225" y="3803650"/>
          <p14:tracePt t="236736" x="2841625" y="3803650"/>
          <p14:tracePt t="236753" x="2890838" y="3816350"/>
          <p14:tracePt t="236770" x="2941638" y="3829050"/>
          <p14:tracePt t="236772" x="2967038" y="3829050"/>
          <p14:tracePt t="236786" x="2992438" y="3829050"/>
          <p14:tracePt t="236789" x="3028950" y="3829050"/>
          <p14:tracePt t="236803" x="3067050" y="3841750"/>
          <p14:tracePt t="236805" x="3103563" y="3841750"/>
          <p14:tracePt t="236821" x="3179763" y="3841750"/>
          <p14:tracePt t="236837" x="3241675" y="3841750"/>
          <p14:tracePt t="236853" x="3305175" y="3841750"/>
          <p14:tracePt t="236870" x="3354388" y="3841750"/>
          <p14:tracePt t="236886" x="3379788" y="3841750"/>
          <p14:tracePt t="236903" x="3392488" y="3841750"/>
          <p14:tracePt t="236920" x="3405188" y="3841750"/>
          <p14:tracePt t="236937" x="3417888" y="3841750"/>
          <p14:tracePt t="237221" x="3417888" y="3854450"/>
          <p14:tracePt t="237229" x="3417888" y="3867150"/>
          <p14:tracePt t="237238" x="3417888" y="3892550"/>
          <p14:tracePt t="237254" x="3417888" y="3979863"/>
          <p14:tracePt t="237271" x="3405188" y="4079875"/>
          <p14:tracePt t="237287" x="3405188" y="4141788"/>
          <p14:tracePt t="237304" x="3405188" y="4167188"/>
          <p14:tracePt t="237461" x="3417888" y="4167188"/>
          <p14:tracePt t="237469" x="3441700" y="4167188"/>
          <p14:tracePt t="237477" x="3467100" y="4154488"/>
          <p14:tracePt t="237488" x="3492500" y="4154488"/>
          <p14:tracePt t="237503" x="3530600" y="4129088"/>
          <p14:tracePt t="237520" x="3567113" y="4105275"/>
          <p14:tracePt t="237537" x="3579813" y="4092575"/>
          <p14:tracePt t="237553" x="3605213" y="4079875"/>
          <p14:tracePt t="237570" x="3617913" y="4067175"/>
          <p14:tracePt t="238709" x="3643313" y="4067175"/>
          <p14:tracePt t="238716" x="3743325" y="4067175"/>
          <p14:tracePt t="238725" x="3867150" y="4067175"/>
          <p14:tracePt t="238741" x="4205288" y="4079875"/>
          <p14:tracePt t="238756" x="4481513" y="4079875"/>
          <p14:tracePt t="238772" x="4806950" y="4079875"/>
          <p14:tracePt t="238790" x="5145088" y="4079875"/>
          <p14:tracePt t="238806" x="5507038" y="4079875"/>
          <p14:tracePt t="238822" x="5983288" y="4079875"/>
          <p14:tracePt t="238839" x="6421438" y="4079875"/>
          <p14:tracePt t="238856" x="6772275" y="4079875"/>
          <p14:tracePt t="238873" x="7072313" y="4079875"/>
          <p14:tracePt t="238890" x="7259638" y="4079875"/>
          <p14:tracePt t="238906" x="7410450" y="4079875"/>
          <p14:tracePt t="238907" x="7472363" y="4079875"/>
          <p14:tracePt t="238923" x="7597775" y="4079875"/>
          <p14:tracePt t="238940" x="7685088" y="4092575"/>
          <p14:tracePt t="238956" x="7748588" y="4092575"/>
          <p14:tracePt t="238974" x="7773988" y="4092575"/>
          <p14:tracePt t="238992" x="7785100" y="4092575"/>
          <p14:tracePt t="239509" x="7797800" y="4092575"/>
          <p14:tracePt t="239517" x="7848600" y="4092575"/>
          <p14:tracePt t="239526" x="7935913" y="4092575"/>
          <p14:tracePt t="239542" x="8086725" y="4067175"/>
          <p14:tracePt t="239560" x="8199438" y="4041775"/>
          <p14:tracePt t="239577" x="8299450" y="4017963"/>
          <p14:tracePt t="239593" x="8386763" y="3992563"/>
          <p14:tracePt t="239611" x="8524875" y="3979863"/>
          <p14:tracePt t="239613" x="8599488" y="3967163"/>
          <p14:tracePt t="239627" x="8686800" y="3941763"/>
          <p14:tracePt t="239629" x="8750300" y="3929063"/>
          <p14:tracePt t="239644" x="8874125" y="3905250"/>
          <p14:tracePt t="239661" x="8975725" y="3879850"/>
          <p14:tracePt t="239677" x="9012238" y="3879850"/>
          <p14:tracePt t="239694" x="9037638" y="3867150"/>
          <p14:tracePt t="239741" x="9037638" y="3854450"/>
          <p14:tracePt t="239749" x="9050338" y="3841750"/>
          <p14:tracePt t="239761" x="9063038" y="3816350"/>
          <p14:tracePt t="239777" x="9063038" y="3767138"/>
          <p14:tracePt t="239780" x="9063038" y="3741738"/>
          <p14:tracePt t="239795" x="9063038" y="3716338"/>
          <p14:tracePt t="239797" x="9063038" y="3679825"/>
          <p14:tracePt t="239809" x="9063038" y="3629025"/>
          <p14:tracePt t="239826" x="9063038" y="3529013"/>
          <p14:tracePt t="239828" x="9063038" y="3490913"/>
          <p14:tracePt t="239843" x="9063038" y="3441700"/>
          <p14:tracePt t="239844" x="9063038" y="3378200"/>
          <p14:tracePt t="239860" x="9063038" y="3241675"/>
          <p14:tracePt t="239876" x="9037638" y="3065463"/>
          <p14:tracePt t="239893" x="8963025" y="2928938"/>
          <p14:tracePt t="239909" x="8899525" y="2840038"/>
          <p14:tracePt t="239926" x="8824913" y="2765425"/>
          <p14:tracePt t="239943" x="8774113" y="2716213"/>
          <p14:tracePt t="239960" x="8737600" y="2703513"/>
          <p14:tracePt t="239976" x="8699500" y="2690813"/>
          <p14:tracePt t="239993" x="8661400" y="2665413"/>
          <p14:tracePt t="240010" x="8624888" y="2665413"/>
          <p14:tracePt t="240011" x="8612188" y="2665413"/>
          <p14:tracePt t="240026" x="8599488" y="2665413"/>
          <p14:tracePt t="240028" x="8586788" y="2665413"/>
          <p14:tracePt t="240044" x="8574088" y="2665413"/>
          <p14:tracePt t="240060" x="8561388" y="2665413"/>
          <p14:tracePt t="240077" x="8512175" y="2665413"/>
          <p14:tracePt t="240093" x="8448675" y="2665413"/>
          <p14:tracePt t="240110" x="8335963" y="2703513"/>
          <p14:tracePt t="240126" x="8235950" y="2765425"/>
          <p14:tracePt t="240143" x="8135938" y="2840038"/>
          <p14:tracePt t="240160" x="8023225" y="2978150"/>
          <p14:tracePt t="240177" x="7923213" y="3090863"/>
          <p14:tracePt t="240194" x="7848600" y="3228975"/>
          <p14:tracePt t="240195" x="7810500" y="3290888"/>
          <p14:tracePt t="240210" x="7785100" y="3341688"/>
          <p14:tracePt t="240212" x="7761288" y="3403600"/>
          <p14:tracePt t="240227" x="7735888" y="3479800"/>
          <p14:tracePt t="240229" x="7723188" y="3529013"/>
          <p14:tracePt t="240244" x="7710488" y="3654425"/>
          <p14:tracePt t="240260" x="7697788" y="3792538"/>
          <p14:tracePt t="240277" x="7697788" y="3916363"/>
          <p14:tracePt t="240295" x="7685088" y="4079875"/>
          <p14:tracePt t="240311" x="7673975" y="4279900"/>
          <p14:tracePt t="240328" x="7673975" y="4443413"/>
          <p14:tracePt t="240346" x="7673975" y="4618038"/>
          <p14:tracePt t="240348" x="7685088" y="4705350"/>
          <p14:tracePt t="240362" x="7697788" y="4792663"/>
          <p14:tracePt t="240365" x="7710488" y="4879975"/>
          <p14:tracePt t="240380" x="7723188" y="4943475"/>
          <p14:tracePt t="240382" x="7761288" y="5018088"/>
          <p14:tracePt t="240396" x="7810500" y="5118100"/>
          <p14:tracePt t="240413" x="7874000" y="5194300"/>
          <p14:tracePt t="240429" x="7910513" y="5230813"/>
          <p14:tracePt t="240446" x="7923213" y="5243513"/>
          <p14:tracePt t="240462" x="7935913" y="5243513"/>
          <p14:tracePt t="240613" x="7948613" y="5243513"/>
          <p14:tracePt t="240621" x="7961313" y="5243513"/>
          <p14:tracePt t="240629" x="7986713" y="5181600"/>
          <p14:tracePt t="240647" x="8035925" y="4992688"/>
          <p14:tracePt t="240663" x="8061325" y="4892675"/>
          <p14:tracePt t="240680" x="8086725" y="4792663"/>
          <p14:tracePt t="240696" x="8099425" y="4730750"/>
          <p14:tracePt t="240713" x="8099425" y="4705350"/>
          <p14:tracePt t="240730" x="8099425" y="4656138"/>
          <p14:tracePt t="240733" x="8099425" y="4643438"/>
          <p14:tracePt t="240747" x="8099425" y="4630738"/>
          <p14:tracePt t="240749" x="8099425" y="4605338"/>
          <p14:tracePt t="240764" x="8110538" y="4579938"/>
          <p14:tracePt t="240780" x="8123238" y="4554538"/>
          <p14:tracePt t="240797" x="8123238" y="4505325"/>
          <p14:tracePt t="240813" x="8123238" y="4443413"/>
          <p14:tracePt t="240831" x="8174038" y="4367213"/>
          <p14:tracePt t="240847" x="8212138" y="4279900"/>
          <p14:tracePt t="240863" x="8274050" y="4167188"/>
          <p14:tracePt t="240881" x="8335963" y="4029075"/>
          <p14:tracePt t="240897" x="8448675" y="3892550"/>
          <p14:tracePt t="240913" x="8561388" y="3803650"/>
          <p14:tracePt t="240916" x="8586788" y="3754438"/>
          <p14:tracePt t="240928" x="8612188" y="3729038"/>
          <p14:tracePt t="240945" x="8637588" y="3692525"/>
          <p14:tracePt t="240962" x="8637588" y="3679825"/>
          <p14:tracePt t="241181" x="8637588" y="3667125"/>
          <p14:tracePt t="241189" x="8637588" y="3654425"/>
          <p14:tracePt t="241198" x="8637588" y="3629025"/>
          <p14:tracePt t="241215" x="8637588" y="3554413"/>
          <p14:tracePt t="241230" x="8637588" y="3490913"/>
          <p14:tracePt t="241247" x="8637588" y="3441700"/>
          <p14:tracePt t="241264" x="8637588" y="3403600"/>
          <p14:tracePt t="241281" x="8637588" y="3367088"/>
          <p14:tracePt t="241285" x="8637588" y="3354388"/>
          <p14:tracePt t="241299" x="8637588" y="3341688"/>
          <p14:tracePt t="241301" x="8637588" y="3328988"/>
          <p14:tracePt t="241357" x="8637588" y="3316288"/>
          <p14:tracePt t="241373" x="8637588" y="3303588"/>
          <p14:tracePt t="241381" x="8637588" y="3290888"/>
          <p14:tracePt t="241389" x="8637588" y="3278188"/>
          <p14:tracePt t="241399" x="8637588" y="3267075"/>
          <p14:tracePt t="241414" x="8624888" y="3228975"/>
          <p14:tracePt t="241431" x="8612188" y="3165475"/>
          <p14:tracePt t="241449" x="8561388" y="3090863"/>
          <p14:tracePt t="241465" x="8512175" y="2990850"/>
          <p14:tracePt t="241482" x="8448675" y="2890838"/>
          <p14:tracePt t="241484" x="8412163" y="2828925"/>
          <p14:tracePt t="241499" x="8374063" y="2790825"/>
          <p14:tracePt t="241501" x="8324850" y="2740025"/>
          <p14:tracePt t="241516" x="8235950" y="2652713"/>
          <p14:tracePt t="241530" x="8174038" y="2590800"/>
          <p14:tracePt t="241531" x="8135938" y="2540000"/>
          <p14:tracePt t="241547" x="8023225" y="2452688"/>
          <p14:tracePt t="241564" x="7935913" y="2378075"/>
          <p14:tracePt t="241580" x="7848600" y="2290763"/>
          <p14:tracePt t="241597" x="7773988" y="2214563"/>
          <p14:tracePt t="241615" x="7710488" y="2165350"/>
          <p14:tracePt t="241632" x="7635875" y="2114550"/>
          <p14:tracePt t="241649" x="7548563" y="2039938"/>
          <p14:tracePt t="241652" x="7497763" y="2014538"/>
          <p14:tracePt t="241666" x="7448550" y="1978025"/>
          <p14:tracePt t="241669" x="7385050" y="1939925"/>
          <p14:tracePt t="241683" x="7323138" y="1901825"/>
          <p14:tracePt t="241685" x="7285038" y="1889125"/>
          <p14:tracePt t="241700" x="7197725" y="1814513"/>
          <p14:tracePt t="241716" x="7123113" y="1789113"/>
          <p14:tracePt t="241733" x="7046913" y="1776413"/>
          <p14:tracePt t="241749" x="6959600" y="1752600"/>
          <p14:tracePt t="241766" x="6859588" y="1752600"/>
          <p14:tracePt t="241782" x="6746875" y="1752600"/>
          <p14:tracePt t="241799" x="6572250" y="1752600"/>
          <p14:tracePt t="241815" x="6383338" y="1752600"/>
          <p14:tracePt t="241832" x="6196013" y="1765300"/>
          <p14:tracePt t="241850" x="6021388" y="1801813"/>
          <p14:tracePt t="241853" x="5957888" y="1814513"/>
          <p14:tracePt t="241866" x="5883275" y="1827213"/>
          <p14:tracePt t="241869" x="5808663" y="1852613"/>
          <p14:tracePt t="241883" x="5745163" y="1865313"/>
          <p14:tracePt t="241885" x="5683250" y="1876425"/>
          <p14:tracePt t="241901" x="5607050" y="1901825"/>
          <p14:tracePt t="241917" x="5545138" y="1914525"/>
          <p14:tracePt t="241933" x="5483225" y="1939925"/>
          <p14:tracePt t="241950" x="5394325" y="1965325"/>
          <p14:tracePt t="241967" x="5319713" y="1989138"/>
          <p14:tracePt t="241983" x="5245100" y="2001838"/>
          <p14:tracePt t="242000" x="5145088" y="2027238"/>
          <p14:tracePt t="242016" x="5068888" y="2052638"/>
          <p14:tracePt t="242033" x="5006975" y="2078038"/>
          <p14:tracePt t="242036" x="4968875" y="2101850"/>
          <p14:tracePt t="242050" x="4919663" y="2127250"/>
          <p14:tracePt t="242053" x="4868863" y="2152650"/>
          <p14:tracePt t="242067" x="4806950" y="2178050"/>
          <p14:tracePt t="242069" x="4768850" y="2201863"/>
          <p14:tracePt t="242084" x="4681538" y="2278063"/>
          <p14:tracePt t="242101" x="4606925" y="2327275"/>
          <p14:tracePt t="242117" x="4530725" y="2390775"/>
          <p14:tracePt t="242133" x="4481513" y="2427288"/>
          <p14:tracePt t="242151" x="4406900" y="2478088"/>
          <p14:tracePt t="242167" x="4343400" y="2527300"/>
          <p14:tracePt t="242183" x="4294188" y="2590800"/>
          <p14:tracePt t="242201" x="4243388" y="2678113"/>
          <p14:tracePt t="242217" x="4168775" y="2778125"/>
          <p14:tracePt t="242233" x="4105275" y="2890838"/>
          <p14:tracePt t="242236" x="4056063" y="2965450"/>
          <p14:tracePt t="242251" x="3992563" y="3054350"/>
          <p14:tracePt t="242254" x="3956050" y="3154363"/>
          <p14:tracePt t="242267" x="3917950" y="3216275"/>
          <p14:tracePt t="242268" x="3867150" y="3290888"/>
          <p14:tracePt t="242282" x="3817938" y="3367088"/>
          <p14:tracePt t="242284" x="3792538" y="3429000"/>
          <p14:tracePt t="242300" x="3743325" y="3503613"/>
          <p14:tracePt t="242316" x="3705225" y="3554413"/>
          <p14:tracePt t="242332" x="3705225" y="3590925"/>
          <p14:tracePt t="242349" x="3692525" y="3590925"/>
          <p14:tracePt t="242933" x="3692525" y="3554413"/>
          <p14:tracePt t="242941" x="3705225" y="3516313"/>
          <p14:tracePt t="242952" x="3705225" y="3479800"/>
          <p14:tracePt t="242970" x="3730625" y="3403600"/>
          <p14:tracePt t="242973" x="3730625" y="3367088"/>
          <p14:tracePt t="242986" x="3743325" y="3328988"/>
          <p14:tracePt t="242989" x="3743325" y="3290888"/>
          <p14:tracePt t="243003" x="3756025" y="3254375"/>
          <p14:tracePt t="243005" x="3767138" y="3228975"/>
          <p14:tracePt t="243020" x="3767138" y="3203575"/>
          <p14:tracePt t="243022" x="3767138" y="3165475"/>
          <p14:tracePt t="243036" x="3767138" y="3116263"/>
          <p14:tracePt t="243053" x="3779838" y="3078163"/>
          <p14:tracePt t="243069" x="3779838" y="3041650"/>
          <p14:tracePt t="243086" x="3779838" y="3003550"/>
          <p14:tracePt t="243103" x="3779838" y="2978150"/>
          <p14:tracePt t="243119" x="3779838" y="2941638"/>
          <p14:tracePt t="243136" x="3779838" y="2916238"/>
          <p14:tracePt t="243157" x="3779838" y="2903538"/>
          <p14:tracePt t="243333" x="3767138" y="2903538"/>
          <p14:tracePt t="243437" x="3756025" y="2903538"/>
          <p14:tracePt t="243445" x="3730625" y="2916238"/>
          <p14:tracePt t="243453" x="3692525" y="2941638"/>
          <p14:tracePt t="243471" x="3643313" y="2990850"/>
          <p14:tracePt t="243486" x="3617913" y="3028950"/>
          <p14:tracePt t="243503" x="3605213" y="3054350"/>
          <p14:tracePt t="243521" x="3592513" y="3065463"/>
          <p14:tracePt t="243537" x="3592513" y="3078163"/>
          <p14:tracePt t="243554" x="3592513" y="3090863"/>
          <p14:tracePt t="243571" x="3592513" y="3103563"/>
          <p14:tracePt t="243573" x="3579813" y="3116263"/>
          <p14:tracePt t="243588" x="3579813" y="3128963"/>
          <p14:tracePt t="243604" x="3579813" y="3154363"/>
          <p14:tracePt t="243621" x="3554413" y="3178175"/>
          <p14:tracePt t="243637" x="3554413" y="3216275"/>
          <p14:tracePt t="243654" x="3541713" y="3278188"/>
          <p14:tracePt t="243670" x="3541713" y="3316288"/>
          <p14:tracePt t="243687" x="3517900" y="3378200"/>
          <p14:tracePt t="243704" x="3517900" y="3429000"/>
          <p14:tracePt t="243721" x="3517900" y="3490913"/>
          <p14:tracePt t="243724" x="3517900" y="3529013"/>
          <p14:tracePt t="243738" x="3517900" y="3554413"/>
          <p14:tracePt t="243741" x="3517900" y="3579813"/>
          <p14:tracePt t="243755" x="3517900" y="3590925"/>
          <p14:tracePt t="243757" x="3517900" y="3603625"/>
          <p14:tracePt t="243861" x="3517900" y="3616325"/>
          <p14:tracePt t="243869" x="3530600" y="3629025"/>
          <p14:tracePt t="243877" x="3554413" y="3629025"/>
          <p14:tracePt t="243887" x="3592513" y="3629025"/>
          <p14:tracePt t="243905" x="3617913" y="3629025"/>
          <p14:tracePt t="243921" x="3692525" y="3603625"/>
          <p14:tracePt t="243924" x="3717925" y="3590925"/>
          <p14:tracePt t="243938" x="3743325" y="3554413"/>
          <p14:tracePt t="243941" x="3767138" y="3529013"/>
          <p14:tracePt t="243955" x="3792538" y="3516313"/>
          <p14:tracePt t="243958" x="3805238" y="3490913"/>
          <p14:tracePt t="243973" x="3830638" y="3467100"/>
          <p14:tracePt t="243989" x="3843338" y="3454400"/>
          <p14:tracePt t="244005" x="3843338" y="3441700"/>
          <p14:tracePt t="244405" x="3843338" y="3429000"/>
          <p14:tracePt t="244413" x="3856038" y="3416300"/>
          <p14:tracePt t="244422" x="3867150" y="3403600"/>
          <p14:tracePt t="244437" x="3879850" y="3354388"/>
          <p14:tracePt t="244454" x="3892550" y="3328988"/>
          <p14:tracePt t="244471" x="3917950" y="3303588"/>
          <p14:tracePt t="244488" x="3956050" y="3278188"/>
          <p14:tracePt t="244507" x="3992563" y="3267075"/>
          <p14:tracePt t="244509" x="4005263" y="3254375"/>
          <p14:tracePt t="244524" x="4081463" y="3241675"/>
          <p14:tracePt t="244541" x="4192588" y="3216275"/>
          <p14:tracePt t="244557" x="4356100" y="3216275"/>
          <p14:tracePt t="244574" x="4556125" y="3216275"/>
          <p14:tracePt t="244590" x="4756150" y="3216275"/>
          <p14:tracePt t="244607" x="5019675" y="3216275"/>
          <p14:tracePt t="244623" x="5432425" y="3228975"/>
          <p14:tracePt t="244640" x="5995988" y="3267075"/>
          <p14:tracePt t="244657" x="6672263" y="3341688"/>
          <p14:tracePt t="244674" x="7197725" y="3429000"/>
          <p14:tracePt t="244677" x="7348538" y="3454400"/>
          <p14:tracePt t="244691" x="7448550" y="3467100"/>
          <p14:tracePt t="244693" x="7535863" y="3479800"/>
          <p14:tracePt t="244707" x="7572375" y="3479800"/>
          <p14:tracePt t="244709" x="7585075" y="3490913"/>
          <p14:tracePt t="244725" x="7597775" y="3490913"/>
          <p14:tracePt t="244739" x="7610475" y="3490913"/>
          <p14:tracePt t="244989" x="7635875" y="3490913"/>
          <p14:tracePt t="244997" x="7673975" y="3490913"/>
          <p14:tracePt t="245007" x="7723188" y="3490913"/>
          <p14:tracePt t="245024" x="7835900" y="3479800"/>
          <p14:tracePt t="245041" x="7923213" y="3467100"/>
          <p14:tracePt t="245058" x="8010525" y="3441700"/>
          <p14:tracePt t="245061" x="8061325" y="3441700"/>
          <p14:tracePt t="245075" x="8099425" y="3441700"/>
          <p14:tracePt t="245077" x="8135938" y="3441700"/>
          <p14:tracePt t="245092" x="8223250" y="3441700"/>
          <p14:tracePt t="245109" x="8299450" y="3441700"/>
          <p14:tracePt t="245125" x="8386763" y="3454400"/>
          <p14:tracePt t="245141" x="8486775" y="3490913"/>
          <p14:tracePt t="245158" x="8574088" y="3516313"/>
          <p14:tracePt t="245175" x="8637588" y="3541713"/>
          <p14:tracePt t="245191" x="8686800" y="3579813"/>
          <p14:tracePt t="245208" x="8750300" y="3603625"/>
          <p14:tracePt t="245225" x="8799513" y="3629025"/>
          <p14:tracePt t="245241" x="8863013" y="3654425"/>
          <p14:tracePt t="245245" x="8874125" y="3679825"/>
          <p14:tracePt t="245258" x="8886825" y="3692525"/>
          <p14:tracePt t="245262" x="8924925" y="3716338"/>
          <p14:tracePt t="245275" x="8950325" y="3741738"/>
          <p14:tracePt t="245277" x="8963025" y="3767138"/>
          <p14:tracePt t="245292" x="8999538" y="3816350"/>
          <p14:tracePt t="245309" x="9037638" y="3854450"/>
          <p14:tracePt t="245325" x="9063038" y="3892550"/>
          <p14:tracePt t="245342" x="9075738" y="3929063"/>
          <p14:tracePt t="245358" x="9088438" y="3967163"/>
          <p14:tracePt t="245375" x="9124950" y="4017963"/>
          <p14:tracePt t="245392" x="9137650" y="4079875"/>
          <p14:tracePt t="245409" x="9163050" y="4141788"/>
          <p14:tracePt t="245425" x="9188450" y="4217988"/>
          <p14:tracePt t="245429" x="9199563" y="4254500"/>
          <p14:tracePt t="245443" x="9199563" y="4292600"/>
          <p14:tracePt t="245445" x="9212263" y="4354513"/>
          <p14:tracePt t="245459" x="9224963" y="4405313"/>
          <p14:tracePt t="245462" x="9237663" y="4443413"/>
          <p14:tracePt t="245476" x="9263063" y="4567238"/>
          <p14:tracePt t="245491" x="9263063" y="4618038"/>
          <p14:tracePt t="245492" x="9275763" y="4667250"/>
          <p14:tracePt t="245508" x="9288463" y="4768850"/>
          <p14:tracePt t="245524" x="9301163" y="4856163"/>
          <p14:tracePt t="245541" x="9301163" y="4905375"/>
          <p14:tracePt t="245557" x="9301163" y="4956175"/>
          <p14:tracePt t="245574" x="9301163" y="4968875"/>
          <p14:tracePt t="245591" x="9301163" y="4981575"/>
          <p14:tracePt t="245733" x="9301163" y="4992688"/>
          <p14:tracePt t="245742" x="9301163" y="5005388"/>
          <p14:tracePt t="245750" x="9301163" y="5018088"/>
          <p14:tracePt t="245759" x="9301163" y="5030788"/>
          <p14:tracePt t="245776" x="9288463" y="5056188"/>
          <p14:tracePt t="245793" x="9275763" y="5105400"/>
          <p14:tracePt t="245797" x="9250363" y="5118100"/>
          <p14:tracePt t="245810" x="9237663" y="5143500"/>
          <p14:tracePt t="245813" x="9224963" y="5156200"/>
          <p14:tracePt t="245826" x="9199563" y="5181600"/>
          <p14:tracePt t="245829" x="9188450" y="5194300"/>
          <p14:tracePt t="245844" x="9150350" y="5218113"/>
          <p14:tracePt t="245861" x="9099550" y="5243513"/>
          <p14:tracePt t="245877" x="9050338" y="5256213"/>
          <p14:tracePt t="245893" x="8999538" y="5268913"/>
          <p14:tracePt t="245911" x="8912225" y="5305425"/>
          <p14:tracePt t="245926" x="8863013" y="5318125"/>
          <p14:tracePt t="245941" x="8786813" y="5343525"/>
          <p14:tracePt t="245958" x="8699500" y="5356225"/>
          <p14:tracePt t="245975" x="8624888" y="5381625"/>
          <p14:tracePt t="245992" x="8486775" y="5430838"/>
          <p14:tracePt t="246009" x="8324850" y="5456238"/>
          <p14:tracePt t="246025" x="8212138" y="5494338"/>
          <p14:tracePt t="246042" x="8099425" y="5543550"/>
          <p14:tracePt t="246043" x="8048625" y="5568950"/>
          <p14:tracePt t="246059" x="7961313" y="5607050"/>
          <p14:tracePt t="246076" x="7886700" y="5630863"/>
          <p14:tracePt t="246092" x="7797800" y="5668963"/>
          <p14:tracePt t="246109" x="7723188" y="5681663"/>
          <p14:tracePt t="246125" x="7661275" y="5732463"/>
          <p14:tracePt t="246142" x="7597775" y="5743575"/>
          <p14:tracePt t="246159" x="7572375" y="5756275"/>
          <p14:tracePt t="246175" x="7548563" y="5768975"/>
          <p14:tracePt t="246196" x="7535863" y="5768975"/>
          <p14:tracePt t="246429" x="7523163" y="5768975"/>
          <p14:tracePt t="246444" x="7497763" y="5743575"/>
          <p14:tracePt t="246452" x="7472363" y="5707063"/>
          <p14:tracePt t="246461" x="7448550" y="5668963"/>
          <p14:tracePt t="246478" x="7397750" y="5630863"/>
          <p14:tracePt t="246495" x="7359650" y="5607050"/>
          <p14:tracePt t="246511" x="7323138" y="5594350"/>
          <p14:tracePt t="246528" x="7272338" y="5568950"/>
          <p14:tracePt t="246545" x="7223125" y="5543550"/>
          <p14:tracePt t="246562" x="7172325" y="5543550"/>
          <p14:tracePt t="246565" x="7134225" y="5530850"/>
          <p14:tracePt t="246579" x="7110413" y="5518150"/>
          <p14:tracePt t="246581" x="7072313" y="5518150"/>
          <p14:tracePt t="246596" x="7046913" y="5518150"/>
          <p14:tracePt t="246613" x="7034213" y="5507038"/>
          <p14:tracePt t="246629" x="7010400" y="5507038"/>
          <p14:tracePt t="246653" x="6997700" y="5507038"/>
          <p14:tracePt t="246662" x="6972300" y="5507038"/>
          <p14:tracePt t="246678" x="6897688" y="5507038"/>
          <p14:tracePt t="246695" x="6821488" y="5507038"/>
          <p14:tracePt t="246712" x="6746875" y="5481638"/>
          <p14:tracePt t="246729" x="6684963" y="5481638"/>
          <p14:tracePt t="246745" x="6621463" y="5468938"/>
          <p14:tracePt t="246749" x="6584950" y="5468938"/>
          <p14:tracePt t="246762" x="6521450" y="5456238"/>
          <p14:tracePt t="246765" x="6446838" y="5430838"/>
          <p14:tracePt t="246779" x="6346825" y="5407025"/>
          <p14:tracePt t="246781" x="6221413" y="5381625"/>
          <p14:tracePt t="246796" x="5970588" y="5294313"/>
          <p14:tracePt t="246814" x="5719763" y="5205413"/>
          <p14:tracePt t="246830" x="5495925" y="5092700"/>
          <p14:tracePt t="246846" x="5294313" y="5005388"/>
          <p14:tracePt t="246862" x="5119688" y="4930775"/>
          <p14:tracePt t="246878" x="4919663" y="4856163"/>
          <p14:tracePt t="246896" x="4743450" y="4779963"/>
          <p14:tracePt t="246916" x="4630738" y="4705350"/>
          <p14:tracePt t="246918" x="4581525" y="4667250"/>
          <p14:tracePt t="246930" x="4543425" y="4630738"/>
          <p14:tracePt t="246933" x="4506913" y="4592638"/>
          <p14:tracePt t="246946" x="4494213" y="4567238"/>
          <p14:tracePt t="246948" x="4468813" y="4543425"/>
          <p14:tracePt t="246963" x="4456113" y="4530725"/>
          <p14:tracePt t="246965" x="4443413" y="4505325"/>
          <p14:tracePt t="246980" x="4443413" y="4492625"/>
          <p14:tracePt t="246996" x="4430713" y="4479925"/>
          <p14:tracePt t="247181" x="4456113" y="4479925"/>
          <p14:tracePt t="247189" x="4530725" y="4492625"/>
          <p14:tracePt t="247196" x="4656138" y="4554538"/>
          <p14:tracePt t="247214" x="4881563" y="4630738"/>
          <p14:tracePt t="247231" x="5081588" y="4705350"/>
          <p14:tracePt t="247246" x="5232400" y="4779963"/>
          <p14:tracePt t="247263" x="5370513" y="4843463"/>
          <p14:tracePt t="247281" x="5445125" y="4868863"/>
          <p14:tracePt t="247297" x="5495925" y="4892675"/>
          <p14:tracePt t="247315" x="5519738" y="4918075"/>
          <p14:tracePt t="247318" x="5545138" y="4930775"/>
          <p14:tracePt t="247330" x="5557838" y="4943475"/>
          <p14:tracePt t="247333" x="5583238" y="4956175"/>
          <p14:tracePt t="247348" x="5632450" y="4992688"/>
          <p14:tracePt t="247362" x="5657850" y="5005388"/>
          <p14:tracePt t="247363" x="5683250" y="5018088"/>
          <p14:tracePt t="247379" x="5745163" y="5043488"/>
          <p14:tracePt t="247396" x="5808663" y="5081588"/>
          <p14:tracePt t="247412" x="5895975" y="5118100"/>
          <p14:tracePt t="247429" x="5983288" y="5168900"/>
          <p14:tracePt t="247445" x="6045200" y="5181600"/>
          <p14:tracePt t="247462" x="6134100" y="5218113"/>
          <p14:tracePt t="247479" x="6270625" y="5243513"/>
          <p14:tracePt t="247496" x="6421438" y="5294313"/>
          <p14:tracePt t="247512" x="6584950" y="5343525"/>
          <p14:tracePt t="247529" x="6734175" y="5394325"/>
          <p14:tracePt t="247546" x="6872288" y="5443538"/>
          <p14:tracePt t="247547" x="6934200" y="5456238"/>
          <p14:tracePt t="247563" x="6972300" y="5468938"/>
          <p14:tracePt t="247564" x="7010400" y="5481638"/>
          <p14:tracePt t="247580" x="7097713" y="5530850"/>
          <p14:tracePt t="247596" x="7159625" y="5568950"/>
          <p14:tracePt t="247613" x="7223125" y="5581650"/>
          <p14:tracePt t="247631" x="7297738" y="5619750"/>
          <p14:tracePt t="247647" x="7348538" y="5656263"/>
          <p14:tracePt t="247664" x="7423150" y="5694363"/>
          <p14:tracePt t="247681" x="7472363" y="5732463"/>
          <p14:tracePt t="247698" x="7523163" y="5743575"/>
          <p14:tracePt t="247701" x="7535863" y="5756275"/>
          <p14:tracePt t="247715" x="7561263" y="5768975"/>
          <p14:tracePt t="247717" x="7572375" y="5768975"/>
          <p14:tracePt t="247733" x="7610475" y="5781675"/>
          <p14:tracePt t="247748" x="7635875" y="5794375"/>
          <p14:tracePt t="247765" x="7661275" y="5807075"/>
          <p14:tracePt t="247781" x="7685088" y="5832475"/>
          <p14:tracePt t="247798" x="7697788" y="5907088"/>
          <p14:tracePt t="247815" x="7697788" y="6007100"/>
          <p14:tracePt t="247832" x="7697788" y="6132513"/>
          <p14:tracePt t="247848" x="7572375" y="6245225"/>
          <p14:tracePt t="247865" x="7385050" y="6370638"/>
          <p14:tracePt t="247882" x="7146925" y="6494463"/>
          <p14:tracePt t="247885" x="7059613" y="6545263"/>
          <p14:tracePt t="247899" x="6997700" y="6583363"/>
          <p14:tracePt t="247901" x="6972300" y="6594475"/>
          <p14:tracePt t="247989" x="6959600" y="6594475"/>
          <p14:tracePt t="247998" x="6946900" y="6583363"/>
          <p14:tracePt t="248006" x="6946900" y="6570663"/>
          <p14:tracePt t="248015" x="6946900" y="6545263"/>
          <p14:tracePt t="248032" x="6946900" y="6519863"/>
          <p14:tracePt t="248049" x="6959600" y="6483350"/>
          <p14:tracePt t="248065" x="6959600" y="6457950"/>
          <p14:tracePt t="248069" x="6959600" y="6445250"/>
          <p14:tracePt t="248085" x="6959600" y="6432550"/>
          <p14:tracePt t="248100" x="6959600" y="6419850"/>
          <p14:tracePt t="248157" x="6972300" y="6407150"/>
          <p14:tracePt t="248173" x="6997700" y="6394450"/>
          <p14:tracePt t="248182" x="7010400" y="6381750"/>
          <p14:tracePt t="248191" x="7034213" y="6345238"/>
          <p14:tracePt t="248198" x="7085013" y="6319838"/>
          <p14:tracePt t="248215" x="7235825" y="6232525"/>
          <p14:tracePt t="248231" x="7459663" y="6119813"/>
          <p14:tracePt t="248248" x="7697788" y="6045200"/>
          <p14:tracePt t="248265" x="7948613" y="5956300"/>
          <p14:tracePt t="248281" x="8174038" y="5881688"/>
          <p14:tracePt t="248298" x="8335963" y="5819775"/>
          <p14:tracePt t="248300" x="8399463" y="5794375"/>
          <p14:tracePt t="248315" x="8561388" y="5743575"/>
          <p14:tracePt t="248332" x="8737600" y="5707063"/>
          <p14:tracePt t="248348" x="8912225" y="5656263"/>
          <p14:tracePt t="248365" x="9024938" y="5630863"/>
          <p14:tracePt t="248381" x="9112250" y="5630863"/>
          <p14:tracePt t="248398" x="9199563" y="5607050"/>
          <p14:tracePt t="248415" x="9301163" y="5581650"/>
          <p14:tracePt t="248433" x="9388475" y="5581650"/>
          <p14:tracePt t="248436" x="9413875" y="5568950"/>
          <p14:tracePt t="248450" x="9437688" y="5556250"/>
          <p14:tracePt t="248452" x="9488488" y="5543550"/>
          <p14:tracePt t="248467" x="9513888" y="5543550"/>
          <p14:tracePt t="248469" x="9537700" y="5543550"/>
          <p14:tracePt t="248484" x="9588500" y="5507038"/>
          <p14:tracePt t="248501" x="9637713" y="5494338"/>
          <p14:tracePt t="248517" x="9688513" y="5481638"/>
          <p14:tracePt t="248533" x="9750425" y="5456238"/>
          <p14:tracePt t="248550" x="9775825" y="5443538"/>
          <p14:tracePt t="248566" x="9813925" y="5418138"/>
          <p14:tracePt t="248583" x="9852025" y="5407025"/>
          <p14:tracePt t="248601" x="9875838" y="5394325"/>
          <p14:tracePt t="248617" x="9888538" y="5394325"/>
          <p14:tracePt t="248621" x="9888538" y="5381625"/>
          <p14:tracePt t="248634" x="9901238" y="5381625"/>
          <p14:tracePt t="248637" x="9913938" y="5381625"/>
          <p14:tracePt t="248652" x="9926638" y="5381625"/>
          <p14:tracePt t="248668" x="9939338" y="5368925"/>
          <p14:tracePt t="248685" x="9939338" y="5356225"/>
          <p14:tracePt t="248701" x="9963150" y="5356225"/>
          <p14:tracePt t="248717" x="9975850" y="5356225"/>
          <p14:tracePt t="248757" x="9988550" y="5343525"/>
          <p14:tracePt t="248781" x="10001250" y="5343525"/>
          <p14:tracePt t="248797" x="10013950" y="5343525"/>
          <p14:tracePt t="248821" x="10026650" y="5343525"/>
          <p14:tracePt t="248837" x="10039350" y="5330825"/>
          <p14:tracePt t="248845" x="10052050" y="5330825"/>
          <p14:tracePt t="248853" x="10064750" y="5330825"/>
          <p14:tracePt t="248868" x="10088563" y="5305425"/>
          <p14:tracePt t="248884" x="10113963" y="5305425"/>
          <p14:tracePt t="248901" x="10152063" y="5294313"/>
          <p14:tracePt t="248918" x="10188575" y="5281613"/>
          <p14:tracePt t="248934" x="10213975" y="5281613"/>
          <p14:tracePt t="248951" x="10226675" y="5268913"/>
          <p14:tracePt t="248968" x="10239375" y="5268913"/>
          <p14:tracePt t="248984" x="10252075" y="5268913"/>
          <p14:tracePt t="248999" x="10288588" y="5256213"/>
          <p14:tracePt t="249016" x="10301288" y="5243513"/>
          <p14:tracePt t="249033" x="10313988" y="5243513"/>
          <p14:tracePt t="249050" x="10326688" y="5243513"/>
          <p14:tracePt t="249645" x="10313988" y="5243513"/>
          <p14:tracePt t="249661" x="10301288" y="5243513"/>
          <p14:tracePt t="249669" x="10288588" y="5256213"/>
          <p14:tracePt t="249678" x="10264775" y="5268913"/>
          <p14:tracePt t="249692" x="10252075" y="5268913"/>
          <p14:tracePt t="249724" x="10239375" y="5281613"/>
          <p14:tracePt t="249749" x="10226675" y="5281613"/>
          <p14:tracePt t="249757" x="10213975" y="5281613"/>
          <p14:tracePt t="249773" x="10201275" y="5294313"/>
          <p14:tracePt t="249787" x="10177463" y="5318125"/>
          <p14:tracePt t="249789" x="10152063" y="5330825"/>
          <p14:tracePt t="249803" x="10113963" y="5356225"/>
          <p14:tracePt t="249805" x="10088563" y="5356225"/>
          <p14:tracePt t="249822" x="10013950" y="5394325"/>
          <p14:tracePt t="249837" x="9939338" y="5443538"/>
          <p14:tracePt t="249853" x="9852025" y="5481638"/>
          <p14:tracePt t="249870" x="9775825" y="5507038"/>
          <p14:tracePt t="249886" x="9713913" y="5507038"/>
          <p14:tracePt t="249903" x="9637713" y="5518150"/>
          <p14:tracePt t="249921" x="9563100" y="5530850"/>
          <p14:tracePt t="249927" x="9525000" y="5530850"/>
          <p14:tracePt t="249937" x="9488488" y="5530850"/>
          <p14:tracePt t="249954" x="9437688" y="5530850"/>
          <p14:tracePt t="249957" x="9401175" y="5530850"/>
          <p14:tracePt t="249971" x="9363075" y="5530850"/>
          <p14:tracePt t="249973" x="9324975" y="5530850"/>
          <p14:tracePt t="249988" x="9288463" y="5530850"/>
          <p14:tracePt t="250004" x="9224963" y="5530850"/>
          <p14:tracePt t="250021" x="9175750" y="5530850"/>
          <p14:tracePt t="250037" x="9137650" y="5530850"/>
          <p14:tracePt t="250054" x="9112250" y="5530850"/>
          <p14:tracePt t="250565" x="9112250" y="5507038"/>
          <p14:tracePt t="250572" x="9112250" y="5456238"/>
          <p14:tracePt t="250580" x="9137650" y="5368925"/>
          <p14:tracePt t="250589" x="9150350" y="5281613"/>
          <p14:tracePt t="250604" x="9188450" y="5130800"/>
          <p14:tracePt t="250621" x="9237663" y="4968875"/>
          <p14:tracePt t="250637" x="9263063" y="4843463"/>
          <p14:tracePt t="250655" x="9288463" y="4768850"/>
          <p14:tracePt t="250672" x="9312275" y="4705350"/>
          <p14:tracePt t="250689" x="9312275" y="4679950"/>
          <p14:tracePt t="250692" x="9312275" y="4667250"/>
          <p14:tracePt t="250706" x="9312275" y="4656138"/>
          <p14:tracePt t="251693" x="9301163" y="4667250"/>
          <p14:tracePt t="251701" x="9263063" y="4730750"/>
          <p14:tracePt t="251708" x="9199563" y="4805363"/>
          <p14:tracePt t="251725" x="9088438" y="4943475"/>
          <p14:tracePt t="251742" x="9012238" y="5018088"/>
          <p14:tracePt t="251758" x="8950325" y="5081588"/>
          <p14:tracePt t="251775" x="8912225" y="5143500"/>
          <p14:tracePt t="251792" x="8886825" y="5181600"/>
          <p14:tracePt t="251809" x="8837613" y="5218113"/>
          <p14:tracePt t="251826" x="8786813" y="5243513"/>
          <p14:tracePt t="251829" x="8774113" y="5256213"/>
          <p14:tracePt t="251842" x="8750300" y="5256213"/>
          <p14:tracePt t="251845" x="8724900" y="5256213"/>
          <p14:tracePt t="251859" x="8699500" y="5268913"/>
          <p14:tracePt t="251861" x="8699500" y="5281613"/>
          <p14:tracePt t="251877" x="8674100" y="5281613"/>
          <p14:tracePt t="251892" x="8650288" y="5281613"/>
          <p14:tracePt t="251909" x="8512175" y="5281613"/>
          <p14:tracePt t="251926" x="8148638" y="5230813"/>
          <p14:tracePt t="251943" x="7246938" y="5030788"/>
          <p14:tracePt t="251958" x="5995988" y="4692650"/>
          <p14:tracePt t="251975" x="4706938" y="4318000"/>
          <p14:tracePt t="251993" x="3679825" y="3992563"/>
          <p14:tracePt t="252010" x="3041650" y="3729038"/>
          <p14:tracePt t="252012" x="2816225" y="3603625"/>
          <p14:tracePt t="252026" x="2654300" y="3503613"/>
          <p14:tracePt t="252029" x="2528888" y="3403600"/>
          <p14:tracePt t="252043" x="2403475" y="3278188"/>
          <p14:tracePt t="252045" x="2239963" y="3128963"/>
          <p14:tracePt t="252060" x="1890713" y="2690813"/>
          <p14:tracePt t="252076" x="1414463" y="2127250"/>
          <p14:tracePt t="252093" x="950913" y="1527175"/>
          <p14:tracePt t="252109" x="588963" y="1038225"/>
          <p14:tracePt t="252126" x="376238" y="725488"/>
          <p14:tracePt t="252143" x="238125" y="512763"/>
          <p14:tracePt t="252158" x="187325" y="374650"/>
          <p14:tracePt t="252176" x="150813" y="312738"/>
          <p14:tracePt t="252193" x="125413" y="274638"/>
          <p14:tracePt t="252197" x="112713" y="263525"/>
          <p14:tracePt t="252210" x="112713" y="238125"/>
          <p14:tracePt t="252212" x="100013" y="238125"/>
          <p14:tracePt t="252276" x="100013" y="225425"/>
          <p14:tracePt t="252284" x="100013" y="200025"/>
          <p14:tracePt t="252292" x="74613" y="15081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9">
            <a:extLst>
              <a:ext uri="{FF2B5EF4-FFF2-40B4-BE49-F238E27FC236}">
                <a16:creationId xmlns:a16="http://schemas.microsoft.com/office/drawing/2014/main" id="{420EBA5D-BF0B-4472-B57F-7FF89BB7C866}"/>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Layer>
                </a14:imgProps>
              </a:ext>
            </a:extLst>
          </a:blip>
          <a:srcRect l="11956" t="17569" r="52935" b="14958"/>
          <a:stretch/>
        </p:blipFill>
        <p:spPr>
          <a:xfrm>
            <a:off x="1881810" y="952845"/>
            <a:ext cx="8322364" cy="59051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extLst>
      <p:ext uri="{BB962C8B-B14F-4D97-AF65-F5344CB8AC3E}">
        <p14:creationId xmlns:p14="http://schemas.microsoft.com/office/powerpoint/2010/main" val="332264314"/>
      </p:ext>
    </p:extLst>
  </p:cSld>
  <p:clrMapOvr>
    <a:masterClrMapping/>
  </p:clrMapOvr>
  <mc:AlternateContent xmlns:mc="http://schemas.openxmlformats.org/markup-compatibility/2006" xmlns:p14="http://schemas.microsoft.com/office/powerpoint/2010/main">
    <mc:Choice Requires="p14">
      <p:transition spd="slow" p14:dur="2000" advTm="272592"/>
    </mc:Choice>
    <mc:Fallback xmlns="">
      <p:transition spd="slow" advTm="2725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116" x="7485063" y="25400"/>
          <p14:tracePt t="1124" x="7510463" y="38100"/>
          <p14:tracePt t="1138" x="7523163" y="61913"/>
          <p14:tracePt t="1140" x="7535863" y="74613"/>
          <p14:tracePt t="1155" x="7585075" y="125413"/>
          <p14:tracePt t="1171" x="7661275" y="174625"/>
          <p14:tracePt t="1188" x="7773988" y="238125"/>
          <p14:tracePt t="1206" x="7886700" y="300038"/>
          <p14:tracePt t="1221" x="7948613" y="338138"/>
          <p14:tracePt t="1237" x="7986713" y="363538"/>
          <p14:tracePt t="1254" x="8023225" y="400050"/>
          <p14:tracePt t="1271" x="8035925" y="425450"/>
          <p14:tracePt t="1288" x="8035925" y="476250"/>
          <p14:tracePt t="1305" x="8035925" y="487363"/>
          <p14:tracePt t="1308" x="8035925" y="500063"/>
          <p14:tracePt t="1321" x="8035925" y="512763"/>
          <p14:tracePt t="1444" x="8048625" y="525463"/>
          <p14:tracePt t="1452" x="8061325" y="550863"/>
          <p14:tracePt t="1460" x="8061325" y="563563"/>
          <p14:tracePt t="1472" x="8061325" y="576263"/>
          <p14:tracePt t="1488" x="8061325" y="588963"/>
          <p14:tracePt t="1491" x="8074025" y="600075"/>
          <p14:tracePt t="1505" x="8074025" y="612775"/>
          <p14:tracePt t="1507" x="8074025" y="625475"/>
          <p14:tracePt t="1523" x="8074025" y="638175"/>
          <p14:tracePt t="1539" x="8074025" y="650875"/>
          <p14:tracePt t="1555" x="8074025" y="676275"/>
          <p14:tracePt t="1580" x="8074025" y="688975"/>
          <p14:tracePt t="1588" x="8074025" y="700088"/>
          <p14:tracePt t="1605" x="8074025" y="712788"/>
          <p14:tracePt t="1621" x="8074025" y="725488"/>
          <p14:tracePt t="1638" x="8074025" y="801688"/>
          <p14:tracePt t="1656" x="8074025" y="889000"/>
          <p14:tracePt t="1672" x="8061325" y="989013"/>
          <p14:tracePt t="1689" x="8010525" y="1038225"/>
          <p14:tracePt t="1691" x="7999413" y="1076325"/>
          <p14:tracePt t="1706" x="7974013" y="1101725"/>
          <p14:tracePt t="1708" x="7961313" y="1114425"/>
          <p14:tracePt t="1723" x="7961313" y="1138238"/>
          <p14:tracePt t="1844" x="7935913" y="1138238"/>
          <p14:tracePt t="1852" x="7910513" y="1138238"/>
          <p14:tracePt t="1860" x="7886700" y="1138238"/>
          <p14:tracePt t="1872" x="7835900" y="1125538"/>
          <p14:tracePt t="1875" x="7797800" y="1101725"/>
          <p14:tracePt t="1890" x="7761288" y="1076325"/>
          <p14:tracePt t="1892" x="7723188" y="1063625"/>
          <p14:tracePt t="1906" x="7697788" y="1063625"/>
          <p14:tracePt t="1908" x="7685088" y="1063625"/>
          <p14:tracePt t="1923" x="7673975" y="1063625"/>
          <p14:tracePt t="1939" x="7661275" y="1063625"/>
          <p14:tracePt t="1996" x="7685088" y="1063625"/>
          <p14:tracePt t="2004" x="7723188" y="1063625"/>
          <p14:tracePt t="2011" x="7761288" y="1076325"/>
          <p14:tracePt t="2023" x="7810500" y="1076325"/>
          <p14:tracePt t="2040" x="7948613" y="1076325"/>
          <p14:tracePt t="2057" x="8148638" y="1076325"/>
          <p14:tracePt t="2059" x="8248650" y="1076325"/>
          <p14:tracePt t="2073" x="8361363" y="1076325"/>
          <p14:tracePt t="2076" x="8461375" y="1076325"/>
          <p14:tracePt t="2090" x="8561388" y="1076325"/>
          <p14:tracePt t="2092" x="8686800" y="1076325"/>
          <p14:tracePt t="2107" x="8950325" y="1076325"/>
          <p14:tracePt t="2124" x="9212263" y="1076325"/>
          <p14:tracePt t="2140" x="9413875" y="1076325"/>
          <p14:tracePt t="2157" x="9550400" y="1076325"/>
          <p14:tracePt t="2173" x="9601200" y="1076325"/>
          <p14:tracePt t="2190" x="9626600" y="1076325"/>
          <p14:tracePt t="2428" x="9637713" y="1076325"/>
          <p14:tracePt t="2435" x="9663113" y="1076325"/>
          <p14:tracePt t="2444" x="9713913" y="1076325"/>
          <p14:tracePt t="2458" x="9775825" y="1076325"/>
          <p14:tracePt t="2460" x="9839325" y="1076325"/>
          <p14:tracePt t="2475" x="9963150" y="1076325"/>
          <p14:tracePt t="2491" x="10001250" y="1076325"/>
          <p14:tracePt t="2508" x="10026650" y="1076325"/>
          <p14:tracePt t="2564" x="10039350" y="1076325"/>
          <p14:tracePt t="2572" x="10052050" y="1076325"/>
          <p14:tracePt t="2579" x="10064750" y="1076325"/>
          <p14:tracePt t="2591" x="10075863" y="1076325"/>
          <p14:tracePt t="2608" x="10088563" y="1076325"/>
          <p14:tracePt t="2660" x="10101263" y="1076325"/>
          <p14:tracePt t="2668" x="10113963" y="1076325"/>
          <p14:tracePt t="2684" x="10126663" y="1076325"/>
          <p14:tracePt t="2700" x="10139363" y="1076325"/>
          <p14:tracePt t="2716" x="10152063" y="1076325"/>
          <p14:tracePt t="2725" x="10164763" y="1076325"/>
          <p14:tracePt t="2747" x="10177463" y="1076325"/>
          <p14:tracePt t="2764" x="10188575" y="1076325"/>
          <p14:tracePt t="2780" x="10213975" y="1076325"/>
          <p14:tracePt t="2796" x="10226675" y="1076325"/>
          <p14:tracePt t="2808" x="10239375" y="1076325"/>
          <p14:tracePt t="2826" x="10252075" y="1076325"/>
          <p14:tracePt t="2828" x="10264775" y="1076325"/>
          <p14:tracePt t="2843" x="10277475" y="1076325"/>
          <p14:tracePt t="2860" x="10288588" y="1076325"/>
          <p14:tracePt t="2876" x="10301288" y="1076325"/>
          <p14:tracePt t="3468" x="10301288" y="1063625"/>
          <p14:tracePt t="3483" x="10301288" y="1050925"/>
          <p14:tracePt t="3493" x="10301288" y="1038225"/>
          <p14:tracePt t="3684" x="10301288" y="1025525"/>
          <p14:tracePt t="3699" x="10301288" y="1014413"/>
          <p14:tracePt t="3708" x="10301288" y="1001713"/>
          <p14:tracePt t="3724" x="10301288" y="989013"/>
          <p14:tracePt t="3732" x="10301288" y="976313"/>
          <p14:tracePt t="3744" x="10301288" y="963613"/>
          <p14:tracePt t="3761" x="10301288" y="925513"/>
          <p14:tracePt t="3763" x="10301288" y="912813"/>
          <p14:tracePt t="3778" x="10301288" y="901700"/>
          <p14:tracePt t="3780" x="10301288" y="876300"/>
          <p14:tracePt t="3795" x="10301288" y="850900"/>
          <p14:tracePt t="5580" x="10288588" y="850900"/>
          <p14:tracePt t="5588" x="10264775" y="838200"/>
          <p14:tracePt t="5598" x="10226675" y="788988"/>
          <p14:tracePt t="5616" x="10164763" y="725488"/>
          <p14:tracePt t="5632" x="10152063" y="725488"/>
          <p14:tracePt t="38250" x="10001250" y="750888"/>
          <p14:tracePt t="38267" x="8924925" y="925513"/>
          <p14:tracePt t="38283" x="6696075" y="1289050"/>
          <p14:tracePt t="38299" x="4481513" y="1663700"/>
          <p14:tracePt t="38316" x="2954338" y="1927225"/>
          <p14:tracePt t="38334" x="2428875" y="2078038"/>
          <p14:tracePt t="38351" x="2352675" y="2152650"/>
          <p14:tracePt t="38368" x="2328863" y="2214563"/>
          <p14:tracePt t="38371" x="2328863" y="2239963"/>
          <p14:tracePt t="38385" x="2328863" y="2265363"/>
          <p14:tracePt t="38387" x="2328863" y="2290763"/>
          <p14:tracePt t="38401" x="2328863" y="2314575"/>
          <p14:tracePt t="38403" x="2339975" y="2327275"/>
          <p14:tracePt t="38419" x="2339975" y="2339975"/>
          <p14:tracePt t="38435" x="2378075" y="2339975"/>
          <p14:tracePt t="38451" x="2603500" y="2327275"/>
          <p14:tracePt t="38468" x="3103563" y="2190750"/>
          <p14:tracePt t="38484" x="3643313" y="2065338"/>
          <p14:tracePt t="38501" x="3867150" y="2001838"/>
          <p14:tracePt t="38518" x="3892550" y="2001838"/>
          <p14:tracePt t="38555" x="3905250" y="1989138"/>
          <p14:tracePt t="38563" x="3930650" y="1989138"/>
          <p14:tracePt t="38571" x="3992563" y="1978025"/>
          <p14:tracePt t="38585" x="4092575" y="1952625"/>
          <p14:tracePt t="38587" x="4230688" y="1914525"/>
          <p14:tracePt t="38601" x="4406900" y="1901825"/>
          <p14:tracePt t="38604" x="4568825" y="1876425"/>
          <p14:tracePt t="38619" x="5081588" y="1776413"/>
          <p14:tracePt t="38635" x="5795963" y="1676400"/>
          <p14:tracePt t="38652" x="6634163" y="1589088"/>
          <p14:tracePt t="38668" x="7310438" y="1539875"/>
          <p14:tracePt t="38685" x="7623175" y="1527175"/>
          <p14:tracePt t="38701" x="7723188" y="1514475"/>
          <p14:tracePt t="38771" x="7673975" y="1527175"/>
          <p14:tracePt t="38779" x="7610475" y="1563688"/>
          <p14:tracePt t="38787" x="7535863" y="1601788"/>
          <p14:tracePt t="38803" x="7259638" y="1701800"/>
          <p14:tracePt t="38819" x="6797675" y="1814513"/>
          <p14:tracePt t="38836" x="6270625" y="1927225"/>
          <p14:tracePt t="38852" x="5921375" y="1965325"/>
          <p14:tracePt t="38869" x="5808663" y="1978025"/>
          <p14:tracePt t="38886" x="5795963" y="1989138"/>
          <p14:tracePt t="38916" x="5857875" y="1989138"/>
          <p14:tracePt t="38924" x="5995988" y="1965325"/>
          <p14:tracePt t="38936" x="6208713" y="1939925"/>
          <p14:tracePt t="38939" x="6483350" y="1927225"/>
          <p14:tracePt t="38953" x="6797675" y="1927225"/>
          <p14:tracePt t="38955" x="7097713" y="1927225"/>
          <p14:tracePt t="38970" x="7372350" y="1927225"/>
          <p14:tracePt t="38972" x="7610475" y="1927225"/>
          <p14:tracePt t="38987" x="7910513" y="1927225"/>
          <p14:tracePt t="39002" x="8023225" y="1927225"/>
          <p14:tracePt t="39059" x="8023225" y="1952625"/>
          <p14:tracePt t="39067" x="7974013" y="1978025"/>
          <p14:tracePt t="39075" x="7923213" y="2001838"/>
          <p14:tracePt t="39086" x="7861300" y="2027238"/>
          <p14:tracePt t="39102" x="7785100" y="2065338"/>
          <p14:tracePt t="39120" x="7673975" y="2078038"/>
          <p14:tracePt t="39123" x="7648575" y="2078038"/>
          <p14:tracePt t="39136" x="7635875" y="2078038"/>
          <p14:tracePt t="39139" x="7623175" y="2089150"/>
          <p14:tracePt t="39153" x="7610475" y="2089150"/>
          <p14:tracePt t="39347" x="7597775" y="2078038"/>
          <p14:tracePt t="39355" x="7572375" y="2027238"/>
          <p14:tracePt t="39371" x="7523163" y="1952625"/>
          <p14:tracePt t="39387" x="7485063" y="1901825"/>
          <p14:tracePt t="39404" x="7472363" y="1876425"/>
          <p14:tracePt t="39420" x="7472363" y="1865313"/>
          <p14:tracePt t="39755" x="7435850" y="1865313"/>
          <p14:tracePt t="39763" x="7348538" y="1865313"/>
          <p14:tracePt t="39771" x="7172325" y="1865313"/>
          <p14:tracePt t="39788" x="6846888" y="1865313"/>
          <p14:tracePt t="39805" x="6659563" y="1901825"/>
          <p14:tracePt t="39821" x="6584950" y="1939925"/>
          <p14:tracePt t="39837" x="6572250" y="2001838"/>
          <p14:tracePt t="39855" x="6572250" y="2065338"/>
          <p14:tracePt t="39872" x="6584950" y="2139950"/>
          <p14:tracePt t="39875" x="6584950" y="2165350"/>
          <p14:tracePt t="39888" x="6584950" y="2178050"/>
          <p14:tracePt t="39891" x="6584950" y="2190750"/>
          <p14:tracePt t="39905" x="6584950" y="2201863"/>
          <p14:tracePt t="39923" x="6572250" y="2227263"/>
          <p14:tracePt t="39939" x="6559550" y="2227263"/>
          <p14:tracePt t="39955" x="6546850" y="2227263"/>
          <p14:tracePt t="39972" x="6546850" y="2252663"/>
          <p14:tracePt t="40212" x="6534150" y="2252663"/>
          <p14:tracePt t="40219" x="6496050" y="2239963"/>
          <p14:tracePt t="40228" x="6421438" y="2190750"/>
          <p14:tracePt t="40239" x="6296025" y="2139950"/>
          <p14:tracePt t="40254" x="5983288" y="1989138"/>
          <p14:tracePt t="40271" x="5732463" y="1901825"/>
          <p14:tracePt t="40287" x="5483225" y="1814513"/>
          <p14:tracePt t="40304" x="5294313" y="1789113"/>
          <p14:tracePt t="40306" x="5245100" y="1776413"/>
          <p14:tracePt t="40322" x="5170488" y="1765300"/>
          <p14:tracePt t="40338" x="5132388" y="1765300"/>
          <p14:tracePt t="40386" x="5119688" y="1765300"/>
          <p14:tracePt t="40394" x="5106988" y="1765300"/>
          <p14:tracePt t="40406" x="5094288" y="1765300"/>
          <p14:tracePt t="40423" x="5057775" y="1765300"/>
          <p14:tracePt t="40440" x="4981575" y="1801813"/>
          <p14:tracePt t="40443" x="4894263" y="1839913"/>
          <p14:tracePt t="40457" x="4781550" y="1889125"/>
          <p14:tracePt t="40459" x="4681538" y="1927225"/>
          <p14:tracePt t="40474" x="4594225" y="1965325"/>
          <p14:tracePt t="40476" x="4518025" y="1989138"/>
          <p14:tracePt t="40491" x="4394200" y="2039938"/>
          <p14:tracePt t="40507" x="4268788" y="2089150"/>
          <p14:tracePt t="40524" x="4168775" y="2114550"/>
          <p14:tracePt t="40540" x="4056063" y="2178050"/>
          <p14:tracePt t="40557" x="3968750" y="2239963"/>
          <p14:tracePt t="40573" x="3856038" y="2327275"/>
          <p14:tracePt t="40590" x="3779838" y="2390775"/>
          <p14:tracePt t="40606" x="3705225" y="2452688"/>
          <p14:tracePt t="40624" x="3630613" y="2490788"/>
          <p14:tracePt t="40627" x="3617913" y="2503488"/>
          <p14:tracePt t="40640" x="3592513" y="2516188"/>
          <p14:tracePt t="40643" x="3579813" y="2527300"/>
          <p14:tracePt t="40657" x="3554413" y="2540000"/>
          <p14:tracePt t="40659" x="3541713" y="2552700"/>
          <p14:tracePt t="40683" x="3530600" y="2565400"/>
          <p14:tracePt t="40691" x="3517900" y="2565400"/>
          <p14:tracePt t="40708" x="3505200" y="2578100"/>
          <p14:tracePt t="40724" x="3492500" y="2603500"/>
          <p14:tracePt t="40740" x="3479800" y="2616200"/>
          <p14:tracePt t="40757" x="3479800" y="2640013"/>
          <p14:tracePt t="40774" x="3479800" y="2690813"/>
          <p14:tracePt t="40791" x="3479800" y="2740025"/>
          <p14:tracePt t="40807" x="3479800" y="2790825"/>
          <p14:tracePt t="40825" x="3479800" y="2852738"/>
          <p14:tracePt t="40827" x="3479800" y="2890838"/>
          <p14:tracePt t="40841" x="3505200" y="2941638"/>
          <p14:tracePt t="40843" x="3541713" y="2990850"/>
          <p14:tracePt t="40858" x="3654425" y="3116263"/>
          <p14:tracePt t="40875" x="3792538" y="3254375"/>
          <p14:tracePt t="40891" x="3979863" y="3390900"/>
          <p14:tracePt t="40908" x="4181475" y="3516313"/>
          <p14:tracePt t="40924" x="4443413" y="3679825"/>
          <p14:tracePt t="40940" x="4719638" y="3803650"/>
          <p14:tracePt t="40957" x="4968875" y="3841750"/>
          <p14:tracePt t="40975" x="5170488" y="3854450"/>
          <p14:tracePt t="40991" x="5332413" y="3867150"/>
          <p14:tracePt t="41007" x="5394325" y="3854450"/>
          <p14:tracePt t="41025" x="5457825" y="3767138"/>
          <p14:tracePt t="41027" x="5495925" y="3692525"/>
          <p14:tracePt t="41042" x="5532438" y="3616325"/>
          <p14:tracePt t="41044" x="5570538" y="3541713"/>
          <p14:tracePt t="41059" x="5607050" y="3367088"/>
          <p14:tracePt t="41075" x="5632450" y="3228975"/>
          <p14:tracePt t="41092" x="5632450" y="3116263"/>
          <p14:tracePt t="41108" x="5632450" y="3016250"/>
          <p14:tracePt t="41124" x="5619750" y="2916238"/>
          <p14:tracePt t="41141" x="5519738" y="2778125"/>
          <p14:tracePt t="41158" x="5383213" y="2652713"/>
          <p14:tracePt t="41175" x="5181600" y="2540000"/>
          <p14:tracePt t="41192" x="4956175" y="2478088"/>
          <p14:tracePt t="41208" x="4706938" y="2427288"/>
          <p14:tracePt t="41210" x="4530725" y="2403475"/>
          <p14:tracePt t="41225" x="4381500" y="2378075"/>
          <p14:tracePt t="41227" x="4256088" y="2365375"/>
          <p14:tracePt t="41243" x="4056063" y="2365375"/>
          <p14:tracePt t="41259" x="3956050" y="2365375"/>
          <p14:tracePt t="41275" x="3943350" y="2365375"/>
          <p14:tracePt t="41292" x="3905250" y="2378075"/>
          <p14:tracePt t="41309" x="3879850" y="2439988"/>
          <p14:tracePt t="41324" x="3867150" y="2503488"/>
          <p14:tracePt t="41342" x="3856038" y="2578100"/>
          <p14:tracePt t="41358" x="3856038" y="2652713"/>
          <p14:tracePt t="41376" x="3856038" y="2752725"/>
          <p14:tracePt t="41378" x="3879850" y="2803525"/>
          <p14:tracePt t="41393" x="3930650" y="2840038"/>
          <p14:tracePt t="41395" x="4043363" y="2865438"/>
          <p14:tracePt t="41408" x="4156075" y="2890838"/>
          <p14:tracePt t="41411" x="4368800" y="2903538"/>
          <p14:tracePt t="41426" x="4919663" y="2903538"/>
          <p14:tracePt t="41443" x="5670550" y="2890838"/>
          <p14:tracePt t="41459" x="6459538" y="2765425"/>
          <p14:tracePt t="41476" x="7246938" y="2627313"/>
          <p14:tracePt t="41493" x="7874000" y="2516188"/>
          <p14:tracePt t="41509" x="8312150" y="2414588"/>
          <p14:tracePt t="41525" x="8599488" y="2327275"/>
          <p14:tracePt t="41543" x="8763000" y="2265363"/>
          <p14:tracePt t="41559" x="8850313" y="2239963"/>
          <p14:tracePt t="41576" x="8874125" y="2227263"/>
          <p14:tracePt t="41708" x="8837613" y="2227263"/>
          <p14:tracePt t="41715" x="8737600" y="2227263"/>
          <p14:tracePt t="41726" x="8574088" y="2227263"/>
          <p14:tracePt t="41743" x="8186738" y="2227263"/>
          <p14:tracePt t="41760" x="7810500" y="2227263"/>
          <p14:tracePt t="41763" x="7661275" y="2278063"/>
          <p14:tracePt t="41777" x="7523163" y="2339975"/>
          <p14:tracePt t="41794" x="7348538" y="2439988"/>
          <p14:tracePt t="41796" x="7297738" y="2503488"/>
          <p14:tracePt t="41811" x="7223125" y="2603500"/>
          <p14:tracePt t="41827" x="7210425" y="2678113"/>
          <p14:tracePt t="41844" x="7185025" y="2740025"/>
          <p14:tracePt t="41860" x="7185025" y="2803525"/>
          <p14:tracePt t="41877" x="7185025" y="2865438"/>
          <p14:tracePt t="41893" x="7185025" y="2941638"/>
          <p14:tracePt t="41910" x="7246938" y="3054350"/>
          <p14:tracePt t="41927" x="7348538" y="3141663"/>
          <p14:tracePt t="41944" x="7535863" y="3267075"/>
          <p14:tracePt t="41947" x="7635875" y="3303588"/>
          <p14:tracePt t="41961" x="7761288" y="3341688"/>
          <p14:tracePt t="41963" x="7861300" y="3367088"/>
          <p14:tracePt t="41978" x="7961313" y="3378200"/>
          <p14:tracePt t="41980" x="8061325" y="3378200"/>
          <p14:tracePt t="41995" x="8235950" y="3378200"/>
          <p14:tracePt t="42011" x="8399463" y="3378200"/>
          <p14:tracePt t="42028" x="8586788" y="3378200"/>
          <p14:tracePt t="42044" x="8763000" y="3316288"/>
          <p14:tracePt t="42061" x="8899525" y="3216275"/>
          <p14:tracePt t="42077" x="8975725" y="3128963"/>
          <p14:tracePt t="42094" x="9050338" y="3028950"/>
          <p14:tracePt t="42111" x="9063038" y="2965450"/>
          <p14:tracePt t="42128" x="9075738" y="2890838"/>
          <p14:tracePt t="42132" x="9075738" y="2852738"/>
          <p14:tracePt t="42144" x="9075738" y="2816225"/>
          <p14:tracePt t="42147" x="9075738" y="2790825"/>
          <p14:tracePt t="42161" x="9075738" y="2752725"/>
          <p14:tracePt t="42164" x="9075738" y="2716213"/>
          <p14:tracePt t="42178" x="9050338" y="2652713"/>
          <p14:tracePt t="42195" x="8975725" y="2590800"/>
          <p14:tracePt t="42212" x="8863013" y="2540000"/>
          <p14:tracePt t="42228" x="8724900" y="2527300"/>
          <p14:tracePt t="42245" x="8612188" y="2516188"/>
          <p14:tracePt t="42260" x="8486775" y="2516188"/>
          <p14:tracePt t="42278" x="8374063" y="2516188"/>
          <p14:tracePt t="42295" x="8286750" y="2516188"/>
          <p14:tracePt t="42311" x="8212138" y="2527300"/>
          <p14:tracePt t="42328" x="8099425" y="2590800"/>
          <p14:tracePt t="42331" x="8048625" y="2616200"/>
          <p14:tracePt t="42345" x="8010525" y="2652713"/>
          <p14:tracePt t="42347" x="7974013" y="2690813"/>
          <p14:tracePt t="42362" x="7923213" y="2778125"/>
          <p14:tracePt t="42379" x="7897813" y="2828925"/>
          <p14:tracePt t="42396" x="7897813" y="2865438"/>
          <p14:tracePt t="42412" x="7886700" y="2928938"/>
          <p14:tracePt t="42428" x="7886700" y="2978150"/>
          <p14:tracePt t="42445" x="7886700" y="3028950"/>
          <p14:tracePt t="42461" x="7886700" y="3090863"/>
          <p14:tracePt t="42478" x="7961313" y="3165475"/>
          <p14:tracePt t="42496" x="8110538" y="3254375"/>
          <p14:tracePt t="42498" x="8212138" y="3278188"/>
          <p14:tracePt t="42512" x="8299450" y="3290888"/>
          <p14:tracePt t="42514" x="8374063" y="3290888"/>
          <p14:tracePt t="42528" x="8448675" y="3290888"/>
          <p14:tracePt t="42531" x="8499475" y="3290888"/>
          <p14:tracePt t="42545" x="8548688" y="3290888"/>
          <p14:tracePt t="42547" x="8599488" y="3290888"/>
          <p14:tracePt t="42563" x="8712200" y="3254375"/>
          <p14:tracePt t="42580" x="8837613" y="3165475"/>
          <p14:tracePt t="42595" x="8912225" y="3078163"/>
          <p14:tracePt t="42612" x="8963025" y="2990850"/>
          <p14:tracePt t="42628" x="8975725" y="2941638"/>
          <p14:tracePt t="42645" x="8975725" y="2865438"/>
          <p14:tracePt t="42662" x="8975725" y="2840038"/>
          <p14:tracePt t="42679" x="8975725" y="2816225"/>
          <p14:tracePt t="42696" x="8899525" y="2790825"/>
          <p14:tracePt t="42712" x="8774113" y="2790825"/>
          <p14:tracePt t="42715" x="8686800" y="2790825"/>
          <p14:tracePt t="42729" x="8599488" y="2790825"/>
          <p14:tracePt t="42731" x="8537575" y="2790825"/>
          <p14:tracePt t="42747" x="8448675" y="2790825"/>
          <p14:tracePt t="42762" x="8399463" y="2790825"/>
          <p14:tracePt t="42779" x="8374063" y="2803525"/>
          <p14:tracePt t="42827" x="8374063" y="2816225"/>
          <p14:tracePt t="42835" x="8374063" y="2828925"/>
          <p14:tracePt t="42846" x="8374063" y="2840038"/>
          <p14:tracePt t="42863" x="8361363" y="2890838"/>
          <p14:tracePt t="42879" x="8335963" y="2928938"/>
          <p14:tracePt t="42896" x="8312150" y="2978150"/>
          <p14:tracePt t="42899" x="8299450" y="3016250"/>
          <p14:tracePt t="42913" x="8261350" y="3078163"/>
          <p14:tracePt t="42915" x="8212138" y="3141663"/>
          <p14:tracePt t="42930" x="8074025" y="3267075"/>
          <p14:tracePt t="42947" x="7886700" y="3378200"/>
          <p14:tracePt t="42963" x="7710488" y="3516313"/>
          <p14:tracePt t="42980" x="7510463" y="3641725"/>
          <p14:tracePt t="42997" x="7259638" y="3792538"/>
          <p14:tracePt t="43013" x="7085013" y="3916363"/>
          <p14:tracePt t="43029" x="7010400" y="3967163"/>
          <p14:tracePt t="43047" x="6972300" y="4005263"/>
          <p14:tracePt t="43063" x="6934200" y="4017963"/>
          <p14:tracePt t="43080" x="6921500" y="4029075"/>
          <p14:tracePt t="43131" x="6910388" y="4029075"/>
          <p14:tracePt t="43147" x="6897688" y="4029075"/>
          <p14:tracePt t="43155" x="6859588" y="4029075"/>
          <p14:tracePt t="43166" x="6808788" y="4029075"/>
          <p14:tracePt t="43180" x="6596063" y="4029075"/>
          <p14:tracePt t="43198" x="6308725" y="3992563"/>
          <p14:tracePt t="43213" x="6057900" y="3929063"/>
          <p14:tracePt t="43230" x="5870575" y="3854450"/>
          <p14:tracePt t="43247" x="5757863" y="3803650"/>
          <p14:tracePt t="43264" x="5695950" y="3779838"/>
          <p14:tracePt t="43267" x="5695950" y="3767138"/>
          <p14:tracePt t="43281" x="5683250" y="3767138"/>
          <p14:tracePt t="43283" x="5670550" y="3754438"/>
          <p14:tracePt t="43298" x="5670550" y="3741738"/>
          <p14:tracePt t="43300" x="5645150" y="3729038"/>
          <p14:tracePt t="43315" x="5632450" y="3679825"/>
          <p14:tracePt t="43331" x="5619750" y="3629025"/>
          <p14:tracePt t="43347" x="5619750" y="3590925"/>
          <p14:tracePt t="43363" x="5607050" y="3590925"/>
          <p14:tracePt t="43547" x="5595938" y="3590925"/>
          <p14:tracePt t="43555" x="5583238" y="3579813"/>
          <p14:tracePt t="43565" x="5545138" y="3541713"/>
          <p14:tracePt t="43581" x="5394325" y="3454400"/>
          <p14:tracePt t="43597" x="5245100" y="3403600"/>
          <p14:tracePt t="43615" x="5119688" y="3354388"/>
          <p14:tracePt t="43631" x="5006975" y="3290888"/>
          <p14:tracePt t="43648" x="4956175" y="3278188"/>
          <p14:tracePt t="43651" x="4932363" y="3254375"/>
          <p14:tracePt t="43665" x="4919663" y="3241675"/>
          <p14:tracePt t="43667" x="4906963" y="3241675"/>
          <p14:tracePt t="43683" x="4894263" y="3228975"/>
          <p14:tracePt t="43698" x="4881563" y="3216275"/>
          <p14:tracePt t="43723" x="4881563" y="3203575"/>
          <p14:tracePt t="43739" x="4868863" y="3203575"/>
          <p14:tracePt t="44203" x="4868863" y="3190875"/>
          <p14:tracePt t="44211" x="4868863" y="3178175"/>
          <p14:tracePt t="44219" x="4881563" y="3165475"/>
          <p14:tracePt t="44234" x="4894263" y="3141663"/>
          <p14:tracePt t="44236" x="4906963" y="3141663"/>
          <p14:tracePt t="44459" x="4906963" y="3128963"/>
          <p14:tracePt t="44467" x="4906963" y="3103563"/>
          <p14:tracePt t="44484" x="4906963" y="3016250"/>
          <p14:tracePt t="44501" x="4906963" y="2952750"/>
          <p14:tracePt t="44517" x="4906963" y="2878138"/>
          <p14:tracePt t="44533" x="4906963" y="2816225"/>
          <p14:tracePt t="44551" x="4868863" y="2765425"/>
          <p14:tracePt t="44567" x="4856163" y="2728913"/>
          <p14:tracePt t="44585" x="4843463" y="2690813"/>
          <p14:tracePt t="44587" x="4832350" y="2690813"/>
          <p14:tracePt t="44601" x="4832350" y="2678113"/>
          <p14:tracePt t="44603" x="4832350" y="2665413"/>
          <p14:tracePt t="44618" x="4819650" y="2652713"/>
          <p14:tracePt t="44635" x="4806950" y="2627313"/>
          <p14:tracePt t="44651" x="4794250" y="2616200"/>
          <p14:tracePt t="44764" x="4768850" y="2603500"/>
          <p14:tracePt t="44771" x="4732338" y="2590800"/>
          <p14:tracePt t="44784" x="4681538" y="2565400"/>
          <p14:tracePt t="44787" x="4619625" y="2540000"/>
          <p14:tracePt t="44802" x="4568825" y="2527300"/>
          <p14:tracePt t="44804" x="4506913" y="2516188"/>
          <p14:tracePt t="44819" x="4418013" y="2503488"/>
          <p14:tracePt t="44835" x="4318000" y="2490788"/>
          <p14:tracePt t="44851" x="4192588" y="2490788"/>
          <p14:tracePt t="44867" x="4130675" y="2490788"/>
          <p14:tracePt t="44884" x="4092575" y="2490788"/>
          <p14:tracePt t="44900" x="4081463" y="2490788"/>
          <p14:tracePt t="44918" x="4068763" y="2490788"/>
          <p14:tracePt t="44935" x="4056063" y="2490788"/>
          <p14:tracePt t="44952" x="4043363" y="2490788"/>
          <p14:tracePt t="44968" x="4030663" y="2490788"/>
          <p14:tracePt t="44985" x="4005263" y="2490788"/>
          <p14:tracePt t="44987" x="3992563" y="2490788"/>
          <p14:tracePt t="45003" x="3979863" y="2490788"/>
          <p14:tracePt t="45019" x="3943350" y="2516188"/>
          <p14:tracePt t="45035" x="3917950" y="2565400"/>
          <p14:tracePt t="45052" x="3892550" y="2603500"/>
          <p14:tracePt t="45068" x="3856038" y="2640013"/>
          <p14:tracePt t="45085" x="3843338" y="2678113"/>
          <p14:tracePt t="45102" x="3817938" y="2703513"/>
          <p14:tracePt t="45119" x="3792538" y="2740025"/>
          <p14:tracePt t="45136" x="3779838" y="2778125"/>
          <p14:tracePt t="45138" x="3779838" y="2790825"/>
          <p14:tracePt t="45152" x="3767138" y="2816225"/>
          <p14:tracePt t="45155" x="3756025" y="2828925"/>
          <p14:tracePt t="45168" x="3756025" y="2840038"/>
          <p14:tracePt t="45186" x="3756025" y="2890838"/>
          <p14:tracePt t="45203" x="3756025" y="2941638"/>
          <p14:tracePt t="45219" x="3756025" y="2978150"/>
          <p14:tracePt t="45236" x="3767138" y="3016250"/>
          <p14:tracePt t="45252" x="3817938" y="3054350"/>
          <p14:tracePt t="45268" x="3917950" y="3090863"/>
          <p14:tracePt t="45285" x="4030663" y="3116263"/>
          <p14:tracePt t="45302" x="4181475" y="3128963"/>
          <p14:tracePt t="45319" x="4381500" y="3128963"/>
          <p14:tracePt t="45336" x="4556125" y="3128963"/>
          <p14:tracePt t="45339" x="4643438" y="3103563"/>
          <p14:tracePt t="45353" x="4719638" y="3078163"/>
          <p14:tracePt t="45356" x="4794250" y="3054350"/>
          <p14:tracePt t="45369" x="4843463" y="3028950"/>
          <p14:tracePt t="45371" x="4894263" y="3003550"/>
          <p14:tracePt t="45387" x="4956175" y="2952750"/>
          <p14:tracePt t="45404" x="4981575" y="2928938"/>
          <p14:tracePt t="45420" x="4994275" y="2916238"/>
          <p14:tracePt t="45436" x="5006975" y="2890838"/>
          <p14:tracePt t="45452" x="5006975" y="2878138"/>
          <p14:tracePt t="45469" x="5006975" y="2865438"/>
          <p14:tracePt t="45486" x="5006975" y="2840038"/>
          <p14:tracePt t="45503" x="4994275" y="2816225"/>
          <p14:tracePt t="45520" x="4956175" y="2778125"/>
          <p14:tracePt t="45523" x="4932363" y="2752725"/>
          <p14:tracePt t="45537" x="4906963" y="2752725"/>
          <p14:tracePt t="45539" x="4881563" y="2728913"/>
          <p14:tracePt t="45554" x="4843463" y="2716213"/>
          <p14:tracePt t="45556" x="4806950" y="2703513"/>
          <p14:tracePt t="45570" x="4743450" y="2678113"/>
          <p14:tracePt t="45572" x="4706938" y="2652713"/>
          <p14:tracePt t="45587" x="4630738" y="2616200"/>
          <p14:tracePt t="45604" x="4594225" y="2603500"/>
          <p14:tracePt t="45620" x="4556125" y="2603500"/>
          <p14:tracePt t="45637" x="4530725" y="2603500"/>
          <p14:tracePt t="45652" x="4481513" y="2603500"/>
          <p14:tracePt t="45670" x="4443413" y="2603500"/>
          <p14:tracePt t="45687" x="4406900" y="2603500"/>
          <p14:tracePt t="45704" x="4394200" y="2603500"/>
          <p14:tracePt t="45707" x="4381500" y="2603500"/>
          <p14:tracePt t="45721" x="4368800" y="2603500"/>
          <p14:tracePt t="45747" x="4356100" y="2603500"/>
          <p14:tracePt t="45931" x="4418013" y="2603500"/>
          <p14:tracePt t="45939" x="4506913" y="2590800"/>
          <p14:tracePt t="45955" x="4681538" y="2540000"/>
          <p14:tracePt t="45971" x="4832350" y="2478088"/>
          <p14:tracePt t="45988" x="4968875" y="2414588"/>
          <p14:tracePt t="46004" x="5081588" y="2339975"/>
          <p14:tracePt t="46021" x="5170488" y="2278063"/>
          <p14:tracePt t="46037" x="5257800" y="2201863"/>
          <p14:tracePt t="46054" x="5332413" y="2127250"/>
          <p14:tracePt t="46071" x="5394325" y="2039938"/>
          <p14:tracePt t="46088" x="5457825" y="1978025"/>
          <p14:tracePt t="46091" x="5470525" y="1952625"/>
          <p14:tracePt t="46105" x="5507038" y="1927225"/>
          <p14:tracePt t="46107" x="5519738" y="1889125"/>
          <p14:tracePt t="46122" x="5545138" y="1865313"/>
          <p14:tracePt t="46124" x="5557838" y="1839913"/>
          <p14:tracePt t="46138" x="5583238" y="1801813"/>
          <p14:tracePt t="46155" x="5607050" y="1765300"/>
          <p14:tracePt t="46171" x="5645150" y="1739900"/>
          <p14:tracePt t="46188" x="5670550" y="1701800"/>
          <p14:tracePt t="46205" x="5683250" y="1689100"/>
          <p14:tracePt t="46221" x="5708650" y="1663700"/>
          <p14:tracePt t="46238" x="5732463" y="1639888"/>
          <p14:tracePt t="46255" x="5745163" y="1639888"/>
          <p14:tracePt t="46699" x="5745163" y="1663700"/>
          <p14:tracePt t="46707" x="5745163" y="1714500"/>
          <p14:tracePt t="46715" x="5708650" y="1776413"/>
          <p14:tracePt t="46723" x="5657850" y="1827213"/>
          <p14:tracePt t="46739" x="5519738" y="1978025"/>
          <p14:tracePt t="46756" x="5370513" y="2089150"/>
          <p14:tracePt t="46772" x="5257800" y="2190750"/>
          <p14:tracePt t="46789" x="5181600" y="2278063"/>
          <p14:tracePt t="46806" x="5145088" y="2339975"/>
          <p14:tracePt t="46824" x="5106988" y="2390775"/>
          <p14:tracePt t="46827" x="5094288" y="2439988"/>
          <p14:tracePt t="46840" x="5068888" y="2465388"/>
          <p14:tracePt t="46843" x="5057775" y="2490788"/>
          <p14:tracePt t="46856" x="5057775" y="2516188"/>
          <p14:tracePt t="46859" x="5032375" y="2540000"/>
          <p14:tracePt t="46873" x="5019675" y="2552700"/>
          <p14:tracePt t="46876" x="5006975" y="2565400"/>
          <p14:tracePt t="46891" x="4994275" y="2590800"/>
          <p14:tracePt t="46907" x="4994275" y="2603500"/>
          <p14:tracePt t="46924" x="4981575" y="2603500"/>
          <p14:tracePt t="46940" x="4981575" y="2616200"/>
          <p14:tracePt t="46979" x="4968875" y="2627313"/>
          <p14:tracePt t="46987" x="4968875" y="2640013"/>
          <p14:tracePt t="46995" x="4956175" y="2640013"/>
          <p14:tracePt t="47007" x="4945063" y="2640013"/>
          <p14:tracePt t="47024" x="4906963" y="2652713"/>
          <p14:tracePt t="47026" x="4894263" y="2665413"/>
          <p14:tracePt t="47040" x="4868863" y="2665413"/>
          <p14:tracePt t="47043" x="4856163" y="2665413"/>
          <p14:tracePt t="47059" x="4843463" y="2665413"/>
          <p14:tracePt t="47075" x="4832350" y="2665413"/>
          <p14:tracePt t="47091" x="4819650" y="2665413"/>
          <p14:tracePt t="47203" x="4781550" y="2665413"/>
          <p14:tracePt t="47211" x="4706938" y="2652713"/>
          <p14:tracePt t="47224" x="4619625" y="2627313"/>
          <p14:tracePt t="47228" x="4556125" y="2603500"/>
          <p14:tracePt t="47239" x="4494213" y="2578100"/>
          <p14:tracePt t="47255" x="4418013" y="2552700"/>
          <p14:tracePt t="47272" x="4356100" y="2527300"/>
          <p14:tracePt t="47274" x="4330700" y="2516188"/>
          <p14:tracePt t="47288" x="4305300" y="2516188"/>
          <p14:tracePt t="47306" x="4230688" y="2503488"/>
          <p14:tracePt t="47322" x="4192588" y="2490788"/>
          <p14:tracePt t="47339" x="4168775" y="2490788"/>
          <p14:tracePt t="47355" x="4117975" y="2490788"/>
          <p14:tracePt t="47372" x="4105275" y="2490788"/>
          <p14:tracePt t="47389" x="4068763" y="2490788"/>
          <p14:tracePt t="47405" x="4030663" y="2490788"/>
          <p14:tracePt t="47423" x="3979863" y="2490788"/>
          <p14:tracePt t="47426" x="3968750" y="2490788"/>
          <p14:tracePt t="47440" x="3956050" y="2490788"/>
          <p14:tracePt t="47441" x="3930650" y="2490788"/>
          <p14:tracePt t="47456" x="3892550" y="2490788"/>
          <p14:tracePt t="47473" x="3830638" y="2503488"/>
          <p14:tracePt t="47490" x="3767138" y="2527300"/>
          <p14:tracePt t="47506" x="3730625" y="2565400"/>
          <p14:tracePt t="47523" x="3692525" y="2603500"/>
          <p14:tracePt t="47539" x="3667125" y="2627313"/>
          <p14:tracePt t="47556" x="3630613" y="2665413"/>
          <p14:tracePt t="47575" x="3605213" y="2703513"/>
          <p14:tracePt t="47592" x="3592513" y="2728913"/>
          <p14:tracePt t="47595" x="3579813" y="2740025"/>
          <p14:tracePt t="47608" x="3579813" y="2752725"/>
          <p14:tracePt t="47611" x="3579813" y="2790825"/>
          <p14:tracePt t="47626" x="3579813" y="2803525"/>
          <p14:tracePt t="47629" x="3567113" y="2816225"/>
          <p14:tracePt t="47643" x="3567113" y="2852738"/>
          <p14:tracePt t="47659" x="3567113" y="2903538"/>
          <p14:tracePt t="47675" x="3567113" y="2952750"/>
          <p14:tracePt t="47692" x="3567113" y="2990850"/>
          <p14:tracePt t="47708" x="3567113" y="3016250"/>
          <p14:tracePt t="47727" x="3567113" y="3041650"/>
          <p14:tracePt t="47742" x="3579813" y="3065463"/>
          <p14:tracePt t="47758" x="3617913" y="3103563"/>
          <p14:tracePt t="47775" x="3679825" y="3141663"/>
          <p14:tracePt t="47791" x="3756025" y="3178175"/>
          <p14:tracePt t="47808" x="3856038" y="3190875"/>
          <p14:tracePt t="47827" x="4030663" y="3216275"/>
          <p14:tracePt t="47843" x="4192588" y="3216275"/>
          <p14:tracePt t="47859" x="4294188" y="3216275"/>
          <p14:tracePt t="47875" x="4368800" y="3216275"/>
          <p14:tracePt t="47892" x="4430713" y="3178175"/>
          <p14:tracePt t="47909" x="4494213" y="3165475"/>
          <p14:tracePt t="47926" x="4530725" y="3128963"/>
          <p14:tracePt t="47942" x="4556125" y="3090863"/>
          <p14:tracePt t="47959" x="4568825" y="3041650"/>
          <p14:tracePt t="47976" x="4568825" y="2978150"/>
          <p14:tracePt t="47978" x="4568825" y="2952750"/>
          <p14:tracePt t="47992" x="4568825" y="2928938"/>
          <p14:tracePt t="47995" x="4568825" y="2916238"/>
          <p14:tracePt t="48009" x="4568825" y="2903538"/>
          <p14:tracePt t="48011" x="4568825" y="2878138"/>
          <p14:tracePt t="48027" x="4556125" y="2828925"/>
          <p14:tracePt t="48043" x="4518025" y="2803525"/>
          <p14:tracePt t="48059" x="4494213" y="2778125"/>
          <p14:tracePt t="48076" x="4456113" y="2752725"/>
          <p14:tracePt t="48093" x="4394200" y="2740025"/>
          <p14:tracePt t="48110" x="4368800" y="2728913"/>
          <p14:tracePt t="48127" x="4330700" y="2716213"/>
          <p14:tracePt t="48143" x="4268788" y="2716213"/>
          <p14:tracePt t="48160" x="4205288" y="2716213"/>
          <p14:tracePt t="48162" x="4181475" y="2716213"/>
          <p14:tracePt t="48176" x="4143375" y="2716213"/>
          <p14:tracePt t="48179" x="4130675" y="2716213"/>
          <p14:tracePt t="48193" x="4117975" y="2716213"/>
          <p14:tracePt t="48195" x="4105275" y="2716213"/>
          <p14:tracePt t="48210" x="4081463" y="2716213"/>
          <p14:tracePt t="48212" x="4068763" y="2716213"/>
          <p14:tracePt t="48228" x="4043363" y="2716213"/>
          <p14:tracePt t="48243" x="4005263" y="2716213"/>
          <p14:tracePt t="48260" x="3968750" y="2728913"/>
          <p14:tracePt t="48277" x="3930650" y="2740025"/>
          <p14:tracePt t="48293" x="3905250" y="2752725"/>
          <p14:tracePt t="48310" x="3830638" y="2765425"/>
          <p14:tracePt t="48327" x="3779838" y="2790825"/>
          <p14:tracePt t="48344" x="3717925" y="2803525"/>
          <p14:tracePt t="48347" x="3705225" y="2803525"/>
          <p14:tracePt t="48360" x="3679825" y="2816225"/>
          <p14:tracePt t="48362" x="3654425" y="2828925"/>
          <p14:tracePt t="48377" x="3630613" y="2828925"/>
          <p14:tracePt t="48379" x="3617913" y="2828925"/>
          <p14:tracePt t="48395" x="3592513" y="2840038"/>
          <p14:tracePt t="48419" x="3579813" y="2840038"/>
          <p14:tracePt t="48437" x="3567113" y="2840038"/>
          <p14:tracePt t="48444" x="3567113" y="2852738"/>
          <p14:tracePt t="48461" x="3554413" y="2852738"/>
          <p14:tracePt t="48476" x="3541713" y="2852738"/>
          <p14:tracePt t="48595" x="3541713" y="2865438"/>
          <p14:tracePt t="48603" x="3541713" y="2878138"/>
          <p14:tracePt t="48611" x="3517900" y="2903538"/>
          <p14:tracePt t="48628" x="3505200" y="2990850"/>
          <p14:tracePt t="48644" x="3492500" y="3065463"/>
          <p14:tracePt t="48661" x="3492500" y="3116263"/>
          <p14:tracePt t="48677" x="3492500" y="3190875"/>
          <p14:tracePt t="48695" x="3492500" y="3241675"/>
          <p14:tracePt t="48711" x="3517900" y="3290888"/>
          <p14:tracePt t="48729" x="3617913" y="3328988"/>
          <p14:tracePt t="48731" x="3705225" y="3367088"/>
          <p14:tracePt t="48745" x="3805238" y="3390900"/>
          <p14:tracePt t="48747" x="3930650" y="3403600"/>
          <p14:tracePt t="48762" x="4192588" y="3416300"/>
          <p14:tracePt t="48779" x="4443413" y="3416300"/>
          <p14:tracePt t="48795" x="4630738" y="3367088"/>
          <p14:tracePt t="48812" x="4706938" y="3303588"/>
          <p14:tracePt t="48829" x="4756150" y="3241675"/>
          <p14:tracePt t="48845" x="4794250" y="3178175"/>
          <p14:tracePt t="48861" x="4819650" y="3128963"/>
          <p14:tracePt t="48878" x="4819650" y="3078163"/>
          <p14:tracePt t="48895" x="4819650" y="3028950"/>
          <p14:tracePt t="48912" x="4819650" y="3003550"/>
          <p14:tracePt t="48914" x="4819650" y="2978150"/>
          <p14:tracePt t="48929" x="4819650" y="2965450"/>
          <p14:tracePt t="48932" x="4819650" y="2952750"/>
          <p14:tracePt t="48946" x="4819650" y="2941638"/>
          <p14:tracePt t="48963" x="4794250" y="2903538"/>
          <p14:tracePt t="48979" x="4743450" y="2878138"/>
          <p14:tracePt t="48995" x="4694238" y="2852738"/>
          <p14:tracePt t="49012" x="4643438" y="2852738"/>
          <p14:tracePt t="49029" x="4619625" y="2840038"/>
          <p14:tracePt t="49045" x="4606925" y="2828925"/>
          <p14:tracePt t="49062" x="4594225" y="2828925"/>
          <p14:tracePt t="50003" x="4581525" y="2828925"/>
          <p14:tracePt t="50027" x="4568825" y="2828925"/>
          <p14:tracePt t="50043" x="4556125" y="2828925"/>
          <p14:tracePt t="50051" x="4506913" y="2828925"/>
          <p14:tracePt t="50065" x="4430713" y="2828925"/>
          <p14:tracePt t="50067" x="4318000" y="2840038"/>
          <p14:tracePt t="50081" x="4181475" y="2852738"/>
          <p14:tracePt t="50084" x="4081463" y="2865438"/>
          <p14:tracePt t="50099" x="3956050" y="2890838"/>
          <p14:tracePt t="50115" x="3930650" y="2890838"/>
          <p14:tracePt t="50132" x="3917950" y="2890838"/>
          <p14:tracePt t="50148" x="3905250" y="2890838"/>
          <p14:tracePt t="50165" x="3905250" y="2903538"/>
          <p14:tracePt t="50182" x="3892550" y="2903538"/>
          <p14:tracePt t="50199" x="3867150" y="2928938"/>
          <p14:tracePt t="50215" x="3830638" y="2965450"/>
          <p14:tracePt t="50233" x="3817938" y="3016250"/>
          <p14:tracePt t="50236" x="3805238" y="3028950"/>
          <p14:tracePt t="50249" x="3792538" y="3054350"/>
          <p14:tracePt t="50251" x="3792538" y="3065463"/>
          <p14:tracePt t="50266" x="3792538" y="3078163"/>
          <p14:tracePt t="50268" x="3792538" y="3090863"/>
          <p14:tracePt t="50282" x="3792538" y="3116263"/>
          <p14:tracePt t="50299" x="3792538" y="3128963"/>
          <p14:tracePt t="50316" x="3792538" y="3154363"/>
          <p14:tracePt t="50333" x="3805238" y="3190875"/>
          <p14:tracePt t="50348" x="3830638" y="3241675"/>
          <p14:tracePt t="50366" x="3879850" y="3278188"/>
          <p14:tracePt t="50382" x="3917950" y="3316288"/>
          <p14:tracePt t="50399" x="3943350" y="3328988"/>
          <p14:tracePt t="50611" x="3943350" y="3290888"/>
          <p14:tracePt t="50619" x="3943350" y="3254375"/>
          <p14:tracePt t="50633" x="3943350" y="3216275"/>
          <p14:tracePt t="50636" x="3943350" y="3190875"/>
          <p14:tracePt t="50651" x="3943350" y="3141663"/>
          <p14:tracePt t="50668" x="3930650" y="3090863"/>
          <p14:tracePt t="50684" x="3917950" y="3078163"/>
          <p14:tracePt t="50700" x="3917950" y="3054350"/>
          <p14:tracePt t="50717" x="3905250" y="3054350"/>
          <p14:tracePt t="51203" x="3930650" y="3078163"/>
          <p14:tracePt t="51211" x="3968750" y="3128963"/>
          <p14:tracePt t="51219" x="4017963" y="3154363"/>
          <p14:tracePt t="51235" x="4068763" y="3190875"/>
          <p14:tracePt t="51251" x="4081463" y="3203575"/>
          <p14:tracePt t="51268" x="4081463" y="3216275"/>
          <p14:tracePt t="51285" x="4105275" y="3216275"/>
          <p14:tracePt t="51979" x="4130675" y="3216275"/>
          <p14:tracePt t="51987" x="4217988" y="3216275"/>
          <p14:tracePt t="51995" x="4406900" y="3190875"/>
          <p14:tracePt t="52003" x="4756150" y="3154363"/>
          <p14:tracePt t="52020" x="5583238" y="3003550"/>
          <p14:tracePt t="52037" x="6346825" y="2878138"/>
          <p14:tracePt t="52053" x="7059613" y="2778125"/>
          <p14:tracePt t="52070" x="7548563" y="2690813"/>
          <p14:tracePt t="52087" x="7897813" y="2652713"/>
          <p14:tracePt t="52104" x="8099425" y="2640013"/>
          <p14:tracePt t="52107" x="8135938" y="2627313"/>
          <p14:tracePt t="52120" x="8161338" y="2616200"/>
          <p14:tracePt t="52123" x="8186738" y="2616200"/>
          <p14:tracePt t="52147" x="8199438" y="2616200"/>
          <p14:tracePt t="52188" x="8212138" y="2616200"/>
          <p14:tracePt t="52195" x="8223250" y="2616200"/>
          <p14:tracePt t="52220" x="8223250" y="2603500"/>
          <p14:tracePt t="52227" x="8235950" y="2590800"/>
          <p14:tracePt t="52251" x="8248650" y="2590800"/>
          <p14:tracePt t="52259" x="8286750" y="2578100"/>
          <p14:tracePt t="52271" x="8374063" y="2540000"/>
          <p14:tracePt t="52288" x="8561388" y="2465388"/>
          <p14:tracePt t="52291" x="8637588" y="2439988"/>
          <p14:tracePt t="52304" x="8674100" y="2414588"/>
          <p14:tracePt t="52307" x="8712200" y="2403475"/>
          <p14:tracePt t="52320" x="8724900" y="2403475"/>
          <p14:tracePt t="52323" x="8724900" y="2390775"/>
          <p14:tracePt t="52338" x="8737600" y="2390775"/>
          <p14:tracePt t="52340" x="8750300" y="2378075"/>
          <p14:tracePt t="52435" x="8750300" y="2365375"/>
          <p14:tracePt t="52444" x="8750300" y="2352675"/>
          <p14:tracePt t="52455" x="8750300" y="2327275"/>
          <p14:tracePt t="52471" x="8750300" y="2278063"/>
          <p14:tracePt t="52488" x="8724900" y="2201863"/>
          <p14:tracePt t="52491" x="8712200" y="2152650"/>
          <p14:tracePt t="52505" x="8674100" y="2101850"/>
          <p14:tracePt t="52507" x="8599488" y="2027238"/>
          <p14:tracePt t="52521" x="8499475" y="1965325"/>
          <p14:tracePt t="52523" x="8412163" y="1901825"/>
          <p14:tracePt t="52539" x="8199438" y="1776413"/>
          <p14:tracePt t="52555" x="7986713" y="1689100"/>
          <p14:tracePt t="52571" x="7761288" y="1589088"/>
          <p14:tracePt t="52589" x="7497763" y="1514475"/>
          <p14:tracePt t="52605" x="7272338" y="1463675"/>
          <p14:tracePt t="52620" x="7110413" y="1439863"/>
          <p14:tracePt t="52638" x="6985000" y="1427163"/>
          <p14:tracePt t="52656" x="6934200" y="1427163"/>
          <p14:tracePt t="52658" x="6897688" y="1427163"/>
          <p14:tracePt t="52676" x="6884988" y="1427163"/>
          <p14:tracePt t="52811" x="6872288" y="1427163"/>
          <p14:tracePt t="53579" x="6872288" y="1450975"/>
          <p14:tracePt t="53587" x="6884988" y="1539875"/>
          <p14:tracePt t="53595" x="6934200" y="1652588"/>
          <p14:tracePt t="53607" x="7010400" y="1739900"/>
          <p14:tracePt t="53625" x="7097713" y="1814513"/>
          <p14:tracePt t="53628" x="7123113" y="1852613"/>
          <p14:tracePt t="53641" x="7146925" y="1865313"/>
          <p14:tracePt t="53644" x="7159625" y="1876425"/>
          <p14:tracePt t="53659" x="7197725" y="1901825"/>
          <p14:tracePt t="53675" x="7235825" y="1939925"/>
          <p14:tracePt t="53692" x="7259638" y="1965325"/>
          <p14:tracePt t="53708" x="7310438" y="2001838"/>
          <p14:tracePt t="53724" x="7359650" y="2065338"/>
          <p14:tracePt t="53741" x="7423150" y="2139950"/>
          <p14:tracePt t="53757" x="7459663" y="2214563"/>
          <p14:tracePt t="53775" x="7485063" y="2265363"/>
          <p14:tracePt t="53792" x="7510463" y="2290763"/>
          <p14:tracePt t="53987" x="7523163" y="2290763"/>
          <p14:tracePt t="54067" x="7548563" y="2290763"/>
          <p14:tracePt t="54075" x="7597775" y="2303463"/>
          <p14:tracePt t="54083" x="7685088" y="2314575"/>
          <p14:tracePt t="54092" x="7785100" y="2327275"/>
          <p14:tracePt t="54108" x="8010525" y="2365375"/>
          <p14:tracePt t="54124" x="8199438" y="2403475"/>
          <p14:tracePt t="54142" x="8324850" y="2439988"/>
          <p14:tracePt t="54159" x="8412163" y="2452688"/>
          <p14:tracePt t="54176" x="8435975" y="2465388"/>
          <p14:tracePt t="54179" x="8461375" y="2478088"/>
          <p14:tracePt t="54251" x="8474075" y="2478088"/>
          <p14:tracePt t="54259" x="8486775" y="2478088"/>
          <p14:tracePt t="54275" x="8499475" y="2490788"/>
          <p14:tracePt t="54283" x="8524875" y="2503488"/>
          <p14:tracePt t="54293" x="8524875" y="2516188"/>
          <p14:tracePt t="54309" x="8548688" y="2540000"/>
          <p14:tracePt t="54326" x="8574088" y="2578100"/>
          <p14:tracePt t="54343" x="8574088" y="2616200"/>
          <p14:tracePt t="54360" x="8574088" y="2652713"/>
          <p14:tracePt t="54363" x="8574088" y="2678113"/>
          <p14:tracePt t="54376" x="8574088" y="2703513"/>
          <p14:tracePt t="54379" x="8574088" y="2716213"/>
          <p14:tracePt t="54393" x="8574088" y="2728913"/>
          <p14:tracePt t="54396" x="8574088" y="2740025"/>
          <p14:tracePt t="54410" x="8574088" y="2778125"/>
          <p14:tracePt t="54426" x="8548688" y="2790825"/>
          <p14:tracePt t="54443" x="8499475" y="2828925"/>
          <p14:tracePt t="54460" x="8424863" y="2865438"/>
          <p14:tracePt t="54477" x="8335963" y="2878138"/>
          <p14:tracePt t="54493" x="8223250" y="2903538"/>
          <p14:tracePt t="54509" x="8110538" y="2928938"/>
          <p14:tracePt t="54526" x="8023225" y="2941638"/>
          <p14:tracePt t="54543" x="7974013" y="2941638"/>
          <p14:tracePt t="54560" x="7923213" y="2952750"/>
          <p14:tracePt t="54563" x="7910513" y="2965450"/>
          <p14:tracePt t="54577" x="7897813" y="2965450"/>
          <p14:tracePt t="54579" x="7874000" y="2965450"/>
          <p14:tracePt t="54594" x="7797800" y="2965450"/>
          <p14:tracePt t="54611" x="7723188" y="2978150"/>
          <p14:tracePt t="54627" x="7673975" y="2978150"/>
          <p14:tracePt t="54644" x="7648575" y="2978150"/>
          <p14:tracePt t="54867" x="7648575" y="2990850"/>
          <p14:tracePt t="54875" x="7648575" y="3016250"/>
          <p14:tracePt t="54883" x="7648575" y="3041650"/>
          <p14:tracePt t="54894" x="7648575" y="3065463"/>
          <p14:tracePt t="54911" x="7648575" y="3103563"/>
          <p14:tracePt t="54927" x="7648575" y="3141663"/>
          <p14:tracePt t="54931" x="7648575" y="3154363"/>
          <p14:tracePt t="54945" x="7661275" y="3178175"/>
          <p14:tracePt t="54961" x="7673975" y="3190875"/>
          <p14:tracePt t="55059" x="7697788" y="3190875"/>
          <p14:tracePt t="55075" x="7710488" y="3190875"/>
          <p14:tracePt t="55083" x="7723188" y="3190875"/>
          <p14:tracePt t="55095" x="7735888" y="3190875"/>
          <p14:tracePt t="55098" x="7761288" y="3190875"/>
          <p14:tracePt t="55116" x="7773988" y="3190875"/>
          <p14:tracePt t="55128" x="7785100" y="3178175"/>
          <p14:tracePt t="55130" x="7797800" y="3178175"/>
          <p14:tracePt t="55146" x="7810500" y="3165475"/>
          <p14:tracePt t="55162" x="7835900" y="3165475"/>
          <p14:tracePt t="55179" x="7835900" y="3154363"/>
          <p14:tracePt t="55197" x="7835900" y="3141663"/>
          <p14:tracePt t="55212" x="7848600" y="3141663"/>
          <p14:tracePt t="55299" x="7861300" y="3141663"/>
          <p14:tracePt t="55307" x="7874000" y="3141663"/>
          <p14:tracePt t="55315" x="7897813" y="3128963"/>
          <p14:tracePt t="55328" x="7923213" y="3116263"/>
          <p14:tracePt t="55331" x="7948613" y="3116263"/>
          <p14:tracePt t="55346" x="7961313" y="3116263"/>
          <p14:tracePt t="55349" x="7974013" y="3103563"/>
          <p14:tracePt t="55363" x="8048625" y="3090863"/>
          <p14:tracePt t="55379" x="8110538" y="3078163"/>
          <p14:tracePt t="55396" x="8174038" y="3054350"/>
          <p14:tracePt t="55413" x="8235950" y="3054350"/>
          <p14:tracePt t="55429" x="8274050" y="3054350"/>
          <p14:tracePt t="55445" x="8286750" y="3041650"/>
          <p14:tracePt t="55462" x="8299450" y="3041650"/>
          <p14:tracePt t="55479" x="8312150" y="3041650"/>
          <p14:tracePt t="55496" x="8361363" y="3041650"/>
          <p14:tracePt t="55498" x="8399463" y="3041650"/>
          <p14:tracePt t="55513" x="8435975" y="3041650"/>
          <p14:tracePt t="55515" x="8461375" y="3041650"/>
          <p14:tracePt t="55530" x="8486775" y="3041650"/>
          <p14:tracePt t="55532" x="8524875" y="3041650"/>
          <p14:tracePt t="55546" x="8574088" y="3041650"/>
          <p14:tracePt t="55564" x="8586788" y="3041650"/>
          <p14:tracePt t="55579" x="8612188" y="3041650"/>
          <p14:tracePt t="55747" x="8624888" y="3041650"/>
          <p14:tracePt t="55755" x="8650288" y="3041650"/>
          <p14:tracePt t="55763" x="8661400" y="3041650"/>
          <p14:tracePt t="55780" x="8686800" y="3041650"/>
          <p14:tracePt t="55797" x="8712200" y="3028950"/>
          <p14:tracePt t="55812" x="8724900" y="3028950"/>
          <p14:tracePt t="56579" x="8724900" y="3016250"/>
          <p14:tracePt t="56587" x="8724900" y="3003550"/>
          <p14:tracePt t="56598" x="8724900" y="2990850"/>
          <p14:tracePt t="56615" x="8724900" y="2952750"/>
          <p14:tracePt t="56632" x="8724900" y="2928938"/>
          <p14:tracePt t="56635" x="8724900" y="2903538"/>
          <p14:tracePt t="56651" x="8724900" y="2890838"/>
          <p14:tracePt t="57156" x="8724900" y="2916238"/>
          <p14:tracePt t="57171" x="8724900" y="2928938"/>
          <p14:tracePt t="57179" x="8724900" y="2941638"/>
          <p14:tracePt t="57187" x="8724900" y="2952750"/>
          <p14:tracePt t="57220" x="8724900" y="2965450"/>
          <p14:tracePt t="57907" x="8737600" y="2965450"/>
          <p14:tracePt t="57915" x="8750300" y="2965450"/>
          <p14:tracePt t="57923" x="8774113" y="2952750"/>
          <p14:tracePt t="57935" x="8786813" y="2952750"/>
          <p14:tracePt t="57939" x="8786813" y="2941638"/>
          <p14:tracePt t="57952" x="8799513" y="2941638"/>
          <p14:tracePt t="57955" x="8812213" y="2928938"/>
          <p14:tracePt t="58187" x="8824913" y="2928938"/>
          <p14:tracePt t="58195" x="8824913" y="2916238"/>
          <p14:tracePt t="58204" x="8837613" y="2916238"/>
          <p14:tracePt t="58219" x="8850313" y="2916238"/>
          <p14:tracePt t="58427" x="8850313" y="2903538"/>
          <p14:tracePt t="58475" x="8850313" y="2890838"/>
          <p14:tracePt t="58491" x="8850313" y="2878138"/>
          <p14:tracePt t="58499" x="8850313" y="2865438"/>
          <p14:tracePt t="58507" x="8850313" y="2852738"/>
          <p14:tracePt t="58531" x="8837613" y="2852738"/>
          <p14:tracePt t="58539" x="8837613" y="2828925"/>
          <p14:tracePt t="58554" x="8837613" y="2816225"/>
          <p14:tracePt t="58571" x="8824913" y="2816225"/>
          <p14:tracePt t="58587" x="8824913" y="2803525"/>
          <p14:tracePt t="58611" x="8812213" y="2803525"/>
          <p14:tracePt t="58620" x="8799513" y="2803525"/>
          <p14:tracePt t="59547" x="8812213" y="2790825"/>
          <p14:tracePt t="59555" x="8837613" y="2778125"/>
          <p14:tracePt t="59563" x="8837613" y="2765425"/>
          <p14:tracePt t="61427" x="8824913" y="2765425"/>
          <p14:tracePt t="61451" x="8812213" y="2765425"/>
          <p14:tracePt t="61483" x="8799513" y="2765425"/>
          <p14:tracePt t="61491" x="8774113" y="2765425"/>
          <p14:tracePt t="61499" x="8712200" y="2765425"/>
          <p14:tracePt t="61511" x="8624888" y="2765425"/>
          <p14:tracePt t="61515" x="8537575" y="2765425"/>
          <p14:tracePt t="61528" x="8486775" y="2765425"/>
          <p14:tracePt t="61531" x="8461375" y="2765425"/>
          <p14:tracePt t="61545" x="8424863" y="2765425"/>
          <p14:tracePt t="61547" x="8374063" y="2765425"/>
          <p14:tracePt t="61563" x="8299450" y="2765425"/>
          <p14:tracePt t="61579" x="8223250" y="2765425"/>
          <p14:tracePt t="61595" x="8161338" y="2765425"/>
          <p14:tracePt t="61612" x="8123238" y="2765425"/>
          <p14:tracePt t="61628" x="8086725" y="2765425"/>
          <p14:tracePt t="61645" x="8074025" y="2765425"/>
          <p14:tracePt t="61661" x="8048625" y="2765425"/>
          <p14:tracePt t="61678" x="8035925" y="2765425"/>
          <p14:tracePt t="61695" x="7986713" y="2765425"/>
          <p14:tracePt t="61712" x="7910513" y="2765425"/>
          <p14:tracePt t="61715" x="7874000" y="2778125"/>
          <p14:tracePt t="61729" x="7823200" y="2790825"/>
          <p14:tracePt t="61731" x="7748588" y="2803525"/>
          <p14:tracePt t="61746" x="7610475" y="2828925"/>
          <p14:tracePt t="61762" x="7448550" y="2878138"/>
          <p14:tracePt t="61779" x="7223125" y="2903538"/>
          <p14:tracePt t="61795" x="6934200" y="2952750"/>
          <p14:tracePt t="61812" x="6621463" y="2978150"/>
          <p14:tracePt t="61828" x="6270625" y="2990850"/>
          <p14:tracePt t="61845" x="5908675" y="2990850"/>
          <p14:tracePt t="61863" x="5545138" y="2990850"/>
          <p14:tracePt t="61879" x="5232400" y="2990850"/>
          <p14:tracePt t="61896" x="5019675" y="2990850"/>
          <p14:tracePt t="61898" x="4919663" y="2990850"/>
          <p14:tracePt t="61913" x="4819650" y="2990850"/>
          <p14:tracePt t="61916" x="4732338" y="2990850"/>
          <p14:tracePt t="61930" x="4606925" y="2978150"/>
          <p14:tracePt t="61947" x="4556125" y="2965450"/>
          <p14:tracePt t="61963" x="4518025" y="2941638"/>
          <p14:tracePt t="61979" x="4468813" y="2916238"/>
          <p14:tracePt t="61996" x="4418013" y="2890838"/>
          <p14:tracePt t="62012" x="4381500" y="2865438"/>
          <p14:tracePt t="62029" x="4318000" y="2828925"/>
          <p14:tracePt t="62046" x="4294188" y="2816225"/>
          <p14:tracePt t="62063" x="4256088" y="2790825"/>
          <p14:tracePt t="62079" x="4243388" y="2790825"/>
          <p14:tracePt t="62096" x="4230688" y="2790825"/>
          <p14:tracePt t="62113" x="4217988" y="2790825"/>
          <p14:tracePt t="62116" x="4205288" y="2790825"/>
          <p14:tracePt t="62147" x="4192588" y="2790825"/>
          <p14:tracePt t="62156" x="4181475" y="2790825"/>
          <p14:tracePt t="62163" x="4168775" y="2790825"/>
          <p14:tracePt t="62180" x="4130675" y="2790825"/>
          <p14:tracePt t="62197" x="4092575" y="2803525"/>
          <p14:tracePt t="62213" x="4068763" y="2828925"/>
          <p14:tracePt t="62229" x="4030663" y="2852738"/>
          <p14:tracePt t="62247" x="3968750" y="2865438"/>
          <p14:tracePt t="62264" x="3943350" y="2890838"/>
          <p14:tracePt t="62267" x="3917950" y="2903538"/>
          <p14:tracePt t="62280" x="3905250" y="2916238"/>
          <p14:tracePt t="62283" x="3892550" y="2916238"/>
          <p14:tracePt t="62297" x="3867150" y="2928938"/>
          <p14:tracePt t="62300" x="3856038" y="2941638"/>
          <p14:tracePt t="62315" x="3817938" y="2952750"/>
          <p14:tracePt t="62331" x="3805238" y="2965450"/>
          <p14:tracePt t="62347" x="3779838" y="2990850"/>
          <p14:tracePt t="62364" x="3767138" y="2990850"/>
          <p14:tracePt t="62380" x="3767138" y="3003550"/>
          <p14:tracePt t="62397" x="3756025" y="3028950"/>
          <p14:tracePt t="62414" x="3756025" y="3041650"/>
          <p14:tracePt t="62431" x="3756025" y="3065463"/>
          <p14:tracePt t="62447" x="3756025" y="3078163"/>
          <p14:tracePt t="62523" x="3756025" y="3090863"/>
          <p14:tracePt t="62539" x="3756025" y="3103563"/>
          <p14:tracePt t="62547" x="3767138" y="3103563"/>
          <p14:tracePt t="62555" x="3779838" y="3116263"/>
          <p14:tracePt t="62564" x="3792538" y="3128963"/>
          <p14:tracePt t="62581" x="3830638" y="3154363"/>
          <p14:tracePt t="62597" x="3892550" y="3165475"/>
          <p14:tracePt t="62615" x="3992563" y="3178175"/>
          <p14:tracePt t="62631" x="4092575" y="3190875"/>
          <p14:tracePt t="62648" x="4181475" y="3190875"/>
          <p14:tracePt t="62650" x="4217988" y="3190875"/>
          <p14:tracePt t="62664" x="4243388" y="3190875"/>
          <p14:tracePt t="62667" x="4268788" y="3190875"/>
          <p14:tracePt t="62683" x="4281488" y="3190875"/>
          <p14:tracePt t="62698" x="4305300" y="3178175"/>
          <p14:tracePt t="62715" x="4330700" y="3154363"/>
          <p14:tracePt t="62731" x="4356100" y="3116263"/>
          <p14:tracePt t="62748" x="4394200" y="3090863"/>
          <p14:tracePt t="62765" x="4418013" y="3054350"/>
          <p14:tracePt t="62781" x="4430713" y="3041650"/>
          <p14:tracePt t="62797" x="4430713" y="3016250"/>
          <p14:tracePt t="62815" x="4430713" y="3003550"/>
          <p14:tracePt t="62832" x="4430713" y="2990850"/>
          <p14:tracePt t="62907" x="4430713" y="2978150"/>
          <p14:tracePt t="62923" x="4430713" y="2965450"/>
          <p14:tracePt t="62931" x="4430713" y="2952750"/>
          <p14:tracePt t="62938" x="4430713" y="2941638"/>
          <p14:tracePt t="62962" x="4430713" y="2928938"/>
          <p14:tracePt t="62970" x="4418013" y="2928938"/>
          <p14:tracePt t="63155" x="4394200" y="2928938"/>
          <p14:tracePt t="63163" x="4343400" y="2978150"/>
          <p14:tracePt t="63172" x="4305300" y="3016250"/>
          <p14:tracePt t="63183" x="4268788" y="3065463"/>
          <p14:tracePt t="63199" x="4230688" y="3116263"/>
          <p14:tracePt t="63216" x="4217988" y="3228975"/>
          <p14:tracePt t="63219" x="4205288" y="3267075"/>
          <p14:tracePt t="63233" x="4205288" y="3290888"/>
          <p14:tracePt t="63235" x="4205288" y="3303588"/>
          <p14:tracePt t="63250" x="4205288" y="3316288"/>
          <p14:tracePt t="63266" x="4205288" y="3328988"/>
          <p14:tracePt t="63443" x="4205288" y="3303588"/>
          <p14:tracePt t="63451" x="4205288" y="3267075"/>
          <p14:tracePt t="63459" x="4205288" y="3241675"/>
          <p14:tracePt t="63467" x="4205288" y="3216275"/>
          <p14:tracePt t="63484" x="4181475" y="3165475"/>
          <p14:tracePt t="63500" x="4181475" y="3154363"/>
          <p14:tracePt t="63676" x="4181475" y="3141663"/>
          <p14:tracePt t="63683" x="4181475" y="3128963"/>
          <p14:tracePt t="63691" x="4217988" y="3103563"/>
          <p14:tracePt t="63700" x="4294188" y="3065463"/>
          <p14:tracePt t="63717" x="4394200" y="3016250"/>
          <p14:tracePt t="63734" x="4494213" y="2965450"/>
          <p14:tracePt t="63750" x="4556125" y="2952750"/>
          <p14:tracePt t="63767" x="4606925" y="2928938"/>
          <p14:tracePt t="63771" x="4643438" y="2928938"/>
          <p14:tracePt t="63785" x="4668838" y="2916238"/>
          <p14:tracePt t="63787" x="4681538" y="2903538"/>
          <p14:tracePt t="63801" x="4706938" y="2878138"/>
          <p14:tracePt t="63804" x="4719638" y="2865438"/>
          <p14:tracePt t="63818" x="4743450" y="2852738"/>
          <p14:tracePt t="63835" x="4768850" y="2816225"/>
          <p14:tracePt t="63851" x="4781550" y="2752725"/>
          <p14:tracePt t="63868" x="4781550" y="2665413"/>
          <p14:tracePt t="63885" x="4781550" y="2590800"/>
          <p14:tracePt t="63901" x="4781550" y="2452688"/>
          <p14:tracePt t="63917" x="4806950" y="2227263"/>
          <p14:tracePt t="63935" x="4819650" y="1965325"/>
          <p14:tracePt t="63951" x="4819650" y="1727200"/>
          <p14:tracePt t="63955" x="4819650" y="1639888"/>
          <p14:tracePt t="63968" x="4819650" y="1576388"/>
          <p14:tracePt t="63970" x="4819650" y="1527175"/>
          <p14:tracePt t="63985" x="4819650" y="1489075"/>
          <p14:tracePt t="63987" x="4819650" y="1450975"/>
          <p14:tracePt t="64002" x="4819650" y="1389063"/>
          <p14:tracePt t="64018" x="4819650" y="1376363"/>
          <p14:tracePt t="64147" x="4819650" y="1414463"/>
          <p14:tracePt t="64155" x="4819650" y="1489075"/>
          <p14:tracePt t="64166" x="4806950" y="1563688"/>
          <p14:tracePt t="64184" x="4781550" y="1714500"/>
          <p14:tracePt t="64185" x="4768850" y="1801813"/>
          <p14:tracePt t="64200" x="4743450" y="1901825"/>
          <p14:tracePt t="64202" x="4719638" y="1989138"/>
          <p14:tracePt t="64217" x="4681538" y="2152650"/>
          <p14:tracePt t="64234" x="4681538" y="2239963"/>
          <p14:tracePt t="64250" x="4656138" y="2290763"/>
          <p14:tracePt t="64267" x="4656138" y="2327275"/>
          <p14:tracePt t="64283" x="4656138" y="2352675"/>
          <p14:tracePt t="64314" x="4656138" y="2365375"/>
          <p14:tracePt t="64459" x="4643438" y="2390775"/>
          <p14:tracePt t="64467" x="4630738" y="2414588"/>
          <p14:tracePt t="64475" x="4630738" y="2452688"/>
          <p14:tracePt t="64485" x="4619625" y="2490788"/>
          <p14:tracePt t="64503" x="4594225" y="2552700"/>
          <p14:tracePt t="64519" x="4594225" y="2603500"/>
          <p14:tracePt t="64536" x="4581525" y="2627313"/>
          <p14:tracePt t="64553" x="4581525" y="2640013"/>
          <p14:tracePt t="64555" x="4581525" y="2652713"/>
          <p14:tracePt t="64570" x="4568825" y="2665413"/>
          <p14:tracePt t="64586" x="4556125" y="2678113"/>
          <p14:tracePt t="64803" x="4530725" y="2690813"/>
          <p14:tracePt t="64811" x="4481513" y="2716213"/>
          <p14:tracePt t="64820" x="4406900" y="2752725"/>
          <p14:tracePt t="64836" x="4294188" y="2778125"/>
          <p14:tracePt t="64853" x="4243388" y="2790825"/>
          <p14:tracePt t="64870" x="4230688" y="2803525"/>
          <p14:tracePt t="64887" x="4230688" y="2816225"/>
          <p14:tracePt t="64904" x="4230688" y="2865438"/>
          <p14:tracePt t="64907" x="4217988" y="2890838"/>
          <p14:tracePt t="64920" x="4217988" y="2903538"/>
          <p14:tracePt t="64924" x="4217988" y="2928938"/>
          <p14:tracePt t="64937" x="4217988" y="2965450"/>
          <p14:tracePt t="64939" x="4217988" y="2990850"/>
          <p14:tracePt t="64955" x="4230688" y="3028950"/>
          <p14:tracePt t="64971" x="4243388" y="3065463"/>
          <p14:tracePt t="64988" x="4256088" y="3090863"/>
          <p14:tracePt t="65011" x="4256088" y="3103563"/>
          <p14:tracePt t="65043" x="4256088" y="3116263"/>
          <p14:tracePt t="65075" x="4256088" y="3128963"/>
          <p14:tracePt t="65099" x="4256088" y="3141663"/>
          <p14:tracePt t="65131" x="4256088" y="3154363"/>
          <p14:tracePt t="65155" x="4256088" y="3165475"/>
          <p14:tracePt t="65165" x="4256088" y="3178175"/>
          <p14:tracePt t="65187" x="4256088" y="3190875"/>
          <p14:tracePt t="65204" x="4256088" y="3203575"/>
          <p14:tracePt t="65220" x="4256088" y="3216275"/>
          <p14:tracePt t="65235" x="4256088" y="3228975"/>
          <p14:tracePt t="65259" x="4256088" y="3241675"/>
          <p14:tracePt t="65267" x="4243388" y="3241675"/>
          <p14:tracePt t="65283" x="4243388" y="3254375"/>
          <p14:tracePt t="65299" x="4230688" y="3254375"/>
          <p14:tracePt t="65308" x="4217988" y="3254375"/>
          <p14:tracePt t="65331" x="4217988" y="3267075"/>
          <p14:tracePt t="65547" x="4205288" y="3267075"/>
          <p14:tracePt t="65563" x="4192588" y="3267075"/>
          <p14:tracePt t="65571" x="4192588" y="3254375"/>
          <p14:tracePt t="65588" x="4192588" y="3241675"/>
          <p14:tracePt t="65594" x="4181475" y="3228975"/>
          <p14:tracePt t="65635" x="4181475" y="3216275"/>
          <p14:tracePt t="65811" x="4181475" y="3203575"/>
          <p14:tracePt t="65819" x="4168775" y="3190875"/>
          <p14:tracePt t="65827" x="4168775" y="3178175"/>
          <p14:tracePt t="65839" x="4168775" y="3154363"/>
          <p14:tracePt t="65856" x="4168775" y="3141663"/>
          <p14:tracePt t="65858" x="4156075" y="3128963"/>
          <p14:tracePt t="65873" x="4143375" y="3116263"/>
          <p14:tracePt t="65891" x="4143375" y="3103563"/>
          <p14:tracePt t="65906" x="4143375" y="3090863"/>
          <p14:tracePt t="65923" x="4130675" y="3090863"/>
          <p14:tracePt t="66203" x="4130675" y="3078163"/>
          <p14:tracePt t="66211" x="4130675" y="3054350"/>
          <p14:tracePt t="66224" x="4130675" y="3028950"/>
          <p14:tracePt t="66227" x="4143375" y="2990850"/>
          <p14:tracePt t="66241" x="4143375" y="2978150"/>
          <p14:tracePt t="66243" x="4143375" y="2965450"/>
          <p14:tracePt t="66258" x="4168775" y="2928938"/>
          <p14:tracePt t="66274" x="4181475" y="2890838"/>
          <p14:tracePt t="66299" x="4181475" y="2878138"/>
          <p14:tracePt t="66315" x="4181475" y="2865438"/>
          <p14:tracePt t="66324" x="4192588" y="2852738"/>
          <p14:tracePt t="66451" x="4192588" y="2840038"/>
          <p14:tracePt t="67035" x="4181475" y="2840038"/>
          <p14:tracePt t="67042" x="4156075" y="2852738"/>
          <p14:tracePt t="67051" x="4130675" y="2890838"/>
          <p14:tracePt t="67059" x="4092575" y="2941638"/>
          <p14:tracePt t="67074" x="4030663" y="3028950"/>
          <p14:tracePt t="67091" x="4005263" y="3078163"/>
          <p14:tracePt t="67109" x="3992563" y="3116263"/>
          <p14:tracePt t="67126" x="3992563" y="3128963"/>
          <p14:tracePt t="67459" x="3992563" y="3141663"/>
          <p14:tracePt t="67467" x="3992563" y="3154363"/>
          <p14:tracePt t="67476" x="4005263" y="3165475"/>
          <p14:tracePt t="67499" x="4017963" y="3178175"/>
          <p14:tracePt t="67510" x="4017963" y="3190875"/>
          <p14:tracePt t="67527" x="4017963" y="3203575"/>
          <p14:tracePt t="67544" x="4017963" y="3216275"/>
          <p14:tracePt t="67579" x="4017963" y="3228975"/>
          <p14:tracePt t="67635" x="4017963" y="3241675"/>
          <p14:tracePt t="67651" x="4017963" y="3254375"/>
          <p14:tracePt t="67675" x="4005263" y="3267075"/>
          <p14:tracePt t="67683" x="3992563" y="3278188"/>
          <p14:tracePt t="67694" x="3979863" y="3278188"/>
          <p14:tracePt t="67711" x="3943350" y="3290888"/>
          <p14:tracePt t="67728" x="3892550" y="3303588"/>
          <p14:tracePt t="67730" x="3856038" y="3316288"/>
          <p14:tracePt t="67745" x="3817938" y="3328988"/>
          <p14:tracePt t="67747" x="3779838" y="3341688"/>
          <p14:tracePt t="67762" x="3756025" y="3341688"/>
          <p14:tracePt t="67764" x="3730625" y="3354388"/>
          <p14:tracePt t="67778" x="3679825" y="3367088"/>
          <p14:tracePt t="67795" x="3654425" y="3378200"/>
          <p14:tracePt t="67811" x="3643313" y="3378200"/>
          <p14:tracePt t="67851" x="3643313" y="3390900"/>
          <p14:tracePt t="67859" x="3617913" y="3390900"/>
          <p14:tracePt t="67867" x="3592513" y="3403600"/>
          <p14:tracePt t="67878" x="3567113" y="3429000"/>
          <p14:tracePt t="67894" x="3530600" y="3467100"/>
          <p14:tracePt t="67910" x="3517900" y="3479800"/>
          <p14:tracePt t="67927" x="3505200" y="3490913"/>
          <p14:tracePt t="67944" x="3492500" y="3503613"/>
          <p14:tracePt t="67946" x="3492500" y="3516313"/>
          <p14:tracePt t="67960" x="3479800" y="3541713"/>
          <p14:tracePt t="67962" x="3479800" y="3554413"/>
          <p14:tracePt t="67977" x="3479800" y="3567113"/>
          <p14:tracePt t="67978" x="3467100" y="3590925"/>
          <p14:tracePt t="67994" x="3454400" y="3641725"/>
          <p14:tracePt t="68010" x="3441700" y="3692525"/>
          <p14:tracePt t="68027" x="3441700" y="3729038"/>
          <p14:tracePt t="68044" x="3417888" y="3767138"/>
          <p14:tracePt t="68060" x="3417888" y="3779838"/>
          <p14:tracePt t="68077" x="3405188" y="3803650"/>
          <p14:tracePt t="68094" x="3392488" y="3841750"/>
          <p14:tracePt t="68111" x="3392488" y="3854450"/>
          <p14:tracePt t="68127" x="3379788" y="3879850"/>
          <p14:tracePt t="68144" x="3367088" y="3879850"/>
          <p14:tracePt t="68146" x="3367088" y="3892550"/>
          <p14:tracePt t="68161" x="3367088" y="3905250"/>
          <p14:tracePt t="68162" x="3354388" y="3905250"/>
          <p14:tracePt t="68178" x="3341688" y="3916363"/>
          <p14:tracePt t="68194" x="3328988" y="3916363"/>
          <p14:tracePt t="68250" x="3328988" y="3929063"/>
          <p14:tracePt t="68266" x="3328988" y="3941763"/>
          <p14:tracePt t="68282" x="3317875" y="3954463"/>
          <p14:tracePt t="68290" x="3317875" y="3967163"/>
          <p14:tracePt t="68395" x="3354388" y="3954463"/>
          <p14:tracePt t="68403" x="3405188" y="3916363"/>
          <p14:tracePt t="68412" x="3467100" y="3892550"/>
          <p14:tracePt t="68429" x="3617913" y="3792538"/>
          <p14:tracePt t="68446" x="3779838" y="3703638"/>
          <p14:tracePt t="68463" x="3917950" y="3629025"/>
          <p14:tracePt t="68479" x="4043363" y="3579813"/>
          <p14:tracePt t="68482" x="4081463" y="3554413"/>
          <p14:tracePt t="68496" x="4105275" y="3554413"/>
          <p14:tracePt t="68499" x="4143375" y="3554413"/>
          <p14:tracePt t="68513" x="4181475" y="3554413"/>
          <p14:tracePt t="68515" x="4205288" y="3554413"/>
          <p14:tracePt t="68530" x="4243388" y="3554413"/>
          <p14:tracePt t="68547" x="4281488" y="3554413"/>
          <p14:tracePt t="68563" x="4318000" y="3554413"/>
          <p14:tracePt t="68580" x="4356100" y="3554413"/>
          <p14:tracePt t="68596" x="4381500" y="3567113"/>
          <p14:tracePt t="68613" x="4418013" y="3567113"/>
          <p14:tracePt t="68629" x="4430713" y="3579813"/>
          <p14:tracePt t="68647" x="4430713" y="3590925"/>
          <p14:tracePt t="68683" x="4443413" y="3590925"/>
          <p14:tracePt t="68699" x="4443413" y="3603625"/>
          <p14:tracePt t="68707" x="4456113" y="3603625"/>
          <p14:tracePt t="68715" x="4456113" y="3616325"/>
          <p14:tracePt t="68729" x="4468813" y="3616325"/>
          <p14:tracePt t="68730" x="4468813" y="3629025"/>
          <p14:tracePt t="68746" x="4481513" y="3641725"/>
          <p14:tracePt t="68762" x="4481513" y="3667125"/>
          <p14:tracePt t="68779" x="4494213" y="3679825"/>
          <p14:tracePt t="68795" x="4494213" y="3716338"/>
          <p14:tracePt t="68812" x="4518025" y="3741738"/>
          <p14:tracePt t="68829" x="4530725" y="3803650"/>
          <p14:tracePt t="68845" x="4556125" y="3854450"/>
          <p14:tracePt t="68862" x="4568825" y="3905250"/>
          <p14:tracePt t="68879" x="4581525" y="3954463"/>
          <p14:tracePt t="68896" x="4594225" y="3992563"/>
          <p14:tracePt t="68898" x="4606925" y="4017963"/>
          <p14:tracePt t="68913" x="4606925" y="4029075"/>
          <p14:tracePt t="68914" x="4606925" y="4041775"/>
          <p14:tracePt t="68930" x="4619625" y="4067175"/>
          <p14:tracePt t="68946" x="4619625" y="4079875"/>
          <p14:tracePt t="68965" x="4619625" y="4092575"/>
          <p14:tracePt t="68980" x="4630738" y="4129088"/>
          <p14:tracePt t="68998" x="4630738" y="4141788"/>
          <p14:tracePt t="69015" x="4630738" y="4167188"/>
          <p14:tracePt t="69031" x="4630738" y="4192588"/>
          <p14:tracePt t="69048" x="4630738" y="4205288"/>
          <p14:tracePt t="69051" x="4630738" y="4217988"/>
          <p14:tracePt t="69307" x="4619625" y="4217988"/>
          <p14:tracePt t="69315" x="4594225" y="4217988"/>
          <p14:tracePt t="69323" x="4568825" y="4205288"/>
          <p14:tracePt t="69332" x="4543425" y="4192588"/>
          <p14:tracePt t="69348" x="4481513" y="4179888"/>
          <p14:tracePt t="69365" x="4406900" y="4179888"/>
          <p14:tracePt t="69382" x="4356100" y="4179888"/>
          <p14:tracePt t="69399" x="4318000" y="4179888"/>
          <p14:tracePt t="69415" x="4305300" y="4179888"/>
          <p14:tracePt t="69432" x="4281488" y="4179888"/>
          <p14:tracePt t="69435" x="4256088" y="4179888"/>
          <p14:tracePt t="69451" x="4243388" y="4179888"/>
          <p14:tracePt t="69483" x="4230688" y="4192588"/>
          <p14:tracePt t="69491" x="4217988" y="4192588"/>
          <p14:tracePt t="69507" x="4205288" y="4205288"/>
          <p14:tracePt t="69691" x="4181475" y="4205288"/>
          <p14:tracePt t="69699" x="4130675" y="4205288"/>
          <p14:tracePt t="69707" x="4068763" y="4179888"/>
          <p14:tracePt t="69716" x="4005263" y="4141788"/>
          <p14:tracePt t="69732" x="3917950" y="4105275"/>
          <p14:tracePt t="69749" x="3856038" y="4079875"/>
          <p14:tracePt t="69766" x="3817938" y="4067175"/>
          <p14:tracePt t="69783" x="3805238" y="4054475"/>
          <p14:tracePt t="69800" x="3779838" y="4041775"/>
          <p14:tracePt t="69802" x="3767138" y="4041775"/>
          <p14:tracePt t="69816" x="3756025" y="4041775"/>
          <p14:tracePt t="69819" x="3730625" y="4041775"/>
          <p14:tracePt t="69834" x="3705225" y="4041775"/>
          <p14:tracePt t="69836" x="3679825" y="4041775"/>
          <p14:tracePt t="69850" x="3654425" y="4041775"/>
          <p14:tracePt t="69867" x="3617913" y="4041775"/>
          <p14:tracePt t="69883" x="3592513" y="4041775"/>
          <p14:tracePt t="69900" x="3530600" y="4041775"/>
          <p14:tracePt t="69917" x="3505200" y="4041775"/>
          <p14:tracePt t="69932" x="3454400" y="4041775"/>
          <p14:tracePt t="69950" x="3417888" y="4041775"/>
          <p14:tracePt t="69967" x="3367088" y="4041775"/>
          <p14:tracePt t="69984" x="3328988" y="4041775"/>
          <p14:tracePt t="69986" x="3317875" y="4041775"/>
          <p14:tracePt t="70000" x="3292475" y="4041775"/>
          <p14:tracePt t="70003" x="3267075" y="4041775"/>
          <p14:tracePt t="70018" x="3241675" y="4041775"/>
          <p14:tracePt t="70020" x="3228975" y="4041775"/>
          <p14:tracePt t="70035" x="3192463" y="4041775"/>
          <p14:tracePt t="70051" x="3167063" y="4041775"/>
          <p14:tracePt t="70067" x="3128963" y="4067175"/>
          <p14:tracePt t="70084" x="3092450" y="4067175"/>
          <p14:tracePt t="70101" x="3041650" y="4067175"/>
          <p14:tracePt t="70117" x="3003550" y="4092575"/>
          <p14:tracePt t="70134" x="2967038" y="4092575"/>
          <p14:tracePt t="70151" x="2941638" y="4117975"/>
          <p14:tracePt t="70171" x="2928938" y="4117975"/>
          <p14:tracePt t="70185" x="2916238" y="4117975"/>
          <p14:tracePt t="70201" x="2916238" y="4129088"/>
          <p14:tracePt t="70218" x="2903538" y="4129088"/>
          <p14:tracePt t="70243" x="2890838" y="4129088"/>
          <p14:tracePt t="70283" x="2879725" y="4129088"/>
          <p14:tracePt t="70323" x="2867025" y="4129088"/>
          <p14:tracePt t="70347" x="2854325" y="4129088"/>
          <p14:tracePt t="70371" x="2841625" y="4129088"/>
          <p14:tracePt t="70395" x="2828925" y="4129088"/>
          <p14:tracePt t="70403" x="2816225" y="4129088"/>
          <p14:tracePt t="70427" x="2803525" y="4129088"/>
          <p14:tracePt t="70435" x="2803525" y="4141788"/>
          <p14:tracePt t="70452" x="2790825" y="4141788"/>
          <p14:tracePt t="70468" x="2767013" y="4141788"/>
          <p14:tracePt t="70507" x="2754313" y="4141788"/>
          <p14:tracePt t="70539" x="2741613" y="4141788"/>
          <p14:tracePt t="70563" x="2728913" y="4141788"/>
          <p14:tracePt t="70587" x="2716213" y="4141788"/>
          <p14:tracePt t="70596" x="2703513" y="4141788"/>
          <p14:tracePt t="70619" x="2690813" y="4154488"/>
          <p14:tracePt t="70635" x="2678113" y="4154488"/>
          <p14:tracePt t="70659" x="2667000" y="4154488"/>
          <p14:tracePt t="70675" x="2667000" y="4167188"/>
          <p14:tracePt t="70683" x="2654300" y="4179888"/>
          <p14:tracePt t="70699" x="2654300" y="4192588"/>
          <p14:tracePt t="70707" x="2641600" y="4205288"/>
          <p14:tracePt t="70718" x="2641600" y="4217988"/>
          <p14:tracePt t="70735" x="2641600" y="4230688"/>
          <p14:tracePt t="70738" x="2641600" y="4241800"/>
          <p14:tracePt t="70752" x="2641600" y="4254500"/>
          <p14:tracePt t="70755" x="2641600" y="4267200"/>
          <p14:tracePt t="70769" x="2641600" y="4279900"/>
          <p14:tracePt t="70771" x="2641600" y="4292600"/>
          <p14:tracePt t="70795" x="2641600" y="4305300"/>
          <p14:tracePt t="70811" x="2641600" y="4318000"/>
          <p14:tracePt t="70819" x="2641600" y="4330700"/>
          <p14:tracePt t="70836" x="2641600" y="4341813"/>
          <p14:tracePt t="70852" x="2641600" y="4354513"/>
          <p14:tracePt t="70869" x="2641600" y="4367213"/>
          <p14:tracePt t="70885" x="2641600" y="4392613"/>
          <p14:tracePt t="70903" x="2641600" y="4405313"/>
          <p14:tracePt t="70923" x="2641600" y="4418013"/>
          <p14:tracePt t="70936" x="2654300" y="4418013"/>
          <p14:tracePt t="70953" x="2654300" y="4430713"/>
          <p14:tracePt t="70955" x="2667000" y="4443413"/>
          <p14:tracePt t="70971" x="2678113" y="4454525"/>
          <p14:tracePt t="70987" x="2703513" y="4467225"/>
          <p14:tracePt t="71003" x="2754313" y="4479925"/>
          <p14:tracePt t="71020" x="2816225" y="4518025"/>
          <p14:tracePt t="71037" x="2928938" y="4530725"/>
          <p14:tracePt t="71053" x="3092450" y="4530725"/>
          <p14:tracePt t="71069" x="3254375" y="4530725"/>
          <p14:tracePt t="71086" x="3392488" y="4530725"/>
          <p14:tracePt t="71103" x="3505200" y="4530725"/>
          <p14:tracePt t="71106" x="3530600" y="4530725"/>
          <p14:tracePt t="71120" x="3541713" y="4530725"/>
          <p14:tracePt t="71137" x="3541713" y="4518025"/>
          <p14:tracePt t="71154" x="3541713" y="4505325"/>
          <p14:tracePt t="71171" x="3541713" y="4479925"/>
          <p14:tracePt t="71187" x="3541713" y="4454525"/>
          <p14:tracePt t="71204" x="3541713" y="4430713"/>
          <p14:tracePt t="71220" x="3541713" y="4405313"/>
          <p14:tracePt t="71237" x="3530600" y="4379913"/>
          <p14:tracePt t="71253" x="3505200" y="4341813"/>
          <p14:tracePt t="71270" x="3467100" y="4318000"/>
          <p14:tracePt t="71287" x="3429000" y="4292600"/>
          <p14:tracePt t="71304" x="3392488" y="4267200"/>
          <p14:tracePt t="71307" x="3367088" y="4267200"/>
          <p14:tracePt t="71321" x="3354388" y="4267200"/>
          <p14:tracePt t="71323" x="3341688" y="4267200"/>
          <p14:tracePt t="71339" x="3328988" y="4267200"/>
          <p14:tracePt t="71354" x="3305175" y="4267200"/>
          <p14:tracePt t="71371" x="3279775" y="4267200"/>
          <p14:tracePt t="71387" x="3254375" y="4267200"/>
          <p14:tracePt t="71404" x="3241675" y="4267200"/>
          <p14:tracePt t="71420" x="3205163" y="4267200"/>
          <p14:tracePt t="71437" x="3154363" y="4279900"/>
          <p14:tracePt t="71454" x="3103563" y="4305300"/>
          <p14:tracePt t="71470" x="3067050" y="4341813"/>
          <p14:tracePt t="71487" x="3041650" y="4367213"/>
          <p14:tracePt t="71504" x="3041650" y="4379913"/>
          <p14:tracePt t="71507" x="3028950" y="4379913"/>
          <p14:tracePt t="71521" x="3028950" y="4392613"/>
          <p14:tracePt t="71523" x="3028950" y="4405313"/>
          <p14:tracePt t="71538" x="3028950" y="4418013"/>
          <p14:tracePt t="71555" x="3028950" y="4443413"/>
          <p14:tracePt t="71571" x="3028950" y="4467225"/>
          <p14:tracePt t="71587" x="3079750" y="4492625"/>
          <p14:tracePt t="71604" x="3141663" y="4505325"/>
          <p14:tracePt t="71620" x="3205163" y="4518025"/>
          <p14:tracePt t="71637" x="3292475" y="4530725"/>
          <p14:tracePt t="71655" x="3341688" y="4530725"/>
          <p14:tracePt t="71671" x="3367088" y="4530725"/>
          <p14:tracePt t="71675" x="3379788" y="4530725"/>
          <p14:tracePt t="71687" x="3379788" y="4518025"/>
          <p14:tracePt t="71705" x="3405188" y="4505325"/>
          <p14:tracePt t="71707" x="3405188" y="4492625"/>
          <p14:tracePt t="71722" x="3417888" y="4467225"/>
          <p14:tracePt t="71738" x="3441700" y="4454525"/>
          <p14:tracePt t="71755" x="3454400" y="4430713"/>
          <p14:tracePt t="71771" x="3467100" y="4392613"/>
          <p14:tracePt t="71788" x="3467100" y="4354513"/>
          <p14:tracePt t="71805" x="3479800" y="4330700"/>
          <p14:tracePt t="71822" x="3479800" y="4318000"/>
          <p14:tracePt t="71838" x="3479800" y="4292600"/>
          <p14:tracePt t="71855" x="3479800" y="4267200"/>
          <p14:tracePt t="71858" x="3479800" y="4254500"/>
          <p14:tracePt t="71872" x="3479800" y="4230688"/>
          <p14:tracePt t="71889" x="3479800" y="4217988"/>
          <p14:tracePt t="71891" x="3479800" y="4205288"/>
          <p14:tracePt t="71906" x="3479800" y="4192588"/>
          <p14:tracePt t="71923" x="3479800" y="4179888"/>
          <p14:tracePt t="71939" x="3479800" y="4167188"/>
          <p14:tracePt t="71955" x="3479800" y="4154488"/>
          <p14:tracePt t="71979" x="3479800" y="4141788"/>
          <p14:tracePt t="72003" x="3479800" y="4129088"/>
          <p14:tracePt t="72019" x="3467100" y="4129088"/>
          <p14:tracePt t="72035" x="3467100" y="4117975"/>
          <p14:tracePt t="72051" x="3467100" y="4105275"/>
          <p14:tracePt t="72059" x="3454400" y="4105275"/>
          <p14:tracePt t="72073" x="3441700" y="4105275"/>
          <p14:tracePt t="72179" x="3441700" y="4092575"/>
          <p14:tracePt t="72187" x="3417888" y="4079875"/>
          <p14:tracePt t="72195" x="3392488" y="4079875"/>
          <p14:tracePt t="72206" x="3367088" y="4079875"/>
          <p14:tracePt t="72223" x="3341688" y="4054475"/>
          <p14:tracePt t="72239" x="3305175" y="4041775"/>
          <p14:tracePt t="72242" x="3292475" y="4029075"/>
          <p14:tracePt t="72259" x="3279775" y="4029075"/>
          <p14:tracePt t="72273" x="3254375" y="4017963"/>
          <p14:tracePt t="72291" x="3228975" y="3992563"/>
          <p14:tracePt t="72307" x="3179763" y="3967163"/>
          <p14:tracePt t="72323" x="3154363" y="3967163"/>
          <p14:tracePt t="72339" x="3128963" y="3954463"/>
          <p14:tracePt t="72356" x="3092450" y="3929063"/>
          <p14:tracePt t="72372" x="3054350" y="3929063"/>
          <p14:tracePt t="72389" x="3041650" y="3929063"/>
          <p14:tracePt t="72407" x="3028950" y="3929063"/>
          <p14:tracePt t="72423" x="3003550" y="3929063"/>
          <p14:tracePt t="72440" x="2992438" y="3929063"/>
          <p14:tracePt t="72443" x="2967038" y="3929063"/>
          <p14:tracePt t="72457" x="2954338" y="3929063"/>
          <p14:tracePt t="72459" x="2941638" y="3929063"/>
          <p14:tracePt t="72475" x="2903538" y="3929063"/>
          <p14:tracePt t="72491" x="2867025" y="3954463"/>
          <p14:tracePt t="72507" x="2841625" y="3967163"/>
          <p14:tracePt t="72524" x="2803525" y="3979863"/>
          <p14:tracePt t="72540" x="2741613" y="4017963"/>
          <p14:tracePt t="72556" x="2667000" y="4067175"/>
          <p14:tracePt t="72574" x="2603500" y="4129088"/>
          <p14:tracePt t="72591" x="2565400" y="4179888"/>
          <p14:tracePt t="72607" x="2528888" y="4230688"/>
          <p14:tracePt t="72624" x="2528888" y="4292600"/>
          <p14:tracePt t="72627" x="2516188" y="4318000"/>
          <p14:tracePt t="72641" x="2503488" y="4354513"/>
          <p14:tracePt t="72643" x="2503488" y="4392613"/>
          <p14:tracePt t="72658" x="2503488" y="4443413"/>
          <p14:tracePt t="72674" x="2503488" y="4505325"/>
          <p14:tracePt t="72691" x="2541588" y="4543425"/>
          <p14:tracePt t="72707" x="2603500" y="4567238"/>
          <p14:tracePt t="72724" x="2678113" y="4592638"/>
          <p14:tracePt t="72740" x="2778125" y="4592638"/>
          <p14:tracePt t="72757" x="2890838" y="4592638"/>
          <p14:tracePt t="72774" x="3003550" y="4592638"/>
          <p14:tracePt t="72791" x="3128963" y="4530725"/>
          <p14:tracePt t="72808" x="3228975" y="4479925"/>
          <p14:tracePt t="72810" x="3267075" y="4454525"/>
          <p14:tracePt t="72825" x="3292475" y="4443413"/>
          <p14:tracePt t="72827" x="3317875" y="4418013"/>
          <p14:tracePt t="72842" x="3328988" y="4405313"/>
          <p14:tracePt t="72844" x="3341688" y="4379913"/>
          <p14:tracePt t="72858" x="3341688" y="4367213"/>
          <p14:tracePt t="72883" x="3341688" y="4354513"/>
          <p14:tracePt t="72923" x="3341688" y="4341813"/>
          <p14:tracePt t="72931" x="3341688" y="4330700"/>
          <p14:tracePt t="72987" x="3328988" y="4318000"/>
          <p14:tracePt t="72995" x="3317875" y="4318000"/>
          <p14:tracePt t="73019" x="3305175" y="4318000"/>
          <p14:tracePt t="73155" x="3305175" y="4292600"/>
          <p14:tracePt t="73163" x="3305175" y="4279900"/>
          <p14:tracePt t="73175" x="3305175" y="4267200"/>
          <p14:tracePt t="73192" x="3341688" y="4205288"/>
          <p14:tracePt t="73194" x="3354388" y="4192588"/>
          <p14:tracePt t="73209" x="3379788" y="4167188"/>
          <p14:tracePt t="73211" x="3392488" y="4129088"/>
          <p14:tracePt t="73226" x="3417888" y="4117975"/>
          <p14:tracePt t="73228" x="3429000" y="4105275"/>
          <p14:tracePt t="73243" x="3441700" y="4079875"/>
          <p14:tracePt t="73387" x="3429000" y="4079875"/>
          <p14:tracePt t="73411" x="3417888" y="4079875"/>
          <p14:tracePt t="73419" x="3405188" y="4079875"/>
          <p14:tracePt t="73459" x="3392488" y="4079875"/>
          <p14:tracePt t="73683" x="3405188" y="4079875"/>
          <p14:tracePt t="73691" x="3417888" y="4092575"/>
          <p14:tracePt t="73699" x="3429000" y="4092575"/>
          <p14:tracePt t="73710" x="3454400" y="4092575"/>
          <p14:tracePt t="73727" x="3492500" y="4092575"/>
          <p14:tracePt t="73744" x="3541713" y="4092575"/>
          <p14:tracePt t="73760" x="3554413" y="4092575"/>
          <p14:tracePt t="73763" x="3567113" y="4092575"/>
          <p14:tracePt t="73777" x="3579813" y="4092575"/>
          <p14:tracePt t="73794" x="3617913" y="4092575"/>
          <p14:tracePt t="73810" x="3643313" y="4092575"/>
          <p14:tracePt t="73827" x="3654425" y="4092575"/>
          <p14:tracePt t="73859" x="3667125" y="4092575"/>
          <p14:tracePt t="73891" x="3667125" y="4079875"/>
          <p14:tracePt t="73899" x="3679825" y="4079875"/>
          <p14:tracePt t="74099" x="3679825" y="4105275"/>
          <p14:tracePt t="74107" x="3679825" y="4117975"/>
          <p14:tracePt t="74115" x="3679825" y="4129088"/>
          <p14:tracePt t="74128" x="3679825" y="4141788"/>
          <p14:tracePt t="74155" x="3679825" y="4154488"/>
          <p14:tracePt t="74307" x="3692525" y="4154488"/>
          <p14:tracePt t="74323" x="3692525" y="4167188"/>
          <p14:tracePt t="74331" x="3692525" y="4179888"/>
          <p14:tracePt t="74345" x="3705225" y="4192588"/>
          <p14:tracePt t="74347" x="3705225" y="4205288"/>
          <p14:tracePt t="74363" x="3717925" y="4230688"/>
          <p14:tracePt t="74379" x="3730625" y="4241800"/>
          <p14:tracePt t="74395" x="3730625" y="4267200"/>
          <p14:tracePt t="74419" x="3730625" y="4279900"/>
          <p14:tracePt t="75011" x="3717925" y="4279900"/>
          <p14:tracePt t="75043" x="3705225" y="4279900"/>
          <p14:tracePt t="75083" x="3692525" y="4292600"/>
          <p14:tracePt t="75099" x="3679825" y="4318000"/>
          <p14:tracePt t="75107" x="3679825" y="4330700"/>
          <p14:tracePt t="75114" x="3679825" y="4341813"/>
          <p14:tracePt t="75131" x="3679825" y="4354513"/>
          <p14:tracePt t="75147" x="3679825" y="4367213"/>
          <p14:tracePt t="75164" x="3667125" y="4392613"/>
          <p14:tracePt t="75180" x="3667125" y="4405313"/>
          <p14:tracePt t="75197" x="3667125" y="4430713"/>
          <p14:tracePt t="75214" x="3654425" y="4467225"/>
          <p14:tracePt t="75231" x="3654425" y="4479925"/>
          <p14:tracePt t="75247" x="3654425" y="4505325"/>
          <p14:tracePt t="75251" x="3643313" y="4530725"/>
          <p14:tracePt t="75264" x="3630613" y="4530725"/>
          <p14:tracePt t="75266" x="3630613" y="4543425"/>
          <p14:tracePt t="75281" x="3630613" y="4554538"/>
          <p14:tracePt t="75283" x="3630613" y="4579938"/>
          <p14:tracePt t="75298" x="3617913" y="4592638"/>
          <p14:tracePt t="75314" x="3617913" y="4605338"/>
          <p14:tracePt t="75331" x="3617913" y="4630738"/>
          <p14:tracePt t="75347" x="3605213" y="4643438"/>
          <p14:tracePt t="75371" x="3605213" y="4656138"/>
          <p14:tracePt t="75387" x="3605213" y="4667250"/>
          <p14:tracePt t="75411" x="3605213" y="4679950"/>
          <p14:tracePt t="75427" x="3605213" y="4692650"/>
          <p14:tracePt t="75635" x="3592513" y="4692650"/>
          <p14:tracePt t="75643" x="3579813" y="4692650"/>
          <p14:tracePt t="75651" x="3567113" y="4692650"/>
          <p14:tracePt t="75665" x="3554413" y="4692650"/>
          <p14:tracePt t="75667" x="3541713" y="4692650"/>
          <p14:tracePt t="75682" x="3530600" y="4692650"/>
          <p14:tracePt t="75699" x="3517900" y="4692650"/>
          <p14:tracePt t="75715" x="3505200" y="4679950"/>
          <p14:tracePt t="75732" x="3492500" y="4679950"/>
          <p14:tracePt t="75748" x="3479800" y="4667250"/>
          <p14:tracePt t="75765" x="3467100" y="4667250"/>
          <p14:tracePt t="75787" x="3454400" y="4667250"/>
          <p14:tracePt t="75859" x="3441700" y="4667250"/>
          <p14:tracePt t="75866" x="3429000" y="4667250"/>
          <p14:tracePt t="75875" x="3405188" y="4656138"/>
          <p14:tracePt t="75883" x="3379788" y="4643438"/>
          <p14:tracePt t="75899" x="3328988" y="4643438"/>
          <p14:tracePt t="75916" x="3292475" y="4643438"/>
          <p14:tracePt t="75933" x="3254375" y="4643438"/>
          <p14:tracePt t="75948" x="3205163" y="4630738"/>
          <p14:tracePt t="75965" x="3128963" y="4630738"/>
          <p14:tracePt t="75983" x="3054350" y="4630738"/>
          <p14:tracePt t="75999" x="2992438" y="4630738"/>
          <p14:tracePt t="76003" x="2954338" y="4618038"/>
          <p14:tracePt t="76016" x="2928938" y="4605338"/>
          <p14:tracePt t="76018" x="2903538" y="4605338"/>
          <p14:tracePt t="76033" x="2879725" y="4605338"/>
          <p14:tracePt t="76035" x="2867025" y="4605338"/>
          <p14:tracePt t="76050" x="2828925" y="4605338"/>
          <p14:tracePt t="76066" x="2816225" y="4605338"/>
          <p14:tracePt t="76082" x="2803525" y="4605338"/>
          <p14:tracePt t="76098" x="2767013" y="4605338"/>
          <p14:tracePt t="76114" x="2754313" y="4605338"/>
          <p14:tracePt t="76131" x="2741613" y="4605338"/>
          <p14:tracePt t="76148" x="2728913" y="4605338"/>
          <p14:tracePt t="76165" x="2716213" y="4605338"/>
          <p14:tracePt t="76181" x="2703513" y="4605338"/>
          <p14:tracePt t="76202" x="2690813" y="4605338"/>
          <p14:tracePt t="76226" x="2678113" y="4605338"/>
          <p14:tracePt t="76258" x="2667000" y="4618038"/>
          <p14:tracePt t="76265" x="2667000" y="4630738"/>
          <p14:tracePt t="76307" x="2667000" y="4643438"/>
          <p14:tracePt t="76315" x="2654300" y="4643438"/>
          <p14:tracePt t="76323" x="2654300" y="4656138"/>
          <p14:tracePt t="76339" x="2654300" y="4679950"/>
          <p14:tracePt t="76355" x="2654300" y="4692650"/>
          <p14:tracePt t="76367" x="2654300" y="4705350"/>
          <p14:tracePt t="76383" x="2654300" y="4718050"/>
          <p14:tracePt t="76386" x="2654300" y="4730750"/>
          <p14:tracePt t="76411" x="2654300" y="4743450"/>
          <p14:tracePt t="76427" x="2667000" y="4768850"/>
          <p14:tracePt t="76435" x="2678113" y="4779963"/>
          <p14:tracePt t="76451" x="2703513" y="4792663"/>
          <p14:tracePt t="76467" x="2778125" y="4818063"/>
          <p14:tracePt t="76484" x="2867025" y="4843463"/>
          <p14:tracePt t="76500" x="3041650" y="4843463"/>
          <p14:tracePt t="76517" x="3216275" y="4843463"/>
          <p14:tracePt t="76534" x="3417888" y="4843463"/>
          <p14:tracePt t="76551" x="3605213" y="4843463"/>
          <p14:tracePt t="76567" x="3692525" y="4843463"/>
          <p14:tracePt t="76570" x="3730625" y="4843463"/>
          <p14:tracePt t="76585" x="3767138" y="4843463"/>
          <p14:tracePt t="76601" x="3779838" y="4843463"/>
          <p14:tracePt t="76962" x="3792538" y="4843463"/>
          <p14:tracePt t="77803" x="3805238" y="4843463"/>
          <p14:tracePt t="77811" x="3817938" y="4843463"/>
          <p14:tracePt t="77827" x="3830638" y="4843463"/>
          <p14:tracePt t="77837" x="3843338" y="4843463"/>
          <p14:tracePt t="77854" x="3867150" y="4843463"/>
          <p14:tracePt t="77875" x="3879850" y="4843463"/>
          <p14:tracePt t="77891" x="3892550" y="4843463"/>
          <p14:tracePt t="77905" x="3905250" y="4843463"/>
          <p14:tracePt t="77921" x="3917950" y="4843463"/>
          <p14:tracePt t="77938" x="3930650" y="4843463"/>
          <p14:tracePt t="77963" x="3943350" y="4843463"/>
          <p14:tracePt t="77971" x="3956050" y="4830763"/>
          <p14:tracePt t="77988" x="3968750" y="4830763"/>
          <p14:tracePt t="78004" x="3968750" y="4818063"/>
          <p14:tracePt t="78021" x="3979863" y="4818063"/>
          <p14:tracePt t="78038" x="3979863" y="4792663"/>
          <p14:tracePt t="78066" x="3992563" y="4779963"/>
          <p14:tracePt t="78075" x="4005263" y="4779963"/>
          <p14:tracePt t="78459" x="3992563" y="4779963"/>
          <p14:tracePt t="78476" x="3979863" y="4779963"/>
          <p14:tracePt t="78499" x="3968750" y="4779963"/>
          <p14:tracePt t="78523" x="3956050" y="4779963"/>
          <p14:tracePt t="78531" x="3943350" y="4779963"/>
          <p14:tracePt t="78571" x="3930650" y="4779963"/>
          <p14:tracePt t="78595" x="3917950" y="4779963"/>
          <p14:tracePt t="78611" x="3905250" y="4779963"/>
          <p14:tracePt t="78619" x="3892550" y="4779963"/>
          <p14:tracePt t="78626" x="3892550" y="4792663"/>
          <p14:tracePt t="78639" x="3879850" y="4805363"/>
          <p14:tracePt t="78656" x="3867150" y="4805363"/>
          <p14:tracePt t="78675" x="3856038" y="4805363"/>
          <p14:tracePt t="78690" x="3843338" y="4818063"/>
          <p14:tracePt t="78705" x="3830638" y="4818063"/>
          <p14:tracePt t="78722" x="3817938" y="4818063"/>
          <p14:tracePt t="78762" x="3805238" y="4830763"/>
          <p14:tracePt t="78769" x="3792538" y="4830763"/>
          <p14:tracePt t="78794" x="3779838" y="4830763"/>
          <p14:tracePt t="78818" x="3779838" y="4843463"/>
          <p14:tracePt t="78826" x="3767138" y="4843463"/>
          <p14:tracePt t="78850" x="3756025" y="4843463"/>
          <p14:tracePt t="78867" x="3743325" y="4843463"/>
          <p14:tracePt t="78875" x="3743325" y="4856163"/>
          <p14:tracePt t="78899" x="3730625" y="4856163"/>
          <p14:tracePt t="78915" x="3717925" y="4856163"/>
          <p14:tracePt t="78931" x="3705225" y="4856163"/>
          <p14:tracePt t="78940" x="3692525" y="4856163"/>
          <p14:tracePt t="78957" x="3679825" y="4868863"/>
          <p14:tracePt t="78974" x="3667125" y="4868863"/>
          <p14:tracePt t="78991" x="3630613" y="4868863"/>
          <p14:tracePt t="79007" x="3605213" y="4892675"/>
          <p14:tracePt t="79023" x="3592513" y="4892675"/>
          <p14:tracePt t="79041" x="3579813" y="4892675"/>
          <p14:tracePt t="79611" x="3592513" y="4879975"/>
          <p14:tracePt t="79619" x="3617913" y="4843463"/>
          <p14:tracePt t="79626" x="3667125" y="4805363"/>
          <p14:tracePt t="79643" x="3743325" y="4730750"/>
          <p14:tracePt t="79659" x="3792538" y="4679950"/>
          <p14:tracePt t="79676" x="3817938" y="4643438"/>
          <p14:tracePt t="80315" x="3817938" y="4656138"/>
          <p14:tracePt t="80323" x="3805238" y="4692650"/>
          <p14:tracePt t="80331" x="3792538" y="4730750"/>
          <p14:tracePt t="80344" x="3767138" y="4768850"/>
          <p14:tracePt t="80346" x="3743325" y="4792663"/>
          <p14:tracePt t="80361" x="3730625" y="4830763"/>
          <p14:tracePt t="80363" x="3717925" y="4856163"/>
          <p14:tracePt t="80378" x="3705225" y="4892675"/>
          <p14:tracePt t="80395" x="3692525" y="4918075"/>
          <p14:tracePt t="80411" x="3667125" y="4930775"/>
          <p14:tracePt t="81203" x="3679825" y="4930775"/>
          <p14:tracePt t="81212" x="3692525" y="4930775"/>
          <p14:tracePt t="81459" x="3705225" y="4943475"/>
          <p14:tracePt t="81475" x="3717925" y="4968875"/>
          <p14:tracePt t="81483" x="3717925" y="4981575"/>
          <p14:tracePt t="81498" x="3730625" y="5005388"/>
          <p14:tracePt t="81514" x="3730625" y="5018088"/>
          <p14:tracePt t="81979" x="3717925" y="5018088"/>
          <p14:tracePt t="81995" x="3692525" y="5018088"/>
          <p14:tracePt t="82019" x="3679825" y="5018088"/>
          <p14:tracePt t="82035" x="3667125" y="5018088"/>
          <p14:tracePt t="82043" x="3654425" y="5018088"/>
          <p14:tracePt t="82067" x="3643313" y="5018088"/>
          <p14:tracePt t="82083" x="3630613" y="5018088"/>
          <p14:tracePt t="82091" x="3617913" y="5018088"/>
          <p14:tracePt t="82107" x="3605213" y="5018088"/>
          <p14:tracePt t="82123" x="3592513" y="5018088"/>
          <p14:tracePt t="82132" x="3579813" y="5018088"/>
          <p14:tracePt t="82148" x="3567113" y="5018088"/>
          <p14:tracePt t="82165" x="3554413" y="5018088"/>
          <p14:tracePt t="82181" x="3541713" y="5018088"/>
          <p14:tracePt t="82427" x="3554413" y="5018088"/>
          <p14:tracePt t="82443" x="3567113" y="5018088"/>
          <p14:tracePt t="82451" x="3579813" y="5018088"/>
          <p14:tracePt t="82466" x="3592513" y="5018088"/>
          <p14:tracePt t="82491" x="3605213" y="5018088"/>
          <p14:tracePt t="82515" x="3617913" y="5005388"/>
          <p14:tracePt t="82547" x="3630613" y="4992688"/>
          <p14:tracePt t="82563" x="3643313" y="4992688"/>
          <p14:tracePt t="82579" x="3654425" y="4981575"/>
          <p14:tracePt t="82587" x="3654425" y="4968875"/>
          <p14:tracePt t="82600" x="3667125" y="4968875"/>
          <p14:tracePt t="82603" x="3679825" y="4956175"/>
          <p14:tracePt t="82617" x="3692525" y="4956175"/>
          <p14:tracePt t="83571" x="3692525" y="4968875"/>
          <p14:tracePt t="83579" x="3692525" y="4981575"/>
          <p14:tracePt t="83595" x="3692525" y="4992688"/>
          <p14:tracePt t="83611" x="3692525" y="5005388"/>
          <p14:tracePt t="83643" x="3692525" y="5018088"/>
          <p14:tracePt t="84203" x="3692525" y="5030788"/>
          <p14:tracePt t="84226" x="3679825" y="5043488"/>
          <p14:tracePt t="84243" x="3679825" y="5056188"/>
          <p14:tracePt t="84251" x="3667125" y="5056188"/>
          <p14:tracePt t="84259" x="3654425" y="5068888"/>
          <p14:tracePt t="84274" x="3654425" y="5081588"/>
          <p14:tracePt t="84286" x="3654425" y="5092700"/>
          <p14:tracePt t="84303" x="3643313" y="5105400"/>
          <p14:tracePt t="84319" x="3643313" y="5130800"/>
          <p14:tracePt t="84337" x="3630613" y="5156200"/>
          <p14:tracePt t="84338" x="3630613" y="5168900"/>
          <p14:tracePt t="84353" x="3617913" y="5194300"/>
          <p14:tracePt t="84370" x="3617913" y="5205413"/>
          <p14:tracePt t="84394" x="3605213" y="5218113"/>
          <p14:tracePt t="84403" x="3605213" y="5230813"/>
          <p14:tracePt t="84426" x="3605213" y="5243513"/>
          <p14:tracePt t="84442" x="3605213" y="5256213"/>
          <p14:tracePt t="84453" x="3605213" y="5268913"/>
          <p14:tracePt t="84470" x="3592513" y="5281613"/>
          <p14:tracePt t="84498" x="3592513" y="5294313"/>
          <p14:tracePt t="84539" x="3592513" y="5305425"/>
          <p14:tracePt t="84555" x="3592513" y="5318125"/>
          <p14:tracePt t="84563" x="3592513" y="5330825"/>
          <p14:tracePt t="84579" x="3592513" y="5343525"/>
          <p14:tracePt t="84611" x="3592513" y="5356225"/>
          <p14:tracePt t="84651" x="3592513" y="5368925"/>
          <p14:tracePt t="84691" x="3605213" y="5368925"/>
          <p14:tracePt t="84731" x="3617913" y="5368925"/>
          <p14:tracePt t="85051" x="3630613" y="5368925"/>
          <p14:tracePt t="85075" x="3630613" y="5356225"/>
          <p14:tracePt t="85083" x="3630613" y="5343525"/>
          <p14:tracePt t="85090" x="3630613" y="5330825"/>
          <p14:tracePt t="85107" x="3630613" y="5318125"/>
          <p14:tracePt t="85123" x="3630613" y="5294313"/>
          <p14:tracePt t="85140" x="3630613" y="5281613"/>
          <p14:tracePt t="85156" x="3630613" y="5243513"/>
          <p14:tracePt t="85172" x="3643313" y="5218113"/>
          <p14:tracePt t="85189" x="3643313" y="5194300"/>
          <p14:tracePt t="85207" x="3643313" y="5181600"/>
          <p14:tracePt t="85224" x="3654425" y="5168900"/>
          <p14:tracePt t="85226" x="3667125" y="5168900"/>
          <p14:tracePt t="85240" x="3667125" y="5156200"/>
          <p14:tracePt t="85243" x="3667125" y="5143500"/>
          <p14:tracePt t="85258" x="3667125" y="5130800"/>
          <p14:tracePt t="85275" x="3667125" y="5118100"/>
          <p14:tracePt t="85299" x="3667125" y="5105400"/>
          <p14:tracePt t="85308" x="3667125" y="5092700"/>
          <p14:tracePt t="85403" x="3667125" y="5081588"/>
          <p14:tracePt t="85442" x="3667125" y="5056188"/>
          <p14:tracePt t="85458" x="3667125" y="5043488"/>
          <p14:tracePt t="85491" x="3667125" y="5030788"/>
          <p14:tracePt t="85507" x="3667125" y="5018088"/>
          <p14:tracePt t="85524" x="3667125" y="5005388"/>
          <p14:tracePt t="85530" x="3679825" y="4992688"/>
          <p14:tracePt t="85547" x="3679825" y="4981575"/>
          <p14:tracePt t="85571" x="3679825" y="4968875"/>
          <p14:tracePt t="85587" x="3679825" y="4956175"/>
          <p14:tracePt t="85611" x="3679825" y="4943475"/>
          <p14:tracePt t="85627" x="3679825" y="4930775"/>
          <p14:tracePt t="85651" x="3679825" y="4918075"/>
          <p14:tracePt t="85707" x="3679825" y="4905375"/>
          <p14:tracePt t="85715" x="3679825" y="4892675"/>
          <p14:tracePt t="87019" x="3679825" y="4879975"/>
          <p14:tracePt t="87027" x="3679825" y="4843463"/>
          <p14:tracePt t="87034" x="3667125" y="4818063"/>
          <p14:tracePt t="87044" x="3667125" y="4792663"/>
          <p14:tracePt t="87061" x="3654425" y="4756150"/>
          <p14:tracePt t="87078" x="3643313" y="4730750"/>
          <p14:tracePt t="87171" x="3630613" y="4730750"/>
          <p14:tracePt t="87178" x="3617913" y="4718050"/>
          <p14:tracePt t="87187" x="3605213" y="4718050"/>
          <p14:tracePt t="87203" x="3579813" y="4718050"/>
          <p14:tracePt t="87212" x="3567113" y="4718050"/>
          <p14:tracePt t="87228" x="3554413" y="4718050"/>
          <p14:tracePt t="87245" x="3541713" y="4705350"/>
          <p14:tracePt t="87262" x="3530600" y="4705350"/>
          <p14:tracePt t="87278" x="3517900" y="4705350"/>
          <p14:tracePt t="87296" x="3505200" y="4705350"/>
          <p14:tracePt t="87298" x="3492500" y="4705350"/>
          <p14:tracePt t="87312" x="3479800" y="4692650"/>
          <p14:tracePt t="87315" x="3467100" y="4679950"/>
          <p14:tracePt t="87330" x="3454400" y="4679950"/>
          <p14:tracePt t="87346" x="3417888" y="4679950"/>
          <p14:tracePt t="87362" x="3405188" y="4667250"/>
          <p14:tracePt t="87379" x="3392488" y="4667250"/>
          <p14:tracePt t="87395" x="3367088" y="4667250"/>
          <p14:tracePt t="87412" x="3354388" y="4667250"/>
          <p14:tracePt t="87428" x="3341688" y="4667250"/>
          <p14:tracePt t="87446" x="3328988" y="4667250"/>
          <p14:tracePt t="87462" x="3317875" y="4667250"/>
          <p14:tracePt t="87479" x="3305175" y="4667250"/>
          <p14:tracePt t="87496" x="3279775" y="4667250"/>
          <p14:tracePt t="87498" x="3267075" y="4656138"/>
          <p14:tracePt t="87513" x="3241675" y="4656138"/>
          <p14:tracePt t="87530" x="3216275" y="4656138"/>
          <p14:tracePt t="87547" x="3205163" y="4656138"/>
          <p14:tracePt t="87563" x="3179763" y="4656138"/>
          <p14:tracePt t="87580" x="3167063" y="4656138"/>
          <p14:tracePt t="87596" x="3154363" y="4656138"/>
          <p14:tracePt t="87613" x="3141663" y="4656138"/>
          <p14:tracePt t="87629" x="3128963" y="4656138"/>
          <p14:tracePt t="87647" x="3092450" y="4667250"/>
          <p14:tracePt t="87663" x="3067050" y="4679950"/>
          <p14:tracePt t="87666" x="3041650" y="4705350"/>
          <p14:tracePt t="87680" x="3041650" y="4718050"/>
          <p14:tracePt t="87683" x="3028950" y="4730750"/>
          <p14:tracePt t="87696" x="3003550" y="4768850"/>
          <p14:tracePt t="87698" x="3003550" y="4792663"/>
          <p14:tracePt t="87714" x="2992438" y="4856163"/>
          <p14:tracePt t="87730" x="2979738" y="4930775"/>
          <p14:tracePt t="87747" x="2979738" y="4968875"/>
          <p14:tracePt t="87763" x="3016250" y="5005388"/>
          <p14:tracePt t="87780" x="3079750" y="5043488"/>
          <p14:tracePt t="87796" x="3179763" y="5092700"/>
          <p14:tracePt t="87813" x="3216275" y="5105400"/>
          <p14:tracePt t="87831" x="3216275" y="5118100"/>
          <p14:tracePt t="87847" x="3241675" y="5118100"/>
          <p14:tracePt t="87850" x="3254375" y="5118100"/>
          <p14:tracePt t="87864" x="3267075" y="5118100"/>
          <p14:tracePt t="87867" x="3292475" y="5118100"/>
          <p14:tracePt t="87882" x="3305175" y="5118100"/>
          <p14:tracePt t="87898" x="3317875" y="5118100"/>
          <p14:tracePt t="87914" x="3328988" y="5118100"/>
          <p14:tracePt t="87971" x="3341688" y="5118100"/>
          <p14:tracePt t="88003" x="3354388" y="5105400"/>
          <p14:tracePt t="88011" x="3354388" y="5092700"/>
          <p14:tracePt t="88035" x="3379788" y="5081588"/>
          <p14:tracePt t="88051" x="3392488" y="5068888"/>
          <p14:tracePt t="88059" x="3405188" y="5068888"/>
          <p14:tracePt t="88066" x="3417888" y="5056188"/>
          <p14:tracePt t="88079" x="3429000" y="5056188"/>
          <p14:tracePt t="88095" x="3441700" y="5043488"/>
          <p14:tracePt t="88112" x="3454400" y="5043488"/>
          <p14:tracePt t="88155" x="3467100" y="5030788"/>
          <p14:tracePt t="88171" x="3492500" y="5030788"/>
          <p14:tracePt t="88179" x="3517900" y="5030788"/>
          <p14:tracePt t="88187" x="3530600" y="5030788"/>
          <p14:tracePt t="88197" x="3541713" y="5018088"/>
          <p14:tracePt t="88215" x="3567113" y="5005388"/>
          <p14:tracePt t="88235" x="3579813" y="5005388"/>
          <p14:tracePt t="88251" x="3592513" y="5005388"/>
          <p14:tracePt t="88275" x="3605213" y="5005388"/>
          <p14:tracePt t="88298" x="3617913" y="5005388"/>
          <p14:tracePt t="88307" x="3630613" y="5005388"/>
          <p14:tracePt t="88515" x="3643313" y="4992688"/>
          <p14:tracePt t="88523" x="3643313" y="4968875"/>
          <p14:tracePt t="88532" x="3643313" y="4943475"/>
          <p14:tracePt t="88548" x="3643313" y="4918075"/>
          <p14:tracePt t="88565" x="3643313" y="4892675"/>
          <p14:tracePt t="88582" x="3643313" y="4879975"/>
          <p14:tracePt t="88599" x="3643313" y="4868863"/>
          <p14:tracePt t="88715" x="3630613" y="4868863"/>
          <p14:tracePt t="88723" x="3617913" y="4868863"/>
          <p14:tracePt t="88732" x="3605213" y="4868863"/>
          <p14:tracePt t="88749" x="3592513" y="4868863"/>
          <p14:tracePt t="88766" x="3579813" y="4868863"/>
          <p14:tracePt t="88783" x="3567113" y="4868863"/>
          <p14:tracePt t="88799" x="3554413" y="4868863"/>
          <p14:tracePt t="88802" x="3541713" y="4868863"/>
          <p14:tracePt t="88819" x="3530600" y="4868863"/>
          <p14:tracePt t="88833" x="3517900" y="4868863"/>
          <p14:tracePt t="88835" x="3505200" y="4868863"/>
          <p14:tracePt t="88850" x="3441700" y="4892675"/>
          <p14:tracePt t="88866" x="3417888" y="4892675"/>
          <p14:tracePt t="88883" x="3392488" y="4892675"/>
          <p14:tracePt t="88900" x="3392488" y="4905375"/>
          <p14:tracePt t="88916" x="3379788" y="4905375"/>
          <p14:tracePt t="88932" x="3367088" y="4905375"/>
          <p14:tracePt t="89307" x="3392488" y="4905375"/>
          <p14:tracePt t="89315" x="3405188" y="4905375"/>
          <p14:tracePt t="89331" x="3417888" y="4905375"/>
          <p14:tracePt t="89339" x="3429000" y="4905375"/>
          <p14:tracePt t="89350" x="3441700" y="4905375"/>
          <p14:tracePt t="89367" x="3454400" y="4905375"/>
          <p14:tracePt t="89602" x="3454400" y="4930775"/>
          <p14:tracePt t="89611" x="3467100" y="4943475"/>
          <p14:tracePt t="89618" x="3467100" y="4956175"/>
          <p14:tracePt t="89634" x="3467100" y="5018088"/>
          <p14:tracePt t="89651" x="3467100" y="5043488"/>
          <p14:tracePt t="89668" x="3479800" y="5056188"/>
          <p14:tracePt t="89685" x="3492500" y="5081588"/>
          <p14:tracePt t="89702" x="3492500" y="5092700"/>
          <p14:tracePt t="89718" x="3492500" y="5118100"/>
          <p14:tracePt t="89735" x="3492500" y="5130800"/>
          <p14:tracePt t="89752" x="3505200" y="5156200"/>
          <p14:tracePt t="89779" x="3505200" y="5168900"/>
          <p14:tracePt t="89803" x="3505200" y="5181600"/>
          <p14:tracePt t="89827" x="3505200" y="5194300"/>
          <p14:tracePt t="90171" x="3505200" y="5168900"/>
          <p14:tracePt t="90179" x="3505200" y="5156200"/>
          <p14:tracePt t="90187" x="3505200" y="5130800"/>
          <p14:tracePt t="90204" x="3505200" y="5081588"/>
          <p14:tracePt t="90220" x="3505200" y="5030788"/>
          <p14:tracePt t="90235" x="3505200" y="5005388"/>
          <p14:tracePt t="90251" x="3492500" y="4968875"/>
          <p14:tracePt t="90270" x="3492500" y="4956175"/>
          <p14:tracePt t="90287" x="3492500" y="4943475"/>
          <p14:tracePt t="90303" x="3492500" y="4930775"/>
          <p14:tracePt t="90320" x="3492500" y="4918075"/>
          <p14:tracePt t="90338" x="3492500" y="4905375"/>
          <p14:tracePt t="90371" x="3492500" y="4892675"/>
          <p14:tracePt t="90562" x="3492500" y="4905375"/>
          <p14:tracePt t="90571" x="3492500" y="4930775"/>
          <p14:tracePt t="90578" x="3492500" y="4968875"/>
          <p14:tracePt t="90587" x="3492500" y="5005388"/>
          <p14:tracePt t="90605" x="3492500" y="5081588"/>
          <p14:tracePt t="90620" x="3492500" y="5143500"/>
          <p14:tracePt t="90637" x="3492500" y="5205413"/>
          <p14:tracePt t="90654" x="3492500" y="5243513"/>
          <p14:tracePt t="90671" x="3492500" y="5281613"/>
          <p14:tracePt t="90687" x="3492500" y="5305425"/>
          <p14:tracePt t="90690" x="3492500" y="5318125"/>
          <p14:tracePt t="90771" x="3505200" y="5318125"/>
          <p14:tracePt t="90787" x="3505200" y="5330825"/>
          <p14:tracePt t="91011" x="3517900" y="5330825"/>
          <p14:tracePt t="91043" x="3530600" y="5330825"/>
          <p14:tracePt t="91059" x="3530600" y="5343525"/>
          <p14:tracePt t="91787" x="3530600" y="5356225"/>
          <p14:tracePt t="91819" x="3530600" y="5368925"/>
          <p14:tracePt t="91827" x="3541713" y="5368925"/>
          <p14:tracePt t="94267" x="3541713" y="5381625"/>
          <p14:tracePt t="94275" x="3541713" y="5394325"/>
          <p14:tracePt t="94282" x="3554413" y="5394325"/>
          <p14:tracePt t="94298" x="3567113" y="5418138"/>
          <p14:tracePt t="94315" x="3579813" y="5430838"/>
          <p14:tracePt t="94331" x="3592513" y="5443538"/>
          <p14:tracePt t="94347" x="3605213" y="5443538"/>
          <p14:tracePt t="94364" x="3605213" y="5456238"/>
          <p14:tracePt t="94947" x="3592513" y="5468938"/>
          <p14:tracePt t="94954" x="3567113" y="5481638"/>
          <p14:tracePt t="94965" x="3554413" y="5481638"/>
          <p14:tracePt t="94982" x="3517900" y="5507038"/>
          <p14:tracePt t="94999" x="3492500" y="5518150"/>
          <p14:tracePt t="95016" x="3429000" y="5543550"/>
          <p14:tracePt t="95018" x="3417888" y="5543550"/>
          <p14:tracePt t="95033" x="3405188" y="5556250"/>
          <p14:tracePt t="95035" x="3379788" y="5568950"/>
          <p14:tracePt t="95049" x="3367088" y="5581650"/>
          <p14:tracePt t="95051" x="3341688" y="5594350"/>
          <p14:tracePt t="95066" x="3317875" y="5594350"/>
          <p14:tracePt t="95083" x="3279775" y="5619750"/>
          <p14:tracePt t="95099" x="3241675" y="5619750"/>
          <p14:tracePt t="95116" x="3228975" y="5630863"/>
          <p14:tracePt t="95132" x="3179763" y="5643563"/>
          <p14:tracePt t="95149" x="3141663" y="5656263"/>
          <p14:tracePt t="95166" x="3092450" y="5668963"/>
          <p14:tracePt t="95172" x="3079750" y="5681663"/>
          <p14:tracePt t="95182" x="3054350" y="5681663"/>
          <p14:tracePt t="95199" x="3028950" y="5694363"/>
          <p14:tracePt t="95217" x="3016250" y="5694363"/>
          <p14:tracePt t="95233" x="3003550" y="5707063"/>
          <p14:tracePt t="95250" x="2979738" y="5707063"/>
          <p14:tracePt t="95266" x="2954338" y="5707063"/>
          <p14:tracePt t="95283" x="2941638" y="5707063"/>
          <p14:tracePt t="95300" x="2928938" y="5707063"/>
          <p14:tracePt t="95316" x="2916238" y="5707063"/>
          <p14:tracePt t="95333" x="2903538" y="5707063"/>
          <p14:tracePt t="95427" x="2903538" y="5719763"/>
          <p14:tracePt t="95434" x="2890838" y="5732463"/>
          <p14:tracePt t="95443" x="2879725" y="5732463"/>
          <p14:tracePt t="95459" x="2867025" y="5732463"/>
          <p14:tracePt t="95474" x="2854325" y="5732463"/>
          <p14:tracePt t="95484" x="2841625" y="5732463"/>
          <p14:tracePt t="95500" x="2828925" y="5732463"/>
          <p14:tracePt t="95517" x="2790825" y="5743575"/>
          <p14:tracePt t="95533" x="2767013" y="5743575"/>
          <p14:tracePt t="95550" x="2728913" y="5743575"/>
          <p14:tracePt t="95567" x="2690813" y="5743575"/>
          <p14:tracePt t="95586" x="2690813" y="5756275"/>
          <p14:tracePt t="95601" x="2678113" y="5756275"/>
          <p14:tracePt t="95731" x="2690813" y="5756275"/>
          <p14:tracePt t="95739" x="2716213" y="5756275"/>
          <p14:tracePt t="95751" x="2754313" y="5756275"/>
          <p14:tracePt t="95768" x="2803525" y="5756275"/>
          <p14:tracePt t="95771" x="2841625" y="5756275"/>
          <p14:tracePt t="95785" x="2867025" y="5756275"/>
          <p14:tracePt t="95787" x="2879725" y="5756275"/>
          <p14:tracePt t="95802" x="2903538" y="5756275"/>
          <p14:tracePt t="95818" x="2941638" y="5756275"/>
          <p14:tracePt t="95835" x="2954338" y="5756275"/>
          <p14:tracePt t="95851" x="2992438" y="5756275"/>
          <p14:tracePt t="95867" x="3016250" y="5756275"/>
          <p14:tracePt t="95884" x="3041650" y="5756275"/>
          <p14:tracePt t="95901" x="3054350" y="5756275"/>
          <p14:tracePt t="95923" x="3067050" y="5756275"/>
          <p14:tracePt t="95939" x="3079750" y="5756275"/>
          <p14:tracePt t="96051" x="3092450" y="5756275"/>
          <p14:tracePt t="96059" x="3103563" y="5756275"/>
          <p14:tracePt t="96075" x="3116263" y="5756275"/>
          <p14:tracePt t="96355" x="3103563" y="5756275"/>
          <p14:tracePt t="96363" x="3092450" y="5756275"/>
          <p14:tracePt t="96387" x="3079750" y="5756275"/>
          <p14:tracePt t="96395" x="3079750" y="5768975"/>
          <p14:tracePt t="96403" x="3067050" y="5768975"/>
          <p14:tracePt t="96420" x="3003550" y="5794375"/>
          <p14:tracePt t="96436" x="2979738" y="5794375"/>
          <p14:tracePt t="96452" x="2954338" y="5794375"/>
          <p14:tracePt t="96469" x="2954338" y="5807075"/>
          <p14:tracePt t="96486" x="2941638" y="5807075"/>
          <p14:tracePt t="96503" x="2928938" y="5832475"/>
          <p14:tracePt t="96506" x="2916238" y="5832475"/>
          <p14:tracePt t="96520" x="2903538" y="5832475"/>
          <p14:tracePt t="96675" x="2916238" y="5832475"/>
          <p14:tracePt t="96683" x="2954338" y="5832475"/>
          <p14:tracePt t="96691" x="2992438" y="5832475"/>
          <p14:tracePt t="96704" x="3028950" y="5832475"/>
          <p14:tracePt t="96706" x="3054350" y="5832475"/>
          <p14:tracePt t="96720" x="3079750" y="5832475"/>
          <p14:tracePt t="96723" x="3103563" y="5819775"/>
          <p14:tracePt t="96738" x="3128963" y="5794375"/>
          <p14:tracePt t="96740" x="3154363" y="5768975"/>
          <p14:tracePt t="96754" x="3216275" y="5681663"/>
          <p14:tracePt t="96770" x="3317875" y="5543550"/>
          <p14:tracePt t="96787" x="3405188" y="5381625"/>
          <p14:tracePt t="96804" x="3479800" y="5230813"/>
          <p14:tracePt t="96820" x="3517900" y="5168900"/>
          <p14:tracePt t="96836" x="3530600" y="5143500"/>
          <p14:tracePt t="96854" x="3530600" y="5130800"/>
          <p14:tracePt t="97219" x="3530600" y="5143500"/>
          <p14:tracePt t="97226" x="3530600" y="5156200"/>
          <p14:tracePt t="97238" x="3530600" y="5181600"/>
          <p14:tracePt t="97255" x="3530600" y="5230813"/>
          <p14:tracePt t="97258" x="3530600" y="5268913"/>
          <p14:tracePt t="97271" x="3517900" y="5305425"/>
          <p14:tracePt t="97275" x="3517900" y="5343525"/>
          <p14:tracePt t="97289" x="3517900" y="5381625"/>
          <p14:tracePt t="97291" x="3505200" y="5418138"/>
          <p14:tracePt t="97305" x="3492500" y="5468938"/>
          <p14:tracePt t="97307" x="3479800" y="5507038"/>
          <p14:tracePt t="97322" x="3467100" y="5594350"/>
          <p14:tracePt t="97339" x="3454400" y="5656263"/>
          <p14:tracePt t="97355" x="3441700" y="5707063"/>
          <p14:tracePt t="97372" x="3429000" y="5756275"/>
          <p14:tracePt t="97388" x="3429000" y="5794375"/>
          <p14:tracePt t="97405" x="3429000" y="5807075"/>
          <p14:tracePt t="97422" x="3429000" y="5819775"/>
          <p14:tracePt t="97439" x="3429000" y="5832475"/>
          <p14:tracePt t="97455" x="3429000" y="5843588"/>
          <p14:tracePt t="97472" x="3429000" y="5856288"/>
          <p14:tracePt t="97499" x="3429000" y="5868988"/>
          <p14:tracePt t="97506" x="3429000" y="5881688"/>
          <p14:tracePt t="97523" x="3417888" y="5894388"/>
          <p14:tracePt t="97539" x="3417888" y="5907088"/>
          <p14:tracePt t="97555" x="3392488" y="5919788"/>
          <p14:tracePt t="97572" x="3379788" y="5932488"/>
          <p14:tracePt t="97588" x="3354388" y="5945188"/>
          <p14:tracePt t="97605" x="3341688" y="5945188"/>
          <p14:tracePt t="97623" x="3317875" y="5956300"/>
          <p14:tracePt t="97639" x="3305175" y="5969000"/>
          <p14:tracePt t="97643" x="3279775" y="5969000"/>
          <p14:tracePt t="97656" x="3279775" y="5981700"/>
          <p14:tracePt t="97659" x="3267075" y="5981700"/>
          <p14:tracePt t="97674" x="3267075" y="5994400"/>
          <p14:tracePt t="97690" x="3254375" y="6007100"/>
          <p14:tracePt t="97704" x="3254375" y="6019800"/>
          <p14:tracePt t="97730" x="3254375" y="6032500"/>
          <p14:tracePt t="98147" x="3254375" y="6045200"/>
          <p14:tracePt t="98171" x="3254375" y="6056313"/>
          <p14:tracePt t="98187" x="3241675" y="6069013"/>
          <p14:tracePt t="98195" x="3228975" y="6081713"/>
          <p14:tracePt t="98210" x="3216275" y="6094413"/>
          <p14:tracePt t="98224" x="3205163" y="6094413"/>
          <p14:tracePt t="98227" x="3192463" y="6094413"/>
          <p14:tracePt t="98241" x="3192463" y="6107113"/>
          <p14:tracePt t="98243" x="3179763" y="6119813"/>
          <p14:tracePt t="98258" x="3167063" y="6119813"/>
          <p14:tracePt t="98274" x="3154363" y="6119813"/>
          <p14:tracePt t="98291" x="3141663" y="6132513"/>
          <p14:tracePt t="98307" x="3092450" y="6157913"/>
          <p14:tracePt t="98325" x="3016250" y="6181725"/>
          <p14:tracePt t="98340" x="2979738" y="6194425"/>
          <p14:tracePt t="98357" x="2967038" y="6207125"/>
          <p14:tracePt t="98375" x="2954338" y="6207125"/>
          <p14:tracePt t="98395" x="2941638" y="6207125"/>
          <p14:tracePt t="98411" x="2928938" y="6207125"/>
          <p14:tracePt t="98425" x="2916238" y="6219825"/>
          <p14:tracePt t="98428" x="2903538" y="6232525"/>
          <p14:tracePt t="98442" x="2841625" y="6232525"/>
          <p14:tracePt t="98458" x="2816225" y="6245225"/>
          <p14:tracePt t="98475" x="2790825" y="6245225"/>
          <p14:tracePt t="98491" x="2778125" y="6245225"/>
          <p14:tracePt t="98611" x="2778125" y="6257925"/>
          <p14:tracePt t="98739" x="2778125" y="6269038"/>
          <p14:tracePt t="98747" x="2778125" y="6281738"/>
          <p14:tracePt t="98758" x="2816225" y="6294438"/>
          <p14:tracePt t="98775" x="2928938" y="6319838"/>
          <p14:tracePt t="98778" x="3016250" y="6319838"/>
          <p14:tracePt t="98793" x="3103563" y="6332538"/>
          <p14:tracePt t="98795" x="3205163" y="6332538"/>
          <p14:tracePt t="98809" x="3305175" y="6332538"/>
          <p14:tracePt t="98812" x="3405188" y="6332538"/>
          <p14:tracePt t="98826" x="3592513" y="6307138"/>
          <p14:tracePt t="98843" x="3730625" y="6307138"/>
          <p14:tracePt t="98859" x="3779838" y="6307138"/>
          <p14:tracePt t="99011" x="3779838" y="6294438"/>
          <p14:tracePt t="99019" x="3779838" y="6281738"/>
          <p14:tracePt t="99026" x="3792538" y="6281738"/>
          <p14:tracePt t="99043" x="3817938" y="6245225"/>
          <p14:tracePt t="99059" x="3830638" y="6207125"/>
          <p14:tracePt t="99076" x="3843338" y="6181725"/>
          <p14:tracePt t="99093" x="3843338" y="6169025"/>
          <p14:tracePt t="99139" x="3843338" y="6157913"/>
          <p14:tracePt t="99163" x="3830638" y="6157913"/>
          <p14:tracePt t="99171" x="3817938" y="6145213"/>
          <p14:tracePt t="99178" x="3792538" y="6132513"/>
          <p14:tracePt t="99194" x="3743325" y="6132513"/>
          <p14:tracePt t="99210" x="3705225" y="6132513"/>
          <p14:tracePt t="99227" x="3643313" y="6132513"/>
          <p14:tracePt t="99244" x="3579813" y="6132513"/>
          <p14:tracePt t="99260" x="3517900" y="6132513"/>
          <p14:tracePt t="99276" x="3454400" y="6132513"/>
          <p14:tracePt t="99293" x="3429000" y="6132513"/>
          <p14:tracePt t="99310" x="3405188" y="6132513"/>
          <p14:tracePt t="99327" x="3379788" y="6145213"/>
          <p14:tracePt t="99330" x="3354388" y="6157913"/>
          <p14:tracePt t="99344" x="3341688" y="6169025"/>
          <p14:tracePt t="99346" x="3328988" y="6169025"/>
          <p14:tracePt t="99361" x="3305175" y="6169025"/>
          <p14:tracePt t="99363" x="3292475" y="6181725"/>
          <p14:tracePt t="99378" x="3254375" y="6194425"/>
          <p14:tracePt t="99394" x="3228975" y="6219825"/>
          <p14:tracePt t="99411" x="3167063" y="6245225"/>
          <p14:tracePt t="99427" x="3116263" y="6269038"/>
          <p14:tracePt t="99444" x="3067050" y="6294438"/>
          <p14:tracePt t="99460" x="3016250" y="6319838"/>
          <p14:tracePt t="99477" x="2954338" y="6332538"/>
          <p14:tracePt t="99494" x="2916238" y="6357938"/>
          <p14:tracePt t="99511" x="2854325" y="6357938"/>
          <p14:tracePt t="99527" x="2803525" y="6370638"/>
          <p14:tracePt t="99530" x="2778125" y="6370638"/>
          <p14:tracePt t="99544" x="2741613" y="6381750"/>
          <p14:tracePt t="99547" x="2703513" y="6394450"/>
          <p14:tracePt t="99561" x="2667000" y="6407150"/>
          <p14:tracePt t="99564" x="2628900" y="6407150"/>
          <p14:tracePt t="99578" x="2578100" y="6419850"/>
          <p14:tracePt t="99594" x="2528888" y="6432550"/>
          <p14:tracePt t="99611" x="2490788" y="6445250"/>
          <p14:tracePt t="99628" x="2465388" y="6445250"/>
          <p14:tracePt t="99651" x="2452688" y="6445250"/>
          <p14:tracePt t="99675" x="2441575" y="6445250"/>
          <p14:tracePt t="100267" x="2441575" y="6457950"/>
          <p14:tracePt t="100275" x="2441575" y="6470650"/>
          <p14:tracePt t="100283" x="2452688" y="6483350"/>
          <p14:tracePt t="100296" x="2465388" y="6519863"/>
          <p14:tracePt t="100299" x="2465388" y="6532563"/>
          <p14:tracePt t="100313" x="2490788" y="6545263"/>
          <p14:tracePt t="100330" x="2503488" y="6557963"/>
          <p14:tracePt t="100491" x="2516188" y="6557963"/>
          <p14:tracePt t="100498" x="2528888" y="6570663"/>
          <p14:tracePt t="100651" x="2541588" y="6570663"/>
          <p14:tracePt t="101179" x="2516188" y="6570663"/>
          <p14:tracePt t="101187" x="2503488" y="6570663"/>
          <p14:tracePt t="101198" x="2503488" y="6583363"/>
          <p14:tracePt t="101215" x="2478088" y="6594475"/>
          <p14:tracePt t="101232" x="2465388" y="6594475"/>
          <p14:tracePt t="101235" x="2465388" y="6607175"/>
          <p14:tracePt t="103587" x="2478088" y="6607175"/>
          <p14:tracePt t="103595" x="2490788" y="6607175"/>
          <p14:tracePt t="103611" x="2503488" y="6607175"/>
          <p14:tracePt t="103627" x="2516188" y="6607175"/>
          <p14:tracePt t="103651" x="2528888" y="6607175"/>
          <p14:tracePt t="103659" x="2541588" y="6594475"/>
          <p14:tracePt t="103671" x="2541588" y="6583363"/>
          <p14:tracePt t="103690" x="2554288" y="6583363"/>
          <p14:tracePt t="103706" x="2565400" y="6583363"/>
          <p14:tracePt t="103722" x="2565400" y="6570663"/>
          <p14:tracePt t="103739" x="2590800" y="6570663"/>
          <p14:tracePt t="103755" x="2616200" y="6557963"/>
          <p14:tracePt t="103772" x="2654300" y="6557963"/>
          <p14:tracePt t="103788" x="2678113" y="6545263"/>
          <p14:tracePt t="103805" x="2690813" y="6545263"/>
          <p14:tracePt t="103821" x="2703513" y="6545263"/>
          <p14:tracePt t="104074" x="2716213" y="6545263"/>
          <p14:tracePt t="104083" x="2728913" y="6545263"/>
          <p14:tracePt t="104090" x="2741613" y="6545263"/>
          <p14:tracePt t="104106" x="2790825" y="6545263"/>
          <p14:tracePt t="104123" x="2854325" y="6545263"/>
          <p14:tracePt t="104139" x="2890838" y="6570663"/>
          <p14:tracePt t="104156" x="2916238" y="6570663"/>
          <p14:tracePt t="104173" x="2928938" y="6583363"/>
          <p14:tracePt t="104363" x="2941638" y="6583363"/>
          <p14:tracePt t="104387" x="2954338" y="6583363"/>
          <p14:tracePt t="104403" x="2967038" y="6583363"/>
          <p14:tracePt t="104427" x="2979738" y="6583363"/>
          <p14:tracePt t="104835" x="2992438" y="6583363"/>
          <p14:tracePt t="104850" x="2992438" y="6570663"/>
          <p14:tracePt t="104858" x="3003550" y="6570663"/>
          <p14:tracePt t="104867" x="3016250" y="6570663"/>
          <p14:tracePt t="104873" x="3041650" y="6557963"/>
          <p14:tracePt t="104889" x="3141663" y="6507163"/>
          <p14:tracePt t="104906" x="3267075" y="6470650"/>
          <p14:tracePt t="104923" x="3354388" y="6419850"/>
          <p14:tracePt t="104939" x="3441700" y="6381750"/>
          <p14:tracePt t="104956" x="3492500" y="6370638"/>
          <p14:tracePt t="104975" x="3530600" y="6357938"/>
          <p14:tracePt t="105259" x="3541713" y="6357938"/>
          <p14:tracePt t="105267" x="3541713" y="6345238"/>
          <p14:tracePt t="105276" x="3567113" y="6345238"/>
          <p14:tracePt t="105292" x="3592513" y="6332538"/>
          <p14:tracePt t="105308" x="3630613" y="6319838"/>
          <p14:tracePt t="105326" x="3667125" y="6307138"/>
          <p14:tracePt t="105343" x="3692525" y="6294438"/>
          <p14:tracePt t="105359" x="3717925" y="6294438"/>
          <p14:tracePt t="105362" x="3730625" y="6294438"/>
          <p14:tracePt t="105376" x="3743325" y="6294438"/>
          <p14:tracePt t="105378" x="3756025" y="6294438"/>
          <p14:tracePt t="105618" x="3743325" y="6294438"/>
          <p14:tracePt t="105626" x="3730625" y="6294438"/>
          <p14:tracePt t="105843" x="3717925" y="6294438"/>
          <p14:tracePt t="106251" x="3692525" y="6281738"/>
          <p14:tracePt t="106259" x="3692525" y="6269038"/>
          <p14:tracePt t="106275" x="3679825" y="6257925"/>
          <p14:tracePt t="106282" x="3667125" y="6232525"/>
          <p14:tracePt t="106295" x="3643313" y="6207125"/>
          <p14:tracePt t="106298" x="3630613" y="6169025"/>
          <p14:tracePt t="106312" x="3605213" y="6119813"/>
          <p14:tracePt t="106314" x="3579813" y="6081713"/>
          <p14:tracePt t="106329" x="3567113" y="6045200"/>
          <p14:tracePt t="106331" x="3541713" y="6007100"/>
          <p14:tracePt t="106346" x="3530600" y="5919788"/>
          <p14:tracePt t="106362" x="3479800" y="5807075"/>
          <p14:tracePt t="106378" x="3429000" y="5694363"/>
          <p14:tracePt t="106395" x="3392488" y="5581650"/>
          <p14:tracePt t="106412" x="3354388" y="5507038"/>
          <p14:tracePt t="106428" x="3328988" y="5394325"/>
          <p14:tracePt t="106445" x="3305175" y="5330825"/>
          <p14:tracePt t="106462" x="3292475" y="5281613"/>
          <p14:tracePt t="106479" x="3267075" y="5230813"/>
          <p14:tracePt t="106482" x="3267075" y="5205413"/>
          <p14:tracePt t="106495" x="3254375" y="5194300"/>
          <p14:tracePt t="106498" x="3241675" y="5168900"/>
          <p14:tracePt t="106513" x="3228975" y="5143500"/>
          <p14:tracePt t="106530" x="3216275" y="5118100"/>
          <p14:tracePt t="106546" x="3205163" y="5092700"/>
          <p14:tracePt t="106563" x="3192463" y="5068888"/>
          <p14:tracePt t="106579" x="3179763" y="5043488"/>
          <p14:tracePt t="106596" x="3167063" y="5030788"/>
          <p14:tracePt t="107027" x="3179763" y="5018088"/>
          <p14:tracePt t="107034" x="3228975" y="5005388"/>
          <p14:tracePt t="107046" x="3254375" y="4981575"/>
          <p14:tracePt t="107064" x="3317875" y="4918075"/>
          <p14:tracePt t="107067" x="3341688" y="4856163"/>
          <p14:tracePt t="107081" x="3341688" y="4779963"/>
          <p14:tracePt t="107082" x="3354388" y="4718050"/>
          <p14:tracePt t="107098" x="3367088" y="4579938"/>
          <p14:tracePt t="107114" x="3392488" y="4392613"/>
          <p14:tracePt t="107131" x="3429000" y="4167188"/>
          <p14:tracePt t="107147" x="3505200" y="3941763"/>
          <p14:tracePt t="107164" x="3567113" y="3729038"/>
          <p14:tracePt t="107180" x="3617913" y="3529013"/>
          <p14:tracePt t="107197" x="3643313" y="3367088"/>
          <p14:tracePt t="107214" x="3692525" y="3241675"/>
          <p14:tracePt t="107230" x="3730625" y="3154363"/>
          <p14:tracePt t="107245" x="3767138" y="3090863"/>
          <p14:tracePt t="107262" x="3805238" y="3028950"/>
          <p14:tracePt t="107279" x="3856038" y="2990850"/>
          <p14:tracePt t="107295" x="3917950" y="2952750"/>
          <p14:tracePt t="107312" x="3979863" y="2916238"/>
          <p14:tracePt t="107313" x="4005263" y="2916238"/>
          <p14:tracePt t="107329" x="4056063" y="2890838"/>
          <p14:tracePt t="107345" x="4117975" y="2878138"/>
          <p14:tracePt t="107362" x="4192588" y="2878138"/>
          <p14:tracePt t="107379" x="4268788" y="2878138"/>
          <p14:tracePt t="107396" x="4368800" y="2878138"/>
          <p14:tracePt t="107412" x="4443413" y="2878138"/>
          <p14:tracePt t="107429" x="4481513" y="2878138"/>
          <p14:tracePt t="107446" x="4518025" y="2903538"/>
          <p14:tracePt t="107462" x="4543425" y="2941638"/>
          <p14:tracePt t="107479" x="4568825" y="2990850"/>
          <p14:tracePt t="107496" x="4581525" y="3065463"/>
          <p14:tracePt t="107513" x="4606925" y="3254375"/>
          <p14:tracePt t="107529" x="4606925" y="3341688"/>
          <p14:tracePt t="107546" x="4606925" y="3441700"/>
          <p14:tracePt t="107562" x="4606925" y="3516313"/>
          <p14:tracePt t="107579" x="4606925" y="3590925"/>
          <p14:tracePt t="107596" x="4581525" y="3679825"/>
          <p14:tracePt t="107615" x="4556125" y="3741738"/>
          <p14:tracePt t="107629" x="4543425" y="3816350"/>
          <p14:tracePt t="107646" x="4518025" y="3905250"/>
          <p14:tracePt t="107663" x="4518025" y="3967163"/>
          <p14:tracePt t="107665" x="4506913" y="3992563"/>
          <p14:tracePt t="107680" x="4506913" y="4005263"/>
          <p14:tracePt t="107681" x="4506913" y="4029075"/>
          <p14:tracePt t="107696" x="4506913" y="4054475"/>
          <p14:tracePt t="107713" x="4506913" y="4092575"/>
          <p14:tracePt t="107730" x="4506913" y="4117975"/>
          <p14:tracePt t="107746" x="4506913" y="4129088"/>
          <p14:tracePt t="107763" x="4506913" y="4141788"/>
          <p14:tracePt t="107780" x="4506913" y="4154488"/>
          <p14:tracePt t="107797" x="4506913" y="4167188"/>
          <p14:tracePt t="107814" x="4518025" y="4179888"/>
          <p14:tracePt t="107843" x="4530725" y="4192588"/>
          <p14:tracePt t="107859" x="4530725" y="4205288"/>
          <p14:tracePt t="107866" x="4543425" y="4217988"/>
          <p14:tracePt t="107881" x="4543425" y="4230688"/>
          <p14:tracePt t="107907" x="4543425" y="4241800"/>
          <p14:tracePt t="107914" x="4556125" y="4241800"/>
          <p14:tracePt t="107931" x="4568825" y="4254500"/>
          <p14:tracePt t="107947" x="4568825" y="4267200"/>
          <p14:tracePt t="107964" x="4568825" y="4279900"/>
          <p14:tracePt t="107981" x="4581525" y="4292600"/>
          <p14:tracePt t="108003" x="4581525" y="4305300"/>
          <p14:tracePt t="108014" x="4581525" y="4318000"/>
          <p14:tracePt t="108031" x="4581525" y="4330700"/>
          <p14:tracePt t="108048" x="4594225" y="4330700"/>
          <p14:tracePt t="108049" x="4594225" y="4341813"/>
          <p14:tracePt t="108074" x="4606925" y="4354513"/>
          <p14:tracePt t="108081" x="4619625" y="4354513"/>
          <p14:tracePt t="108098" x="4643438" y="4392613"/>
          <p14:tracePt t="108114" x="4694238" y="4405313"/>
          <p14:tracePt t="108131" x="4768850" y="4418013"/>
          <p14:tracePt t="108148" x="4832350" y="4430713"/>
          <p14:tracePt t="108165" x="4881563" y="4443413"/>
          <p14:tracePt t="108181" x="4906963" y="4443413"/>
          <p14:tracePt t="108329" x="4894263" y="4454525"/>
          <p14:tracePt t="108339" x="4881563" y="4454525"/>
          <p14:tracePt t="108348" x="4856163" y="4454525"/>
          <p14:tracePt t="108365" x="4806950" y="4479925"/>
          <p14:tracePt t="108382" x="4756150" y="4479925"/>
          <p14:tracePt t="108398" x="4719638" y="4492625"/>
          <p14:tracePt t="108426" x="4706938" y="4492625"/>
          <p14:tracePt t="108572" x="4706938" y="4505325"/>
          <p14:tracePt t="108914" x="4719638" y="4505325"/>
          <p14:tracePt t="108923" x="4743450" y="4518025"/>
          <p14:tracePt t="108935" x="4768850" y="4530725"/>
          <p14:tracePt t="108938" x="4781550" y="4530725"/>
          <p14:tracePt t="108952" x="4794250" y="4530725"/>
          <p14:tracePt t="108954" x="4819650" y="4530725"/>
          <p14:tracePt t="108969" x="4832350" y="4530725"/>
          <p14:tracePt t="109299" x="4819650" y="4543425"/>
          <p14:tracePt t="109314" x="4794250" y="4543425"/>
          <p14:tracePt t="109323" x="4768850" y="4543425"/>
          <p14:tracePt t="109337" x="4743450" y="4554538"/>
          <p14:tracePt t="109339" x="4719638" y="4554538"/>
          <p14:tracePt t="109354" x="4656138" y="4554538"/>
          <p14:tracePt t="109370" x="4619625" y="4579938"/>
          <p14:tracePt t="109387" x="4594225" y="4579938"/>
          <p14:tracePt t="109403" x="4581525" y="4579938"/>
          <p14:tracePt t="109426" x="4568825" y="4579938"/>
          <p14:tracePt t="109618" x="4581525" y="4579938"/>
          <p14:tracePt t="109626" x="4630738" y="4579938"/>
          <p14:tracePt t="109636" x="4706938" y="4579938"/>
          <p14:tracePt t="109654" x="4856163" y="4579938"/>
          <p14:tracePt t="109670" x="4994275" y="4579938"/>
          <p14:tracePt t="109687" x="5068888" y="4579938"/>
          <p14:tracePt t="109690" x="5094288" y="4579938"/>
          <p14:tracePt t="109705" x="5094288" y="4567238"/>
          <p14:tracePt t="109706" x="5106988" y="4567238"/>
          <p14:tracePt t="109720" x="5119688" y="4567238"/>
          <p14:tracePt t="109786" x="5119688" y="4543425"/>
          <p14:tracePt t="109795" x="5119688" y="4492625"/>
          <p14:tracePt t="109803" x="5119688" y="4418013"/>
          <p14:tracePt t="109820" x="5094288" y="4230688"/>
          <p14:tracePt t="109837" x="5032375" y="4005263"/>
          <p14:tracePt t="109855" x="4994275" y="3767138"/>
          <p14:tracePt t="109871" x="4956175" y="3516313"/>
          <p14:tracePt t="109874" x="4932363" y="3429000"/>
          <p14:tracePt t="109888" x="4919663" y="3354388"/>
          <p14:tracePt t="109890" x="4919663" y="3316288"/>
          <p14:tracePt t="109905" x="4919663" y="3303588"/>
          <p14:tracePt t="109907" x="4906963" y="3290888"/>
          <p14:tracePt t="109921" x="4906963" y="3278188"/>
          <p14:tracePt t="110466" x="4894263" y="3278188"/>
          <p14:tracePt t="110483" x="4881563" y="3278188"/>
          <p14:tracePt t="110498" x="4868863" y="3278188"/>
          <p14:tracePt t="110506" x="4856163" y="3278188"/>
          <p14:tracePt t="110523" x="4794250" y="3290888"/>
          <p14:tracePt t="110539" x="4781550" y="3303588"/>
          <p14:tracePt t="110571" x="4768850" y="3303588"/>
          <p14:tracePt t="110650" x="4756150" y="3303588"/>
          <p14:tracePt t="110658" x="4743450" y="3303588"/>
          <p14:tracePt t="110674" x="4732338" y="3290888"/>
          <p14:tracePt t="110690" x="4719638" y="3278188"/>
          <p14:tracePt t="110706" x="4706938" y="3254375"/>
          <p14:tracePt t="110722" x="4694238" y="3241675"/>
          <p14:tracePt t="110740" x="4681538" y="3228975"/>
          <p14:tracePt t="110756" x="4681538" y="3203575"/>
          <p14:tracePt t="110773" x="4668838" y="3190875"/>
          <p14:tracePt t="110790" x="4656138" y="3165475"/>
          <p14:tracePt t="110807" x="4656138" y="3154363"/>
          <p14:tracePt t="110823" x="4656138" y="3141663"/>
          <p14:tracePt t="110826" x="4643438" y="3128963"/>
          <p14:tracePt t="110841" x="4643438" y="3116263"/>
          <p14:tracePt t="110858" x="4630738" y="3065463"/>
          <p14:tracePt t="110874" x="4606925" y="3016250"/>
          <p14:tracePt t="110891" x="4594225" y="2965450"/>
          <p14:tracePt t="110907" x="4568825" y="2890838"/>
          <p14:tracePt t="110924" x="4556125" y="2840038"/>
          <p14:tracePt t="110940" x="4530725" y="2778125"/>
          <p14:tracePt t="110956" x="4530725" y="2765425"/>
          <p14:tracePt t="110974" x="4518025" y="2752725"/>
          <p14:tracePt t="110991" x="4518025" y="2728913"/>
          <p14:tracePt t="111007" x="4518025" y="2716213"/>
          <p14:tracePt t="111539" x="4530725" y="2716213"/>
          <p14:tracePt t="111546" x="4568825" y="2703513"/>
          <p14:tracePt t="111559" x="4630738" y="2690813"/>
          <p14:tracePt t="111575" x="4706938" y="2640013"/>
          <p14:tracePt t="111578" x="4756150" y="2627313"/>
          <p14:tracePt t="111593" x="4794250" y="2590800"/>
          <p14:tracePt t="111595" x="4843463" y="2565400"/>
          <p14:tracePt t="111610" x="4919663" y="2490788"/>
          <p14:tracePt t="111626" x="5006975" y="2452688"/>
          <p14:tracePt t="111643" x="5081588" y="2414588"/>
          <p14:tracePt t="111659" x="5106988" y="2390775"/>
          <p14:tracePt t="111676" x="5132388" y="2365375"/>
          <p14:tracePt t="111898" x="5106988" y="2390775"/>
          <p14:tracePt t="111907" x="5081588" y="2439988"/>
          <p14:tracePt t="111914" x="5032375" y="2490788"/>
          <p14:tracePt t="111926" x="4981575" y="2565400"/>
          <p14:tracePt t="111943" x="4868863" y="2765425"/>
          <p14:tracePt t="111946" x="4806950" y="2890838"/>
          <p14:tracePt t="111960" x="4719638" y="3016250"/>
          <p14:tracePt t="111962" x="4643438" y="3141663"/>
          <p14:tracePt t="111977" x="4556125" y="3278188"/>
          <p14:tracePt t="111979" x="4468813" y="3403600"/>
          <p14:tracePt t="111994" x="4318000" y="3616325"/>
          <p14:tracePt t="112010" x="4205288" y="3767138"/>
          <p14:tracePt t="112026" x="4143375" y="3879850"/>
          <p14:tracePt t="112044" x="4105275" y="3929063"/>
          <p14:tracePt t="112060" x="4081463" y="3979863"/>
          <p14:tracePt t="112076" x="4081463" y="3992563"/>
          <p14:tracePt t="112093" x="4068763" y="4017963"/>
          <p14:tracePt t="112110" x="4068763" y="4029075"/>
          <p14:tracePt t="112126" x="4068763" y="4054475"/>
          <p14:tracePt t="112144" x="4068763" y="4105275"/>
          <p14:tracePt t="112147" x="4068763" y="4129088"/>
          <p14:tracePt t="112161" x="4068763" y="4154488"/>
          <p14:tracePt t="112163" x="4068763" y="4192588"/>
          <p14:tracePt t="112178" x="4068763" y="4279900"/>
          <p14:tracePt t="112194" x="4068763" y="4392613"/>
          <p14:tracePt t="112211" x="4068763" y="4467225"/>
          <p14:tracePt t="112227" x="4068763" y="4492625"/>
          <p14:tracePt t="112243" x="4068763" y="4505325"/>
          <p14:tracePt t="112307" x="4081463" y="4505325"/>
          <p14:tracePt t="112331" x="4092575" y="4505325"/>
          <p14:tracePt t="112338" x="4105275" y="4505325"/>
          <p14:tracePt t="112371" x="4117975" y="4505325"/>
          <p14:tracePt t="112403" x="4130675" y="4505325"/>
          <p14:tracePt t="112418" x="4156075" y="4505325"/>
          <p14:tracePt t="112427" x="4168775" y="4505325"/>
          <p14:tracePt t="112434" x="4181475" y="4505325"/>
          <p14:tracePt t="112442" x="4205288" y="4505325"/>
          <p14:tracePt t="112459" x="4256088" y="4505325"/>
          <p14:tracePt t="112477" x="4281488" y="4505325"/>
          <p14:tracePt t="112494" x="4318000" y="4505325"/>
          <p14:tracePt t="112511" x="4343400" y="4505325"/>
          <p14:tracePt t="112514" x="4368800" y="4505325"/>
          <p14:tracePt t="112528" x="4381500" y="4505325"/>
          <p14:tracePt t="112530" x="4394200" y="4518025"/>
          <p14:tracePt t="112545" x="4418013" y="4518025"/>
          <p14:tracePt t="112562" x="4430713" y="4518025"/>
          <p14:tracePt t="112594" x="4430713" y="4530725"/>
          <p14:tracePt t="112674" x="4443413" y="4530725"/>
          <p14:tracePt t="112682" x="4456113" y="4530725"/>
          <p14:tracePt t="112786" x="4468813" y="4530725"/>
          <p14:tracePt t="113250" x="4494213" y="4543425"/>
          <p14:tracePt t="113258" x="4518025" y="4567238"/>
          <p14:tracePt t="113266" x="4543425" y="4567238"/>
          <p14:tracePt t="113280" x="4581525" y="4579938"/>
          <p14:tracePt t="113282" x="4643438" y="4605338"/>
          <p14:tracePt t="113297" x="4768850" y="4656138"/>
          <p14:tracePt t="113314" x="4906963" y="4667250"/>
          <p14:tracePt t="113330" x="4994275" y="4679950"/>
          <p14:tracePt t="113347" x="5057775" y="4679950"/>
          <p14:tracePt t="113363" x="5094288" y="4679950"/>
          <p14:tracePt t="113380" x="5106988" y="4679950"/>
          <p14:tracePt t="115322" x="5106988" y="4656138"/>
          <p14:tracePt t="115331" x="5106988" y="4643438"/>
          <p14:tracePt t="115338" x="5106988" y="4618038"/>
          <p14:tracePt t="115353" x="5106988" y="4592638"/>
          <p14:tracePt t="115355" x="5106988" y="4579938"/>
          <p14:tracePt t="115370" x="5106988" y="4567238"/>
          <p14:tracePt t="115372" x="5106988" y="4554538"/>
          <p14:tracePt t="115386" x="5106988" y="4543425"/>
          <p14:tracePt t="115402" x="5106988" y="4530725"/>
          <p14:tracePt t="115426" x="5106988" y="4518025"/>
          <p14:tracePt t="115466" x="5106988" y="4505325"/>
          <p14:tracePt t="115474" x="5119688" y="4505325"/>
          <p14:tracePt t="115506" x="5119688" y="4492625"/>
          <p14:tracePt t="115722" x="5132388" y="4492625"/>
          <p14:tracePt t="115746" x="5145088" y="4492625"/>
          <p14:tracePt t="115754" x="5157788" y="4492625"/>
          <p14:tracePt t="115769" x="5170488" y="4492625"/>
          <p14:tracePt t="115786" x="5181600" y="4492625"/>
          <p14:tracePt t="115803" x="5194300" y="4492625"/>
          <p14:tracePt t="115810" x="5207000" y="4492625"/>
          <p14:tracePt t="115826" x="5219700" y="4492625"/>
          <p14:tracePt t="115842" x="5232400" y="4492625"/>
          <p14:tracePt t="115859" x="5257800" y="4492625"/>
          <p14:tracePt t="115870" x="5270500" y="4492625"/>
          <p14:tracePt t="115886" x="5307013" y="4492625"/>
          <p14:tracePt t="115904" x="5370513" y="4492625"/>
          <p14:tracePt t="115906" x="5407025" y="4492625"/>
          <p14:tracePt t="115920" x="5432425" y="4492625"/>
          <p14:tracePt t="115922" x="5457825" y="4492625"/>
          <p14:tracePt t="115937" x="5483225" y="4479925"/>
          <p14:tracePt t="115939" x="5495925" y="4479925"/>
          <p14:tracePt t="115954" x="5519738" y="4479925"/>
          <p14:tracePt t="115970" x="5532438" y="4467225"/>
          <p14:tracePt t="115987" x="5532438" y="4454525"/>
          <p14:tracePt t="116123" x="5545138" y="4454525"/>
          <p14:tracePt t="116795" x="5557838" y="4454525"/>
          <p14:tracePt t="116803" x="5570538" y="4454525"/>
          <p14:tracePt t="118330" x="5570538" y="4467225"/>
          <p14:tracePt t="118338" x="5557838" y="4467225"/>
          <p14:tracePt t="118346" x="5557838" y="4479925"/>
          <p14:tracePt t="118360" x="5557838" y="4492625"/>
          <p14:tracePt t="118362" x="5545138" y="4518025"/>
          <p14:tracePt t="118377" x="5532438" y="4530725"/>
          <p14:tracePt t="118379" x="5532438" y="4567238"/>
          <p14:tracePt t="118394" x="5519738" y="4592638"/>
          <p14:tracePt t="118410" x="5507038" y="4630738"/>
          <p14:tracePt t="118427" x="5495925" y="4679950"/>
          <p14:tracePt t="118444" x="5495925" y="4692650"/>
          <p14:tracePt t="118460" x="5495925" y="4705350"/>
          <p14:tracePt t="118476" x="5483225" y="4730750"/>
          <p14:tracePt t="118493" x="5483225" y="4743450"/>
          <p14:tracePt t="118510" x="5483225" y="4768850"/>
          <p14:tracePt t="119034" x="5470525" y="4768850"/>
          <p14:tracePt t="119043" x="5457825" y="4779963"/>
          <p14:tracePt t="119051" x="5432425" y="4792663"/>
          <p14:tracePt t="119061" x="5432425" y="4805363"/>
          <p14:tracePt t="119078" x="5407025" y="4818063"/>
          <p14:tracePt t="119095" x="5370513" y="4856163"/>
          <p14:tracePt t="119098" x="5357813" y="4856163"/>
          <p14:tracePt t="119112" x="5332413" y="4879975"/>
          <p14:tracePt t="119114" x="5332413" y="4892675"/>
          <p14:tracePt t="119128" x="5319713" y="4918075"/>
          <p14:tracePt t="119130" x="5307013" y="4918075"/>
          <p14:tracePt t="119154" x="5307013" y="4930775"/>
          <p14:tracePt t="119164" x="5294313" y="4930775"/>
          <p14:tracePt t="119474" x="5294313" y="4943475"/>
          <p14:tracePt t="119482" x="5294313" y="4968875"/>
          <p14:tracePt t="119496" x="5294313" y="5018088"/>
          <p14:tracePt t="119514" x="5294313" y="5256213"/>
          <p14:tracePt t="119530" x="5294313" y="5343525"/>
          <p14:tracePt t="119548" x="5294313" y="5407025"/>
          <p14:tracePt t="119563" x="5294313" y="5430838"/>
          <p14:tracePt t="119580" x="5294313" y="5456238"/>
          <p14:tracePt t="119596" x="5281613" y="5456238"/>
          <p14:tracePt t="119730" x="5281613" y="5468938"/>
          <p14:tracePt t="119738" x="5257800" y="5481638"/>
          <p14:tracePt t="119747" x="5245100" y="5481638"/>
          <p14:tracePt t="119763" x="5207000" y="5507038"/>
          <p14:tracePt t="119780" x="5181600" y="5518150"/>
          <p14:tracePt t="119796" x="5145088" y="5530850"/>
          <p14:tracePt t="119814" x="5119688" y="5543550"/>
          <p14:tracePt t="119835" x="5106988" y="5543550"/>
          <p14:tracePt t="119938" x="5119688" y="5543550"/>
          <p14:tracePt t="119947" x="5145088" y="5543550"/>
          <p14:tracePt t="119954" x="5170488" y="5543550"/>
          <p14:tracePt t="119963" x="5207000" y="5543550"/>
          <p14:tracePt t="119980" x="5257800" y="5543550"/>
          <p14:tracePt t="119997" x="5294313" y="5530850"/>
          <p14:tracePt t="120014" x="5307013" y="5518150"/>
          <p14:tracePt t="120179" x="5294313" y="5518150"/>
          <p14:tracePt t="120186" x="5281613" y="5518150"/>
          <p14:tracePt t="120210" x="5270500" y="5518150"/>
          <p14:tracePt t="123226" x="5270500" y="5494338"/>
          <p14:tracePt t="123234" x="5270500" y="5481638"/>
          <p14:tracePt t="123242" x="5270500" y="5456238"/>
          <p14:tracePt t="123256" x="5270500" y="5443538"/>
          <p14:tracePt t="123259" x="5270500" y="5430838"/>
          <p14:tracePt t="123274" x="5270500" y="5418138"/>
          <p14:tracePt t="123290" x="5270500" y="5407025"/>
          <p14:tracePt t="127282" x="5270500" y="5418138"/>
          <p14:tracePt t="127315" x="5270500" y="5430838"/>
          <p14:tracePt t="127322" x="5257800" y="5430838"/>
          <p14:tracePt t="127333" x="5257800" y="5443538"/>
          <p14:tracePt t="127362" x="5257800" y="5456238"/>
          <p14:tracePt t="127378" x="5245100" y="5456238"/>
          <p14:tracePt t="127386" x="5232400" y="5456238"/>
          <p14:tracePt t="127400" x="5232400" y="5468938"/>
          <p14:tracePt t="127434" x="5219700" y="5468938"/>
          <p14:tracePt t="127450" x="5207000" y="5481638"/>
          <p14:tracePt t="127466" x="5194300" y="5481638"/>
          <p14:tracePt t="127474" x="5181600" y="5481638"/>
          <p14:tracePt t="127483" x="5170488" y="5481638"/>
          <p14:tracePt t="127499" x="5132388" y="5507038"/>
          <p14:tracePt t="127516" x="5119688" y="5507038"/>
          <p14:tracePt t="127534" x="5106988" y="5507038"/>
          <p14:tracePt t="127550" x="5081588" y="5518150"/>
          <p14:tracePt t="127567" x="5068888" y="5518150"/>
          <p14:tracePt t="127570" x="5057775" y="5518150"/>
          <p14:tracePt t="127594" x="5045075" y="5518150"/>
          <p14:tracePt t="127602" x="5032375" y="5518150"/>
          <p14:tracePt t="127618" x="5019675" y="5530850"/>
          <p14:tracePt t="127634" x="4994275" y="5530850"/>
          <p14:tracePt t="127651" x="4981575" y="5530850"/>
          <p14:tracePt t="127667" x="4956175" y="5530850"/>
          <p14:tracePt t="127683" x="4932363" y="5543550"/>
          <p14:tracePt t="127700" x="4919663" y="5543550"/>
          <p14:tracePt t="127718" x="4906963" y="5543550"/>
          <p14:tracePt t="127734" x="4894263" y="5543550"/>
          <p14:tracePt t="127751" x="4881563" y="5543550"/>
          <p14:tracePt t="127768" x="4868863" y="5543550"/>
          <p14:tracePt t="127971" x="4881563" y="5543550"/>
          <p14:tracePt t="127978" x="4894263" y="5543550"/>
          <p14:tracePt t="127986" x="4906963" y="5556250"/>
          <p14:tracePt t="128002" x="4919663" y="5556250"/>
          <p14:tracePt t="128019" x="4956175" y="5556250"/>
          <p14:tracePt t="128035" x="4981575" y="5568950"/>
          <p14:tracePt t="128051" x="5006975" y="5581650"/>
          <p14:tracePt t="128068" x="5032375" y="5581650"/>
          <p14:tracePt t="128098" x="5045075" y="5581650"/>
          <p14:tracePt t="128202" x="5057775" y="5581650"/>
          <p14:tracePt t="128218" x="5068888" y="5581650"/>
          <p14:tracePt t="128226" x="5081588" y="5581650"/>
          <p14:tracePt t="128241" x="5094288" y="5581650"/>
          <p14:tracePt t="128265" x="5106988" y="5581650"/>
          <p14:tracePt t="128273" x="5119688" y="5581650"/>
          <p14:tracePt t="128284" x="5132388" y="5581650"/>
          <p14:tracePt t="128301" x="5145088" y="5581650"/>
          <p14:tracePt t="128318" x="5157788" y="5581650"/>
          <p14:tracePt t="128334" x="5181600" y="5581650"/>
          <p14:tracePt t="128351" x="5194300" y="5581650"/>
          <p14:tracePt t="128369" x="5207000" y="5581650"/>
          <p14:tracePt t="128435" x="5219700" y="5581650"/>
          <p14:tracePt t="128442" x="5232400" y="5581650"/>
          <p14:tracePt t="128474" x="5245100" y="5581650"/>
          <p14:tracePt t="128490" x="5257800" y="5581650"/>
          <p14:tracePt t="128514" x="5270500" y="5581650"/>
          <p14:tracePt t="128530" x="5281613" y="5581650"/>
          <p14:tracePt t="128538" x="5281613" y="5568950"/>
          <p14:tracePt t="128554" x="5294313" y="5556250"/>
          <p14:tracePt t="128570" x="5307013" y="5556250"/>
          <p14:tracePt t="128587" x="5319713" y="5543550"/>
          <p14:tracePt t="128604" x="5332413" y="5530850"/>
          <p14:tracePt t="128620" x="5345113" y="5530850"/>
          <p14:tracePt t="128636" x="5357813" y="5518150"/>
          <p14:tracePt t="128654" x="5370513" y="5507038"/>
          <p14:tracePt t="128670" x="5383213" y="5494338"/>
          <p14:tracePt t="128687" x="5394325" y="5481638"/>
          <p14:tracePt t="128703" x="5407025" y="5481638"/>
          <p14:tracePt t="128720" x="5419725" y="5468938"/>
          <p14:tracePt t="128722" x="5432425" y="5456238"/>
          <p14:tracePt t="128746" x="5432425" y="5443538"/>
          <p14:tracePt t="128753" x="5445125" y="5443538"/>
          <p14:tracePt t="129250" x="5432425" y="5443538"/>
          <p14:tracePt t="129258" x="5419725" y="5443538"/>
          <p14:tracePt t="129272" x="5394325" y="5456238"/>
          <p14:tracePt t="129275" x="5383213" y="5456238"/>
          <p14:tracePt t="129289" x="5370513" y="5456238"/>
          <p14:tracePt t="129290" x="5345113" y="5468938"/>
          <p14:tracePt t="129306" x="5294313" y="5481638"/>
          <p14:tracePt t="129323" x="5270500" y="5507038"/>
          <p14:tracePt t="129338" x="5257800" y="5507038"/>
          <p14:tracePt t="129355" x="5245100" y="5518150"/>
          <p14:tracePt t="129602" x="5245100" y="5481638"/>
          <p14:tracePt t="129610" x="5245100" y="5418138"/>
          <p14:tracePt t="129623" x="5270500" y="5318125"/>
          <p14:tracePt t="129626" x="5294313" y="5256213"/>
          <p14:tracePt t="129639" x="5307013" y="5194300"/>
          <p14:tracePt t="129642" x="5319713" y="5156200"/>
          <p14:tracePt t="129656" x="5332413" y="5118100"/>
          <p14:tracePt t="129658" x="5345113" y="5081588"/>
          <p14:tracePt t="129673" x="5345113" y="5030788"/>
          <p14:tracePt t="129690" x="5345113" y="5005388"/>
          <p14:tracePt t="129707" x="5345113" y="4981575"/>
          <p14:tracePt t="130090" x="5332413" y="4981575"/>
          <p14:tracePt t="130098" x="5319713" y="4981575"/>
          <p14:tracePt t="130107" x="5319713" y="4992688"/>
          <p14:tracePt t="130125" x="5307013" y="5056188"/>
          <p14:tracePt t="130140" x="5294313" y="5105400"/>
          <p14:tracePt t="130156" x="5281613" y="5156200"/>
          <p14:tracePt t="130174" x="5270500" y="5194300"/>
          <p14:tracePt t="130181" x="5270500" y="5205413"/>
          <p14:tracePt t="130195" x="5257800" y="5218113"/>
          <p14:tracePt t="130207" x="5257800" y="5230813"/>
          <p14:tracePt t="130225" x="5257800" y="5243513"/>
          <p14:tracePt t="130250" x="5257800" y="5256213"/>
          <p14:tracePt t="130274" x="5257800" y="5268913"/>
          <p14:tracePt t="130282" x="5257800" y="5281613"/>
          <p14:tracePt t="130291" x="5257800" y="5294313"/>
          <p14:tracePt t="130307" x="5245100" y="5305425"/>
          <p14:tracePt t="130324" x="5245100" y="5330825"/>
          <p14:tracePt t="130341" x="5232400" y="5356225"/>
          <p14:tracePt t="130358" x="5219700" y="5407025"/>
          <p14:tracePt t="130374" x="5207000" y="5430838"/>
          <p14:tracePt t="130391" x="5181600" y="5507038"/>
          <p14:tracePt t="130394" x="5170488" y="5530850"/>
          <p14:tracePt t="130408" x="5145088" y="5556250"/>
          <p14:tracePt t="130410" x="5132388" y="5581650"/>
          <p14:tracePt t="130425" x="5094288" y="5619750"/>
          <p14:tracePt t="130442" x="5045075" y="5681663"/>
          <p14:tracePt t="130458" x="4994275" y="5694363"/>
          <p14:tracePt t="130475" x="4956175" y="5732463"/>
          <p14:tracePt t="130491" x="4906963" y="5768975"/>
          <p14:tracePt t="130508" x="4868863" y="5832475"/>
          <p14:tracePt t="130525" x="4819650" y="5868988"/>
          <p14:tracePt t="130542" x="4781550" y="5894388"/>
          <p14:tracePt t="130558" x="4743450" y="5919788"/>
          <p14:tracePt t="130575" x="4706938" y="5945188"/>
          <p14:tracePt t="130578" x="4694238" y="5956300"/>
          <p14:tracePt t="130592" x="4668838" y="5956300"/>
          <p14:tracePt t="130595" x="4656138" y="5956300"/>
          <p14:tracePt t="130609" x="4643438" y="5969000"/>
          <p14:tracePt t="130611" x="4630738" y="5981700"/>
          <p14:tracePt t="130626" x="4619625" y="5981700"/>
          <p14:tracePt t="130642" x="4594225" y="5994400"/>
          <p14:tracePt t="130658" x="4568825" y="5994400"/>
          <p14:tracePt t="130675" x="4506913" y="5994400"/>
          <p14:tracePt t="130691" x="4456113" y="6007100"/>
          <p14:tracePt t="130708" x="4418013" y="6007100"/>
          <p14:tracePt t="130730" x="4406900" y="6007100"/>
          <p14:tracePt t="130946" x="4418013" y="6019800"/>
          <p14:tracePt t="130954" x="4456113" y="6032500"/>
          <p14:tracePt t="130962" x="4494213" y="6032500"/>
          <p14:tracePt t="130976" x="4543425" y="6032500"/>
          <p14:tracePt t="130978" x="4581525" y="6032500"/>
          <p14:tracePt t="130994" x="4656138" y="6032500"/>
          <p14:tracePt t="131010" x="4732338" y="6032500"/>
          <p14:tracePt t="131027" x="4794250" y="6032500"/>
          <p14:tracePt t="131043" x="4832350" y="6032500"/>
          <p14:tracePt t="131059" x="4868863" y="6019800"/>
          <p14:tracePt t="131076" x="4881563" y="6019800"/>
          <p14:tracePt t="131093" x="4906963" y="6019800"/>
          <p14:tracePt t="131109" x="4919663" y="6007100"/>
          <p14:tracePt t="131127" x="4945063" y="6007100"/>
          <p14:tracePt t="131144" x="4956175" y="5994400"/>
          <p14:tracePt t="131146" x="4981575" y="5994400"/>
          <p14:tracePt t="131160" x="4994275" y="5994400"/>
          <p14:tracePt t="131162" x="5006975" y="5981700"/>
          <p14:tracePt t="131177" x="5032375" y="5981700"/>
          <p14:tracePt t="131180" x="5045075" y="5969000"/>
          <p14:tracePt t="131194" x="5081588" y="5956300"/>
          <p14:tracePt t="131211" x="5106988" y="5945188"/>
          <p14:tracePt t="131227" x="5145088" y="5945188"/>
          <p14:tracePt t="131244" x="5194300" y="5919788"/>
          <p14:tracePt t="131260" x="5232400" y="5907088"/>
          <p14:tracePt t="131276" x="5270500" y="5894388"/>
          <p14:tracePt t="131299" x="5281613" y="5894388"/>
          <p14:tracePt t="131490" x="5294313" y="5894388"/>
          <p14:tracePt t="131498" x="5307013" y="5894388"/>
          <p14:tracePt t="131514" x="5307013" y="5907088"/>
          <p14:tracePt t="131528" x="5307013" y="5919788"/>
          <p14:tracePt t="131530" x="5307013" y="5932488"/>
          <p14:tracePt t="131545" x="5307013" y="5945188"/>
          <p14:tracePt t="131547" x="5307013" y="5956300"/>
          <p14:tracePt t="131561" x="5307013" y="5994400"/>
          <p14:tracePt t="131578" x="5307013" y="6007100"/>
          <p14:tracePt t="131594" x="5307013" y="6032500"/>
          <p14:tracePt t="131611" x="5307013" y="6045200"/>
          <p14:tracePt t="131628" x="5307013" y="6069013"/>
          <p14:tracePt t="131644" x="5307013" y="6081713"/>
          <p14:tracePt t="131661" x="5307013" y="6107113"/>
          <p14:tracePt t="131677" x="5307013" y="6157913"/>
          <p14:tracePt t="131695" x="5307013" y="6194425"/>
          <p14:tracePt t="131698" x="5307013" y="6219825"/>
          <p14:tracePt t="131712" x="5307013" y="6232525"/>
          <p14:tracePt t="131715" x="5307013" y="6245225"/>
          <p14:tracePt t="131729" x="5307013" y="6257925"/>
          <p14:tracePt t="131731" x="5307013" y="6281738"/>
          <p14:tracePt t="131745" x="5307013" y="6307138"/>
          <p14:tracePt t="131762" x="5307013" y="6319838"/>
          <p14:tracePt t="131778" x="5307013" y="6332538"/>
          <p14:tracePt t="131795" x="5307013" y="6357938"/>
          <p14:tracePt t="131811" x="5307013" y="6370638"/>
          <p14:tracePt t="131828" x="5307013" y="6381750"/>
          <p14:tracePt t="131858" x="5307013" y="6394450"/>
          <p14:tracePt t="131866" x="5307013" y="6407150"/>
          <p14:tracePt t="132562" x="5294313" y="6407150"/>
          <p14:tracePt t="132586" x="5281613" y="6407150"/>
          <p14:tracePt t="132602" x="5270500" y="6407150"/>
          <p14:tracePt t="132619" x="5245100" y="6419850"/>
          <p14:tracePt t="132626" x="5232400" y="6419850"/>
          <p14:tracePt t="132634" x="5219700" y="6419850"/>
          <p14:tracePt t="132647" x="5207000" y="6419850"/>
          <p14:tracePt t="132649" x="5181600" y="6419850"/>
          <p14:tracePt t="132664" x="5170488" y="6419850"/>
          <p14:tracePt t="132666" x="5157788" y="6419850"/>
          <p14:tracePt t="132681" x="5106988" y="6419850"/>
          <p14:tracePt t="132698" x="5057775" y="6419850"/>
          <p14:tracePt t="132714" x="5006975" y="6419850"/>
          <p14:tracePt t="132730" x="4968875" y="6407150"/>
          <p14:tracePt t="132747" x="4945063" y="6394450"/>
          <p14:tracePt t="132764" x="4945063" y="6381750"/>
          <p14:tracePt t="132780" x="4932363" y="6381750"/>
          <p14:tracePt t="132797" x="4919663" y="6381750"/>
          <p14:tracePt t="132826" x="4906963" y="6381750"/>
          <p14:tracePt t="132842" x="4906963" y="6370638"/>
          <p14:tracePt t="132858" x="4894263" y="6370638"/>
          <p14:tracePt t="132874" x="4881563" y="6357938"/>
          <p14:tracePt t="132890" x="4868863" y="6357938"/>
          <p14:tracePt t="132906" x="4856163" y="6345238"/>
          <p14:tracePt t="132922" x="4843463" y="6332538"/>
          <p14:tracePt t="132931" x="4832350" y="6319838"/>
          <p14:tracePt t="132948" x="4819650" y="6307138"/>
          <p14:tracePt t="132963" x="4806950" y="6307138"/>
          <p14:tracePt t="132981" x="4794250" y="6294438"/>
          <p14:tracePt t="132998" x="4794250" y="6281738"/>
          <p14:tracePt t="133019" x="4781550" y="6269038"/>
          <p14:tracePt t="133034" x="4781550" y="6257925"/>
          <p14:tracePt t="133048" x="4781550" y="6245225"/>
          <p14:tracePt t="133051" x="4781550" y="6232525"/>
          <p14:tracePt t="133066" x="4768850" y="6219825"/>
          <p14:tracePt t="133082" x="4768850" y="6207125"/>
          <p14:tracePt t="133098" x="4768850" y="6194425"/>
          <p14:tracePt t="133115" x="4768850" y="6181725"/>
          <p14:tracePt t="133146" x="4768850" y="6169025"/>
          <p14:tracePt t="133226" x="4756150" y="6157913"/>
          <p14:tracePt t="133234" x="4756150" y="6145213"/>
          <p14:tracePt t="133250" x="4732338" y="6132513"/>
          <p14:tracePt t="133266" x="4694238" y="6107113"/>
          <p14:tracePt t="133282" x="4656138" y="6081713"/>
          <p14:tracePt t="133298" x="4630738" y="6069013"/>
          <p14:tracePt t="133315" x="4619625" y="6069013"/>
          <p14:tracePt t="133332" x="4606925" y="6069013"/>
          <p14:tracePt t="133474" x="4619625" y="6069013"/>
          <p14:tracePt t="133482" x="4630738" y="6069013"/>
          <p14:tracePt t="134018" x="4643438" y="6069013"/>
          <p14:tracePt t="134026" x="4668838" y="6069013"/>
          <p14:tracePt t="134034" x="4694238" y="6069013"/>
          <p14:tracePt t="134051" x="4732338" y="6069013"/>
          <p14:tracePt t="134067" x="4768850" y="6069013"/>
          <p14:tracePt t="134083" x="4806950" y="6069013"/>
          <p14:tracePt t="134100" x="4843463" y="6069013"/>
          <p14:tracePt t="134117" x="4881563" y="6069013"/>
          <p14:tracePt t="134135" x="4906963" y="6069013"/>
          <p14:tracePt t="134137" x="4919663" y="6069013"/>
          <p14:tracePt t="134155" x="4932363" y="6069013"/>
          <p14:tracePt t="134168" x="4956175" y="6069013"/>
          <p14:tracePt t="134170" x="4968875" y="6056313"/>
          <p14:tracePt t="134185" x="4994275" y="6056313"/>
          <p14:tracePt t="134187" x="5019675" y="6056313"/>
          <p14:tracePt t="134202" x="5057775" y="6056313"/>
          <p14:tracePt t="134218" x="5094288" y="6045200"/>
          <p14:tracePt t="134235" x="5119688" y="6032500"/>
          <p14:tracePt t="134252" x="5157788" y="6032500"/>
          <p14:tracePt t="134267" x="5181600" y="6032500"/>
          <p14:tracePt t="134284" x="5194300" y="6032500"/>
          <p14:tracePt t="134301" x="5207000" y="6032500"/>
          <p14:tracePt t="134434" x="5194300" y="6032500"/>
          <p14:tracePt t="134442" x="5181600" y="6032500"/>
          <p14:tracePt t="134451" x="5170488" y="6032500"/>
          <p14:tracePt t="134468" x="5106988" y="6045200"/>
          <p14:tracePt t="134485" x="5081588" y="6056313"/>
          <p14:tracePt t="134502" x="5068888" y="6056313"/>
          <p14:tracePt t="134554" x="5081588" y="6069013"/>
          <p14:tracePt t="134562" x="5106988" y="6069013"/>
          <p14:tracePt t="134570" x="5145088" y="6069013"/>
          <p14:tracePt t="134586" x="5219700" y="6094413"/>
          <p14:tracePt t="134603" x="5281613" y="6094413"/>
          <p14:tracePt t="134619" x="5319713" y="6094413"/>
          <p14:tracePt t="134636" x="5345113" y="6107113"/>
          <p14:tracePt t="134826" x="5345113" y="6119813"/>
          <p14:tracePt t="134835" x="5332413" y="6119813"/>
          <p14:tracePt t="134842" x="5307013" y="6119813"/>
          <p14:tracePt t="134852" x="5270500" y="6132513"/>
          <p14:tracePt t="134869" x="5170488" y="6181725"/>
          <p14:tracePt t="134886" x="5081588" y="6194425"/>
          <p14:tracePt t="134903" x="4968875" y="6207125"/>
          <p14:tracePt t="134906" x="4932363" y="6219825"/>
          <p14:tracePt t="134920" x="4894263" y="6232525"/>
          <p14:tracePt t="134922" x="4856163" y="6232525"/>
          <p14:tracePt t="134937" x="4806950" y="6245225"/>
          <p14:tracePt t="134954" x="4732338" y="6269038"/>
          <p14:tracePt t="134970" x="4681538" y="6281738"/>
          <p14:tracePt t="134987" x="4643438" y="6281738"/>
          <p14:tracePt t="135003" x="4630738" y="6294438"/>
          <p14:tracePt t="135170" x="4668838" y="6294438"/>
          <p14:tracePt t="135178" x="4706938" y="6294438"/>
          <p14:tracePt t="135187" x="4743450" y="6307138"/>
          <p14:tracePt t="135204" x="4819650" y="6319838"/>
          <p14:tracePt t="135220" x="4856163" y="6319838"/>
          <p14:tracePt t="135237" x="4894263" y="6319838"/>
          <p14:tracePt t="135354" x="4881563" y="6332538"/>
          <p14:tracePt t="135362" x="4868863" y="6332538"/>
          <p14:tracePt t="135371" x="4843463" y="6345238"/>
          <p14:tracePt t="135386" x="4768850" y="6357938"/>
          <p14:tracePt t="135403" x="4719638" y="6370638"/>
          <p14:tracePt t="135419" x="4706938" y="6370638"/>
          <p14:tracePt t="135546" x="4719638" y="6370638"/>
          <p14:tracePt t="135554" x="4732338" y="6370638"/>
          <p14:tracePt t="135562" x="4743450" y="6370638"/>
          <p14:tracePt t="135578" x="4756150" y="6370638"/>
          <p14:tracePt t="135587" x="4768850" y="6370638"/>
          <p14:tracePt t="135604" x="4781550" y="6370638"/>
          <p14:tracePt t="136066" x="4794250" y="6370638"/>
          <p14:tracePt t="136082" x="4806950" y="6370638"/>
          <p14:tracePt t="136090" x="4819650" y="6370638"/>
          <p14:tracePt t="136122" x="4832350" y="6370638"/>
          <p14:tracePt t="136139" x="4843463" y="6370638"/>
          <p14:tracePt t="136155" x="4856163" y="6370638"/>
          <p14:tracePt t="136162" x="4868863" y="6357938"/>
          <p14:tracePt t="136179" x="4881563" y="6357938"/>
          <p14:tracePt t="136195" x="4894263" y="6345238"/>
          <p14:tracePt t="136211" x="4906963" y="6345238"/>
          <p14:tracePt t="136227" x="4919663" y="6345238"/>
          <p14:tracePt t="136250" x="4932363" y="6345238"/>
          <p14:tracePt t="136258" x="4932363" y="6332538"/>
          <p14:tracePt t="136274" x="4945063" y="6319838"/>
          <p14:tracePt t="136626" x="4956175" y="6307138"/>
          <p14:tracePt t="136634" x="4968875" y="6307138"/>
          <p14:tracePt t="136642" x="4968875" y="6294438"/>
          <p14:tracePt t="136658" x="4968875" y="6269038"/>
          <p14:tracePt t="136674" x="4968875" y="6245225"/>
          <p14:tracePt t="136691" x="4981575" y="6232525"/>
          <p14:tracePt t="136708" x="4981575" y="6207125"/>
          <p14:tracePt t="136754" x="4981575" y="6194425"/>
          <p14:tracePt t="136786" x="4981575" y="6181725"/>
          <p14:tracePt t="136794" x="4994275" y="6181725"/>
          <p14:tracePt t="136808" x="4994275" y="6169025"/>
          <p14:tracePt t="136810" x="4994275" y="6157913"/>
          <p14:tracePt t="136826" x="4994275" y="6145213"/>
          <p14:tracePt t="136842" x="4994275" y="6132513"/>
          <p14:tracePt t="136858" x="4994275" y="6094413"/>
          <p14:tracePt t="136875" x="5006975" y="6056313"/>
          <p14:tracePt t="136892" x="5006975" y="6032500"/>
          <p14:tracePt t="136908" x="5006975" y="5981700"/>
          <p14:tracePt t="136924" x="5006975" y="5932488"/>
          <p14:tracePt t="136942" x="5006975" y="5894388"/>
          <p14:tracePt t="136958" x="5006975" y="5868988"/>
          <p14:tracePt t="136961" x="5006975" y="5856288"/>
          <p14:tracePt t="136978" x="5006975" y="5843588"/>
          <p14:tracePt t="136992" x="4994275" y="5832475"/>
          <p14:tracePt t="136994" x="4956175" y="5807075"/>
          <p14:tracePt t="137009" x="4881563" y="5768975"/>
          <p14:tracePt t="137025" x="4781550" y="5732463"/>
          <p14:tracePt t="137042" x="4719638" y="5707063"/>
          <p14:tracePt t="137058" x="4681538" y="5694363"/>
          <p14:tracePt t="137075" x="4656138" y="5681663"/>
          <p14:tracePt t="137091" x="4643438" y="5681663"/>
          <p14:tracePt t="137114" x="4630738" y="5681663"/>
          <p14:tracePt t="138114" x="4643438" y="5668963"/>
          <p14:tracePt t="138122" x="4656138" y="5630863"/>
          <p14:tracePt t="138130" x="4668838" y="5568950"/>
          <p14:tracePt t="138145" x="4694238" y="5381625"/>
          <p14:tracePt t="138162" x="4743450" y="5118100"/>
          <p14:tracePt t="138178" x="4768850" y="4818063"/>
          <p14:tracePt t="138195" x="4768850" y="4530725"/>
          <p14:tracePt t="138212" x="4794250" y="4241800"/>
          <p14:tracePt t="138228" x="4819650" y="3967163"/>
          <p14:tracePt t="138244" x="4819650" y="3679825"/>
          <p14:tracePt t="138262" x="4832350" y="3416300"/>
          <p14:tracePt t="138278" x="4832350" y="3178175"/>
          <p14:tracePt t="138295" x="4832350" y="2990850"/>
          <p14:tracePt t="138298" x="4832350" y="2928938"/>
          <p14:tracePt t="138312" x="4832350" y="2878138"/>
          <p14:tracePt t="138315" x="4832350" y="2840038"/>
          <p14:tracePt t="138329" x="4832350" y="2790825"/>
          <p14:tracePt t="138346" x="4832350" y="2765425"/>
          <p14:tracePt t="138362" x="4832350" y="2752725"/>
          <p14:tracePt t="138379" x="4832350" y="2740025"/>
          <p14:tracePt t="138395" x="4832350" y="2728913"/>
          <p14:tracePt t="138412" x="4832350" y="2703513"/>
          <p14:tracePt t="138428" x="4832350" y="2665413"/>
          <p14:tracePt t="138445" x="4806950" y="2616200"/>
          <p14:tracePt t="138462" x="4781550" y="2578100"/>
          <p14:tracePt t="138466" x="4768850" y="2552700"/>
          <p14:tracePt t="138479" x="4743450" y="2516188"/>
          <p14:tracePt t="138482" x="4732338" y="2478088"/>
          <p14:tracePt t="138496" x="4706938" y="2427288"/>
          <p14:tracePt t="138498" x="4668838" y="2390775"/>
          <p14:tracePt t="138513" x="4643438" y="2339975"/>
          <p14:tracePt t="138515" x="4606925" y="2303463"/>
          <p14:tracePt t="138529" x="4506913" y="2178050"/>
          <p14:tracePt t="138546" x="4443413" y="2089150"/>
          <p14:tracePt t="138563" x="4394200" y="2039938"/>
          <p14:tracePt t="138579" x="4356100" y="2014538"/>
          <p14:tracePt t="138596" x="4343400" y="2001838"/>
          <p14:tracePt t="138611" x="4330700" y="1989138"/>
          <p14:tracePt t="138629" x="4318000" y="1989138"/>
          <p14:tracePt t="138651" x="4305300" y="1989138"/>
          <p14:tracePt t="138683" x="4281488" y="1978025"/>
          <p14:tracePt t="138690" x="4268788" y="1978025"/>
          <p14:tracePt t="138698" x="4256088" y="1978025"/>
          <p14:tracePt t="138714" x="4192588" y="1978025"/>
          <p14:tracePt t="138730" x="4130675" y="1978025"/>
          <p14:tracePt t="138746" x="4056063" y="1978025"/>
          <p14:tracePt t="138764" x="3979863" y="1978025"/>
          <p14:tracePt t="138779" x="3930650" y="1978025"/>
          <p14:tracePt t="138796" x="3879850" y="2001838"/>
          <p14:tracePt t="138813" x="3856038" y="2001838"/>
          <p14:tracePt t="138830" x="3843338" y="2014538"/>
          <p14:tracePt t="138847" x="3830638" y="2014538"/>
          <p14:tracePt t="139018" x="3843338" y="2014538"/>
          <p14:tracePt t="139026" x="3856038" y="2014538"/>
          <p14:tracePt t="139034" x="3879850" y="2014538"/>
          <p14:tracePt t="139047" x="3905250" y="2014538"/>
          <p14:tracePt t="139050" x="3917950" y="2014538"/>
          <p14:tracePt t="139064" x="3930650" y="2014538"/>
          <p14:tracePt t="139066" x="3943350" y="2001838"/>
          <p14:tracePt t="139138" x="3956050" y="2014538"/>
          <p14:tracePt t="139146" x="3968750" y="2065338"/>
          <p14:tracePt t="139154" x="3979863" y="2152650"/>
          <p14:tracePt t="139164" x="3992563" y="2252663"/>
          <p14:tracePt t="139179" x="3992563" y="2490788"/>
          <p14:tracePt t="139197" x="3992563" y="2828925"/>
          <p14:tracePt t="139214" x="3917950" y="3367088"/>
          <p14:tracePt t="139231" x="3805238" y="4017963"/>
          <p14:tracePt t="139234" x="3743325" y="4341813"/>
          <p14:tracePt t="139248" x="3679825" y="4705350"/>
          <p14:tracePt t="139250" x="3605213" y="5043488"/>
          <p14:tracePt t="139265" x="3492500" y="5607050"/>
          <p14:tracePt t="139281" x="3417888" y="6032500"/>
          <p14:tracePt t="139298" x="3392488" y="6245225"/>
          <p14:tracePt t="139314" x="3354388" y="6345238"/>
          <p14:tracePt t="139331" x="3341688" y="6370638"/>
          <p14:tracePt t="139386" x="3367088" y="6357938"/>
          <p14:tracePt t="139394" x="3392488" y="6307138"/>
          <p14:tracePt t="139402" x="3429000" y="6269038"/>
          <p14:tracePt t="139415" x="3467100" y="6207125"/>
          <p14:tracePt t="139417" x="3492500" y="6157913"/>
          <p14:tracePt t="139431" x="3541713" y="6094413"/>
          <p14:tracePt t="139434" x="3592513" y="6019800"/>
          <p14:tracePt t="139448" x="3643313" y="5945188"/>
          <p14:tracePt t="139450" x="3692525" y="5868988"/>
          <p14:tracePt t="139465" x="3817938" y="5743575"/>
          <p14:tracePt t="139482" x="3968750" y="5594350"/>
          <p14:tracePt t="139498" x="4168775" y="5443538"/>
          <p14:tracePt t="139515" x="4443413" y="5256213"/>
          <p14:tracePt t="139532" x="5006975" y="4943475"/>
          <p14:tracePt t="139548" x="5932488" y="4479925"/>
          <p14:tracePt t="139565" x="6872288" y="4092575"/>
          <p14:tracePt t="139582" x="7773988" y="3729038"/>
          <p14:tracePt t="139598" x="8624888" y="3328988"/>
          <p14:tracePt t="139615" x="9363075" y="3041650"/>
          <p14:tracePt t="139618" x="9675813" y="2916238"/>
          <p14:tracePt t="139632" x="9901238" y="2828925"/>
          <p14:tracePt t="139634" x="10075863" y="2778125"/>
          <p14:tracePt t="139650" x="10301288" y="2678113"/>
          <p14:tracePt t="139666" x="10414000" y="2652713"/>
          <p14:tracePt t="139682" x="10452100" y="2640013"/>
          <p14:tracePt t="139922" x="10452100" y="2627313"/>
          <p14:tracePt t="139930" x="10377488" y="2616200"/>
          <p14:tracePt t="139938" x="10213975" y="2565400"/>
          <p14:tracePt t="139949" x="9988550" y="2490788"/>
          <p14:tracePt t="139966" x="9224963" y="2190750"/>
          <p14:tracePt t="139983" x="8399463" y="1927225"/>
          <p14:tracePt t="139986" x="8099425" y="1839913"/>
          <p14:tracePt t="140000" x="7848600" y="1765300"/>
          <p14:tracePt t="140002" x="7697788" y="1714500"/>
          <p14:tracePt t="140017" x="7597775" y="1663700"/>
          <p14:tracePt t="140019" x="7535863" y="1663700"/>
          <p14:tracePt t="140034" x="7510463" y="1639888"/>
          <p14:tracePt t="140170" x="7497763" y="1689100"/>
          <p14:tracePt t="140178" x="7485063" y="1739900"/>
          <p14:tracePt t="140186" x="7485063" y="1801813"/>
          <p14:tracePt t="140200" x="7485063" y="1876425"/>
          <p14:tracePt t="140202" x="7485063" y="1939925"/>
          <p14:tracePt t="140217" x="7485063" y="2039938"/>
          <p14:tracePt t="140234" x="7485063" y="2178050"/>
          <p14:tracePt t="140250" x="7485063" y="2327275"/>
          <p14:tracePt t="140266" x="7485063" y="2503488"/>
          <p14:tracePt t="140284" x="7485063" y="2690813"/>
          <p14:tracePt t="140300" x="7535863" y="2816225"/>
          <p14:tracePt t="140316" x="7572375" y="2903538"/>
          <p14:tracePt t="140334" x="7597775" y="2952750"/>
          <p14:tracePt t="140350" x="7623175" y="3003550"/>
          <p14:tracePt t="140354" x="7623175" y="3016250"/>
          <p14:tracePt t="140367" x="7648575" y="3028950"/>
          <p14:tracePt t="140370" x="7648575" y="3041650"/>
          <p14:tracePt t="140384" x="7661275" y="3054350"/>
          <p14:tracePt t="140386" x="7685088" y="3065463"/>
          <p14:tracePt t="140402" x="7723188" y="3078163"/>
          <p14:tracePt t="140418" x="7773988" y="3103563"/>
          <p14:tracePt t="140434" x="7823200" y="3128963"/>
          <p14:tracePt t="140451" x="7886700" y="3141663"/>
          <p14:tracePt t="140467" x="7923213" y="3141663"/>
          <p14:tracePt t="140484" x="7961313" y="3141663"/>
          <p14:tracePt t="140507" x="7974013" y="3141663"/>
          <p14:tracePt t="140518" x="7986713" y="3141663"/>
          <p14:tracePt t="140534" x="7999413" y="3141663"/>
          <p14:tracePt t="140551" x="8048625" y="3141663"/>
          <p14:tracePt t="140554" x="8074025" y="3141663"/>
          <p14:tracePt t="140568" x="8086725" y="3128963"/>
          <p14:tracePt t="140570" x="8099425" y="3128963"/>
          <p14:tracePt t="140706" x="8086725" y="3128963"/>
          <p14:tracePt t="140714" x="8048625" y="3128963"/>
          <p14:tracePt t="140722" x="7999413" y="3128963"/>
          <p14:tracePt t="140735" x="7948613" y="3128963"/>
          <p14:tracePt t="140737" x="7886700" y="3128963"/>
          <p14:tracePt t="140752" x="7823200" y="3128963"/>
          <p14:tracePt t="140754" x="7773988" y="3128963"/>
          <p14:tracePt t="140768" x="7723188" y="3128963"/>
          <p14:tracePt t="140771" x="7685088" y="3128963"/>
          <p14:tracePt t="140785" x="7610475" y="3141663"/>
          <p14:tracePt t="140802" x="7561263" y="3154363"/>
          <p14:tracePt t="140818" x="7535863" y="3178175"/>
          <p14:tracePt t="140835" x="7523163" y="3203575"/>
          <p14:tracePt t="140851" x="7523163" y="3216275"/>
          <p14:tracePt t="140874" x="7510463" y="3228975"/>
          <p14:tracePt t="140890" x="7510463" y="3254375"/>
          <p14:tracePt t="140906" x="7510463" y="3267075"/>
          <p14:tracePt t="140919" x="7523163" y="3267075"/>
          <p14:tracePt t="140935" x="7561263" y="3290888"/>
          <p14:tracePt t="140938" x="7585075" y="3290888"/>
          <p14:tracePt t="140953" x="7610475" y="3290888"/>
          <p14:tracePt t="140955" x="7623175" y="3290888"/>
          <p14:tracePt t="140970" x="7673975" y="3303588"/>
          <p14:tracePt t="140986" x="7723188" y="3303588"/>
          <p14:tracePt t="141002" x="7761288" y="3303588"/>
          <p14:tracePt t="141019" x="7785100" y="3303588"/>
          <p14:tracePt t="141036" x="7797800" y="3303588"/>
          <p14:tracePt t="141051" x="7810500" y="3303588"/>
          <p14:tracePt t="141074" x="7823200" y="3303588"/>
          <p14:tracePt t="141086" x="7835900" y="3303588"/>
          <p14:tracePt t="141106" x="7848600" y="3303588"/>
          <p14:tracePt t="141122" x="7861300" y="3303588"/>
          <p14:tracePt t="141210" x="7874000" y="3303588"/>
          <p14:tracePt t="141219" x="7874000" y="3290888"/>
          <p14:tracePt t="141226" x="7886700" y="3290888"/>
          <p14:tracePt t="141235" x="7897813" y="3290888"/>
          <p14:tracePt t="141253" x="7935913" y="3278188"/>
          <p14:tracePt t="141269" x="8048625" y="3254375"/>
          <p14:tracePt t="141286" x="8161338" y="3228975"/>
          <p14:tracePt t="141303" x="8223250" y="3216275"/>
          <p14:tracePt t="141306" x="8235950" y="3203575"/>
          <p14:tracePt t="141320" x="8248650" y="3203575"/>
          <p14:tracePt t="141322" x="8274050" y="3203575"/>
          <p14:tracePt t="141337" x="8286750" y="3203575"/>
          <p14:tracePt t="141530" x="8274050" y="3203575"/>
          <p14:tracePt t="141546" x="8248650" y="3203575"/>
          <p14:tracePt t="141553" x="8235950" y="3203575"/>
          <p14:tracePt t="141562" x="8212138" y="3216275"/>
          <p14:tracePt t="141570" x="8174038" y="3228975"/>
          <p14:tracePt t="141587" x="8048625" y="3241675"/>
          <p14:tracePt t="141603" x="7886700" y="3267075"/>
          <p14:tracePt t="141620" x="7797800" y="3290888"/>
          <p14:tracePt t="141637" x="7748588" y="3303588"/>
          <p14:tracePt t="141654" x="7723188" y="3316288"/>
          <p14:tracePt t="141671" x="7697788" y="3316288"/>
          <p14:tracePt t="141687" x="7685088" y="3316288"/>
          <p14:tracePt t="141810" x="7697788" y="3316288"/>
          <p14:tracePt t="141818" x="7710488" y="3316288"/>
          <p14:tracePt t="141866" x="7723188" y="3316288"/>
          <p14:tracePt t="141874" x="7735888" y="3316288"/>
          <p14:tracePt t="141888" x="7748588" y="3316288"/>
          <p14:tracePt t="141890" x="7761288" y="3316288"/>
          <p14:tracePt t="141905" x="7785100" y="3316288"/>
          <p14:tracePt t="141922" x="7797800" y="3316288"/>
          <p14:tracePt t="141938" x="7823200" y="3316288"/>
          <p14:tracePt t="141955" x="7835900" y="3303588"/>
          <p14:tracePt t="141971" x="7874000" y="3290888"/>
          <p14:tracePt t="141987" x="7935913" y="3278188"/>
          <p14:tracePt t="142004" x="7974013" y="3267075"/>
          <p14:tracePt t="142021" x="7999413" y="3267075"/>
          <p14:tracePt t="142038" x="8023225" y="3267075"/>
          <p14:tracePt t="142055" x="8023225" y="3254375"/>
          <p14:tracePt t="142058" x="8035925" y="3254375"/>
          <p14:tracePt t="142074" x="8048625" y="3254375"/>
          <p14:tracePt t="142154" x="8061325" y="3254375"/>
          <p14:tracePt t="142162" x="8074025" y="3254375"/>
          <p14:tracePt t="142210" x="8086725" y="3254375"/>
          <p14:tracePt t="142226" x="8086725" y="3290888"/>
          <p14:tracePt t="142234" x="8061325" y="3316288"/>
          <p14:tracePt t="142242" x="7986713" y="3354388"/>
          <p14:tracePt t="142255" x="7897813" y="3403600"/>
          <p14:tracePt t="142257" x="7823200" y="3441700"/>
          <p14:tracePt t="142272" x="7761288" y="3490913"/>
          <p14:tracePt t="142274" x="7735888" y="3516313"/>
          <p14:tracePt t="142289" x="7723188" y="3554413"/>
          <p14:tracePt t="142426" x="7710488" y="3554413"/>
          <p14:tracePt t="142442" x="7710488" y="3541713"/>
          <p14:tracePt t="142450" x="7723188" y="3503613"/>
          <p14:tracePt t="142458" x="7748588" y="3467100"/>
          <p14:tracePt t="142474" x="7785100" y="3416300"/>
          <p14:tracePt t="142490" x="7835900" y="3378200"/>
          <p14:tracePt t="142506" x="7874000" y="3354388"/>
          <p14:tracePt t="142523" x="7897813" y="3290888"/>
          <p14:tracePt t="142539" x="7923213" y="3254375"/>
          <p14:tracePt t="142556" x="7961313" y="3203575"/>
          <p14:tracePt t="142573" x="7999413" y="3154363"/>
          <p14:tracePt t="142590" x="8035925" y="3103563"/>
          <p14:tracePt t="142606" x="8048625" y="3054350"/>
          <p14:tracePt t="142609" x="8074025" y="3028950"/>
          <p14:tracePt t="142623" x="8086725" y="3003550"/>
          <p14:tracePt t="142626" x="8086725" y="2978150"/>
          <p14:tracePt t="142640" x="8099425" y="2965450"/>
          <p14:tracePt t="142642" x="8099425" y="2952750"/>
          <p14:tracePt t="142810" x="8086725" y="2952750"/>
          <p14:tracePt t="142842" x="8074025" y="2952750"/>
          <p14:tracePt t="142858" x="8061325" y="2952750"/>
          <p14:tracePt t="142866" x="8048625" y="2952750"/>
          <p14:tracePt t="142874" x="8023225" y="2952750"/>
          <p14:tracePt t="142890" x="7974013" y="2965450"/>
          <p14:tracePt t="142907" x="7910513" y="2965450"/>
          <p14:tracePt t="142924" x="7835900" y="2978150"/>
          <p14:tracePt t="142940" x="7785100" y="2978150"/>
          <p14:tracePt t="142957" x="7723188" y="3003550"/>
          <p14:tracePt t="142974" x="7661275" y="3003550"/>
          <p14:tracePt t="142991" x="7623175" y="3003550"/>
          <p14:tracePt t="142994" x="7610475" y="3003550"/>
          <p14:tracePt t="143007" x="7597775" y="3003550"/>
          <p14:tracePt t="143010" x="7585075" y="3003550"/>
          <p14:tracePt t="143026" x="7572375" y="3003550"/>
          <p14:tracePt t="143058" x="7561263" y="3003550"/>
          <p14:tracePt t="143210" x="7572375" y="3016250"/>
          <p14:tracePt t="143218" x="7597775" y="3028950"/>
          <p14:tracePt t="143225" x="7635875" y="3041650"/>
          <p14:tracePt t="143242" x="7710488" y="3065463"/>
          <p14:tracePt t="143258" x="7823200" y="3078163"/>
          <p14:tracePt t="143275" x="7961313" y="3090863"/>
          <p14:tracePt t="143291" x="8061325" y="3090863"/>
          <p14:tracePt t="143308" x="8161338" y="3090863"/>
          <p14:tracePt t="143324" x="8212138" y="3090863"/>
          <p14:tracePt t="143342" x="8235950" y="3090863"/>
          <p14:tracePt t="143358" x="8248650" y="3090863"/>
          <p14:tracePt t="143570" x="8223250" y="3090863"/>
          <p14:tracePt t="143578" x="8186738" y="3090863"/>
          <p14:tracePt t="143593" x="8099425" y="3090863"/>
          <p14:tracePt t="143609" x="8010525" y="3090863"/>
          <p14:tracePt t="143626" x="7897813" y="3090863"/>
          <p14:tracePt t="143643" x="7810500" y="3090863"/>
          <p14:tracePt t="143659" x="7748588" y="3090863"/>
          <p14:tracePt t="143676" x="7710488" y="3090863"/>
          <p14:tracePt t="143692" x="7685088" y="3090863"/>
          <p14:tracePt t="143714" x="7673975" y="3090863"/>
          <p14:tracePt t="144026" x="7685088" y="3090863"/>
          <p14:tracePt t="144043" x="7697788" y="3090863"/>
          <p14:tracePt t="144050" x="7710488" y="3090863"/>
          <p14:tracePt t="144060" x="7735888" y="3090863"/>
          <p14:tracePt t="144076" x="7785100" y="3054350"/>
          <p14:tracePt t="144094" x="7835900" y="3041650"/>
          <p14:tracePt t="144110" x="7910513" y="3016250"/>
          <p14:tracePt t="144127" x="7986713" y="3016250"/>
          <p14:tracePt t="144129" x="8023225" y="3016250"/>
          <p14:tracePt t="144144" x="8048625" y="3003550"/>
          <p14:tracePt t="144146" x="8061325" y="3003550"/>
          <p14:tracePt t="144161" x="8086725" y="3003550"/>
          <p14:tracePt t="144338" x="8074025" y="3003550"/>
          <p14:tracePt t="144346" x="8048625" y="3016250"/>
          <p14:tracePt t="144361" x="7999413" y="3041650"/>
          <p14:tracePt t="144378" x="7923213" y="3054350"/>
          <p14:tracePt t="144394" x="7835900" y="3090863"/>
          <p14:tracePt t="144411" x="7761288" y="3116263"/>
          <p14:tracePt t="144427" x="7685088" y="3154363"/>
          <p14:tracePt t="144444" x="7623175" y="3165475"/>
          <p14:tracePt t="144461" x="7597775" y="3178175"/>
          <p14:tracePt t="144477" x="7585075" y="3178175"/>
          <p14:tracePt t="144618" x="7597775" y="3178175"/>
          <p14:tracePt t="144627" x="7635875" y="3178175"/>
          <p14:tracePt t="144634" x="7673975" y="3178175"/>
          <p14:tracePt t="144644" x="7710488" y="3178175"/>
          <p14:tracePt t="144662" x="7810500" y="3178175"/>
          <p14:tracePt t="144678" x="7874000" y="3165475"/>
          <p14:tracePt t="144695" x="7935913" y="3165475"/>
          <p14:tracePt t="144697" x="7948613" y="3154363"/>
          <p14:tracePt t="144712" x="7961313" y="3154363"/>
          <p14:tracePt t="144714" x="7986713" y="3154363"/>
          <p14:tracePt t="144729" x="7999413" y="3154363"/>
          <p14:tracePt t="144746" x="8010525" y="3154363"/>
          <p14:tracePt t="144762" x="8023225" y="3154363"/>
          <p14:tracePt t="144786" x="8035925" y="3154363"/>
          <p14:tracePt t="145274" x="8035925" y="3141663"/>
          <p14:tracePt t="145282" x="8035925" y="3128963"/>
          <p14:tracePt t="145298" x="8035925" y="3103563"/>
          <p14:tracePt t="145314" x="8023225" y="3041650"/>
          <p14:tracePt t="145330" x="7986713" y="2978150"/>
          <p14:tracePt t="145347" x="7948613" y="2916238"/>
          <p14:tracePt t="145363" x="7910513" y="2852738"/>
          <p14:tracePt t="145379" x="7874000" y="2790825"/>
          <p14:tracePt t="145397" x="7848600" y="2752725"/>
          <p14:tracePt t="145414" x="7810500" y="2690813"/>
          <p14:tracePt t="145430" x="7810500" y="2652713"/>
          <p14:tracePt t="145434" x="7810500" y="2640013"/>
          <p14:tracePt t="145447" x="7797800" y="2627313"/>
          <p14:tracePt t="145465" x="7785100" y="2616200"/>
          <p14:tracePt t="145498" x="7785100" y="2603500"/>
          <p14:tracePt t="145754" x="7797800" y="2603500"/>
          <p14:tracePt t="145762" x="7835900" y="2603500"/>
          <p14:tracePt t="145770" x="7935913" y="2640013"/>
          <p14:tracePt t="145781" x="8023225" y="2665413"/>
          <p14:tracePt t="145798" x="8212138" y="2752725"/>
          <p14:tracePt t="145815" x="8435975" y="2803525"/>
          <p14:tracePt t="145817" x="8561388" y="2828925"/>
          <p14:tracePt t="145832" x="8661400" y="2840038"/>
          <p14:tracePt t="145834" x="8724900" y="2840038"/>
          <p14:tracePt t="145848" x="8763000" y="2852738"/>
          <p14:tracePt t="145850" x="8786813" y="2852738"/>
          <p14:tracePt t="145866" x="8824913" y="2890838"/>
          <p14:tracePt t="145882" x="8863013" y="2916238"/>
          <p14:tracePt t="145898" x="8874125" y="2941638"/>
          <p14:tracePt t="146066" x="8874125" y="2952750"/>
          <p14:tracePt t="146074" x="8874125" y="2965450"/>
          <p14:tracePt t="146106" x="8863013" y="2965450"/>
          <p14:tracePt t="146115" x="8850313" y="2965450"/>
          <p14:tracePt t="146290" x="8850313" y="2952750"/>
          <p14:tracePt t="146298" x="8863013" y="2928938"/>
          <p14:tracePt t="146306" x="8863013" y="2903538"/>
          <p14:tracePt t="146315" x="8874125" y="2878138"/>
          <p14:tracePt t="146332" x="8899525" y="2840038"/>
          <p14:tracePt t="146349" x="8912225" y="2803525"/>
          <p14:tracePt t="146366" x="8924925" y="2752725"/>
          <p14:tracePt t="146383" x="8924925" y="2703513"/>
          <p14:tracePt t="146386" x="8937625" y="2678113"/>
          <p14:tracePt t="146399" x="8950325" y="2665413"/>
          <p14:tracePt t="146402" x="8950325" y="2652713"/>
          <p14:tracePt t="146417" x="8950325" y="2616200"/>
          <p14:tracePt t="146434" x="8950325" y="2590800"/>
          <p14:tracePt t="146450" x="8950325" y="2578100"/>
          <p14:tracePt t="146466" x="8950325" y="2565400"/>
          <p14:tracePt t="146483" x="8950325" y="2552700"/>
          <p14:tracePt t="146499" x="8950325" y="2540000"/>
          <p14:tracePt t="146522" x="8950325" y="2527300"/>
          <p14:tracePt t="146538" x="8937625" y="2527300"/>
          <p14:tracePt t="146550" x="8924925" y="2516188"/>
          <p14:tracePt t="146567" x="8886825" y="2503488"/>
          <p14:tracePt t="146570" x="8874125" y="2503488"/>
          <p14:tracePt t="146584" x="8837613" y="2490788"/>
          <p14:tracePt t="146586" x="8812213" y="2478088"/>
          <p14:tracePt t="146600" x="8786813" y="2465388"/>
          <p14:tracePt t="146602" x="8750300" y="2465388"/>
          <p14:tracePt t="146617" x="8661400" y="2439988"/>
          <p14:tracePt t="146634" x="8561388" y="2427288"/>
          <p14:tracePt t="146650" x="8474075" y="2403475"/>
          <p14:tracePt t="146667" x="8335963" y="2390775"/>
          <p14:tracePt t="146684" x="8235950" y="2390775"/>
          <p14:tracePt t="146700" x="8212138" y="2390775"/>
          <p14:tracePt t="146716" x="8199438" y="2390775"/>
          <p14:tracePt t="146734" x="8174038" y="2390775"/>
          <p14:tracePt t="146751" x="8123238" y="2390775"/>
          <p14:tracePt t="146753" x="8099425" y="2390775"/>
          <p14:tracePt t="146767" x="8074025" y="2390775"/>
          <p14:tracePt t="146770" x="8035925" y="2390775"/>
          <p14:tracePt t="146784" x="7999413" y="2390775"/>
          <p14:tracePt t="146786" x="7961313" y="2403475"/>
          <p14:tracePt t="146802" x="7886700" y="2414588"/>
          <p14:tracePt t="146817" x="7823200" y="2439988"/>
          <p14:tracePt t="146834" x="7785100" y="2452688"/>
          <p14:tracePt t="146851" x="7723188" y="2478088"/>
          <p14:tracePt t="146867" x="7710488" y="2503488"/>
          <p14:tracePt t="146898" x="7710488" y="2516188"/>
          <p14:tracePt t="146906" x="7697788" y="2540000"/>
          <p14:tracePt t="146918" x="7685088" y="2552700"/>
          <p14:tracePt t="146933" x="7661275" y="2590800"/>
          <p14:tracePt t="146949" x="7648575" y="2603500"/>
          <p14:tracePt t="146966" x="7635875" y="2640013"/>
          <p14:tracePt t="146983" x="7623175" y="2652713"/>
          <p14:tracePt t="146985" x="7597775" y="2652713"/>
          <p14:tracePt t="147000" x="7597775" y="2665413"/>
          <p14:tracePt t="147001" x="7585075" y="2678113"/>
          <p14:tracePt t="147017" x="7548563" y="2703513"/>
          <p14:tracePt t="147033" x="7510463" y="2740025"/>
          <p14:tracePt t="147050" x="7459663" y="2765425"/>
          <p14:tracePt t="147066" x="7435850" y="2778125"/>
          <p14:tracePt t="147083" x="7397750" y="2803525"/>
          <p14:tracePt t="147100" x="7372350" y="2816225"/>
          <p14:tracePt t="147116" x="7348538" y="2816225"/>
          <p14:tracePt t="147133" x="7335838" y="2828925"/>
          <p14:tracePt t="147150" x="7310438" y="2840038"/>
          <p14:tracePt t="147167" x="7285038" y="2852738"/>
          <p14:tracePt t="147168" x="7272338" y="2852738"/>
          <p14:tracePt t="147184" x="7259638" y="2852738"/>
          <p14:tracePt t="147202" x="7246938" y="2865438"/>
          <p14:tracePt t="147218" x="7235825" y="2890838"/>
          <p14:tracePt t="147235" x="7223125" y="2903538"/>
          <p14:tracePt t="147251" x="7223125" y="2916238"/>
          <p14:tracePt t="147458" x="7223125" y="2941638"/>
          <p14:tracePt t="147466" x="7223125" y="2952750"/>
          <p14:tracePt t="147474" x="7235825" y="2965450"/>
          <p14:tracePt t="147486" x="7246938" y="2965450"/>
          <p14:tracePt t="147503" x="7285038" y="3003550"/>
          <p14:tracePt t="147505" x="7323138" y="3003550"/>
          <p14:tracePt t="147519" x="7385050" y="3028950"/>
          <p14:tracePt t="147522" x="7423150" y="3041650"/>
          <p14:tracePt t="147536" x="7459663" y="3054350"/>
          <p14:tracePt t="147538" x="7497763" y="3065463"/>
          <p14:tracePt t="147554" x="7548563" y="3078163"/>
          <p14:tracePt t="147570" x="7610475" y="3090863"/>
          <p14:tracePt t="147586" x="7648575" y="3090863"/>
          <p14:tracePt t="147603" x="7685088" y="3103563"/>
          <p14:tracePt t="147620" x="7723188" y="3116263"/>
          <p14:tracePt t="147635" x="7748588" y="3128963"/>
          <p14:tracePt t="147653" x="7810500" y="3128963"/>
          <p14:tracePt t="147670" x="7823200" y="3128963"/>
          <p14:tracePt t="147686" x="7835900" y="3128963"/>
          <p14:tracePt t="147690" x="7848600" y="3128963"/>
          <p14:tracePt t="148202" x="7848600" y="3141663"/>
          <p14:tracePt t="148322" x="7848600" y="3154363"/>
          <p14:tracePt t="148330" x="7848600" y="3165475"/>
          <p14:tracePt t="148346" x="7861300" y="3178175"/>
          <p14:tracePt t="148362" x="7861300" y="3190875"/>
          <p14:tracePt t="148378" x="7874000" y="3216275"/>
          <p14:tracePt t="148387" x="7886700" y="3228975"/>
          <p14:tracePt t="148404" x="7897813" y="3241675"/>
          <p14:tracePt t="148422" x="7897813" y="3254375"/>
          <p14:tracePt t="148438" x="7910513" y="3254375"/>
          <p14:tracePt t="148455" x="7910513" y="3267075"/>
          <p14:tracePt t="148458" x="7910513" y="3278188"/>
          <p14:tracePt t="148472" x="7923213" y="3278188"/>
          <p14:tracePt t="148474" x="7935913" y="3278188"/>
          <p14:tracePt t="148770" x="7935913" y="3290888"/>
          <p14:tracePt t="148786" x="7923213" y="3290888"/>
          <p14:tracePt t="148794" x="7923213" y="3303588"/>
          <p14:tracePt t="148805" x="7910513" y="3303588"/>
          <p14:tracePt t="148823" x="7910513" y="3341688"/>
          <p14:tracePt t="148826" x="7897813" y="3341688"/>
          <p14:tracePt t="148839" x="7897813" y="3367088"/>
          <p14:tracePt t="148856" x="7897813" y="3378200"/>
          <p14:tracePt t="148858" x="7886700" y="3378200"/>
          <p14:tracePt t="148874" x="7886700" y="3390900"/>
          <p14:tracePt t="148890" x="7886700" y="3403600"/>
          <p14:tracePt t="148906" x="7874000" y="3429000"/>
          <p14:tracePt t="148923" x="7861300" y="3454400"/>
          <p14:tracePt t="148939" x="7848600" y="3479800"/>
          <p14:tracePt t="148956" x="7810500" y="3516313"/>
          <p14:tracePt t="148973" x="7797800" y="3554413"/>
          <p14:tracePt t="148990" x="7761288" y="3590925"/>
          <p14:tracePt t="149007" x="7735888" y="3629025"/>
          <p14:tracePt t="149009" x="7735888" y="3667125"/>
          <p14:tracePt t="149023" x="7735888" y="3679825"/>
          <p14:tracePt t="149026" x="7723188" y="3692525"/>
          <p14:tracePt t="149039" x="7710488" y="3716338"/>
          <p14:tracePt t="149042" x="7710488" y="3729038"/>
          <p14:tracePt t="149057" x="7710488" y="3754438"/>
          <p14:tracePt t="149074" x="7710488" y="3779838"/>
          <p14:tracePt t="149090" x="7761288" y="3829050"/>
          <p14:tracePt t="149106" x="7835900" y="3867150"/>
          <p14:tracePt t="149123" x="7935913" y="3916363"/>
          <p14:tracePt t="149139" x="8023225" y="3954463"/>
          <p14:tracePt t="149156" x="8148638" y="4005263"/>
          <p14:tracePt t="149174" x="8274050" y="4041775"/>
          <p14:tracePt t="149190" x="8399463" y="4067175"/>
          <p14:tracePt t="149207" x="8524875" y="4079875"/>
          <p14:tracePt t="149210" x="8574088" y="4092575"/>
          <p14:tracePt t="149224" x="8624888" y="4105275"/>
          <p14:tracePt t="149226" x="8661400" y="4105275"/>
          <p14:tracePt t="149240" x="8686800" y="4105275"/>
          <p14:tracePt t="149242" x="8712200" y="4105275"/>
          <p14:tracePt t="149258" x="8750300" y="4117975"/>
          <p14:tracePt t="149274" x="8763000" y="4117975"/>
          <p14:tracePt t="149442" x="8763000" y="4129088"/>
          <p14:tracePt t="149450" x="8763000" y="4141788"/>
          <p14:tracePt t="149457" x="8763000" y="4154488"/>
          <p14:tracePt t="149474" x="8763000" y="4192588"/>
          <p14:tracePt t="149491" x="8763000" y="4217988"/>
          <p14:tracePt t="149514" x="8763000" y="4230688"/>
          <p14:tracePt t="149610" x="8774113" y="4230688"/>
          <p14:tracePt t="149618" x="8774113" y="4217988"/>
          <p14:tracePt t="149626" x="8774113" y="4192588"/>
          <p14:tracePt t="149642" x="8774113" y="4117975"/>
          <p14:tracePt t="149658" x="8774113" y="4067175"/>
          <p14:tracePt t="149675" x="8774113" y="4017963"/>
          <p14:tracePt t="149691" x="8774113" y="3992563"/>
          <p14:tracePt t="149708" x="8774113" y="3967163"/>
          <p14:tracePt t="149725" x="8774113" y="3954463"/>
          <p14:tracePt t="149741" x="8774113" y="3941763"/>
          <p14:tracePt t="149758" x="8774113" y="3929063"/>
          <p14:tracePt t="149761" x="8774113" y="3916363"/>
          <p14:tracePt t="149778" x="8763000" y="3905250"/>
          <p14:tracePt t="149792" x="8750300" y="3905250"/>
          <p14:tracePt t="149794" x="8724900" y="3892550"/>
          <p14:tracePt t="149809" x="8699500" y="3867150"/>
          <p14:tracePt t="149826" x="8624888" y="3854450"/>
          <p14:tracePt t="149842" x="8574088" y="3841750"/>
          <p14:tracePt t="149858" x="8499475" y="3841750"/>
          <p14:tracePt t="149875" x="8424863" y="3841750"/>
          <p14:tracePt t="149891" x="8324850" y="3841750"/>
          <p14:tracePt t="149908" x="8223250" y="3841750"/>
          <p14:tracePt t="149925" x="8148638" y="3841750"/>
          <p14:tracePt t="149941" x="8048625" y="3841750"/>
          <p14:tracePt t="149959" x="7935913" y="3841750"/>
          <p14:tracePt t="149961" x="7897813" y="3841750"/>
          <p14:tracePt t="149976" x="7861300" y="3841750"/>
          <p14:tracePt t="149978" x="7823200" y="3841750"/>
          <p14:tracePt t="149993" x="7723188" y="3841750"/>
          <p14:tracePt t="150009" x="7661275" y="3841750"/>
          <p14:tracePt t="150026" x="7597775" y="3841750"/>
          <p14:tracePt t="150042" x="7548563" y="3841750"/>
          <p14:tracePt t="150059" x="7497763" y="3841750"/>
          <p14:tracePt t="150076" x="7448550" y="3841750"/>
          <p14:tracePt t="150092" x="7423150" y="3841750"/>
          <p14:tracePt t="150109" x="7397750" y="3841750"/>
          <p14:tracePt t="150126" x="7385050" y="3841750"/>
          <p14:tracePt t="150146" x="7372350" y="3841750"/>
          <p14:tracePt t="150161" x="7359650" y="3841750"/>
          <p14:tracePt t="150177" x="7348538" y="3867150"/>
          <p14:tracePt t="150193" x="7335838" y="3905250"/>
          <p14:tracePt t="150210" x="7335838" y="3954463"/>
          <p14:tracePt t="150226" x="7335838" y="3992563"/>
          <p14:tracePt t="150242" x="7335838" y="4029075"/>
          <p14:tracePt t="150259" x="7335838" y="4067175"/>
          <p14:tracePt t="150276" x="7335838" y="4105275"/>
          <p14:tracePt t="150293" x="7323138" y="4117975"/>
          <p14:tracePt t="150310" x="7323138" y="4129088"/>
          <p14:tracePt t="150330" x="7323138" y="4141788"/>
          <p14:tracePt t="150343" x="7323138" y="4154488"/>
          <p14:tracePt t="150360" x="7310438" y="4154488"/>
          <p14:tracePt t="150378" x="7310438" y="4167188"/>
          <p14:tracePt t="150394" x="7297738" y="4179888"/>
          <p14:tracePt t="150570" x="7297738" y="4154488"/>
          <p14:tracePt t="150578" x="7297738" y="4129088"/>
          <p14:tracePt t="150586" x="7297738" y="4117975"/>
          <p14:tracePt t="150594" x="7297738" y="4092575"/>
          <p14:tracePt t="150610" x="7323138" y="4067175"/>
          <p14:tracePt t="150627" x="7335838" y="4029075"/>
          <p14:tracePt t="150643" x="7372350" y="3992563"/>
          <p14:tracePt t="150660" x="7410450" y="3954463"/>
          <p14:tracePt t="150677" x="7435850" y="3905250"/>
          <p14:tracePt t="150694" x="7459663" y="3867150"/>
          <p14:tracePt t="150697" x="7485063" y="3841750"/>
          <p14:tracePt t="150711" x="7510463" y="3803650"/>
          <p14:tracePt t="150714" x="7561263" y="3779838"/>
          <p14:tracePt t="150728" x="7597775" y="3741738"/>
          <p14:tracePt t="150730" x="7635875" y="3729038"/>
          <p14:tracePt t="150743" x="7697788" y="3703638"/>
          <p14:tracePt t="150746" x="7748588" y="3692525"/>
          <p14:tracePt t="150762" x="7861300" y="3667125"/>
          <p14:tracePt t="150778" x="7923213" y="3654425"/>
          <p14:tracePt t="150794" x="7961313" y="3654425"/>
          <p14:tracePt t="150811" x="7986713" y="3654425"/>
          <p14:tracePt t="150827" x="8010525" y="3654425"/>
          <p14:tracePt t="150858" x="8023225" y="3654425"/>
          <p14:tracePt t="150866" x="8035925" y="3654425"/>
          <p14:tracePt t="150878" x="8048625" y="3654425"/>
          <p14:tracePt t="150895" x="8086725" y="3654425"/>
          <p14:tracePt t="150897" x="8099425" y="3654425"/>
          <p14:tracePt t="150911" x="8110538" y="3654425"/>
          <p14:tracePt t="150914" x="8135938" y="3667125"/>
          <p14:tracePt t="150929" x="8148638" y="3667125"/>
          <p14:tracePt t="150931" x="8161338" y="3679825"/>
          <p14:tracePt t="150945" x="8161338" y="3692525"/>
          <p14:tracePt t="150947" x="8174038" y="3692525"/>
          <p14:tracePt t="150962" x="8199438" y="3703638"/>
          <p14:tracePt t="150978" x="8223250" y="3729038"/>
          <p14:tracePt t="150995" x="8248650" y="3754438"/>
          <p14:tracePt t="151011" x="8274050" y="3792538"/>
          <p14:tracePt t="151028" x="8312150" y="3816350"/>
          <p14:tracePt t="151044" x="8324850" y="3841750"/>
          <p14:tracePt t="151062" x="8348663" y="3879850"/>
          <p14:tracePt t="151078" x="8361363" y="3916363"/>
          <p14:tracePt t="151081" x="8386763" y="3929063"/>
          <p14:tracePt t="151095" x="8399463" y="3967163"/>
          <p14:tracePt t="151098" x="8399463" y="3992563"/>
          <p14:tracePt t="151112" x="8412163" y="4017963"/>
          <p14:tracePt t="151114" x="8424863" y="4041775"/>
          <p14:tracePt t="151130" x="8424863" y="4092575"/>
          <p14:tracePt t="151146" x="8424863" y="4141788"/>
          <p14:tracePt t="151162" x="8424863" y="4179888"/>
          <p14:tracePt t="151178" x="8424863" y="4192588"/>
          <p14:tracePt t="151196" x="8424863" y="4205288"/>
          <p14:tracePt t="151212" x="8424863" y="4230688"/>
          <p14:tracePt t="151234" x="8424863" y="4241800"/>
          <p14:tracePt t="151250" x="8412163" y="4241800"/>
          <p14:tracePt t="151274" x="8399463" y="4241800"/>
          <p14:tracePt t="151282" x="8399463" y="4254500"/>
          <p14:tracePt t="151546" x="8386763" y="4254500"/>
          <p14:tracePt t="151563" x="8374063" y="4254500"/>
          <p14:tracePt t="151570" x="8361363" y="4254500"/>
          <p14:tracePt t="151579" x="8348663" y="4254500"/>
          <p14:tracePt t="151596" x="8261350" y="4254500"/>
          <p14:tracePt t="151613" x="8135938" y="4254500"/>
          <p14:tracePt t="151630" x="7986713" y="4254500"/>
          <p14:tracePt t="151646" x="7848600" y="4254500"/>
          <p14:tracePt t="151663" x="7761288" y="4279900"/>
          <p14:tracePt t="151666" x="7735888" y="4292600"/>
          <p14:tracePt t="151680" x="7710488" y="4292600"/>
          <p14:tracePt t="151697" x="7697788" y="4292600"/>
          <p14:tracePt t="151722" x="7685088" y="4292600"/>
          <p14:tracePt t="151746" x="7673975" y="4292600"/>
          <p14:tracePt t="151818" x="7673975" y="4305300"/>
          <p14:tracePt t="151826" x="7661275" y="4318000"/>
          <p14:tracePt t="151842" x="7648575" y="4318000"/>
          <p14:tracePt t="151874" x="7635875" y="4318000"/>
          <p14:tracePt t="151882" x="7623175" y="4318000"/>
          <p14:tracePt t="151898" x="7610475" y="4318000"/>
          <p14:tracePt t="151914" x="7597775" y="4318000"/>
          <p14:tracePt t="151930" x="7585075" y="4318000"/>
          <p14:tracePt t="151962" x="7572375" y="4318000"/>
          <p14:tracePt t="152058" x="7572375" y="4305300"/>
          <p14:tracePt t="152074" x="7572375" y="4292600"/>
          <p14:tracePt t="152081" x="7561263" y="4292600"/>
          <p14:tracePt t="152114" x="7548563" y="4279900"/>
          <p14:tracePt t="152130" x="7535863" y="4279900"/>
          <p14:tracePt t="152137" x="7523163" y="4267200"/>
          <p14:tracePt t="152147" x="7510463" y="4267200"/>
          <p14:tracePt t="152164" x="7485063" y="4254500"/>
          <p14:tracePt t="152181" x="7472363" y="4254500"/>
          <p14:tracePt t="152198" x="7435850" y="4241800"/>
          <p14:tracePt t="152215" x="7423150" y="4241800"/>
          <p14:tracePt t="152232" x="7410450" y="4241800"/>
          <p14:tracePt t="152248" x="7397750" y="4241800"/>
          <p14:tracePt t="152266" x="7372350" y="4241800"/>
          <p14:tracePt t="152282" x="7348538" y="4217988"/>
          <p14:tracePt t="152298" x="7323138" y="4217988"/>
          <p14:tracePt t="152315" x="7297738" y="4217988"/>
          <p14:tracePt t="152331" x="7259638" y="4217988"/>
          <p14:tracePt t="152348" x="7223125" y="4217988"/>
          <p14:tracePt t="152365" x="7172325" y="4205288"/>
          <p14:tracePt t="152382" x="7110413" y="4205288"/>
          <p14:tracePt t="152398" x="7059613" y="4192588"/>
          <p14:tracePt t="152401" x="7021513" y="4179888"/>
          <p14:tracePt t="152415" x="6985000" y="4179888"/>
          <p14:tracePt t="152418" x="6972300" y="4179888"/>
          <p14:tracePt t="152432" x="6946900" y="4179888"/>
          <p14:tracePt t="152434" x="6934200" y="4179888"/>
          <p14:tracePt t="152449" x="6921500" y="4179888"/>
          <p14:tracePt t="152451" x="6910388" y="4179888"/>
          <p14:tracePt t="152466" x="6897688" y="4179888"/>
          <p14:tracePt t="152482" x="6884988" y="4179888"/>
          <p14:tracePt t="152499" x="6859588" y="4167188"/>
          <p14:tracePt t="152515" x="6846888" y="4167188"/>
          <p14:tracePt t="152532" x="6834188" y="4167188"/>
          <p14:tracePt t="152548" x="6808788" y="4167188"/>
          <p14:tracePt t="152566" x="6797675" y="4167188"/>
          <p14:tracePt t="152583" x="6784975" y="4167188"/>
          <p14:tracePt t="152586" x="6759575" y="4167188"/>
          <p14:tracePt t="152602" x="6746875" y="4167188"/>
          <p14:tracePt t="152618" x="6734175" y="4167188"/>
          <p14:tracePt t="152633" x="6721475" y="4167188"/>
          <p14:tracePt t="152649" x="6708775" y="4167188"/>
          <p14:tracePt t="152666" x="6696075" y="4167188"/>
          <p14:tracePt t="152690" x="6684963" y="4167188"/>
          <p14:tracePt t="152715" x="6672263" y="4167188"/>
          <p14:tracePt t="152730" x="6659563" y="4167188"/>
          <p14:tracePt t="152738" x="6646863" y="4167188"/>
          <p14:tracePt t="152754" x="6634163" y="4167188"/>
          <p14:tracePt t="152766" x="6621463" y="4167188"/>
          <p14:tracePt t="152783" x="6608763" y="4167188"/>
          <p14:tracePt t="152786" x="6584950" y="4167188"/>
          <p14:tracePt t="152800" x="6572250" y="4167188"/>
          <p14:tracePt t="152802" x="6559550" y="4167188"/>
          <p14:tracePt t="152816" x="6546850" y="4167188"/>
          <p14:tracePt t="152834" x="6508750" y="4167188"/>
          <p14:tracePt t="152850" x="6496050" y="4167188"/>
          <p14:tracePt t="152866" x="6483350" y="4167188"/>
          <p14:tracePt t="152883" x="6446838" y="4167188"/>
          <p14:tracePt t="152899" x="6421438" y="4167188"/>
          <p14:tracePt t="152916" x="6383338" y="4167188"/>
          <p14:tracePt t="152933" x="6359525" y="4179888"/>
          <p14:tracePt t="152950" x="6334125" y="4179888"/>
          <p14:tracePt t="152967" x="6321425" y="4179888"/>
          <p14:tracePt t="152986" x="6308725" y="4179888"/>
          <p14:tracePt t="153010" x="6296025" y="4179888"/>
          <p14:tracePt t="153018" x="6283325" y="4179888"/>
          <p14:tracePt t="153034" x="6270625" y="4179888"/>
          <p14:tracePt t="153050" x="6259513" y="4192588"/>
          <p14:tracePt t="153066" x="6246813" y="4192588"/>
          <p14:tracePt t="153084" x="6234113" y="4192588"/>
          <p14:tracePt t="153100" x="6221413" y="4192588"/>
          <p14:tracePt t="153116" x="6208713" y="4192588"/>
          <p14:tracePt t="153134" x="6208713" y="4205288"/>
          <p14:tracePt t="153150" x="6183313" y="4217988"/>
          <p14:tracePt t="153167" x="6183313" y="4241800"/>
          <p14:tracePt t="153170" x="6170613" y="4241800"/>
          <p14:tracePt t="153184" x="6170613" y="4254500"/>
          <p14:tracePt t="153202" x="6157913" y="4279900"/>
          <p14:tracePt t="153218" x="6157913" y="4318000"/>
          <p14:tracePt t="153234" x="6157913" y="4341813"/>
          <p14:tracePt t="153250" x="6170613" y="4392613"/>
          <p14:tracePt t="153268" x="6221413" y="4443413"/>
          <p14:tracePt t="153284" x="6308725" y="4479925"/>
          <p14:tracePt t="153300" x="6370638" y="4518025"/>
          <p14:tracePt t="153318" x="6434138" y="4543425"/>
          <p14:tracePt t="153335" x="6496050" y="4567238"/>
          <p14:tracePt t="153337" x="6521450" y="4567238"/>
          <p14:tracePt t="153351" x="6546850" y="4567238"/>
          <p14:tracePt t="153368" x="6621463" y="4579938"/>
          <p14:tracePt t="153370" x="6646863" y="4579938"/>
          <p14:tracePt t="153385" x="6708775" y="4579938"/>
          <p14:tracePt t="153402" x="6784975" y="4579938"/>
          <p14:tracePt t="153418" x="6846888" y="4579938"/>
          <p14:tracePt t="153434" x="6934200" y="4579938"/>
          <p14:tracePt t="153451" x="7046913" y="4554538"/>
          <p14:tracePt t="153468" x="7185025" y="4518025"/>
          <p14:tracePt t="153485" x="7297738" y="4467225"/>
          <p14:tracePt t="153502" x="7397750" y="4430713"/>
          <p14:tracePt t="153518" x="7448550" y="4405313"/>
          <p14:tracePt t="153522" x="7472363" y="4392613"/>
          <p14:tracePt t="153535" x="7485063" y="4379913"/>
          <p14:tracePt t="153537" x="7497763" y="4379913"/>
          <p14:tracePt t="153554" x="7510463" y="4367213"/>
          <p14:tracePt t="153569" x="7510463" y="4354513"/>
          <p14:tracePt t="153666" x="7523163" y="4341813"/>
          <p14:tracePt t="153674" x="7535863" y="4330700"/>
          <p14:tracePt t="153685" x="7535863" y="4305300"/>
          <p14:tracePt t="153702" x="7548563" y="4230688"/>
          <p14:tracePt t="153719" x="7572375" y="4154488"/>
          <p14:tracePt t="153721" x="7572375" y="4105275"/>
          <p14:tracePt t="153735" x="7597775" y="4029075"/>
          <p14:tracePt t="153737" x="7610475" y="3954463"/>
          <p14:tracePt t="153751" x="7623175" y="3905250"/>
          <p14:tracePt t="153754" x="7648575" y="3829050"/>
          <p14:tracePt t="153767" x="7673975" y="3767138"/>
          <p14:tracePt t="153769" x="7697788" y="3703638"/>
          <p14:tracePt t="153784" x="7735888" y="3603625"/>
          <p14:tracePt t="153801" x="7773988" y="3541713"/>
          <p14:tracePt t="153817" x="7823200" y="3467100"/>
          <p14:tracePt t="153834" x="7886700" y="3378200"/>
          <p14:tracePt t="153850" x="7948613" y="3316288"/>
          <p14:tracePt t="153867" x="8023225" y="3241675"/>
          <p14:tracePt t="153884" x="8110538" y="3154363"/>
          <p14:tracePt t="153901" x="8199438" y="3078163"/>
          <p14:tracePt t="153918" x="8299450" y="2990850"/>
          <p14:tracePt t="153934" x="8386763" y="2916238"/>
          <p14:tracePt t="153951" x="8461375" y="2865438"/>
          <p14:tracePt t="153952" x="8486775" y="2840038"/>
          <p14:tracePt t="153968" x="8499475" y="2828925"/>
          <p14:tracePt t="153969" x="8499475" y="2816225"/>
          <p14:tracePt t="153984" x="8512175" y="2816225"/>
          <p14:tracePt t="154482" x="8499475" y="2816225"/>
          <p14:tracePt t="154498" x="8486775" y="2816225"/>
          <p14:tracePt t="154506" x="8474075" y="2816225"/>
          <p14:tracePt t="154522" x="8461375" y="2816225"/>
          <p14:tracePt t="154537" x="8412163" y="2828925"/>
          <p14:tracePt t="154555" x="8361363" y="2852738"/>
          <p14:tracePt t="154571" x="8261350" y="2916238"/>
          <p14:tracePt t="154587" x="8035925" y="3078163"/>
          <p14:tracePt t="154604" x="7810500" y="3267075"/>
          <p14:tracePt t="154621" x="7635875" y="3490913"/>
          <p14:tracePt t="154637" x="7485063" y="3692525"/>
          <p14:tracePt t="154654" x="7372350" y="3867150"/>
          <p14:tracePt t="154671" x="7285038" y="4005263"/>
          <p14:tracePt t="154674" x="7235825" y="4067175"/>
          <p14:tracePt t="154688" x="7197725" y="4117975"/>
          <p14:tracePt t="154690" x="7185025" y="4167188"/>
          <p14:tracePt t="154705" x="7159625" y="4241800"/>
          <p14:tracePt t="154722" x="7123113" y="4318000"/>
          <p14:tracePt t="154738" x="7097713" y="4367213"/>
          <p14:tracePt t="154754" x="7085013" y="4405313"/>
          <p14:tracePt t="154771" x="7072313" y="4430713"/>
          <p14:tracePt t="154787" x="7072313" y="4443413"/>
          <p14:tracePt t="154804" x="7059613" y="4479925"/>
          <p14:tracePt t="154822" x="7046913" y="4492625"/>
          <p14:tracePt t="154838" x="7046913" y="4518025"/>
          <p14:tracePt t="154858" x="7034213" y="4530725"/>
          <p14:tracePt t="154898" x="7034213" y="4543425"/>
          <p14:tracePt t="154914" x="7021513" y="4554538"/>
          <p14:tracePt t="154930" x="7021513" y="4567238"/>
          <p14:tracePt t="154946" x="7010400" y="4579938"/>
          <p14:tracePt t="154955" x="7010400" y="4592638"/>
          <p14:tracePt t="154971" x="6997700" y="4605338"/>
          <p14:tracePt t="154988" x="6985000" y="4630738"/>
          <p14:tracePt t="155005" x="6972300" y="4643438"/>
          <p14:tracePt t="155022" x="6972300" y="4656138"/>
          <p14:tracePt t="155025" x="6972300" y="4667250"/>
          <p14:tracePt t="155039" x="6959600" y="4679950"/>
          <p14:tracePt t="155041" x="6959600" y="4692650"/>
          <p14:tracePt t="155058" x="6959600" y="4705350"/>
          <p14:tracePt t="155073" x="6959600" y="4718050"/>
          <p14:tracePt t="155075" x="6946900" y="4730750"/>
          <p14:tracePt t="155089" x="6946900" y="4756150"/>
          <p14:tracePt t="155106" x="6946900" y="4768850"/>
          <p14:tracePt t="155130" x="6946900" y="4779963"/>
          <p14:tracePt t="155146" x="6934200" y="4779963"/>
          <p14:tracePt t="155162" x="6934200" y="4792663"/>
          <p14:tracePt t="155172" x="6934200" y="4805363"/>
          <p14:tracePt t="155194" x="6934200" y="4818063"/>
          <p14:tracePt t="155206" x="6934200" y="4830763"/>
          <p14:tracePt t="155223" x="6934200" y="4843463"/>
          <p14:tracePt t="155226" x="6934200" y="4856163"/>
          <p14:tracePt t="155239" x="6934200" y="4879975"/>
          <p14:tracePt t="155242" x="6934200" y="4892675"/>
          <p14:tracePt t="155256" x="6934200" y="4905375"/>
          <p14:tracePt t="155258" x="6934200" y="4918075"/>
          <p14:tracePt t="155274" x="6934200" y="4943475"/>
          <p14:tracePt t="155290" x="6934200" y="4956175"/>
          <p14:tracePt t="155307" x="6934200" y="4968875"/>
          <p14:tracePt t="155323" x="6934200" y="4992688"/>
          <p14:tracePt t="155898" x="6946900" y="4992688"/>
          <p14:tracePt t="155907" x="6972300" y="4992688"/>
          <p14:tracePt t="155913" x="6997700" y="4981575"/>
          <p14:tracePt t="155923" x="7010400" y="4981575"/>
          <p14:tracePt t="155941" x="7059613" y="4981575"/>
          <p14:tracePt t="155958" x="7110413" y="4968875"/>
          <p14:tracePt t="155974" x="7146925" y="4968875"/>
          <p14:tracePt t="155977" x="7159625" y="4968875"/>
          <p14:tracePt t="155994" x="7172325" y="4968875"/>
          <p14:tracePt t="156082" x="7185025" y="4968875"/>
          <p14:tracePt t="156098" x="7197725" y="4968875"/>
          <p14:tracePt t="156114" x="7210425" y="4968875"/>
          <p14:tracePt t="156122" x="7223125" y="4981575"/>
          <p14:tracePt t="156130" x="7235825" y="4981575"/>
          <p14:tracePt t="156141" x="7235825" y="4992688"/>
          <p14:tracePt t="156158" x="7246938" y="4992688"/>
          <p14:tracePt t="156175" x="7259638" y="5018088"/>
          <p14:tracePt t="156177" x="7259638" y="5030788"/>
          <p14:tracePt t="156194" x="7259638" y="5043488"/>
          <p14:tracePt t="156208" x="7272338" y="5068888"/>
          <p14:tracePt t="156210" x="7272338" y="5081588"/>
          <p14:tracePt t="156225" x="7272338" y="5130800"/>
          <p14:tracePt t="156242" x="7272338" y="5181600"/>
          <p14:tracePt t="156259" x="7272338" y="5218113"/>
          <p14:tracePt t="156275" x="7272338" y="5230813"/>
          <p14:tracePt t="156291" x="7272338" y="5243513"/>
          <p14:tracePt t="156402" x="7272338" y="5256213"/>
          <p14:tracePt t="156426" x="7272338" y="5268913"/>
          <p14:tracePt t="157026" x="7272338" y="5256213"/>
          <p14:tracePt t="157034" x="7272338" y="5243513"/>
          <p14:tracePt t="157044" x="7272338" y="5230813"/>
          <p14:tracePt t="157060" x="7285038" y="5194300"/>
          <p14:tracePt t="157077" x="7297738" y="5181600"/>
          <p14:tracePt t="157094" x="7297738" y="5168900"/>
          <p14:tracePt t="157097" x="7297738" y="5156200"/>
          <p14:tracePt t="157110" x="7297738" y="5143500"/>
          <p14:tracePt t="157128" x="7297738" y="5130800"/>
          <p14:tracePt t="157145" x="7310438" y="5130800"/>
          <p14:tracePt t="159586" x="7323138" y="5118100"/>
          <p14:tracePt t="159594" x="7335838" y="5105400"/>
          <p14:tracePt t="159602" x="7335838" y="5081588"/>
          <p14:tracePt t="159618" x="7359650" y="5030788"/>
          <p14:tracePt t="159634" x="7359650" y="5005388"/>
          <p14:tracePt t="159650" x="7372350" y="4981575"/>
          <p14:tracePt t="159667" x="7372350" y="4968875"/>
          <p14:tracePt t="159683" x="7385050" y="4943475"/>
          <p14:tracePt t="159700" x="7385050" y="4930775"/>
          <p14:tracePt t="159717" x="7385050" y="4918075"/>
          <p14:tracePt t="159734" x="7397750" y="4918075"/>
          <p14:tracePt t="159754" x="7397750" y="4905375"/>
          <p14:tracePt t="159769" x="7397750" y="4892675"/>
          <p14:tracePt t="159785" x="7397750" y="4879975"/>
          <p14:tracePt t="160258" x="7410450" y="4879975"/>
          <p14:tracePt t="160266" x="7423150" y="4879975"/>
          <p14:tracePt t="160274" x="7423150" y="4892675"/>
          <p14:tracePt t="160286" x="7423150" y="4930775"/>
          <p14:tracePt t="160303" x="7435850" y="4992688"/>
          <p14:tracePt t="160306" x="7448550" y="5018088"/>
          <p14:tracePt t="160318" x="7448550" y="5043488"/>
          <p14:tracePt t="160321" x="7448550" y="5068888"/>
          <p14:tracePt t="160336" x="7448550" y="5092700"/>
          <p14:tracePt t="160338" x="7448550" y="5118100"/>
          <p14:tracePt t="160353" x="7448550" y="5143500"/>
          <p14:tracePt t="160370" x="7448550" y="5168900"/>
          <p14:tracePt t="160386" x="7448550" y="5181600"/>
          <p14:tracePt t="160402" x="7448550" y="5194300"/>
          <p14:tracePt t="167818" x="7448550" y="5205413"/>
          <p14:tracePt t="167834" x="7448550" y="5218113"/>
          <p14:tracePt t="167842" x="7448550" y="5230813"/>
          <p14:tracePt t="167857" x="7448550" y="5243513"/>
          <p14:tracePt t="167872" x="7448550" y="5256213"/>
          <p14:tracePt t="167874" x="7448550" y="5268913"/>
          <p14:tracePt t="167889" x="7448550" y="5281613"/>
          <p14:tracePt t="167905" x="7448550" y="5294313"/>
          <p14:tracePt t="167922" x="7448550" y="5318125"/>
          <p14:tracePt t="170578" x="7459663" y="5318125"/>
          <p14:tracePt t="170586" x="7472363" y="5318125"/>
          <p14:tracePt t="170610" x="7472363" y="5305425"/>
          <p14:tracePt t="171274" x="7472363" y="5318125"/>
          <p14:tracePt t="171281" x="7472363" y="5330825"/>
          <p14:tracePt t="171290" x="7459663" y="5343525"/>
          <p14:tracePt t="171297" x="7459663" y="5356225"/>
          <p14:tracePt t="171314" x="7448550" y="5381625"/>
          <p14:tracePt t="171331" x="7435850" y="5407025"/>
          <p14:tracePt t="171347" x="7423150" y="5443538"/>
          <p14:tracePt t="171365" x="7410450" y="5481638"/>
          <p14:tracePt t="171382" x="7397750" y="5507038"/>
          <p14:tracePt t="171398" x="7385050" y="5543550"/>
          <p14:tracePt t="171402" x="7385050" y="5568950"/>
          <p14:tracePt t="171415" x="7372350" y="5594350"/>
          <p14:tracePt t="171417" x="7359650" y="5619750"/>
          <p14:tracePt t="171432" x="7359650" y="5630863"/>
          <p14:tracePt t="171434" x="7348538" y="5656263"/>
          <p14:tracePt t="171449" x="7335838" y="5694363"/>
          <p14:tracePt t="171465" x="7335838" y="5707063"/>
          <p14:tracePt t="171482" x="7310438" y="5719763"/>
          <p14:tracePt t="171514" x="7310438" y="5732463"/>
          <p14:tracePt t="171521" x="7310438" y="5743575"/>
          <p14:tracePt t="171546" x="7297738" y="5743575"/>
          <p14:tracePt t="171562" x="7297738" y="5756275"/>
          <p14:tracePt t="171594" x="7285038" y="5768975"/>
          <p14:tracePt t="171626" x="7285038" y="5781675"/>
          <p14:tracePt t="171634" x="7272338" y="5794375"/>
          <p14:tracePt t="171658" x="7259638" y="5807075"/>
          <p14:tracePt t="171682" x="7246938" y="5819775"/>
          <p14:tracePt t="171698" x="7246938" y="5832475"/>
          <p14:tracePt t="171706" x="7246938" y="5843588"/>
          <p14:tracePt t="171722" x="7235825" y="5843588"/>
          <p14:tracePt t="171732" x="7235825" y="5856288"/>
          <p14:tracePt t="171749" x="7235825" y="5868988"/>
          <p14:tracePt t="171766" x="7210425" y="5881688"/>
          <p14:tracePt t="171786" x="7197725" y="5894388"/>
          <p14:tracePt t="171809" x="7197725" y="5907088"/>
          <p14:tracePt t="171826" x="7185025" y="5907088"/>
          <p14:tracePt t="171834" x="7185025" y="5919788"/>
          <p14:tracePt t="171850" x="7172325" y="5919788"/>
          <p14:tracePt t="171866" x="7159625" y="5932488"/>
          <p14:tracePt t="171883" x="7146925" y="5932488"/>
          <p14:tracePt t="171899" x="7134225" y="5956300"/>
          <p14:tracePt t="171916" x="7123113" y="5969000"/>
          <p14:tracePt t="171933" x="7110413" y="5969000"/>
          <p14:tracePt t="171950" x="7072313" y="5981700"/>
          <p14:tracePt t="171967" x="7046913" y="6007100"/>
          <p14:tracePt t="171969" x="7034213" y="6019800"/>
          <p14:tracePt t="171983" x="7021513" y="6019800"/>
          <p14:tracePt t="171985" x="6985000" y="6032500"/>
          <p14:tracePt t="172000" x="6985000" y="6045200"/>
          <p14:tracePt t="172002" x="6972300" y="6045200"/>
          <p14:tracePt t="172017" x="6959600" y="6045200"/>
          <p14:tracePt t="172034" x="6946900" y="6056313"/>
          <p14:tracePt t="172050" x="6934200" y="6056313"/>
          <p14:tracePt t="172066" x="6921500" y="6056313"/>
          <p14:tracePt t="172083" x="6897688" y="6069013"/>
          <p14:tracePt t="172099" x="6884988" y="6069013"/>
          <p14:tracePt t="172117" x="6872288" y="6069013"/>
          <p14:tracePt t="172133" x="6859588" y="6069013"/>
          <p14:tracePt t="172434" x="6846888" y="6069013"/>
          <p14:tracePt t="172442" x="6834188" y="6081713"/>
          <p14:tracePt t="172450" x="6834188" y="6094413"/>
          <p14:tracePt t="172794" x="6821488" y="6094413"/>
          <p14:tracePt t="172810" x="6808788" y="6094413"/>
          <p14:tracePt t="172818" x="6808788" y="6107113"/>
          <p14:tracePt t="172825" x="6784975" y="6107113"/>
          <p14:tracePt t="172835" x="6772275" y="6132513"/>
          <p14:tracePt t="172851" x="6734175" y="6145213"/>
          <p14:tracePt t="172868" x="6708775" y="6157913"/>
          <p14:tracePt t="172885" x="6696075" y="6169025"/>
          <p14:tracePt t="172902" x="6684963" y="6181725"/>
          <p14:tracePt t="172986" x="6672263" y="6181725"/>
          <p14:tracePt t="173010" x="6659563" y="6194425"/>
          <p14:tracePt t="173026" x="6646863" y="6194425"/>
          <p14:tracePt t="173041" x="6634163" y="6194425"/>
          <p14:tracePt t="173050" x="6621463" y="6194425"/>
          <p14:tracePt t="173066" x="6608763" y="6194425"/>
          <p14:tracePt t="173074" x="6608763" y="6207125"/>
          <p14:tracePt t="173086" x="6584950" y="6207125"/>
          <p14:tracePt t="173090" x="6572250" y="6207125"/>
          <p14:tracePt t="173103" x="6559550" y="6207125"/>
          <p14:tracePt t="173105" x="6534150" y="6219825"/>
          <p14:tracePt t="173120" x="6521450" y="6232525"/>
          <p14:tracePt t="173137" x="6508750" y="6232525"/>
          <p14:tracePt t="173139" x="6496050" y="6232525"/>
          <p14:tracePt t="173618" x="6508750" y="6232525"/>
          <p14:tracePt t="173626" x="6521450" y="6232525"/>
          <p14:tracePt t="173637" x="6546850" y="6232525"/>
          <p14:tracePt t="173654" x="6572250" y="6232525"/>
          <p14:tracePt t="173671" x="6596063" y="6232525"/>
          <p14:tracePt t="173673" x="6608763" y="6232525"/>
          <p14:tracePt t="173689" x="6621463" y="6232525"/>
          <p14:tracePt t="173705" x="6646863" y="6232525"/>
          <p14:tracePt t="173721" x="6659563" y="6245225"/>
          <p14:tracePt t="173738" x="6672263" y="6245225"/>
          <p14:tracePt t="173755" x="6696075" y="6245225"/>
          <p14:tracePt t="173771" x="6708775" y="6245225"/>
          <p14:tracePt t="173787" x="6721475" y="6257925"/>
          <p14:tracePt t="173804" x="6746875" y="6257925"/>
          <p14:tracePt t="173821" x="6759575" y="6269038"/>
          <p14:tracePt t="173838" x="6784975" y="6281738"/>
          <p14:tracePt t="173854" x="6808788" y="6294438"/>
          <p14:tracePt t="173857" x="6821488" y="6307138"/>
          <p14:tracePt t="173874" x="6834188" y="6307138"/>
          <p14:tracePt t="173898" x="6846888" y="6307138"/>
          <p14:tracePt t="173905" x="6846888" y="6319838"/>
          <p14:tracePt t="175442" x="6846888" y="6332538"/>
          <p14:tracePt t="175450" x="6859588" y="6332538"/>
          <p14:tracePt t="175458" x="6859588" y="6345238"/>
          <p14:tracePt t="175546" x="6872288" y="6345238"/>
          <p14:tracePt t="175570" x="6884988" y="6345238"/>
          <p14:tracePt t="175578" x="6897688" y="6345238"/>
          <p14:tracePt t="175593" x="6921500" y="6307138"/>
          <p14:tracePt t="175609" x="6972300" y="6245225"/>
          <p14:tracePt t="175626" x="7021513" y="6169025"/>
          <p14:tracePt t="175643" x="7059613" y="6032500"/>
          <p14:tracePt t="175659" x="7097713" y="5907088"/>
          <p14:tracePt t="175675" x="7123113" y="5807075"/>
          <p14:tracePt t="175692" x="7134225" y="5719763"/>
          <p14:tracePt t="175709" x="7146925" y="5619750"/>
          <p14:tracePt t="175726" x="7159625" y="5543550"/>
          <p14:tracePt t="175729" x="7159625" y="5507038"/>
          <p14:tracePt t="175742" x="7172325" y="5456238"/>
          <p14:tracePt t="175745" x="7185025" y="5407025"/>
          <p14:tracePt t="175760" x="7185025" y="5368925"/>
          <p14:tracePt t="175762" x="7197725" y="5318125"/>
          <p14:tracePt t="175777" x="7210425" y="5218113"/>
          <p14:tracePt t="175792" x="7223125" y="5181600"/>
          <p14:tracePt t="175793" x="7223125" y="5143500"/>
          <p14:tracePt t="175808" x="7223125" y="5068888"/>
          <p14:tracePt t="175825" x="7235825" y="4992688"/>
          <p14:tracePt t="175841" x="7246938" y="4930775"/>
          <p14:tracePt t="175858" x="7246938" y="4868863"/>
          <p14:tracePt t="175875" x="7246938" y="4805363"/>
          <p14:tracePt t="175892" x="7246938" y="4743450"/>
          <p14:tracePt t="175908" x="7246938" y="4692650"/>
          <p14:tracePt t="175927" x="7246938" y="4656138"/>
          <p14:tracePt t="175929" x="7246938" y="4618038"/>
          <p14:tracePt t="175944" x="7246938" y="4592638"/>
          <p14:tracePt t="175946" x="7246938" y="4567238"/>
          <p14:tracePt t="175961" x="7272338" y="4518025"/>
          <p14:tracePt t="175977" x="7323138" y="4454525"/>
          <p14:tracePt t="175994" x="7372350" y="4405313"/>
          <p14:tracePt t="176010" x="7459663" y="4330700"/>
          <p14:tracePt t="176026" x="7548563" y="4254500"/>
          <p14:tracePt t="176043" x="7685088" y="4179888"/>
          <p14:tracePt t="176060" x="7861300" y="4079875"/>
          <p14:tracePt t="176076" x="8061325" y="4017963"/>
          <p14:tracePt t="176094" x="8261350" y="3967163"/>
          <p14:tracePt t="176110" x="8461375" y="3916363"/>
          <p14:tracePt t="176113" x="8524875" y="3905250"/>
          <p14:tracePt t="176127" x="8599488" y="3892550"/>
          <p14:tracePt t="176130" x="8650288" y="3879850"/>
          <p14:tracePt t="176144" x="8686800" y="3879850"/>
          <p14:tracePt t="176146" x="8737600" y="3879850"/>
          <p14:tracePt t="176161" x="8837613" y="3879850"/>
          <p14:tracePt t="176177" x="8950325" y="3879850"/>
          <p14:tracePt t="176194" x="9050338" y="3879850"/>
          <p14:tracePt t="176211" x="9137650" y="3879850"/>
          <p14:tracePt t="176227" x="9188450" y="3879850"/>
          <p14:tracePt t="176243" x="9237663" y="3879850"/>
          <p14:tracePt t="176260" x="9263063" y="3879850"/>
          <p14:tracePt t="176278" x="9275763" y="3879850"/>
          <p14:tracePt t="176298" x="9288463" y="3879850"/>
          <p14:tracePt t="176730" x="9275763" y="3879850"/>
          <p14:tracePt t="176738" x="9263063" y="3879850"/>
          <p14:tracePt t="176745" x="9237663" y="3879850"/>
          <p14:tracePt t="176762" x="9163050" y="3867150"/>
          <p14:tracePt t="176779" x="9112250" y="3854450"/>
          <p14:tracePt t="176795" x="9063038" y="3829050"/>
          <p14:tracePt t="176812" x="8975725" y="3803650"/>
          <p14:tracePt t="176829" x="8886825" y="3792538"/>
          <p14:tracePt t="176845" x="8824913" y="3779838"/>
          <p14:tracePt t="176862" x="8799513" y="3779838"/>
          <p14:tracePt t="176879" x="8786813" y="3779838"/>
          <p14:tracePt t="177138" x="8786813" y="3792538"/>
          <p14:tracePt t="177145" x="8786813" y="3841750"/>
          <p14:tracePt t="177154" x="8786813" y="3879850"/>
          <p14:tracePt t="177163" x="8786813" y="3905250"/>
          <p14:tracePt t="177179" x="8812213" y="3954463"/>
          <p14:tracePt t="177196" x="8812213" y="3992563"/>
          <p14:tracePt t="177214" x="8824913" y="4017963"/>
          <p14:tracePt t="177230" x="8824913" y="4041775"/>
          <p14:tracePt t="177402" x="8824913" y="4029075"/>
          <p14:tracePt t="177410" x="8812213" y="3979863"/>
          <p14:tracePt t="177418" x="8786813" y="3954463"/>
          <p14:tracePt t="177430" x="8774113" y="3941763"/>
          <p14:tracePt t="177434" x="8763000" y="3916363"/>
          <p14:tracePt t="177450" x="8750300" y="3916363"/>
          <p14:tracePt t="177464" x="8750300" y="3905250"/>
          <p14:tracePt t="177481" x="8750300" y="3892550"/>
          <p14:tracePt t="177498" x="8750300" y="3879850"/>
          <p14:tracePt t="177514" x="8750300" y="3854450"/>
          <p14:tracePt t="177531" x="8750300" y="3829050"/>
          <p14:tracePt t="177547" x="8799513" y="3829050"/>
          <p14:tracePt t="177564" x="8824913" y="3829050"/>
          <p14:tracePt t="177581" x="8863013" y="3829050"/>
          <p14:tracePt t="177598" x="8886825" y="3829050"/>
          <p14:tracePt t="177614" x="8950325" y="3829050"/>
          <p14:tracePt t="177617" x="8975725" y="3841750"/>
          <p14:tracePt t="177631" x="8999538" y="3867150"/>
          <p14:tracePt t="177634" x="9037638" y="3916363"/>
          <p14:tracePt t="177648" x="9063038" y="3954463"/>
          <p14:tracePt t="177650" x="9088438" y="4005263"/>
          <p14:tracePt t="177665" x="9112250" y="4054475"/>
          <p14:tracePt t="177681" x="9137650" y="4117975"/>
          <p14:tracePt t="177698" x="9137650" y="4141788"/>
          <p14:tracePt t="177714" x="9150350" y="4141788"/>
          <p14:tracePt t="177873" x="9137650" y="4141788"/>
          <p14:tracePt t="177881" x="9124950" y="4141788"/>
          <p14:tracePt t="177889" x="9112250" y="4141788"/>
          <p14:tracePt t="177905" x="9099550" y="4141788"/>
          <p14:tracePt t="177915" x="9075738" y="4141788"/>
          <p14:tracePt t="177931" x="9037638" y="4117975"/>
          <p14:tracePt t="177948" x="8975725" y="4105275"/>
          <p14:tracePt t="177965" x="8899525" y="4067175"/>
          <p14:tracePt t="177982" x="8837613" y="4054475"/>
          <p14:tracePt t="177985" x="8812213" y="4041775"/>
          <p14:tracePt t="177999" x="8786813" y="4041775"/>
          <p14:tracePt t="178001" x="8763000" y="4041775"/>
          <p14:tracePt t="178013" x="8750300" y="4029075"/>
          <p14:tracePt t="178030" x="8712200" y="4029075"/>
          <p14:tracePt t="178047" x="8674100" y="4029075"/>
          <p14:tracePt t="178048" x="8637588" y="4029075"/>
          <p14:tracePt t="178064" x="8624888" y="4029075"/>
          <p14:tracePt t="178080" x="8599488" y="4029075"/>
          <p14:tracePt t="178097" x="8574088" y="4029075"/>
          <p14:tracePt t="178114" x="8561388" y="4029075"/>
          <p14:tracePt t="178130" x="8537575" y="4029075"/>
          <p14:tracePt t="178147" x="8486775" y="4041775"/>
          <p14:tracePt t="178166" x="8435975" y="4054475"/>
          <p14:tracePt t="178172" x="8424863" y="4067175"/>
          <p14:tracePt t="178182" x="8412163" y="4067175"/>
          <p14:tracePt t="178186" x="8399463" y="4067175"/>
          <p14:tracePt t="178200" x="8386763" y="4079875"/>
          <p14:tracePt t="178217" x="8361363" y="4079875"/>
          <p14:tracePt t="178233" x="8348663" y="4092575"/>
          <p14:tracePt t="178249" x="8335963" y="4105275"/>
          <p14:tracePt t="178266" x="8324850" y="4105275"/>
          <p14:tracePt t="178282" x="8324850" y="4117975"/>
          <p14:tracePt t="178299" x="8324850" y="4129088"/>
          <p14:tracePt t="178316" x="8299450" y="4141788"/>
          <p14:tracePt t="178333" x="8299450" y="4154488"/>
          <p14:tracePt t="178349" x="8299450" y="4179888"/>
          <p14:tracePt t="178366" x="8286750" y="4179888"/>
          <p14:tracePt t="178369" x="8286750" y="4192588"/>
          <p14:tracePt t="178394" x="8274050" y="4192588"/>
          <p14:tracePt t="178402" x="8274050" y="4205288"/>
          <p14:tracePt t="178416" x="8274050" y="4217988"/>
          <p14:tracePt t="178433" x="8274050" y="4230688"/>
          <p14:tracePt t="178530" x="8274050" y="4241800"/>
          <p14:tracePt t="178546" x="8274050" y="4254500"/>
          <p14:tracePt t="178554" x="8261350" y="4267200"/>
          <p14:tracePt t="178569" x="8261350" y="4279900"/>
          <p14:tracePt t="178584" x="8261350" y="4292600"/>
          <p14:tracePt t="178586" x="8248650" y="4292600"/>
          <p14:tracePt t="178601" x="8248650" y="4318000"/>
          <p14:tracePt t="178617" x="8248650" y="4330700"/>
          <p14:tracePt t="178634" x="8248650" y="4341813"/>
          <p14:tracePt t="178650" x="8248650" y="4367213"/>
          <p14:tracePt t="178667" x="8248650" y="4379913"/>
          <p14:tracePt t="178683" x="8248650" y="4392613"/>
          <p14:tracePt t="178700" x="8248650" y="4405313"/>
          <p14:tracePt t="178717" x="8248650" y="4443413"/>
          <p14:tracePt t="178734" x="8286750" y="4479925"/>
          <p14:tracePt t="178750" x="8335963" y="4505325"/>
          <p14:tracePt t="178753" x="8348663" y="4505325"/>
          <p14:tracePt t="178768" x="8361363" y="4530725"/>
          <p14:tracePt t="178770" x="8374063" y="4530725"/>
          <p14:tracePt t="178785" x="8386763" y="4530725"/>
          <p14:tracePt t="178801" x="8399463" y="4530725"/>
          <p14:tracePt t="178818" x="8424863" y="4554538"/>
          <p14:tracePt t="178834" x="8461375" y="4554538"/>
          <p14:tracePt t="178851" x="8499475" y="4554538"/>
          <p14:tracePt t="178867" x="8524875" y="4554538"/>
          <p14:tracePt t="178884" x="8561388" y="4554538"/>
          <p14:tracePt t="178901" x="8574088" y="4554538"/>
          <p14:tracePt t="178918" x="8599488" y="4554538"/>
          <p14:tracePt t="178934" x="8612188" y="4530725"/>
          <p14:tracePt t="178951" x="8612188" y="4518025"/>
          <p14:tracePt t="178954" x="8624888" y="4518025"/>
          <p14:tracePt t="178968" x="8624888" y="4505325"/>
          <p14:tracePt t="179066" x="8624888" y="4492625"/>
          <p14:tracePt t="179082" x="8599488" y="4479925"/>
          <p14:tracePt t="179090" x="8574088" y="4479925"/>
          <p14:tracePt t="179102" x="8561388" y="4467225"/>
          <p14:tracePt t="179118" x="8512175" y="4454525"/>
          <p14:tracePt t="179133" x="8474075" y="4430713"/>
          <p14:tracePt t="179150" x="8424863" y="4418013"/>
          <p14:tracePt t="179167" x="8386763" y="4418013"/>
          <p14:tracePt t="179168" x="8361363" y="4418013"/>
          <p14:tracePt t="179184" x="8348663" y="4418013"/>
          <p14:tracePt t="179185" x="8324850" y="4418013"/>
          <p14:tracePt t="179201" x="8286750" y="4418013"/>
          <p14:tracePt t="179217" x="8248650" y="4418013"/>
          <p14:tracePt t="179234" x="8223250" y="4418013"/>
          <p14:tracePt t="179256" x="8212138" y="4430713"/>
          <p14:tracePt t="179273" x="8199438" y="4443413"/>
          <p14:tracePt t="179297" x="8199438" y="4454525"/>
          <p14:tracePt t="179305" x="8186738" y="4454525"/>
          <p14:tracePt t="179329" x="8186738" y="4467225"/>
          <p14:tracePt t="179354" x="8199438" y="4467225"/>
          <p14:tracePt t="179362" x="8223250" y="4479925"/>
          <p14:tracePt t="179369" x="8248650" y="4479925"/>
          <p14:tracePt t="179386" x="8312150" y="4479925"/>
          <p14:tracePt t="179403" x="8399463" y="4479925"/>
          <p14:tracePt t="179419" x="8512175" y="4405313"/>
          <p14:tracePt t="179435" x="8561388" y="4318000"/>
          <p14:tracePt t="179452" x="8599488" y="4192588"/>
          <p14:tracePt t="179469" x="8599488" y="4041775"/>
          <p14:tracePt t="179486" x="8599488" y="3841750"/>
          <p14:tracePt t="179489" x="8548688" y="3716338"/>
          <p14:tracePt t="179503" x="8499475" y="3590925"/>
          <p14:tracePt t="179506" x="8424863" y="3467100"/>
          <p14:tracePt t="179520" x="8348663" y="3328988"/>
          <p14:tracePt t="179522" x="8261350" y="3203575"/>
          <p14:tracePt t="179536" x="8174038" y="3078163"/>
          <p14:tracePt t="179538" x="8099425" y="2978150"/>
          <p14:tracePt t="179553" x="7948613" y="2828925"/>
          <p14:tracePt t="179570" x="7848600" y="2752725"/>
          <p14:tracePt t="179586" x="7823200" y="2740025"/>
          <p14:tracePt t="179603" x="7810500" y="2728913"/>
          <p14:tracePt t="179619" x="7797800" y="2728913"/>
          <p14:tracePt t="179714" x="7785100" y="2728913"/>
          <p14:tracePt t="179754" x="7785100" y="2740025"/>
          <p14:tracePt t="179762" x="7785100" y="2752725"/>
          <p14:tracePt t="179770" x="7797800" y="2790825"/>
          <p14:tracePt t="179787" x="7835900" y="2828925"/>
          <p14:tracePt t="179803" x="7935913" y="2890838"/>
          <p14:tracePt t="179819" x="8048625" y="2965450"/>
          <p14:tracePt t="179836" x="8148638" y="3041650"/>
          <p14:tracePt t="179853" x="8235950" y="3065463"/>
          <p14:tracePt t="179870" x="8286750" y="3090863"/>
          <p14:tracePt t="179873" x="8312150" y="3103563"/>
          <p14:tracePt t="179887" x="8324850" y="3103563"/>
          <p14:tracePt t="179890" x="8324850" y="3116263"/>
          <p14:tracePt t="179904" x="8335963" y="3116263"/>
          <p14:tracePt t="179906" x="8348663" y="3116263"/>
          <p14:tracePt t="180114" x="8348663" y="3128963"/>
          <p14:tracePt t="180121" x="8348663" y="3141663"/>
          <p14:tracePt t="180130" x="8348663" y="3165475"/>
          <p14:tracePt t="180137" x="8348663" y="3203575"/>
          <p14:tracePt t="180154" x="8348663" y="3290888"/>
          <p14:tracePt t="180171" x="8399463" y="3490913"/>
          <p14:tracePt t="180187" x="8461375" y="3692525"/>
          <p14:tracePt t="180204" x="8524875" y="3905250"/>
          <p14:tracePt t="180221" x="8612188" y="4067175"/>
          <p14:tracePt t="180238" x="8661400" y="4179888"/>
          <p14:tracePt t="180255" x="8686800" y="4279900"/>
          <p14:tracePt t="180257" x="8699500" y="4305300"/>
          <p14:tracePt t="180272" x="8712200" y="4318000"/>
          <p14:tracePt t="180274" x="8724900" y="4341813"/>
          <p14:tracePt t="180289" x="8737600" y="4354513"/>
          <p14:tracePt t="180291" x="8737600" y="4367213"/>
          <p14:tracePt t="180305" x="8737600" y="4379913"/>
          <p14:tracePt t="180322" x="8750300" y="4379913"/>
          <p14:tracePt t="180602" x="8763000" y="4392613"/>
          <p14:tracePt t="180610" x="8774113" y="4392613"/>
          <p14:tracePt t="180622" x="8774113" y="4405313"/>
          <p14:tracePt t="180625" x="8786813" y="4418013"/>
          <p14:tracePt t="180639" x="8812213" y="4430713"/>
          <p14:tracePt t="180641" x="8824913" y="4454525"/>
          <p14:tracePt t="180656" x="8837613" y="4454525"/>
          <p14:tracePt t="180658" x="8837613" y="4467225"/>
          <p14:tracePt t="180673" x="8863013" y="4479925"/>
          <p14:tracePt t="180689" x="8886825" y="4492625"/>
          <p14:tracePt t="180706" x="8899525" y="4505325"/>
          <p14:tracePt t="180722" x="8912225" y="4518025"/>
          <p14:tracePt t="180739" x="8912225" y="4530725"/>
          <p14:tracePt t="180756" x="8924925" y="4543425"/>
          <p14:tracePt t="180773" x="8924925" y="4554538"/>
          <p14:tracePt t="180789" x="8937625" y="4567238"/>
          <p14:tracePt t="181130" x="8912225" y="4567238"/>
          <p14:tracePt t="181138" x="8874125" y="4567238"/>
          <p14:tracePt t="181145" x="8850313" y="4567238"/>
          <p14:tracePt t="181157" x="8824913" y="4567238"/>
          <p14:tracePt t="181174" x="8763000" y="4554538"/>
          <p14:tracePt t="181190" x="8724900" y="4543425"/>
          <p14:tracePt t="181305" x="8724900" y="4530725"/>
          <p14:tracePt t="181314" x="8712200" y="4530725"/>
          <p14:tracePt t="181345" x="8699500" y="4530725"/>
          <p14:tracePt t="181354" x="8686800" y="4530725"/>
          <p14:tracePt t="181378" x="8674100" y="4518025"/>
          <p14:tracePt t="181394" x="8650288" y="4518025"/>
          <p14:tracePt t="181410" x="8637588" y="4518025"/>
          <p14:tracePt t="181418" x="8637588" y="4505325"/>
          <p14:tracePt t="181425" x="8624888" y="4505325"/>
          <p14:tracePt t="181440" x="8612188" y="4505325"/>
          <p14:tracePt t="181457" x="8586788" y="4505325"/>
          <p14:tracePt t="181481" x="8574088" y="4505325"/>
          <p14:tracePt t="181490" x="8574088" y="4492625"/>
          <p14:tracePt t="181513" x="8561388" y="4492625"/>
          <p14:tracePt t="181714" x="8574088" y="4492625"/>
          <p14:tracePt t="181722" x="8612188" y="4492625"/>
          <p14:tracePt t="181730" x="8650288" y="4505325"/>
          <p14:tracePt t="181742" x="8674100" y="4518025"/>
          <p14:tracePt t="181745" x="8712200" y="4530725"/>
          <p14:tracePt t="181758" x="8763000" y="4543425"/>
          <p14:tracePt t="181761" x="8786813" y="4554538"/>
          <p14:tracePt t="181776" x="8799513" y="4554538"/>
          <p14:tracePt t="181778" x="8824913" y="4567238"/>
          <p14:tracePt t="181793" x="8850313" y="4579938"/>
          <p14:tracePt t="181809" x="8886825" y="4579938"/>
          <p14:tracePt t="181825" x="8899525" y="4579938"/>
          <p14:tracePt t="182018" x="8912225" y="4579938"/>
          <p14:tracePt t="182025" x="8924925" y="4579938"/>
          <p14:tracePt t="182049" x="8937625" y="4579938"/>
          <p14:tracePt t="182074" x="8950325" y="4579938"/>
          <p14:tracePt t="182098" x="8975725" y="4579938"/>
          <p14:tracePt t="182114" x="8986838" y="4579938"/>
          <p14:tracePt t="182122" x="8999538" y="4579938"/>
          <p14:tracePt t="182130" x="9012238" y="4579938"/>
          <p14:tracePt t="182146" x="9024938" y="4579938"/>
          <p14:tracePt t="182161" x="9037638" y="4579938"/>
          <p14:tracePt t="182177" x="9050338" y="4579938"/>
          <p14:tracePt t="182610" x="9063038" y="4579938"/>
          <p14:tracePt t="182633" x="9075738" y="4579938"/>
          <p14:tracePt t="182666" x="9088438" y="4579938"/>
          <p14:tracePt t="182674" x="9099550" y="4579938"/>
          <p14:tracePt t="182682" x="9112250" y="4579938"/>
          <p14:tracePt t="182697" x="9124950" y="4579938"/>
          <p14:tracePt t="182713" x="9150350" y="4579938"/>
          <p14:tracePt t="182737" x="9163050" y="4579938"/>
          <p14:tracePt t="182761" x="9175750" y="4579938"/>
          <p14:tracePt t="182793" x="9188450" y="4579938"/>
          <p14:tracePt t="182802" x="9199563" y="4579938"/>
          <p14:tracePt t="184265" x="9199563" y="4592638"/>
          <p14:tracePt t="184280" x="9199563" y="4605338"/>
          <p14:tracePt t="184296" x="9199563" y="4630738"/>
          <p14:tracePt t="184314" x="9199563" y="4643438"/>
          <p14:tracePt t="184321" x="9199563" y="4656138"/>
          <p14:tracePt t="184330" x="9199563" y="4667250"/>
          <p14:tracePt t="184347" x="9199563" y="4705350"/>
          <p14:tracePt t="184364" x="9199563" y="4730750"/>
          <p14:tracePt t="184380" x="9199563" y="4768850"/>
          <p14:tracePt t="184397" x="9199563" y="4792663"/>
          <p14:tracePt t="184414" x="9199563" y="4843463"/>
          <p14:tracePt t="184430" x="9188450" y="4879975"/>
          <p14:tracePt t="184432" x="9175750" y="4905375"/>
          <p14:tracePt t="184447" x="9163050" y="4918075"/>
          <p14:tracePt t="184448" x="9137650" y="4943475"/>
          <p14:tracePt t="184464" x="9112250" y="4992688"/>
          <p14:tracePt t="184481" x="9088438" y="5030788"/>
          <p14:tracePt t="184499" x="9063038" y="5056188"/>
          <p14:tracePt t="184521" x="9050338" y="5056188"/>
          <p14:tracePt t="184538" x="9050338" y="5068888"/>
          <p14:tracePt t="184554" x="9037638" y="5068888"/>
          <p14:tracePt t="184564" x="9024938" y="5068888"/>
          <p14:tracePt t="184581" x="9024938" y="5081588"/>
          <p14:tracePt t="184598" x="9012238" y="5081588"/>
          <p14:tracePt t="184615" x="8999538" y="5092700"/>
          <p14:tracePt t="184631" x="8986838" y="5105400"/>
          <p14:tracePt t="184633" x="8975725" y="5105400"/>
          <p14:tracePt t="184648" x="8963025" y="5105400"/>
          <p14:tracePt t="184665" x="8950325" y="5130800"/>
          <p14:tracePt t="184681" x="8924925" y="5130800"/>
          <p14:tracePt t="184698" x="8899525" y="5143500"/>
          <p14:tracePt t="184714" x="8886825" y="5143500"/>
          <p14:tracePt t="184731" x="8850313" y="5156200"/>
          <p14:tracePt t="184748" x="8812213" y="5156200"/>
          <p14:tracePt t="184765" x="8786813" y="5181600"/>
          <p14:tracePt t="184782" x="8750300" y="5181600"/>
          <p14:tracePt t="184798" x="8737600" y="5181600"/>
          <p14:tracePt t="184800" x="8724900" y="5181600"/>
          <p14:tracePt t="184815" x="8712200" y="5181600"/>
          <p14:tracePt t="184832" x="8699500" y="5181600"/>
          <p14:tracePt t="184857" x="8686800" y="5181600"/>
          <p14:tracePt t="185818" x="8674100" y="5194300"/>
          <p14:tracePt t="185826" x="8661400" y="5230813"/>
          <p14:tracePt t="185835" x="8650288" y="5305425"/>
          <p14:tracePt t="185852" x="8612188" y="5418138"/>
          <p14:tracePt t="185869" x="8574088" y="5507038"/>
          <p14:tracePt t="185886" x="8537575" y="5543550"/>
          <p14:tracePt t="185901" x="8524875" y="5556250"/>
          <p14:tracePt t="185918" x="8524875" y="5568950"/>
          <p14:tracePt t="185936" x="8524875" y="5581650"/>
          <p14:tracePt t="186274" x="8548688" y="5568950"/>
          <p14:tracePt t="186282" x="8586788" y="5556250"/>
          <p14:tracePt t="186289" x="8624888" y="5530850"/>
          <p14:tracePt t="186304" x="8661400" y="5518150"/>
          <p14:tracePt t="186306" x="8686800" y="5507038"/>
          <p14:tracePt t="186321" x="8763000" y="5456238"/>
          <p14:tracePt t="186337" x="8850313" y="5407025"/>
          <p14:tracePt t="186353" x="8950325" y="5381625"/>
          <p14:tracePt t="186370" x="8999538" y="5343525"/>
          <p14:tracePt t="186386" x="9050338" y="5318125"/>
          <p14:tracePt t="186403" x="9088438" y="5305425"/>
          <p14:tracePt t="186420" x="9124950" y="5294313"/>
          <p14:tracePt t="186437" x="9150350" y="5281613"/>
          <p14:tracePt t="186453" x="9163050" y="5281613"/>
          <p14:tracePt t="186626" x="9137650" y="5268913"/>
          <p14:tracePt t="186634" x="9088438" y="5256213"/>
          <p14:tracePt t="186642" x="9037638" y="5256213"/>
          <p14:tracePt t="186654" x="8999538" y="5230813"/>
          <p14:tracePt t="186656" x="8937625" y="5205413"/>
          <p14:tracePt t="186672" x="8863013" y="5168900"/>
          <p14:tracePt t="186674" x="8786813" y="5130800"/>
          <p14:tracePt t="186689" x="8624888" y="5056188"/>
          <p14:tracePt t="186705" x="8512175" y="5018088"/>
          <p14:tracePt t="186722" x="8448675" y="4968875"/>
          <p14:tracePt t="186738" x="8412163" y="4956175"/>
          <p14:tracePt t="186755" x="8386763" y="4943475"/>
          <p14:tracePt t="186777" x="8374063" y="4943475"/>
          <p14:tracePt t="187114" x="8386763" y="4930775"/>
          <p14:tracePt t="187122" x="8399463" y="4930775"/>
          <p14:tracePt t="187129" x="8424863" y="4930775"/>
          <p14:tracePt t="187138" x="8448675" y="4918075"/>
          <p14:tracePt t="187155" x="8499475" y="4918075"/>
          <p14:tracePt t="187173" x="8537575" y="4918075"/>
          <p14:tracePt t="187189" x="8612188" y="4918075"/>
          <p14:tracePt t="187206" x="8674100" y="4918075"/>
          <p14:tracePt t="187223" x="8737600" y="4918075"/>
          <p14:tracePt t="187226" x="8774113" y="4918075"/>
          <p14:tracePt t="187240" x="8812213" y="4918075"/>
          <p14:tracePt t="187242" x="8850313" y="4918075"/>
          <p14:tracePt t="187256" x="8874125" y="4918075"/>
          <p14:tracePt t="187258" x="8886825" y="4918075"/>
          <p14:tracePt t="187273" x="8950325" y="4918075"/>
          <p14:tracePt t="187290" x="8999538" y="4918075"/>
          <p14:tracePt t="187306" x="9063038" y="4918075"/>
          <p14:tracePt t="187324" x="9124950" y="4918075"/>
          <p14:tracePt t="187339" x="9175750" y="4918075"/>
          <p14:tracePt t="187356" x="9237663" y="4918075"/>
          <p14:tracePt t="187373" x="9250363" y="4918075"/>
          <p14:tracePt t="187538" x="9250363" y="4930775"/>
          <p14:tracePt t="187545" x="9224963" y="4943475"/>
          <p14:tracePt t="187556" x="9199563" y="4968875"/>
          <p14:tracePt t="187573" x="9137650" y="5005388"/>
          <p14:tracePt t="187590" x="9063038" y="5056188"/>
          <p14:tracePt t="187593" x="8999538" y="5092700"/>
          <p14:tracePt t="187607" x="8937625" y="5130800"/>
          <p14:tracePt t="187610" x="8899525" y="5168900"/>
          <p14:tracePt t="187624" x="8863013" y="5194300"/>
          <p14:tracePt t="187626" x="8837613" y="5218113"/>
          <p14:tracePt t="187641" x="8799513" y="5256213"/>
          <p14:tracePt t="187657" x="8763000" y="5268913"/>
          <p14:tracePt t="187674" x="8724900" y="5294313"/>
          <p14:tracePt t="187691" x="8686800" y="5294313"/>
          <p14:tracePt t="187706" x="8674100" y="5305425"/>
          <p14:tracePt t="187723" x="8661400" y="5305425"/>
          <p14:tracePt t="187746" x="8650288" y="5318125"/>
          <p14:tracePt t="187757" x="8637588" y="5330825"/>
          <p14:tracePt t="187954" x="8650288" y="5330825"/>
          <p14:tracePt t="187961" x="8674100" y="5330825"/>
          <p14:tracePt t="187975" x="8686800" y="5330825"/>
          <p14:tracePt t="187977" x="8712200" y="5330825"/>
          <p14:tracePt t="187992" x="8737600" y="5330825"/>
          <p14:tracePt t="187994" x="8763000" y="5330825"/>
          <p14:tracePt t="188009" x="8812213" y="5330825"/>
          <p14:tracePt t="188025" x="8850313" y="5330825"/>
          <p14:tracePt t="188042" x="8863013" y="5330825"/>
          <p14:tracePt t="188058" x="8886825" y="5330825"/>
          <p14:tracePt t="188075" x="8899525" y="5330825"/>
          <p14:tracePt t="189010" x="8924925" y="5318125"/>
          <p14:tracePt t="189018" x="8963025" y="5268913"/>
          <p14:tracePt t="189027" x="9012238" y="5218113"/>
          <p14:tracePt t="189044" x="9099550" y="5118100"/>
          <p14:tracePt t="189061" x="9175750" y="5043488"/>
          <p14:tracePt t="189078" x="9237663" y="4992688"/>
          <p14:tracePt t="189094" x="9275763" y="4943475"/>
          <p14:tracePt t="189097" x="9288463" y="4930775"/>
          <p14:tracePt t="189111" x="9301163" y="4918075"/>
          <p14:tracePt t="189113" x="9301163" y="4905375"/>
          <p14:tracePt t="189129" x="9301163" y="4892675"/>
          <p14:tracePt t="189442" x="9312275" y="4892675"/>
          <p14:tracePt t="189466" x="9324975" y="4892675"/>
          <p14:tracePt t="189474" x="9337675" y="4892675"/>
          <p14:tracePt t="189513" x="9350375" y="4892675"/>
          <p14:tracePt t="189529" x="9363075" y="4892675"/>
          <p14:tracePt t="189665" x="9363075" y="4905375"/>
          <p14:tracePt t="189674" x="9363075" y="4918075"/>
          <p14:tracePt t="189690" x="9350375" y="4930775"/>
          <p14:tracePt t="189697" x="9337675" y="4956175"/>
          <p14:tracePt t="189713" x="9275763" y="4992688"/>
          <p14:tracePt t="189730" x="9212263" y="5068888"/>
          <p14:tracePt t="189746" x="9163050" y="5118100"/>
          <p14:tracePt t="189763" x="9063038" y="5194300"/>
          <p14:tracePt t="189779" x="9012238" y="5268913"/>
          <p14:tracePt t="189795" x="8937625" y="5318125"/>
          <p14:tracePt t="189813" x="8886825" y="5368925"/>
          <p14:tracePt t="189829" x="8850313" y="5394325"/>
          <p14:tracePt t="189846" x="8824913" y="5407025"/>
          <p14:tracePt t="189863" x="8812213" y="5418138"/>
          <p14:tracePt t="189865" x="8799513" y="5418138"/>
          <p14:tracePt t="189881" x="8799513" y="5430838"/>
          <p14:tracePt t="190146" x="8786813" y="5430838"/>
          <p14:tracePt t="190153" x="8774113" y="5430838"/>
          <p14:tracePt t="190164" x="8763000" y="5443538"/>
          <p14:tracePt t="190180" x="8712200" y="5481638"/>
          <p14:tracePt t="190198" x="8661400" y="5518150"/>
          <p14:tracePt t="190214" x="8599488" y="5594350"/>
          <p14:tracePt t="190217" x="8574088" y="5619750"/>
          <p14:tracePt t="190231" x="8537575" y="5643563"/>
          <p14:tracePt t="190233" x="8512175" y="5668963"/>
          <p14:tracePt t="190247" x="8486775" y="5694363"/>
          <p14:tracePt t="190265" x="8448675" y="5719763"/>
          <p14:tracePt t="190281" x="8435975" y="5732463"/>
          <p14:tracePt t="190297" x="8435975" y="5743575"/>
          <p14:tracePt t="190314" x="8424863" y="5743575"/>
          <p14:tracePt t="190331" x="8424863" y="5756275"/>
          <p14:tracePt t="190433" x="8412163" y="5756275"/>
          <p14:tracePt t="190554" x="8412163" y="5768975"/>
          <p14:tracePt t="190785" x="8412163" y="5781675"/>
          <p14:tracePt t="190794" x="8424863" y="5794375"/>
          <p14:tracePt t="190801" x="8435975" y="5794375"/>
          <p14:tracePt t="190816" x="8448675" y="5807075"/>
          <p14:tracePt t="190818" x="8474075" y="5807075"/>
          <p14:tracePt t="190833" x="8499475" y="5819775"/>
          <p14:tracePt t="190849" x="8537575" y="5819775"/>
          <p14:tracePt t="190865" x="8548688" y="5832475"/>
          <p14:tracePt t="190882" x="8561388" y="5843588"/>
          <p14:tracePt t="190898" x="8574088" y="5843588"/>
          <p14:tracePt t="190993" x="8586788" y="5843588"/>
          <p14:tracePt t="191010" x="8612188" y="5843588"/>
          <p14:tracePt t="191026" x="8624888" y="5843588"/>
          <p14:tracePt t="191033" x="8637588" y="5843588"/>
          <p14:tracePt t="191049" x="8661400" y="5843588"/>
          <p14:tracePt t="191066" x="8686800" y="5843588"/>
          <p14:tracePt t="191083" x="8699500" y="5843588"/>
          <p14:tracePt t="191099" x="8724900" y="5832475"/>
          <p14:tracePt t="191116" x="8750300" y="5832475"/>
          <p14:tracePt t="191133" x="8786813" y="5832475"/>
          <p14:tracePt t="191150" x="8812213" y="5832475"/>
          <p14:tracePt t="191166" x="8837613" y="5832475"/>
          <p14:tracePt t="191183" x="8863013" y="5832475"/>
          <p14:tracePt t="191185" x="8874125" y="5832475"/>
          <p14:tracePt t="191201" x="8899525" y="5832475"/>
          <p14:tracePt t="191217" x="8937625" y="5819775"/>
          <p14:tracePt t="191234" x="8963025" y="5819775"/>
          <p14:tracePt t="191250" x="8986838" y="5819775"/>
          <p14:tracePt t="191267" x="9012238" y="5807075"/>
          <p14:tracePt t="191283" x="9037638" y="5807075"/>
          <p14:tracePt t="191300" x="9063038" y="5807075"/>
          <p14:tracePt t="191316" x="9088438" y="5807075"/>
          <p14:tracePt t="191334" x="9124950" y="5807075"/>
          <p14:tracePt t="191350" x="9137650" y="5807075"/>
          <p14:tracePt t="191353" x="9150350" y="5807075"/>
          <p14:tracePt t="191367" x="9163050" y="5807075"/>
          <p14:tracePt t="191369" x="9188450" y="5807075"/>
          <p14:tracePt t="191384" x="9199563" y="5807075"/>
          <p14:tracePt t="191386" x="9212263" y="5807075"/>
          <p14:tracePt t="191401" x="9224963" y="5807075"/>
          <p14:tracePt t="191417" x="9250363" y="5807075"/>
          <p14:tracePt t="191434" x="9263063" y="5807075"/>
          <p14:tracePt t="191450" x="9275763" y="5807075"/>
          <p14:tracePt t="191482" x="9288463" y="5807075"/>
          <p14:tracePt t="191729" x="9301163" y="5807075"/>
          <p14:tracePt t="191737" x="9312275" y="5807075"/>
          <p14:tracePt t="191753" x="9324975" y="5807075"/>
          <p14:tracePt t="191768" x="9350375" y="5807075"/>
          <p14:tracePt t="191787" x="9363075" y="5807075"/>
          <p14:tracePt t="191802" x="9388475" y="5807075"/>
          <p14:tracePt t="191817" x="9401175" y="5807075"/>
          <p14:tracePt t="191850" x="9413875" y="5807075"/>
          <p14:tracePt t="191969" x="9413875" y="5794375"/>
          <p14:tracePt t="192002" x="9413875" y="5781675"/>
          <p14:tracePt t="192010" x="9413875" y="5768975"/>
          <p14:tracePt t="192050" x="9413875" y="5756275"/>
          <p14:tracePt t="192074" x="9413875" y="5743575"/>
          <p14:tracePt t="192122" x="9413875" y="5732463"/>
          <p14:tracePt t="192138" x="9413875" y="5719763"/>
          <p14:tracePt t="192177" x="9413875" y="5707063"/>
          <p14:tracePt t="192209" x="9413875" y="5694363"/>
          <p14:tracePt t="192242" x="9413875" y="5681663"/>
          <p14:tracePt t="192250" x="9413875" y="5668963"/>
          <p14:tracePt t="192290" x="9413875" y="5656263"/>
          <p14:tracePt t="192314" x="9413875" y="5643563"/>
          <p14:tracePt t="192338" x="9413875" y="5630863"/>
          <p14:tracePt t="192345" x="9413875" y="5619750"/>
          <p14:tracePt t="192378" x="9413875" y="5607050"/>
          <p14:tracePt t="192609" x="9413875" y="5594350"/>
          <p14:tracePt t="192698" x="9413875" y="5581650"/>
          <p14:tracePt t="192705" x="9413875" y="5568950"/>
          <p14:tracePt t="192721" x="9413875" y="5556250"/>
          <p14:tracePt t="192738" x="9413875" y="5518150"/>
          <p14:tracePt t="192754" x="9413875" y="5494338"/>
          <p14:tracePt t="192771" x="9413875" y="5456238"/>
          <p14:tracePt t="192787" x="9413875" y="5430838"/>
          <p14:tracePt t="192803" x="9413875" y="5418138"/>
          <p14:tracePt t="192820" x="9413875" y="5407025"/>
          <p14:tracePt t="196194" x="9413875" y="5430838"/>
          <p14:tracePt t="196201" x="9401175" y="5456238"/>
          <p14:tracePt t="196213" x="9388475" y="5494338"/>
          <p14:tracePt t="196229" x="9388475" y="5530850"/>
          <p14:tracePt t="196246" x="9388475" y="5556250"/>
          <p14:tracePt t="196249" x="9375775" y="5556250"/>
          <p14:tracePt t="196263" x="9375775" y="5568950"/>
          <p14:tracePt t="196265" x="9375775" y="5581650"/>
          <p14:tracePt t="196410" x="9363075" y="5581650"/>
          <p14:tracePt t="196417" x="9363075" y="5594350"/>
          <p14:tracePt t="196429" x="9350375" y="5594350"/>
          <p14:tracePt t="196447" x="9337675" y="5630863"/>
          <p14:tracePt t="196449" x="9324975" y="5643563"/>
          <p14:tracePt t="196464" x="9301163" y="5656263"/>
          <p14:tracePt t="196466" x="9288463" y="5668963"/>
          <p14:tracePt t="196481" x="9250363" y="5707063"/>
          <p14:tracePt t="196497" x="9212263" y="5732463"/>
          <p14:tracePt t="196513" x="9163050" y="5794375"/>
          <p14:tracePt t="196530" x="9124950" y="5843588"/>
          <p14:tracePt t="196547" x="9063038" y="5881688"/>
          <p14:tracePt t="196563" x="9012238" y="5945188"/>
          <p14:tracePt t="196580" x="8975725" y="5994400"/>
          <p14:tracePt t="196597" x="8937625" y="6032500"/>
          <p14:tracePt t="196614" x="8912225" y="6045200"/>
          <p14:tracePt t="196617" x="8899525" y="6056313"/>
          <p14:tracePt t="196642" x="8886825" y="6056313"/>
          <p14:tracePt t="196650" x="8886825" y="6069013"/>
          <p14:tracePt t="196674" x="8874125" y="6069013"/>
          <p14:tracePt t="196682" x="8863013" y="6069013"/>
          <p14:tracePt t="196697" x="8863013" y="6081713"/>
          <p14:tracePt t="196714" x="8850313" y="6081713"/>
          <p14:tracePt t="196730" x="8824913" y="6107113"/>
          <p14:tracePt t="196747" x="8774113" y="6132513"/>
          <p14:tracePt t="196764" x="8750300" y="6145213"/>
          <p14:tracePt t="196781" x="8712200" y="6157913"/>
          <p14:tracePt t="196798" x="8674100" y="6169025"/>
          <p14:tracePt t="196814" x="8637588" y="6181725"/>
          <p14:tracePt t="196817" x="8624888" y="6181725"/>
          <p14:tracePt t="196831" x="8612188" y="6181725"/>
          <p14:tracePt t="196833" x="8599488" y="6194425"/>
          <p14:tracePt t="196846" x="8599488" y="6207125"/>
          <p14:tracePt t="197177" x="8586788" y="6207125"/>
          <p14:tracePt t="197193" x="8574088" y="6219825"/>
          <p14:tracePt t="197209" x="8561388" y="6219825"/>
          <p14:tracePt t="197217" x="8548688" y="6219825"/>
          <p14:tracePt t="197233" x="8548688" y="6232525"/>
          <p14:tracePt t="197249" x="8537575" y="6232525"/>
          <p14:tracePt t="197457" x="8574088" y="6232525"/>
          <p14:tracePt t="197465" x="8599488" y="6232525"/>
          <p14:tracePt t="197473" x="8612188" y="6232525"/>
          <p14:tracePt t="197483" x="8624888" y="6232525"/>
          <p14:tracePt t="197499" x="8661400" y="6232525"/>
          <p14:tracePt t="197515" x="8686800" y="6232525"/>
          <p14:tracePt t="197533" x="8712200" y="6232525"/>
          <p14:tracePt t="197550" x="8724900" y="6232525"/>
          <p14:tracePt t="197577" x="8737600" y="6232525"/>
          <p14:tracePt t="197585" x="8750300" y="6232525"/>
          <p14:tracePt t="197649" x="8763000" y="6232525"/>
          <p14:tracePt t="197673" x="8774113" y="6232525"/>
          <p14:tracePt t="197737" x="8786813" y="6232525"/>
          <p14:tracePt t="200090" x="8799513" y="6245225"/>
          <p14:tracePt t="200097" x="8799513" y="6257925"/>
          <p14:tracePt t="200122" x="8812213" y="6269038"/>
          <p14:tracePt t="200138" x="8812213" y="6281738"/>
          <p14:tracePt t="200177" x="8824913" y="6294438"/>
          <p14:tracePt t="200185" x="8824913" y="6307138"/>
          <p14:tracePt t="200201" x="8824913" y="6319838"/>
          <p14:tracePt t="204913" x="8837613" y="6319838"/>
          <p14:tracePt t="204921" x="8850313" y="6319838"/>
          <p14:tracePt t="204936" x="8899525" y="6319838"/>
          <p14:tracePt t="204953" x="8912225" y="6319838"/>
          <p14:tracePt t="204969" x="8924925" y="6319838"/>
          <p14:tracePt t="204993" x="8937625" y="6319838"/>
          <p14:tracePt t="205273" x="8937625" y="6307138"/>
          <p14:tracePt t="205281" x="8937625" y="6294438"/>
          <p14:tracePt t="205313" x="8937625" y="6281738"/>
          <p14:tracePt t="205329" x="8924925" y="6281738"/>
          <p14:tracePt t="205393" x="8912225" y="6281738"/>
          <p14:tracePt t="205409" x="8899525" y="6281738"/>
          <p14:tracePt t="205418" x="8886825" y="6281738"/>
          <p14:tracePt t="205432" x="8874125" y="6281738"/>
          <p14:tracePt t="205448" x="8863013" y="6281738"/>
          <p14:tracePt t="205465" x="8837613" y="6281738"/>
          <p14:tracePt t="205505" x="8824913" y="6281738"/>
          <p14:tracePt t="207449" x="8812213" y="6281738"/>
          <p14:tracePt t="207458" x="8799513" y="6281738"/>
          <p14:tracePt t="207466" x="8774113" y="6269038"/>
          <p14:tracePt t="207474" x="8763000" y="6257925"/>
          <p14:tracePt t="207492" x="8750300" y="6219825"/>
          <p14:tracePt t="207509" x="8712200" y="6194425"/>
          <p14:tracePt t="207526" x="8674100" y="6145213"/>
          <p14:tracePt t="207543" x="8612188" y="6081713"/>
          <p14:tracePt t="207546" x="8586788" y="6045200"/>
          <p14:tracePt t="207560" x="8548688" y="6007100"/>
          <p14:tracePt t="207562" x="8512175" y="5945188"/>
          <p14:tracePt t="207577" x="8424863" y="5832475"/>
          <p14:tracePt t="207593" x="8324850" y="5732463"/>
          <p14:tracePt t="207609" x="8235950" y="5630863"/>
          <p14:tracePt t="207626" x="8123238" y="5507038"/>
          <p14:tracePt t="207643" x="7974013" y="5356225"/>
          <p14:tracePt t="207659" x="7797800" y="5194300"/>
          <p14:tracePt t="207675" x="7597775" y="5030788"/>
          <p14:tracePt t="207693" x="7448550" y="4892675"/>
          <p14:tracePt t="207710" x="7272338" y="4768850"/>
          <p14:tracePt t="207726" x="7123113" y="4667250"/>
          <p14:tracePt t="207729" x="7072313" y="4618038"/>
          <p14:tracePt t="207743" x="7021513" y="4567238"/>
          <p14:tracePt t="207746" x="6959600" y="4505325"/>
          <p14:tracePt t="207761" x="6821488" y="4392613"/>
          <p14:tracePt t="207777" x="6734175" y="4330700"/>
          <p14:tracePt t="207793" x="6696075" y="4305300"/>
          <p14:tracePt t="207809" x="6684963" y="4292600"/>
          <p14:tracePt t="207826" x="6672263" y="4292600"/>
          <p14:tracePt t="208202" x="6659563" y="4292600"/>
          <p14:tracePt t="208225" x="6634163" y="4292600"/>
          <p14:tracePt t="208233" x="6621463" y="4292600"/>
          <p14:tracePt t="208244" x="6608763" y="4292600"/>
          <p14:tracePt t="208261" x="6596063" y="4292600"/>
          <p14:tracePt t="208278" x="6584950" y="4292600"/>
          <p14:tracePt t="208281" x="6572250" y="4292600"/>
          <p14:tracePt t="208314" x="6559550" y="4292600"/>
          <p14:tracePt t="208329" x="6546850" y="4292600"/>
          <p14:tracePt t="208337" x="6534150" y="4292600"/>
          <p14:tracePt t="208345" x="6521450" y="4292600"/>
          <p14:tracePt t="208361" x="6508750" y="4279900"/>
          <p14:tracePt t="208378" x="6472238" y="4279900"/>
          <p14:tracePt t="208394" x="6459538" y="4267200"/>
          <p14:tracePt t="208410" x="6446838" y="4267200"/>
          <p14:tracePt t="208428" x="6434138" y="4254500"/>
          <p14:tracePt t="208445" x="6421438" y="4230688"/>
          <p14:tracePt t="208462" x="6396038" y="4217988"/>
          <p14:tracePt t="208478" x="6396038" y="4205288"/>
          <p14:tracePt t="208481" x="6396038" y="4192588"/>
          <p14:tracePt t="208495" x="6383338" y="4192588"/>
          <p14:tracePt t="208497" x="6383338" y="4167188"/>
          <p14:tracePt t="208513" x="6370638" y="4154488"/>
          <p14:tracePt t="208515" x="6359525" y="4129088"/>
          <p14:tracePt t="208529" x="6334125" y="4079875"/>
          <p14:tracePt t="208545" x="6321425" y="4041775"/>
          <p14:tracePt t="208562" x="6296025" y="4005263"/>
          <p14:tracePt t="208578" x="6296025" y="3954463"/>
          <p14:tracePt t="208595" x="6270625" y="3916363"/>
          <p14:tracePt t="208612" x="6270625" y="3905250"/>
          <p14:tracePt t="208629" x="6270625" y="3879850"/>
          <p14:tracePt t="208645" x="6270625" y="3867150"/>
          <p14:tracePt t="208662" x="6270625" y="3854450"/>
          <p14:tracePt t="209008" x="6283325" y="3854450"/>
          <p14:tracePt t="209016" x="6308725" y="3854450"/>
          <p14:tracePt t="209028" x="6346825" y="3829050"/>
          <p14:tracePt t="209044" x="6408738" y="3803650"/>
          <p14:tracePt t="209063" x="6459538" y="3792538"/>
          <p14:tracePt t="209066" x="6483350" y="3779838"/>
          <p14:tracePt t="209080" x="6521450" y="3779838"/>
          <p14:tracePt t="209097" x="6572250" y="3741738"/>
          <p14:tracePt t="209114" x="6608763" y="3679825"/>
          <p14:tracePt t="209130" x="6646863" y="3641725"/>
          <p14:tracePt t="209146" x="6659563" y="3629025"/>
          <p14:tracePt t="209163" x="6684963" y="3590925"/>
          <p14:tracePt t="209179" x="6708775" y="3567113"/>
          <p14:tracePt t="209196" x="6708775" y="3554413"/>
          <p14:tracePt t="209214" x="6708775" y="3541713"/>
          <p14:tracePt t="209257" x="6708775" y="3529013"/>
          <p14:tracePt t="209273" x="6721475" y="3529013"/>
          <p14:tracePt t="209281" x="6721475" y="3516313"/>
          <p14:tracePt t="209305" x="6721475" y="3503613"/>
          <p14:tracePt t="209313" x="6721475" y="3490913"/>
          <p14:tracePt t="209331" x="6734175" y="3479800"/>
          <p14:tracePt t="209347" x="6746875" y="3441700"/>
          <p14:tracePt t="209363" x="6746875" y="3390900"/>
          <p14:tracePt t="209381" x="6772275" y="3354388"/>
          <p14:tracePt t="209397" x="6772275" y="3328988"/>
          <p14:tracePt t="209414" x="6784975" y="3316288"/>
          <p14:tracePt t="209431" x="6797675" y="3303588"/>
          <p14:tracePt t="209448" x="6797675" y="3290888"/>
          <p14:tracePt t="209464" x="6808788" y="3278188"/>
          <p14:tracePt t="209489" x="6821488" y="3267075"/>
          <p14:tracePt t="209497" x="6834188" y="3267075"/>
          <p14:tracePt t="209514" x="6872288" y="3241675"/>
          <p14:tracePt t="209530" x="6934200" y="3228975"/>
          <p14:tracePt t="209547" x="7021513" y="3203575"/>
          <p14:tracePt t="209564" x="7123113" y="3190875"/>
          <p14:tracePt t="209581" x="7197725" y="3190875"/>
          <p14:tracePt t="209598" x="7272338" y="3190875"/>
          <p14:tracePt t="209600" x="7297738" y="3178175"/>
          <p14:tracePt t="209615" x="7323138" y="3165475"/>
          <p14:tracePt t="209617" x="7348538" y="3165475"/>
          <p14:tracePt t="209632" x="7372350" y="3165475"/>
          <p14:tracePt t="209633" x="7410450" y="3154363"/>
          <p14:tracePt t="209649" x="7485063" y="3154363"/>
          <p14:tracePt t="209665" x="7561263" y="3154363"/>
          <p14:tracePt t="209682" x="7597775" y="3154363"/>
          <p14:tracePt t="209698" x="7623175" y="3128963"/>
          <p14:tracePt t="209715" x="7648575" y="3128963"/>
          <p14:tracePt t="209731" x="7661275" y="3128963"/>
          <p14:tracePt t="209748" x="7673975" y="3090863"/>
          <p14:tracePt t="209765" x="7697788" y="3028950"/>
          <p14:tracePt t="209782" x="7710488" y="2952750"/>
          <p14:tracePt t="209785" x="7710488" y="2916238"/>
          <p14:tracePt t="209798" x="7710488" y="2878138"/>
          <p14:tracePt t="209801" x="7710488" y="2852738"/>
          <p14:tracePt t="209815" x="7710488" y="2816225"/>
          <p14:tracePt t="209817" x="7723188" y="2803525"/>
          <p14:tracePt t="209832" x="7735888" y="2765425"/>
          <p14:tracePt t="209881" x="7735888" y="2752725"/>
          <p14:tracePt t="209922" x="7723188" y="2752725"/>
          <p14:tracePt t="209945" x="7710488" y="2752725"/>
          <p14:tracePt t="210161" x="7710488" y="2765425"/>
          <p14:tracePt t="210170" x="7735888" y="2790825"/>
          <p14:tracePt t="210183" x="7761288" y="2803525"/>
          <p14:tracePt t="210186" x="7761288" y="2816225"/>
          <p14:tracePt t="210200" x="7773988" y="2816225"/>
          <p14:tracePt t="210202" x="7785100" y="2816225"/>
          <p14:tracePt t="210216" x="7810500" y="2828925"/>
          <p14:tracePt t="210233" x="7835900" y="2852738"/>
          <p14:tracePt t="210249" x="7861300" y="2865438"/>
          <p14:tracePt t="210266" x="7886700" y="2878138"/>
          <p14:tracePt t="210283" x="7897813" y="2890838"/>
          <p14:tracePt t="210299" x="7910513" y="2903538"/>
          <p14:tracePt t="210315" x="7923213" y="2903538"/>
          <p14:tracePt t="210333" x="7935913" y="2916238"/>
          <p14:tracePt t="210505" x="7935913" y="2928938"/>
          <p14:tracePt t="210522" x="7935913" y="2941638"/>
          <p14:tracePt t="210529" x="7935913" y="2952750"/>
          <p14:tracePt t="210537" x="7935913" y="2965450"/>
          <p14:tracePt t="210548" x="7935913" y="2990850"/>
          <p14:tracePt t="210565" x="7897813" y="3054350"/>
          <p14:tracePt t="210582" x="7861300" y="3141663"/>
          <p14:tracePt t="210598" x="7797800" y="3203575"/>
          <p14:tracePt t="210600" x="7785100" y="3241675"/>
          <p14:tracePt t="210617" x="7735888" y="3316288"/>
          <p14:tracePt t="210634" x="7723188" y="3367088"/>
          <p14:tracePt t="210651" x="7697788" y="3390900"/>
          <p14:tracePt t="210667" x="7685088" y="3416300"/>
          <p14:tracePt t="210697" x="7685088" y="3429000"/>
          <p14:tracePt t="210857" x="7697788" y="3429000"/>
          <p14:tracePt t="210865" x="7723188" y="3429000"/>
          <p14:tracePt t="210873" x="7748588" y="3403600"/>
          <p14:tracePt t="210884" x="7773988" y="3367088"/>
          <p14:tracePt t="210901" x="7848600" y="3316288"/>
          <p14:tracePt t="210918" x="7910513" y="3254375"/>
          <p14:tracePt t="210920" x="7923213" y="3228975"/>
          <p14:tracePt t="210935" x="7961313" y="3203575"/>
          <p14:tracePt t="210937" x="7974013" y="3190875"/>
          <p14:tracePt t="210952" x="7986713" y="3165475"/>
          <p14:tracePt t="210954" x="7999413" y="3154363"/>
          <p14:tracePt t="210969" x="8010525" y="3141663"/>
          <p14:tracePt t="210985" x="8023225" y="3128963"/>
          <p14:tracePt t="211153" x="8010525" y="3128963"/>
          <p14:tracePt t="211161" x="7999413" y="3128963"/>
          <p14:tracePt t="211169" x="7999413" y="3154363"/>
          <p14:tracePt t="211185" x="7986713" y="3190875"/>
          <p14:tracePt t="211202" x="7974013" y="3228975"/>
          <p14:tracePt t="211219" x="7974013" y="3278188"/>
          <p14:tracePt t="211235" x="7948613" y="3316288"/>
          <p14:tracePt t="211252" x="7935913" y="3354388"/>
          <p14:tracePt t="211269" x="7923213" y="3378200"/>
          <p14:tracePt t="211285" x="7923213" y="3390900"/>
          <p14:tracePt t="211303" x="7910513" y="3403600"/>
          <p14:tracePt t="211305" x="7897813" y="3403600"/>
          <p14:tracePt t="211409" x="7910513" y="3403600"/>
          <p14:tracePt t="211441" x="7910513" y="3390900"/>
          <p14:tracePt t="211450" x="7910513" y="3378200"/>
          <p14:tracePt t="211457" x="7910513" y="3367088"/>
          <p14:tracePt t="211469" x="7923213" y="3354388"/>
          <p14:tracePt t="211486" x="7923213" y="3341688"/>
          <p14:tracePt t="211489" x="7923213" y="3328988"/>
          <p14:tracePt t="211503" x="7923213" y="3316288"/>
          <p14:tracePt t="211520" x="7923213" y="3303588"/>
          <p14:tracePt t="211522" x="7923213" y="3290888"/>
          <p14:tracePt t="211545" x="7923213" y="3278188"/>
          <p14:tracePt t="211569" x="7923213" y="3267075"/>
          <p14:tracePt t="211601" x="7923213" y="3254375"/>
          <p14:tracePt t="211609" x="7923213" y="3241675"/>
          <p14:tracePt t="211625" x="7935913" y="3228975"/>
          <p14:tracePt t="211642" x="7935913" y="3216275"/>
          <p14:tracePt t="211653" x="7935913" y="3203575"/>
          <p14:tracePt t="211670" x="7935913" y="3190875"/>
          <p14:tracePt t="211673" x="7935913" y="3178175"/>
          <p14:tracePt t="211697" x="7935913" y="3165475"/>
          <p14:tracePt t="211713" x="7935913" y="3154363"/>
          <p14:tracePt t="211977" x="7923213" y="3165475"/>
          <p14:tracePt t="211993" x="7923213" y="3178175"/>
          <p14:tracePt t="212009" x="7910513" y="3178175"/>
          <p14:tracePt t="212121" x="7923213" y="3178175"/>
          <p14:tracePt t="212153" x="7935913" y="3178175"/>
          <p14:tracePt t="212170" x="7935913" y="3165475"/>
          <p14:tracePt t="212193" x="7935913" y="3154363"/>
          <p14:tracePt t="212345" x="7923213" y="3154363"/>
          <p14:tracePt t="212361" x="7910513" y="3154363"/>
          <p14:tracePt t="212378" x="7897813" y="3154363"/>
          <p14:tracePt t="212385" x="7886700" y="3154363"/>
          <p14:tracePt t="212393" x="7874000" y="3154363"/>
          <p14:tracePt t="212410" x="7848600" y="3154363"/>
          <p14:tracePt t="212433" x="7835900" y="3154363"/>
          <p14:tracePt t="212441" x="7823200" y="3154363"/>
          <p14:tracePt t="212455" x="7810500" y="3154363"/>
          <p14:tracePt t="212457" x="7785100" y="3141663"/>
          <p14:tracePt t="212473" x="7735888" y="3128963"/>
          <p14:tracePt t="212489" x="7697788" y="3090863"/>
          <p14:tracePt t="212506" x="7697788" y="3078163"/>
          <p14:tracePt t="212523" x="7697788" y="3065463"/>
          <p14:tracePt t="212539" x="7673975" y="3054350"/>
          <p14:tracePt t="212865" x="7661275" y="3054350"/>
          <p14:tracePt t="212945" x="7648575" y="3054350"/>
          <p14:tracePt t="212961" x="7635875" y="3054350"/>
          <p14:tracePt t="212978" x="7623175" y="3054350"/>
          <p14:tracePt t="213065" x="7610475" y="3054350"/>
          <p14:tracePt t="213073" x="7585075" y="3054350"/>
          <p14:tracePt t="213081" x="7561263" y="3054350"/>
          <p14:tracePt t="213090" x="7535863" y="3054350"/>
          <p14:tracePt t="213107" x="7485063" y="3054350"/>
          <p14:tracePt t="213123" x="7410450" y="3054350"/>
          <p14:tracePt t="213140" x="7335838" y="3041650"/>
          <p14:tracePt t="213157" x="7246938" y="3028950"/>
          <p14:tracePt t="213174" x="7172325" y="3028950"/>
          <p14:tracePt t="213177" x="7134225" y="3028950"/>
          <p14:tracePt t="213190" x="7110413" y="3028950"/>
          <p14:tracePt t="213193" x="7085013" y="3028950"/>
          <p14:tracePt t="213208" x="7059613" y="3016250"/>
          <p14:tracePt t="213209" x="7046913" y="3016250"/>
          <p14:tracePt t="213225" x="7021513" y="3016250"/>
          <p14:tracePt t="213241" x="6997700" y="3016250"/>
          <p14:tracePt t="213257" x="6985000" y="3003550"/>
          <p14:tracePt t="213273" x="6972300" y="3003550"/>
          <p14:tracePt t="213290" x="6959600" y="3003550"/>
          <p14:tracePt t="213313" x="6946900" y="3003550"/>
          <p14:tracePt t="213324" x="6934200" y="3003550"/>
          <p14:tracePt t="213341" x="6884988" y="3003550"/>
          <p14:tracePt t="213357" x="6759575" y="3003550"/>
          <p14:tracePt t="213374" x="6596063" y="3003550"/>
          <p14:tracePt t="213377" x="6472238" y="2990850"/>
          <p14:tracePt t="213391" x="6359525" y="2978150"/>
          <p14:tracePt t="213394" x="6259513" y="2978150"/>
          <p14:tracePt t="213408" x="6108700" y="2978150"/>
          <p14:tracePt t="213425" x="6034088" y="2978150"/>
          <p14:tracePt t="213441" x="5983288" y="2978150"/>
          <p14:tracePt t="213458" x="5970588" y="2978150"/>
          <p14:tracePt t="213474" x="5957888" y="2978150"/>
          <p14:tracePt t="213593" x="5983288" y="2978150"/>
          <p14:tracePt t="213601" x="6034088" y="2978150"/>
          <p14:tracePt t="213608" x="6083300" y="2978150"/>
          <p14:tracePt t="213625" x="6208713" y="2990850"/>
          <p14:tracePt t="213642" x="6359525" y="3028950"/>
          <p14:tracePt t="213658" x="6496050" y="3041650"/>
          <p14:tracePt t="213674" x="6634163" y="3054350"/>
          <p14:tracePt t="213691" x="6696075" y="3054350"/>
          <p14:tracePt t="213708" x="6734175" y="3054350"/>
          <p14:tracePt t="213725" x="6746875" y="3054350"/>
          <p14:tracePt t="214073" x="6759575" y="3054350"/>
          <p14:tracePt t="214082" x="6772275" y="3054350"/>
          <p14:tracePt t="214093" x="6808788" y="3054350"/>
          <p14:tracePt t="214110" x="6872288" y="3041650"/>
          <p14:tracePt t="214126" x="6934200" y="3028950"/>
          <p14:tracePt t="214129" x="6946900" y="3028950"/>
          <p14:tracePt t="214143" x="6959600" y="3016250"/>
          <p14:tracePt t="214145" x="6985000" y="3016250"/>
          <p14:tracePt t="214297" x="6972300" y="3003550"/>
          <p14:tracePt t="214305" x="6897688" y="2965450"/>
          <p14:tracePt t="214314" x="6797675" y="2928938"/>
          <p14:tracePt t="214325" x="6659563" y="2890838"/>
          <p14:tracePt t="214342" x="6396038" y="2852738"/>
          <p14:tracePt t="214344" x="6283325" y="2816225"/>
          <p14:tracePt t="214359" x="6170613" y="2790825"/>
          <p14:tracePt t="214360" x="6070600" y="2765425"/>
          <p14:tracePt t="214376" x="5921375" y="2740025"/>
          <p14:tracePt t="214392" x="5832475" y="2728913"/>
          <p14:tracePt t="214409" x="5795963" y="2728913"/>
          <p14:tracePt t="214426" x="5783263" y="2728913"/>
          <p14:tracePt t="214569" x="5795963" y="2728913"/>
          <p14:tracePt t="214577" x="5857875" y="2778125"/>
          <p14:tracePt t="214585" x="5945188" y="2840038"/>
          <p14:tracePt t="214594" x="6045200" y="2890838"/>
          <p14:tracePt t="214610" x="6283325" y="3003550"/>
          <p14:tracePt t="214626" x="6508750" y="3065463"/>
          <p14:tracePt t="214644" x="6672263" y="3103563"/>
          <p14:tracePt t="214661" x="6734175" y="3116263"/>
          <p14:tracePt t="214678" x="6746875" y="3116263"/>
          <p14:tracePt t="214761" x="6734175" y="3116263"/>
          <p14:tracePt t="214769" x="6672263" y="3116263"/>
          <p14:tracePt t="214778" x="6584950" y="3116263"/>
          <p14:tracePt t="214795" x="6334125" y="3054350"/>
          <p14:tracePt t="214811" x="6034088" y="2990850"/>
          <p14:tracePt t="214828" x="5808663" y="2928938"/>
          <p14:tracePt t="214845" x="5708650" y="2916238"/>
          <p14:tracePt t="214862" x="5657850" y="2903538"/>
          <p14:tracePt t="214878" x="5645150" y="2903538"/>
          <p14:tracePt t="214881" x="5632450" y="2903538"/>
          <p14:tracePt t="214993" x="5657850" y="2903538"/>
          <p14:tracePt t="215001" x="5695950" y="2916238"/>
          <p14:tracePt t="215011" x="5719763" y="2928938"/>
          <p14:tracePt t="215029" x="5732463" y="2928938"/>
          <p14:tracePt t="215045" x="5732463" y="2941638"/>
          <p14:tracePt t="215121" x="5708650" y="2941638"/>
          <p14:tracePt t="215128" x="5632450" y="2941638"/>
          <p14:tracePt t="215138" x="5570538" y="2916238"/>
          <p14:tracePt t="215146" x="5495925" y="2890838"/>
          <p14:tracePt t="215163" x="5357813" y="2878138"/>
          <p14:tracePt t="215178" x="5245100" y="2852738"/>
          <p14:tracePt t="215195" x="5157788" y="2828925"/>
          <p14:tracePt t="215212" x="5119688" y="2816225"/>
          <p14:tracePt t="215321" x="5119688" y="2828925"/>
          <p14:tracePt t="215329" x="5157788" y="2852738"/>
          <p14:tracePt t="215337" x="5207000" y="2878138"/>
          <p14:tracePt t="215346" x="5257800" y="2890838"/>
          <p14:tracePt t="215363" x="5394325" y="2916238"/>
          <p14:tracePt t="215379" x="5557838" y="2965450"/>
          <p14:tracePt t="215396" x="5745163" y="2978150"/>
          <p14:tracePt t="215413" x="5932488" y="3003550"/>
          <p14:tracePt t="215430" x="6121400" y="3003550"/>
          <p14:tracePt t="215433" x="6234113" y="3003550"/>
          <p14:tracePt t="215446" x="6334125" y="3003550"/>
          <p14:tracePt t="215449" x="6434138" y="3003550"/>
          <p14:tracePt t="215463" x="6559550" y="3003550"/>
          <p14:tracePt t="215465" x="6659563" y="3003550"/>
          <p14:tracePt t="215480" x="6859588" y="3028950"/>
          <p14:tracePt t="215497" x="7046913" y="3028950"/>
          <p14:tracePt t="215513" x="7272338" y="3028950"/>
          <p14:tracePt t="215530" x="7523163" y="3028950"/>
          <p14:tracePt t="215546" x="7748588" y="3028950"/>
          <p14:tracePt t="215563" x="7935913" y="3003550"/>
          <p14:tracePt t="215579" x="8074025" y="2965450"/>
          <p14:tracePt t="215596" x="8174038" y="2941638"/>
          <p14:tracePt t="215613" x="8223250" y="2916238"/>
          <p14:tracePt t="215630" x="8274050" y="2903538"/>
          <p14:tracePt t="215633" x="8274050" y="2890838"/>
          <p14:tracePt t="215647" x="8286750" y="2890838"/>
          <p14:tracePt t="215649" x="8299450" y="2865438"/>
          <p14:tracePt t="215664" x="8324850" y="2840038"/>
          <p14:tracePt t="215681" x="8335963" y="2803525"/>
          <p14:tracePt t="215697" x="8348663" y="2765425"/>
          <p14:tracePt t="215714" x="8361363" y="2703513"/>
          <p14:tracePt t="215730" x="8361363" y="2665413"/>
          <p14:tracePt t="215747" x="8361363" y="2640013"/>
          <p14:tracePt t="215763" x="8361363" y="2616200"/>
          <p14:tracePt t="215780" x="8361363" y="2590800"/>
          <p14:tracePt t="215797" x="8361363" y="2565400"/>
          <p14:tracePt t="215814" x="8361363" y="2527300"/>
          <p14:tracePt t="215817" x="8335963" y="2503488"/>
          <p14:tracePt t="215831" x="8261350" y="2478088"/>
          <p14:tracePt t="215834" x="8174038" y="2452688"/>
          <p14:tracePt t="215848" x="8074025" y="2427288"/>
          <p14:tracePt t="215850" x="7935913" y="2414588"/>
          <p14:tracePt t="215864" x="7685088" y="2414588"/>
          <p14:tracePt t="215881" x="7472363" y="2414588"/>
          <p14:tracePt t="215897" x="7297738" y="2439988"/>
          <p14:tracePt t="215914" x="7197725" y="2478088"/>
          <p14:tracePt t="215930" x="7123113" y="2540000"/>
          <p14:tracePt t="215947" x="7110413" y="2590800"/>
          <p14:tracePt t="215964" x="7085013" y="2678113"/>
          <p14:tracePt t="215981" x="7059613" y="2778125"/>
          <p14:tracePt t="215998" x="7059613" y="2952750"/>
          <p14:tracePt t="216001" x="7059613" y="3054350"/>
          <p14:tracePt t="216014" x="7059613" y="3165475"/>
          <p14:tracePt t="216017" x="7097713" y="3278188"/>
          <p14:tracePt t="216032" x="7146925" y="3390900"/>
          <p14:tracePt t="216034" x="7210425" y="3516313"/>
          <p14:tracePt t="216048" x="7397750" y="3729038"/>
          <p14:tracePt t="216065" x="7635875" y="3892550"/>
          <p14:tracePt t="216081" x="7874000" y="3992563"/>
          <p14:tracePt t="216098" x="8099425" y="4041775"/>
          <p14:tracePt t="216115" x="8324850" y="4041775"/>
          <p14:tracePt t="216131" x="8537575" y="4029075"/>
          <p14:tracePt t="216148" x="8786813" y="3967163"/>
          <p14:tracePt t="216164" x="9037638" y="3854450"/>
          <p14:tracePt t="216182" x="9263063" y="3703638"/>
          <p14:tracePt t="216185" x="9363075" y="3629025"/>
          <p14:tracePt t="216198" x="9437688" y="3554413"/>
          <p14:tracePt t="216201" x="9501188" y="3467100"/>
          <p14:tracePt t="216213" x="9550400" y="3367088"/>
          <p14:tracePt t="216230" x="9637713" y="3190875"/>
          <p14:tracePt t="216232" x="9663113" y="3116263"/>
          <p14:tracePt t="216247" x="9688513" y="3028950"/>
          <p14:tracePt t="216248" x="9701213" y="2941638"/>
          <p14:tracePt t="216264" x="9701213" y="2803525"/>
          <p14:tracePt t="216280" x="9701213" y="2690813"/>
          <p14:tracePt t="216297" x="9701213" y="2590800"/>
          <p14:tracePt t="216313" x="9688513" y="2478088"/>
          <p14:tracePt t="216330" x="9588500" y="2339975"/>
          <p14:tracePt t="216347" x="9401175" y="2201863"/>
          <p14:tracePt t="216364" x="9124950" y="2065338"/>
          <p14:tracePt t="216380" x="8799513" y="1939925"/>
          <p14:tracePt t="216397" x="8499475" y="1839913"/>
          <p14:tracePt t="216414" x="8261350" y="1801813"/>
          <p14:tracePt t="216416" x="8186738" y="1801813"/>
          <p14:tracePt t="216433" x="8061325" y="1801813"/>
          <p14:tracePt t="216449" x="7986713" y="1801813"/>
          <p14:tracePt t="216465" x="7948613" y="1801813"/>
          <p14:tracePt t="216483" x="7923213" y="1801813"/>
          <p14:tracePt t="216498" x="7886700" y="1839913"/>
          <p14:tracePt t="216515" x="7835900" y="1927225"/>
          <p14:tracePt t="216533" x="7797800" y="2027238"/>
          <p14:tracePt t="216549" x="7761288" y="2201863"/>
          <p14:tracePt t="216566" x="7735888" y="2390775"/>
          <p14:tracePt t="216568" x="7723188" y="2503488"/>
          <p14:tracePt t="216583" x="7723188" y="2627313"/>
          <p14:tracePt t="216585" x="7723188" y="2740025"/>
          <p14:tracePt t="216600" x="7723188" y="2852738"/>
          <p14:tracePt t="216602" x="7735888" y="2978150"/>
          <p14:tracePt t="216617" x="7810500" y="3203575"/>
          <p14:tracePt t="216633" x="7935913" y="3367088"/>
          <p14:tracePt t="216649" x="8061325" y="3503613"/>
          <p14:tracePt t="216666" x="8199438" y="3616325"/>
          <p14:tracePt t="216683" x="8312150" y="3667125"/>
          <p14:tracePt t="216699" x="8448675" y="3679825"/>
          <p14:tracePt t="216715" x="8561388" y="3679825"/>
          <p14:tracePt t="216733" x="8661400" y="3667125"/>
          <p14:tracePt t="216750" x="8774113" y="3567113"/>
          <p14:tracePt t="216753" x="8824913" y="3516313"/>
          <p14:tracePt t="216766" x="8850313" y="3454400"/>
          <p14:tracePt t="216769" x="8863013" y="3416300"/>
          <p14:tracePt t="216783" x="8874125" y="3378200"/>
          <p14:tracePt t="216785" x="8874125" y="3354388"/>
          <p14:tracePt t="216801" x="8874125" y="3316288"/>
          <p14:tracePt t="216815" x="8874125" y="3303588"/>
          <p14:tracePt t="216816" x="8863013" y="3290888"/>
          <p14:tracePt t="216832" x="8824913" y="3278188"/>
          <p14:tracePt t="216848" x="8774113" y="3267075"/>
          <p14:tracePt t="216865" x="8712200" y="3241675"/>
          <p14:tracePt t="216882" x="8650288" y="3241675"/>
          <p14:tracePt t="216898" x="8574088" y="3241675"/>
          <p14:tracePt t="216915" x="8537575" y="3241675"/>
          <p14:tracePt t="216932" x="8499475" y="3241675"/>
          <p14:tracePt t="216950" x="8474075" y="3241675"/>
          <p14:tracePt t="216953" x="8461375" y="3241675"/>
          <p14:tracePt t="216967" x="8448675" y="3241675"/>
          <p14:tracePt t="216969" x="8435975" y="3241675"/>
          <p14:tracePt t="216984" x="8399463" y="3241675"/>
          <p14:tracePt t="217001" x="8348663" y="3241675"/>
          <p14:tracePt t="217017" x="8261350" y="3241675"/>
          <p14:tracePt t="217034" x="8161338" y="3241675"/>
          <p14:tracePt t="217050" x="8023225" y="3241675"/>
          <p14:tracePt t="217066" x="7874000" y="3241675"/>
          <p14:tracePt t="217084" x="7673975" y="3241675"/>
          <p14:tracePt t="217101" x="7448550" y="3203575"/>
          <p14:tracePt t="217117" x="7235825" y="3203575"/>
          <p14:tracePt t="217134" x="7059613" y="3190875"/>
          <p14:tracePt t="217137" x="7021513" y="3190875"/>
          <p14:tracePt t="217151" x="6997700" y="3190875"/>
          <p14:tracePt t="217153" x="6972300" y="3190875"/>
          <p14:tracePt t="217168" x="6884988" y="3178175"/>
          <p14:tracePt t="217185" x="6734175" y="3165475"/>
          <p14:tracePt t="217201" x="6559550" y="3141663"/>
          <p14:tracePt t="217218" x="6446838" y="3116263"/>
          <p14:tracePt t="217235" x="6359525" y="3090863"/>
          <p14:tracePt t="217251" x="6283325" y="3090863"/>
          <p14:tracePt t="217267" x="6234113" y="3078163"/>
          <p14:tracePt t="217285" x="6157913" y="3078163"/>
          <p14:tracePt t="217301" x="6070600" y="3065463"/>
          <p14:tracePt t="217318" x="5995988" y="3054350"/>
          <p14:tracePt t="217321" x="5957888" y="3054350"/>
          <p14:tracePt t="217335" x="5921375" y="3054350"/>
          <p14:tracePt t="217351" x="5870575" y="3054350"/>
          <p14:tracePt t="217353" x="5832475" y="3054350"/>
          <p14:tracePt t="217369" x="5783263" y="3041650"/>
          <p14:tracePt t="217385" x="5719763" y="3041650"/>
          <p14:tracePt t="217402" x="5657850" y="3041650"/>
          <p14:tracePt t="217418" x="5545138" y="3028950"/>
          <p14:tracePt t="217434" x="5483225" y="3016250"/>
          <p14:tracePt t="217451" x="5394325" y="3003550"/>
          <p14:tracePt t="217468" x="5307013" y="3003550"/>
          <p14:tracePt t="217485" x="5207000" y="2990850"/>
          <p14:tracePt t="217502" x="5145088" y="2978150"/>
          <p14:tracePt t="217505" x="5132388" y="2978150"/>
          <p14:tracePt t="217518" x="5119688" y="2965450"/>
          <p14:tracePt t="217521" x="5081588" y="2965450"/>
          <p14:tracePt t="217534" x="5068888" y="2965450"/>
          <p14:tracePt t="217536" x="5057775" y="2952750"/>
          <p14:tracePt t="217550" x="5032375" y="2941638"/>
          <p14:tracePt t="217552" x="5019675" y="2941638"/>
          <p14:tracePt t="217568" x="4981575" y="2941638"/>
          <p14:tracePt t="217584" x="4968875" y="2928938"/>
          <p14:tracePt t="217601" x="4906963" y="2916238"/>
          <p14:tracePt t="217617" x="4881563" y="2916238"/>
          <p14:tracePt t="217633" x="4856163" y="2890838"/>
          <p14:tracePt t="217650" x="4843463" y="2890838"/>
          <p14:tracePt t="217680" x="4832350" y="2890838"/>
          <p14:tracePt t="217697" x="4832350" y="2878138"/>
          <p14:tracePt t="217713" x="4819650" y="2878138"/>
          <p14:tracePt t="217722" x="4806950" y="2878138"/>
          <p14:tracePt t="217753" x="4794250" y="2878138"/>
          <p14:tracePt t="217769" x="4794250" y="2865438"/>
          <p14:tracePt t="217784" x="4781550" y="2865438"/>
          <p14:tracePt t="217801" x="4756150" y="2865438"/>
          <p14:tracePt t="217808" x="4743450" y="2840038"/>
          <p14:tracePt t="217817" x="4719638" y="2828925"/>
          <p14:tracePt t="217834" x="4630738" y="2778125"/>
          <p14:tracePt t="217851" x="4518025" y="2716213"/>
          <p14:tracePt t="217868" x="4406900" y="2640013"/>
          <p14:tracePt t="217884" x="4294188" y="2565400"/>
          <p14:tracePt t="217901" x="4181475" y="2478088"/>
          <p14:tracePt t="217918" x="4043363" y="2403475"/>
          <p14:tracePt t="217920" x="3992563" y="2390775"/>
          <p14:tracePt t="217935" x="3930650" y="2378075"/>
          <p14:tracePt t="217936" x="3892550" y="2365375"/>
          <p14:tracePt t="217952" x="3817938" y="2339975"/>
          <p14:tracePt t="217968" x="3779838" y="2339975"/>
          <p14:tracePt t="217985" x="3743325" y="2339975"/>
          <p14:tracePt t="218001" x="3692525" y="2339975"/>
          <p14:tracePt t="218019" x="3630613" y="2339975"/>
          <p14:tracePt t="218036" x="3567113" y="2339975"/>
          <p14:tracePt t="218053" x="3530600" y="2339975"/>
          <p14:tracePt t="218070" x="3479800" y="2339975"/>
          <p14:tracePt t="218073" x="3454400" y="2339975"/>
          <p14:tracePt t="218087" x="3441700" y="2339975"/>
          <p14:tracePt t="218089" x="3429000" y="2339975"/>
          <p14:tracePt t="218104" x="3405188" y="2352675"/>
          <p14:tracePt t="218106" x="3392488" y="2352675"/>
          <p14:tracePt t="218121" x="3367088" y="2390775"/>
          <p14:tracePt t="218137" x="3341688" y="2439988"/>
          <p14:tracePt t="218153" x="3341688" y="2490788"/>
          <p14:tracePt t="218170" x="3341688" y="2527300"/>
          <p14:tracePt t="218187" x="3341688" y="2578100"/>
          <p14:tracePt t="218203" x="3341688" y="2616200"/>
          <p14:tracePt t="218220" x="3341688" y="2665413"/>
          <p14:tracePt t="218237" x="3341688" y="2690813"/>
          <p14:tracePt t="218254" x="3341688" y="2728913"/>
          <p14:tracePt t="218271" x="3341688" y="2765425"/>
          <p14:tracePt t="218273" x="3341688" y="2790825"/>
          <p14:tracePt t="218289" x="3341688" y="2803525"/>
          <p14:tracePt t="218304" x="3341688" y="2840038"/>
          <p14:tracePt t="218321" x="3367088" y="2878138"/>
          <p14:tracePt t="218337" x="3392488" y="2928938"/>
          <p14:tracePt t="218354" x="3429000" y="2965450"/>
          <p14:tracePt t="218371" x="3492500" y="3003550"/>
          <p14:tracePt t="218387" x="3541713" y="3041650"/>
          <p14:tracePt t="218404" x="3592513" y="3065463"/>
          <p14:tracePt t="218421" x="3643313" y="3090863"/>
          <p14:tracePt t="218438" x="3705225" y="3090863"/>
          <p14:tracePt t="218441" x="3730625" y="3103563"/>
          <p14:tracePt t="218454" x="3756025" y="3103563"/>
          <p14:tracePt t="218457" x="3779838" y="3116263"/>
          <p14:tracePt t="218471" x="3805238" y="3116263"/>
          <p14:tracePt t="218473" x="3817938" y="3116263"/>
          <p14:tracePt t="218488" x="3856038" y="3116263"/>
          <p14:tracePt t="218505" x="3905250" y="3116263"/>
          <p14:tracePt t="218521" x="3943350" y="3141663"/>
          <p14:tracePt t="218538" x="3992563" y="3141663"/>
          <p14:tracePt t="218555" x="4030663" y="3141663"/>
          <p14:tracePt t="218570" x="4081463" y="3141663"/>
          <p14:tracePt t="218587" x="4143375" y="3141663"/>
          <p14:tracePt t="218604" x="4181475" y="3128963"/>
          <p14:tracePt t="218620" x="4243388" y="3103563"/>
          <p14:tracePt t="218637" x="4294188" y="3065463"/>
          <p14:tracePt t="218653" x="4343400" y="3054350"/>
          <p14:tracePt t="218670" x="4381500" y="3016250"/>
          <p14:tracePt t="218672" x="4406900" y="3003550"/>
          <p14:tracePt t="218687" x="4406900" y="2978150"/>
          <p14:tracePt t="218688" x="4418013" y="2978150"/>
          <p14:tracePt t="218704" x="4430713" y="2952750"/>
          <p14:tracePt t="218720" x="4443413" y="2941638"/>
          <p14:tracePt t="218738" x="4443413" y="2928938"/>
          <p14:tracePt t="218761" x="4443413" y="2916238"/>
          <p14:tracePt t="218802" x="4443413" y="2903538"/>
          <p14:tracePt t="218817" x="4443413" y="2890838"/>
          <p14:tracePt t="218825" x="4456113" y="2890838"/>
          <p14:tracePt t="218839" x="4456113" y="2878138"/>
          <p14:tracePt t="218856" x="4456113" y="2865438"/>
          <p14:tracePt t="218858" x="4456113" y="2852738"/>
          <p14:tracePt t="218873" x="4456113" y="2840038"/>
          <p14:tracePt t="218889" x="4456113" y="2803525"/>
          <p14:tracePt t="218906" x="4456113" y="2790825"/>
          <p14:tracePt t="218922" x="4456113" y="2765425"/>
          <p14:tracePt t="218938" x="4456113" y="2728913"/>
          <p14:tracePt t="218955" x="4456113" y="2716213"/>
          <p14:tracePt t="218973" x="4456113" y="2703513"/>
          <p14:tracePt t="218989" x="4456113" y="2690813"/>
          <p14:tracePt t="219006" x="4456113" y="2665413"/>
          <p14:tracePt t="219022" x="4443413" y="2652713"/>
          <p14:tracePt t="219025" x="4430713" y="2640013"/>
          <p14:tracePt t="219040" x="4418013" y="2616200"/>
          <p14:tracePt t="219042" x="4394200" y="2603500"/>
          <p14:tracePt t="219056" x="4343400" y="2565400"/>
          <p14:tracePt t="219073" x="4230688" y="2527300"/>
          <p14:tracePt t="219089" x="4117975" y="2478088"/>
          <p14:tracePt t="219106" x="4043363" y="2439988"/>
          <p14:tracePt t="219122" x="3968750" y="2414588"/>
          <p14:tracePt t="219139" x="3905250" y="2403475"/>
          <p14:tracePt t="219156" x="3867150" y="2390775"/>
          <p14:tracePt t="219173" x="3805238" y="2390775"/>
          <p14:tracePt t="219189" x="3779838" y="2390775"/>
          <p14:tracePt t="219206" x="3756025" y="2390775"/>
          <p14:tracePt t="219208" x="3717925" y="2390775"/>
          <p14:tracePt t="219223" x="3692525" y="2390775"/>
          <p14:tracePt t="219225" x="3667125" y="2390775"/>
          <p14:tracePt t="219240" x="3592513" y="2439988"/>
          <p14:tracePt t="219256" x="3541713" y="2490788"/>
          <p14:tracePt t="219273" x="3505200" y="2540000"/>
          <p14:tracePt t="219290" x="3479800" y="2603500"/>
          <p14:tracePt t="219306" x="3454400" y="2678113"/>
          <p14:tracePt t="219322" x="3441700" y="2778125"/>
          <p14:tracePt t="219339" x="3429000" y="2878138"/>
          <p14:tracePt t="219355" x="3429000" y="2952750"/>
          <p14:tracePt t="219373" x="3429000" y="3054350"/>
          <p14:tracePt t="219390" x="3429000" y="3141663"/>
          <p14:tracePt t="219393" x="3441700" y="3190875"/>
          <p14:tracePt t="219407" x="3479800" y="3228975"/>
          <p14:tracePt t="219409" x="3530600" y="3278188"/>
          <p14:tracePt t="219424" x="3567113" y="3303588"/>
          <p14:tracePt t="219425" x="3605213" y="3328988"/>
          <p14:tracePt t="219441" x="3692525" y="3367088"/>
          <p14:tracePt t="219457" x="3817938" y="3429000"/>
          <p14:tracePt t="219473" x="4030663" y="3467100"/>
          <p14:tracePt t="219490" x="4330700" y="3503613"/>
          <p14:tracePt t="219506" x="4581525" y="3503613"/>
          <p14:tracePt t="219523" x="4768850" y="3503613"/>
          <p14:tracePt t="219540" x="4932363" y="3454400"/>
          <p14:tracePt t="219556" x="5045075" y="3403600"/>
          <p14:tracePt t="219574" x="5157788" y="3303588"/>
          <p14:tracePt t="219576" x="5207000" y="3267075"/>
          <p14:tracePt t="219591" x="5257800" y="3203575"/>
          <p14:tracePt t="219593" x="5294313" y="3141663"/>
          <p14:tracePt t="219607" x="5307013" y="3090863"/>
          <p14:tracePt t="219609" x="5332413" y="3028950"/>
          <p14:tracePt t="219625" x="5345113" y="2965450"/>
          <p14:tracePt t="219641" x="5345113" y="2890838"/>
          <p14:tracePt t="219657" x="5370513" y="2790825"/>
          <p14:tracePt t="219674" x="5383213" y="2690813"/>
          <p14:tracePt t="219690" x="5383213" y="2616200"/>
          <p14:tracePt t="219707" x="5357813" y="2527300"/>
          <p14:tracePt t="219724" x="5307013" y="2478088"/>
          <p14:tracePt t="219741" x="5281613" y="2452688"/>
          <p14:tracePt t="219757" x="5245100" y="2414588"/>
          <p14:tracePt t="219774" x="5207000" y="2414588"/>
          <p14:tracePt t="219777" x="5194300" y="2403475"/>
          <p14:tracePt t="219791" x="5170488" y="2403475"/>
          <p14:tracePt t="219793" x="5132388" y="2403475"/>
          <p14:tracePt t="219808" x="5057775" y="2390775"/>
          <p14:tracePt t="219825" x="4919663" y="2390775"/>
          <p14:tracePt t="219841" x="4768850" y="2390775"/>
          <p14:tracePt t="219858" x="4643438" y="2390775"/>
          <p14:tracePt t="219875" x="4518025" y="2390775"/>
          <p14:tracePt t="219891" x="4381500" y="2403475"/>
          <p14:tracePt t="219907" x="4294188" y="2427288"/>
          <p14:tracePt t="219925" x="4217988" y="2439988"/>
          <p14:tracePt t="219942" x="4192588" y="2452688"/>
          <p14:tracePt t="219958" x="4181475" y="2452688"/>
          <p14:tracePt t="219961" x="4168775" y="2465388"/>
          <p14:tracePt t="219977" x="4156075" y="2478088"/>
          <p14:tracePt t="219992" x="4130675" y="2516188"/>
          <p14:tracePt t="220009" x="4117975" y="2565400"/>
          <p14:tracePt t="220025" x="4105275" y="2603500"/>
          <p14:tracePt t="220042" x="4105275" y="2665413"/>
          <p14:tracePt t="220058" x="4105275" y="2728913"/>
          <p14:tracePt t="220075" x="4105275" y="2790825"/>
          <p14:tracePt t="220092" x="4117975" y="2852738"/>
          <p14:tracePt t="220109" x="4156075" y="2928938"/>
          <p14:tracePt t="220125" x="4205288" y="2965450"/>
          <p14:tracePt t="220142" x="4243388" y="3016250"/>
          <p14:tracePt t="220145" x="4281488" y="3041650"/>
          <p14:tracePt t="220158" x="4318000" y="3065463"/>
          <p14:tracePt t="220161" x="4356100" y="3078163"/>
          <p14:tracePt t="220176" x="4456113" y="3090863"/>
          <p14:tracePt t="220193" x="4581525" y="3116263"/>
          <p14:tracePt t="220209" x="4668838" y="3116263"/>
          <p14:tracePt t="220225" x="4719638" y="3116263"/>
          <p14:tracePt t="220242" x="4732338" y="3116263"/>
          <p14:tracePt t="220258" x="4743450" y="3116263"/>
          <p14:tracePt t="220275" x="4756150" y="3116263"/>
          <p14:tracePt t="220305" x="4768850" y="3103563"/>
          <p14:tracePt t="220321" x="4768850" y="3090863"/>
          <p14:tracePt t="220329" x="4768850" y="3065463"/>
          <p14:tracePt t="220342" x="4768850" y="3041650"/>
          <p14:tracePt t="220345" x="4768850" y="3028950"/>
          <p14:tracePt t="220359" x="4768850" y="3003550"/>
          <p14:tracePt t="220361" x="4768850" y="2978150"/>
          <p14:tracePt t="220376" x="4768850" y="2916238"/>
          <p14:tracePt t="220393" x="4768850" y="2865438"/>
          <p14:tracePt t="220409" x="4768850" y="2828925"/>
          <p14:tracePt t="220426" x="4743450" y="2816225"/>
          <p14:tracePt t="220443" x="4743450" y="2790825"/>
          <p14:tracePt t="220459" x="4732338" y="2778125"/>
          <p14:tracePt t="220665" x="4806950" y="2816225"/>
          <p14:tracePt t="220673" x="4906963" y="2852738"/>
          <p14:tracePt t="220681" x="5019675" y="2890838"/>
          <p14:tracePt t="220694" x="5132388" y="2928938"/>
          <p14:tracePt t="220696" x="5257800" y="2952750"/>
          <p14:tracePt t="220710" x="5370513" y="2978150"/>
          <p14:tracePt t="220713" x="5495925" y="2990850"/>
          <p14:tracePt t="220727" x="5595938" y="2990850"/>
          <p14:tracePt t="220729" x="5683250" y="3003550"/>
          <p14:tracePt t="220745" x="5745163" y="3016250"/>
          <p14:tracePt t="220747" x="5795963" y="3016250"/>
          <p14:tracePt t="220760" x="5870575" y="3016250"/>
          <p14:tracePt t="220777" x="5957888" y="3016250"/>
          <p14:tracePt t="220794" x="6057900" y="3016250"/>
          <p14:tracePt t="220810" x="6121400" y="3016250"/>
          <p14:tracePt t="220826" x="6183313" y="3016250"/>
          <p14:tracePt t="220843" x="6221413" y="3016250"/>
          <p14:tracePt t="220860" x="6259513" y="3016250"/>
          <p14:tracePt t="220877" x="6283325" y="3016250"/>
          <p14:tracePt t="220894" x="6296025" y="3016250"/>
          <p14:tracePt t="220913" x="6308725" y="3016250"/>
          <p14:tracePt t="220985" x="6321425" y="3016250"/>
          <p14:tracePt t="220994" x="6321425" y="3003550"/>
          <p14:tracePt t="221001" x="6334125" y="3003550"/>
          <p14:tracePt t="221313" x="6334125" y="3028950"/>
          <p14:tracePt t="221321" x="6334125" y="3054350"/>
          <p14:tracePt t="221328" x="6334125" y="3065463"/>
          <p14:tracePt t="221345" x="6334125" y="3090863"/>
          <p14:tracePt t="221362" x="6334125" y="3116263"/>
          <p14:tracePt t="221457" x="6308725" y="3116263"/>
          <p14:tracePt t="221465" x="6246813" y="3116263"/>
          <p14:tracePt t="221479" x="6121400" y="3090863"/>
          <p14:tracePt t="221481" x="6008688" y="3065463"/>
          <p14:tracePt t="221495" x="5895975" y="3041650"/>
          <p14:tracePt t="221497" x="5808663" y="3016250"/>
          <p14:tracePt t="221513" x="5708650" y="3003550"/>
          <p14:tracePt t="221529" x="5657850" y="3003550"/>
          <p14:tracePt t="221689" x="5657850" y="3028950"/>
          <p14:tracePt t="221697" x="5657850" y="3078163"/>
          <p14:tracePt t="221705" x="5657850" y="3116263"/>
          <p14:tracePt t="221713" x="5657850" y="3154363"/>
          <p14:tracePt t="221729" x="5657850" y="3241675"/>
          <p14:tracePt t="221746" x="5657850" y="3316288"/>
          <p14:tracePt t="221762" x="5657850" y="3354388"/>
          <p14:tracePt t="221779" x="5657850" y="3378200"/>
          <p14:tracePt t="221833" x="5670550" y="3378200"/>
          <p14:tracePt t="221841" x="5683250" y="3378200"/>
          <p14:tracePt t="221849" x="5695950" y="3378200"/>
          <p14:tracePt t="221862" x="5719763" y="3367088"/>
          <p14:tracePt t="221865" x="5770563" y="3341688"/>
          <p14:tracePt t="221880" x="5808663" y="3316288"/>
          <p14:tracePt t="221882" x="5845175" y="3303588"/>
          <p14:tracePt t="221897" x="5908675" y="3267075"/>
          <p14:tracePt t="221914" x="5945188" y="3241675"/>
          <p14:tracePt t="221930" x="5983288" y="3216275"/>
          <p14:tracePt t="221946" x="5995988" y="3216275"/>
          <p14:tracePt t="222057" x="6008688" y="3216275"/>
          <p14:tracePt t="222073" x="6034088" y="3216275"/>
          <p14:tracePt t="222080" x="6057900" y="3216275"/>
          <p14:tracePt t="222097" x="6121400" y="3216275"/>
          <p14:tracePt t="222114" x="6208713" y="3203575"/>
          <p14:tracePt t="222130" x="6321425" y="3178175"/>
          <p14:tracePt t="222147" x="6396038" y="3154363"/>
          <p14:tracePt t="222163" x="6472238" y="3141663"/>
          <p14:tracePt t="222181" x="6534150" y="3116263"/>
          <p14:tracePt t="222197" x="6559550" y="3116263"/>
          <p14:tracePt t="222214" x="6572250" y="3103563"/>
          <p14:tracePt t="222657" x="6521450" y="3103563"/>
          <p14:tracePt t="222665" x="6434138" y="3090863"/>
          <p14:tracePt t="222673" x="6321425" y="3065463"/>
          <p14:tracePt t="222682" x="6183313" y="3041650"/>
          <p14:tracePt t="222699" x="5983288" y="3028950"/>
          <p14:tracePt t="222715" x="5895975" y="3028950"/>
          <p14:tracePt t="222732" x="5857875" y="3028950"/>
          <p14:tracePt t="222865" x="5870575" y="3028950"/>
          <p14:tracePt t="222873" x="5932488" y="3041650"/>
          <p14:tracePt t="222883" x="5995988" y="3054350"/>
          <p14:tracePt t="222898" x="6157913" y="3103563"/>
          <p14:tracePt t="222915" x="6296025" y="3116263"/>
          <p14:tracePt t="222932" x="6359525" y="3128963"/>
          <p14:tracePt t="222949" x="6383338" y="3128963"/>
          <p14:tracePt t="223584" x="6334125" y="3128963"/>
          <p14:tracePt t="223592" x="6196013" y="3128963"/>
          <p14:tracePt t="223599" x="6034088" y="3128963"/>
          <p14:tracePt t="223616" x="5757863" y="3128963"/>
          <p14:tracePt t="223635" x="5595938" y="3116263"/>
          <p14:tracePt t="223651" x="5507038" y="3116263"/>
          <p14:tracePt t="223667" x="5470525" y="3116263"/>
          <p14:tracePt t="223685" x="5457825" y="3116263"/>
          <p14:tracePt t="223777" x="5457825" y="3103563"/>
          <p14:tracePt t="223809" x="5457825" y="3090863"/>
          <p14:tracePt t="223817" x="5445125" y="3090863"/>
          <p14:tracePt t="223825" x="5445125" y="3078163"/>
          <p14:tracePt t="223841" x="5445125" y="3065463"/>
          <p14:tracePt t="223851" x="5432425" y="3054350"/>
          <p14:tracePt t="223867" x="5407025" y="3041650"/>
          <p14:tracePt t="223885" x="5370513" y="3016250"/>
          <p14:tracePt t="223902" x="5319713" y="3003550"/>
          <p14:tracePt t="223904" x="5294313" y="2978150"/>
          <p14:tracePt t="223919" x="5270500" y="2965450"/>
          <p14:tracePt t="223921" x="5232400" y="2941638"/>
          <p14:tracePt t="223936" x="5194300" y="2928938"/>
          <p14:tracePt t="223938" x="5157788" y="2916238"/>
          <p14:tracePt t="223952" x="5068888" y="2865438"/>
          <p14:tracePt t="223969" x="5006975" y="2828925"/>
          <p14:tracePt t="223984" x="4968875" y="2816225"/>
          <p14:tracePt t="224000" x="4945063" y="2790825"/>
          <p14:tracePt t="224017" x="4906963" y="2778125"/>
          <p14:tracePt t="224033" x="4868863" y="2765425"/>
          <p14:tracePt t="224051" x="4856163" y="2752725"/>
          <p14:tracePt t="224067" x="4843463" y="2752725"/>
          <p14:tracePt t="224136" x="4843463" y="2740025"/>
          <p14:tracePt t="224160" x="4832350" y="2740025"/>
          <p14:tracePt t="224168" x="4832350" y="2728913"/>
          <p14:tracePt t="224192" x="4832350" y="2716213"/>
          <p14:tracePt t="224200" x="4832350" y="2703513"/>
          <p14:tracePt t="224224" x="4832350" y="2690813"/>
          <p14:tracePt t="224240" x="4832350" y="2678113"/>
          <p14:tracePt t="224256" x="4832350" y="2665413"/>
          <p14:tracePt t="224273" x="4832350" y="2652713"/>
          <p14:tracePt t="224424" x="4832350" y="2640013"/>
          <p14:tracePt t="224448" x="4843463" y="2627313"/>
          <p14:tracePt t="224464" x="4856163" y="2616200"/>
          <p14:tracePt t="224472" x="4856163" y="2603500"/>
          <p14:tracePt t="224488" x="4868863" y="2603500"/>
          <p14:tracePt t="224501" x="4881563" y="2590800"/>
          <p14:tracePt t="224518" x="4894263" y="2578100"/>
          <p14:tracePt t="224519" x="4919663" y="2565400"/>
          <p14:tracePt t="224535" x="4932363" y="2565400"/>
          <p14:tracePt t="224536" x="4956175" y="2552700"/>
          <p14:tracePt t="224552" x="4981575" y="2516188"/>
          <p14:tracePt t="224568" x="5019675" y="2503488"/>
          <p14:tracePt t="224585" x="5081588" y="2452688"/>
          <p14:tracePt t="224601" x="5119688" y="2403475"/>
          <p14:tracePt t="224618" x="5194300" y="2365375"/>
          <p14:tracePt t="224635" x="5294313" y="2314575"/>
          <p14:tracePt t="224652" x="5407025" y="2252663"/>
          <p14:tracePt t="224668" x="5545138" y="2178050"/>
          <p14:tracePt t="224687" x="5683250" y="2139950"/>
          <p14:tracePt t="224689" x="5732463" y="2127250"/>
          <p14:tracePt t="224705" x="5857875" y="2101850"/>
          <p14:tracePt t="224721" x="5970588" y="2078038"/>
          <p14:tracePt t="224737" x="6083300" y="2052638"/>
          <p14:tracePt t="224754" x="6208713" y="2039938"/>
          <p14:tracePt t="224770" x="6296025" y="2014538"/>
          <p14:tracePt t="224787" x="6359525" y="2001838"/>
          <p14:tracePt t="224804" x="6434138" y="1989138"/>
          <p14:tracePt t="224821" x="6496050" y="1978025"/>
          <p14:tracePt t="224835" x="6584950" y="1978025"/>
          <p14:tracePt t="224852" x="6684963" y="1978025"/>
          <p14:tracePt t="224869" x="6821488" y="1978025"/>
          <p14:tracePt t="224885" x="6921500" y="1978025"/>
          <p14:tracePt t="224902" x="7046913" y="1978025"/>
          <p14:tracePt t="224904" x="7085013" y="1978025"/>
          <p14:tracePt t="224919" x="7123113" y="1978025"/>
          <p14:tracePt t="224920" x="7146925" y="1978025"/>
          <p14:tracePt t="224935" x="7185025" y="1978025"/>
          <p14:tracePt t="224952" x="7197725" y="1978025"/>
          <p14:tracePt t="224969" x="7223125" y="1989138"/>
          <p14:tracePt t="224986" x="7235825" y="2001838"/>
          <p14:tracePt t="225002" x="7246938" y="2027238"/>
          <p14:tracePt t="225019" x="7272338" y="2078038"/>
          <p14:tracePt t="225036" x="7297738" y="2139950"/>
          <p14:tracePt t="225052" x="7310438" y="2190750"/>
          <p14:tracePt t="225069" x="7323138" y="2239963"/>
          <p14:tracePt t="225086" x="7323138" y="2278063"/>
          <p14:tracePt t="225087" x="7323138" y="2290763"/>
          <p14:tracePt t="225103" x="7323138" y="2303463"/>
          <p14:tracePt t="225120" x="7323138" y="2314575"/>
          <p14:tracePt t="225136" x="7323138" y="2339975"/>
          <p14:tracePt t="225152" x="7323138" y="2365375"/>
          <p14:tracePt t="225169" x="7323138" y="2378075"/>
          <p14:tracePt t="225188" x="7323138" y="2403475"/>
          <p14:tracePt t="225205" x="7335838" y="2414588"/>
          <p14:tracePt t="225222" x="7335838" y="2427288"/>
          <p14:tracePt t="225225" x="7335838" y="2439988"/>
          <p14:tracePt t="225241" x="7335838" y="2452688"/>
          <p14:tracePt t="225273" x="7335838" y="2465388"/>
          <p14:tracePt t="225425" x="7297738" y="2465388"/>
          <p14:tracePt t="225433" x="7159625" y="2465388"/>
          <p14:tracePt t="225441" x="7010400" y="2452688"/>
          <p14:tracePt t="225455" x="6859588" y="2439988"/>
          <p14:tracePt t="225457" x="6734175" y="2439988"/>
          <p14:tracePt t="225473" x="6572250" y="2439988"/>
          <p14:tracePt t="225489" x="6446838" y="2414588"/>
          <p14:tracePt t="225506" x="6296025" y="2414588"/>
          <p14:tracePt t="225523" x="6234113" y="2414588"/>
          <p14:tracePt t="225539" x="6221413" y="2414588"/>
          <p14:tracePt t="225673" x="6234113" y="2452688"/>
          <p14:tracePt t="225681" x="6270625" y="2503488"/>
          <p14:tracePt t="225690" x="6296025" y="2552700"/>
          <p14:tracePt t="225706" x="6359525" y="2640013"/>
          <p14:tracePt t="225723" x="6408738" y="2716213"/>
          <p14:tracePt t="225739" x="6434138" y="2778125"/>
          <p14:tracePt t="225756" x="6459538" y="2828925"/>
          <p14:tracePt t="225773" x="6483350" y="2878138"/>
          <p14:tracePt t="225790" x="6483350" y="2903538"/>
          <p14:tracePt t="225793" x="6483350" y="2916238"/>
          <p14:tracePt t="225818" x="6483350" y="2928938"/>
          <p14:tracePt t="226017" x="6472238" y="2941638"/>
          <p14:tracePt t="226025" x="6421438" y="2952750"/>
          <p14:tracePt t="226041" x="6334125" y="2952750"/>
          <p14:tracePt t="226057" x="6246813" y="2965450"/>
          <p14:tracePt t="226074" x="6183313" y="2965450"/>
          <p14:tracePt t="226091" x="6134100" y="2990850"/>
          <p14:tracePt t="226107" x="6121400" y="2990850"/>
          <p14:tracePt t="226124" x="6108700" y="2990850"/>
          <p14:tracePt t="226241" x="6157913" y="3016250"/>
          <p14:tracePt t="226249" x="6208713" y="3041650"/>
          <p14:tracePt t="226257" x="6296025" y="3054350"/>
          <p14:tracePt t="226274" x="6459538" y="3078163"/>
          <p14:tracePt t="226291" x="6572250" y="3090863"/>
          <p14:tracePt t="226307" x="6646863" y="3090863"/>
          <p14:tracePt t="226325" x="6659563" y="3090863"/>
          <p14:tracePt t="226342" x="6684963" y="3090863"/>
          <p14:tracePt t="226633" x="6696075" y="3090863"/>
          <p14:tracePt t="226642" x="6721475" y="3090863"/>
          <p14:tracePt t="226649" x="6734175" y="3090863"/>
          <p14:tracePt t="226658" x="6759575" y="3090863"/>
          <p14:tracePt t="226675" x="6784975" y="3078163"/>
          <p14:tracePt t="226693" x="6797675" y="3078163"/>
          <p14:tracePt t="226709" x="6808788" y="3078163"/>
          <p14:tracePt t="227121" x="6797675" y="3078163"/>
          <p14:tracePt t="227129" x="6734175" y="3065463"/>
          <p14:tracePt t="227144" x="6408738" y="3003550"/>
          <p14:tracePt t="227160" x="6083300" y="2941638"/>
          <p14:tracePt t="227177" x="5845175" y="2916238"/>
          <p14:tracePt t="227194" x="5719763" y="2890838"/>
          <p14:tracePt t="227212" x="5695950" y="2890838"/>
          <p14:tracePt t="227343" x="5708650" y="2890838"/>
          <p14:tracePt t="227351" x="5770563" y="2890838"/>
          <p14:tracePt t="227359" x="5857875" y="2916238"/>
          <p14:tracePt t="227376" x="6034088" y="2952750"/>
          <p14:tracePt t="227392" x="6183313" y="2952750"/>
          <p14:tracePt t="227409" x="6270625" y="2965450"/>
          <p14:tracePt t="227425" x="6321425" y="2965450"/>
          <p14:tracePt t="227448" x="6359525" y="2965450"/>
          <p14:tracePt t="227576" x="6308725" y="2965450"/>
          <p14:tracePt t="227585" x="6196013" y="2965450"/>
          <p14:tracePt t="227593" x="6021388" y="2965450"/>
          <p14:tracePt t="227609" x="5695950" y="2952750"/>
          <p14:tracePt t="227626" x="5470525" y="2952750"/>
          <p14:tracePt t="227643" x="5394325" y="2952750"/>
          <p14:tracePt t="227659" x="5370513" y="2952750"/>
          <p14:tracePt t="227778" x="5432425" y="2978150"/>
          <p14:tracePt t="227787" x="5519738" y="3054350"/>
          <p14:tracePt t="227794" x="5645150" y="3103563"/>
          <p14:tracePt t="227812" x="5921375" y="3190875"/>
          <p14:tracePt t="227828" x="6170613" y="3254375"/>
          <p14:tracePt t="227845" x="6396038" y="3278188"/>
          <p14:tracePt t="227862" x="6483350" y="3278188"/>
          <p14:tracePt t="227879" x="6559550" y="3278188"/>
          <p14:tracePt t="227895" x="6596063" y="3278188"/>
          <p14:tracePt t="227897" x="6621463" y="3278188"/>
          <p14:tracePt t="227912" x="6659563" y="3278188"/>
          <p14:tracePt t="227929" x="6708775" y="3278188"/>
          <p14:tracePt t="227945" x="6734175" y="3278188"/>
          <p14:tracePt t="227962" x="6772275" y="3267075"/>
          <p14:tracePt t="227979" x="6797675" y="3254375"/>
          <p14:tracePt t="227995" x="6834188" y="3254375"/>
          <p14:tracePt t="228012" x="6846888" y="3241675"/>
          <p14:tracePt t="228029" x="6884988" y="3241675"/>
          <p14:tracePt t="228045" x="6910388" y="3241675"/>
          <p14:tracePt t="228062" x="6934200" y="3228975"/>
          <p14:tracePt t="228079" x="6985000" y="3216275"/>
          <p14:tracePt t="228081" x="6997700" y="3216275"/>
          <p14:tracePt t="228096" x="7034213" y="3190875"/>
          <p14:tracePt t="228113" x="7046913" y="3190875"/>
          <p14:tracePt t="228129" x="7046913" y="3178175"/>
          <p14:tracePt t="228209" x="7059613" y="3178175"/>
          <p14:tracePt t="228241" x="7059613" y="3165475"/>
          <p14:tracePt t="228338" x="7059613" y="3154363"/>
          <p14:tracePt t="228453" x="7059613" y="3141663"/>
          <p14:tracePt t="228474" x="7046913" y="3141663"/>
          <p14:tracePt t="228480" x="7021513" y="3128963"/>
          <p14:tracePt t="228489" x="7010400" y="3116263"/>
          <p14:tracePt t="228496" x="6985000" y="3103563"/>
          <p14:tracePt t="228513" x="6946900" y="3078163"/>
          <p14:tracePt t="228530" x="6884988" y="3054350"/>
          <p14:tracePt t="228546" x="6846888" y="3041650"/>
          <p14:tracePt t="228563" x="6834188" y="3028950"/>
          <p14:tracePt t="228585" x="6821488" y="3028950"/>
          <p14:tracePt t="228961" x="6772275" y="3028950"/>
          <p14:tracePt t="228969" x="6672263" y="3028950"/>
          <p14:tracePt t="228982" x="6534150" y="3028950"/>
          <p14:tracePt t="228984" x="6370638" y="3028950"/>
          <p14:tracePt t="228998" x="6246813" y="3028950"/>
          <p14:tracePt t="229015" x="6083300" y="3028950"/>
          <p14:tracePt t="229017" x="6034088" y="3028950"/>
          <p14:tracePt t="229032" x="5970588" y="3016250"/>
          <p14:tracePt t="229048" x="5957888" y="3016250"/>
          <p14:tracePt t="229177" x="5970588" y="3016250"/>
          <p14:tracePt t="229185" x="6021388" y="3016250"/>
          <p14:tracePt t="229199" x="6121400" y="3016250"/>
          <p14:tracePt t="229201" x="6246813" y="3016250"/>
          <p14:tracePt t="229216" x="6534150" y="3016250"/>
          <p14:tracePt t="229233" x="6834188" y="3016250"/>
          <p14:tracePt t="229249" x="7034213" y="3016250"/>
          <p14:tracePt t="229266" x="7072313" y="3016250"/>
          <p14:tracePt t="229282" x="7085013" y="3016250"/>
          <p14:tracePt t="229417" x="7072313" y="3016250"/>
          <p14:tracePt t="229425" x="7021513" y="3016250"/>
          <p14:tracePt t="229433" x="6910388" y="3016250"/>
          <p14:tracePt t="229449" x="6559550" y="3016250"/>
          <p14:tracePt t="229466" x="6283325" y="3016250"/>
          <p14:tracePt t="229483" x="6134100" y="3016250"/>
          <p14:tracePt t="229499" x="6045200" y="3016250"/>
          <p14:tracePt t="229516" x="6008688" y="3016250"/>
          <p14:tracePt t="229673" x="6021388" y="3016250"/>
          <p14:tracePt t="229681" x="6070600" y="3016250"/>
          <p14:tracePt t="229689" x="6146800" y="3016250"/>
          <p14:tracePt t="229700" x="6183313" y="3016250"/>
          <p14:tracePt t="229717" x="6221413" y="3016250"/>
          <p14:tracePt t="229734" x="6234113" y="3016250"/>
          <p14:tracePt t="229736" x="6246813" y="3016250"/>
          <p14:tracePt t="229761" x="6259513" y="3016250"/>
          <p14:tracePt t="229769" x="6270625" y="3016250"/>
          <p14:tracePt t="229784" x="6283325" y="3016250"/>
          <p14:tracePt t="229800" x="6308725" y="3016250"/>
          <p14:tracePt t="229817" x="6334125" y="3016250"/>
          <p14:tracePt t="229834" x="6370638" y="3016250"/>
          <p14:tracePt t="229850" x="6421438" y="3016250"/>
          <p14:tracePt t="229867" x="6496050" y="3016250"/>
          <p14:tracePt t="229884" x="6572250" y="3016250"/>
          <p14:tracePt t="229900" x="6634163" y="3016250"/>
          <p14:tracePt t="229917" x="6684963" y="3016250"/>
          <p14:tracePt t="229921" x="6708775" y="3016250"/>
          <p14:tracePt t="229934" x="6734175" y="3016250"/>
          <p14:tracePt t="229937" x="6772275" y="3016250"/>
          <p14:tracePt t="229951" x="6784975" y="3016250"/>
          <p14:tracePt t="229953" x="6808788" y="3016250"/>
          <p14:tracePt t="229969" x="6846888" y="3016250"/>
          <p14:tracePt t="229984" x="6897688" y="3016250"/>
          <p14:tracePt t="230001" x="6921500" y="3016250"/>
          <p14:tracePt t="230018" x="6934200" y="3016250"/>
          <p14:tracePt t="230345" x="6946900" y="3016250"/>
          <p14:tracePt t="230353" x="6972300" y="3016250"/>
          <p14:tracePt t="230369" x="7059613" y="3016250"/>
          <p14:tracePt t="230385" x="7123113" y="3016250"/>
          <p14:tracePt t="230402" x="7146925" y="3016250"/>
          <p14:tracePt t="230418" x="7172325" y="3016250"/>
          <p14:tracePt t="232265" x="7159625" y="3016250"/>
          <p14:tracePt t="232289" x="7146925" y="3016250"/>
          <p14:tracePt t="232353" x="7134225" y="3016250"/>
          <p14:tracePt t="232377" x="7123113" y="3016250"/>
          <p14:tracePt t="232394" x="7110413" y="3016250"/>
          <p14:tracePt t="232401" x="7085013" y="3016250"/>
          <p14:tracePt t="232409" x="7021513" y="3016250"/>
          <p14:tracePt t="232424" x="6721475" y="3016250"/>
          <p14:tracePt t="232441" x="6459538" y="3016250"/>
          <p14:tracePt t="232457" x="6308725" y="3016250"/>
          <p14:tracePt t="232475" x="6196013" y="3016250"/>
          <p14:tracePt t="232491" x="6134100" y="3016250"/>
          <p14:tracePt t="232507" x="6083300" y="3016250"/>
          <p14:tracePt t="232524" x="6034088" y="3016250"/>
          <p14:tracePt t="232541" x="5983288" y="3016250"/>
          <p14:tracePt t="232558" x="5970588" y="3016250"/>
          <p14:tracePt t="232577" x="5957888" y="3016250"/>
          <p14:tracePt t="232609" x="5945188" y="3016250"/>
          <p14:tracePt t="232617" x="5932488" y="3016250"/>
          <p14:tracePt t="232633" x="5921375" y="3016250"/>
          <p14:tracePt t="232641" x="5895975" y="3016250"/>
          <p14:tracePt t="232658" x="5883275" y="3016250"/>
          <p14:tracePt t="232674" x="5857875" y="3016250"/>
          <p14:tracePt t="232691" x="5845175" y="3016250"/>
          <p14:tracePt t="232708" x="5808663" y="3016250"/>
          <p14:tracePt t="232725" x="5770563" y="3016250"/>
          <p14:tracePt t="232742" x="5745163" y="3003550"/>
          <p14:tracePt t="232745" x="5719763" y="3003550"/>
          <p14:tracePt t="232757" x="5683250" y="3003550"/>
          <p14:tracePt t="232760" x="5657850" y="3003550"/>
          <p14:tracePt t="232776" x="5619750" y="3003550"/>
          <p14:tracePt t="232778" x="5595938" y="3003550"/>
          <p14:tracePt t="232793" x="5532438" y="2990850"/>
          <p14:tracePt t="232809" x="5445125" y="2990850"/>
          <p14:tracePt t="232826" x="5357813" y="2990850"/>
          <p14:tracePt t="232842" x="5307013" y="2990850"/>
          <p14:tracePt t="232858" x="5257800" y="2990850"/>
          <p14:tracePt t="232875" x="5232400" y="2990850"/>
          <p14:tracePt t="232892" x="5194300" y="2978150"/>
          <p14:tracePt t="232908" x="5157788" y="2978150"/>
          <p14:tracePt t="232925" x="5132388" y="2978150"/>
          <p14:tracePt t="232929" x="5106988" y="2965450"/>
          <p14:tracePt t="232942" x="5094288" y="2952750"/>
          <p14:tracePt t="232945" x="5081588" y="2952750"/>
          <p14:tracePt t="232959" x="5057775" y="2952750"/>
          <p14:tracePt t="232961" x="5045075" y="2952750"/>
          <p14:tracePt t="232975" x="5032375" y="2952750"/>
          <p14:tracePt t="232977" x="5006975" y="2941638"/>
          <p14:tracePt t="232993" x="4956175" y="2941638"/>
          <p14:tracePt t="233009" x="4932363" y="2941638"/>
          <p14:tracePt t="233025" x="4906963" y="2941638"/>
          <p14:tracePt t="233042" x="4881563" y="2941638"/>
          <p14:tracePt t="233058" x="4843463" y="2941638"/>
          <p14:tracePt t="233075" x="4819650" y="2941638"/>
          <p14:tracePt t="233093" x="4794250" y="2941638"/>
          <p14:tracePt t="233109" x="4768850" y="2941638"/>
          <p14:tracePt t="233126" x="4756150" y="2941638"/>
          <p14:tracePt t="233145" x="4743450" y="2941638"/>
          <p14:tracePt t="233159" x="4732338" y="2941638"/>
          <p14:tracePt t="233176" x="4719638" y="2941638"/>
          <p14:tracePt t="233697" x="4743450" y="2941638"/>
          <p14:tracePt t="233705" x="4781550" y="2952750"/>
          <p14:tracePt t="233713" x="4819650" y="2978150"/>
          <p14:tracePt t="233728" x="4932363" y="3016250"/>
          <p14:tracePt t="233745" x="5057775" y="3065463"/>
          <p14:tracePt t="233760" x="5207000" y="3141663"/>
          <p14:tracePt t="233776" x="5319713" y="3203575"/>
          <p14:tracePt t="233793" x="5432425" y="3228975"/>
          <p14:tracePt t="233809" x="5545138" y="3278188"/>
          <p14:tracePt t="233826" x="5645150" y="3303588"/>
          <p14:tracePt t="233842" x="5770563" y="3303588"/>
          <p14:tracePt t="233859" x="5895975" y="3328988"/>
          <p14:tracePt t="233876" x="6045200" y="3328988"/>
          <p14:tracePt t="233893" x="6221413" y="3328988"/>
          <p14:tracePt t="233910" x="6421438" y="3328988"/>
          <p14:tracePt t="233912" x="6521450" y="3328988"/>
          <p14:tracePt t="233927" x="6634163" y="3328988"/>
          <p14:tracePt t="233928" x="6734175" y="3316288"/>
          <p14:tracePt t="233943" x="6921500" y="3316288"/>
          <p14:tracePt t="233960" x="7059613" y="3290888"/>
          <p14:tracePt t="233976" x="7197725" y="3290888"/>
          <p14:tracePt t="233993" x="7323138" y="3278188"/>
          <p14:tracePt t="234011" x="7372350" y="3278188"/>
          <p14:tracePt t="234028" x="7385050" y="3278188"/>
          <p14:tracePt t="234137" x="7348538" y="3267075"/>
          <p14:tracePt t="234144" x="7272338" y="3254375"/>
          <p14:tracePt t="234153" x="7172325" y="3241675"/>
          <p14:tracePt t="234164" x="7034213" y="3216275"/>
          <p14:tracePt t="234179" x="6696075" y="3154363"/>
          <p14:tracePt t="234195" x="6421438" y="3116263"/>
          <p14:tracePt t="234212" x="6208713" y="3116263"/>
          <p14:tracePt t="234229" x="6021388" y="3090863"/>
          <p14:tracePt t="234245" x="5908675" y="3090863"/>
          <p14:tracePt t="234263" x="5857875" y="3090863"/>
          <p14:tracePt t="234279" x="5845175" y="3090863"/>
          <p14:tracePt t="234401" x="5870575" y="3090863"/>
          <p14:tracePt t="234410" x="5921375" y="3090863"/>
          <p14:tracePt t="234416" x="6021388" y="3090863"/>
          <p14:tracePt t="234429" x="6146800" y="3090863"/>
          <p14:tracePt t="234446" x="6459538" y="3128963"/>
          <p14:tracePt t="234448" x="6596063" y="3128963"/>
          <p14:tracePt t="234462" x="6746875" y="3128963"/>
          <p14:tracePt t="234465" x="6884988" y="3128963"/>
          <p14:tracePt t="234480" x="7085013" y="3141663"/>
          <p14:tracePt t="234496" x="7159625" y="3141663"/>
          <p14:tracePt t="234513" x="7172325" y="3141663"/>
          <p14:tracePt t="234529" x="7185025" y="3141663"/>
          <p14:tracePt t="235257" x="7210425" y="3141663"/>
          <p14:tracePt t="235264" x="7272338" y="3141663"/>
          <p14:tracePt t="235273" x="7372350" y="3141663"/>
          <p14:tracePt t="235281" x="7485063" y="3154363"/>
          <p14:tracePt t="235298" x="7685088" y="3190875"/>
          <p14:tracePt t="235315" x="7748588" y="3190875"/>
          <p14:tracePt t="235331" x="7761288" y="3216275"/>
          <p14:tracePt t="236049" x="7785100" y="3216275"/>
          <p14:tracePt t="236057" x="7797800" y="3241675"/>
          <p14:tracePt t="236066" x="7823200" y="3241675"/>
          <p14:tracePt t="236083" x="7935913" y="3278188"/>
          <p14:tracePt t="236100" x="8061325" y="3303588"/>
          <p14:tracePt t="236117" x="8186738" y="3316288"/>
          <p14:tracePt t="236121" x="8212138" y="3316288"/>
          <p14:tracePt t="236133" x="8223250" y="3328988"/>
          <p14:tracePt t="236136" x="8235950" y="3328988"/>
          <p14:tracePt t="236657" x="8261350" y="3328988"/>
          <p14:tracePt t="236665" x="8274050" y="3328988"/>
          <p14:tracePt t="236673" x="8286750" y="3328988"/>
          <p14:tracePt t="236685" x="8299450" y="3328988"/>
          <p14:tracePt t="236702" x="8324850" y="3328988"/>
          <p14:tracePt t="236719" x="8335963" y="3328988"/>
          <p14:tracePt t="237145" x="8348663" y="3328988"/>
          <p14:tracePt t="237169" x="8361363" y="3328988"/>
          <p14:tracePt t="237177" x="8374063" y="3328988"/>
          <p14:tracePt t="237225" x="8386763" y="3328988"/>
          <p14:tracePt t="237249" x="8399463" y="3328988"/>
          <p14:tracePt t="237265" x="8412163" y="3328988"/>
          <p14:tracePt t="237272" x="8424863" y="3328988"/>
          <p14:tracePt t="237289" x="8435975" y="3328988"/>
          <p14:tracePt t="237304" x="8461375" y="3341688"/>
          <p14:tracePt t="237321" x="8499475" y="3354388"/>
          <p14:tracePt t="237337" x="8537575" y="3378200"/>
          <p14:tracePt t="237354" x="8561388" y="3378200"/>
          <p14:tracePt t="237370" x="8586788" y="3390900"/>
          <p14:tracePt t="238505" x="8586788" y="3403600"/>
          <p14:tracePt t="239561" x="8599488" y="3416300"/>
          <p14:tracePt t="239569" x="8624888" y="3429000"/>
          <p14:tracePt t="239576" x="8650288" y="3454400"/>
          <p14:tracePt t="239592" x="8712200" y="3490913"/>
          <p14:tracePt t="239608" x="8786813" y="3503613"/>
          <p14:tracePt t="239625" x="8824913" y="3529013"/>
          <p14:tracePt t="239642" x="8863013" y="3541713"/>
          <p14:tracePt t="239659" x="8886825" y="3554413"/>
          <p14:tracePt t="239681" x="8899525" y="3554413"/>
          <p14:tracePt t="244113" x="8886825" y="3554413"/>
          <p14:tracePt t="244129" x="8886825" y="3567113"/>
          <p14:tracePt t="262553" x="8886825" y="3554413"/>
          <p14:tracePt t="262561" x="8886825" y="3490913"/>
          <p14:tracePt t="262569" x="8899525" y="3403600"/>
          <p14:tracePt t="262586" x="8937625" y="3228975"/>
          <p14:tracePt t="262602" x="8950325" y="3190875"/>
          <p14:tracePt t="262619" x="8950325" y="3178175"/>
          <p14:tracePt t="262857" x="8963025" y="3165475"/>
          <p14:tracePt t="262865" x="8999538" y="3154363"/>
          <p14:tracePt t="262873" x="9050338" y="3141663"/>
          <p14:tracePt t="262887" x="9124950" y="3116263"/>
          <p14:tracePt t="262888" x="9199563" y="3090863"/>
          <p14:tracePt t="262904" x="9288463" y="3065463"/>
          <p14:tracePt t="262921" x="9375775" y="3041650"/>
          <p14:tracePt t="262937" x="9475788" y="3003550"/>
          <p14:tracePt t="262953" x="9588500" y="2952750"/>
          <p14:tracePt t="262970" x="9675813" y="2903538"/>
          <p14:tracePt t="262986" x="9750425" y="2865438"/>
          <p14:tracePt t="263004" x="9788525" y="2828925"/>
          <p14:tracePt t="263021" x="9826625" y="2803525"/>
          <p14:tracePt t="263037" x="9863138" y="2778125"/>
          <p14:tracePt t="263040" x="9901238" y="2752725"/>
          <p14:tracePt t="263054" x="9913938" y="2728913"/>
          <p14:tracePt t="263056" x="9939338" y="2728913"/>
          <p14:tracePt t="263071" x="9963150" y="2703513"/>
          <p14:tracePt t="263073" x="9963150" y="2690813"/>
          <p14:tracePt t="263087" x="9988550" y="2678113"/>
          <p14:tracePt t="263089" x="10001250" y="2678113"/>
          <p14:tracePt t="263102" x="10013950" y="2665413"/>
          <p14:tracePt t="263103" x="10039350" y="2652713"/>
          <p14:tracePt t="263119" x="10075863" y="2640013"/>
          <p14:tracePt t="263136" x="10101263" y="2616200"/>
          <p14:tracePt t="263152" x="10113963" y="2616200"/>
          <p14:tracePt t="263281" x="10101263" y="2616200"/>
          <p14:tracePt t="263288" x="10088563" y="2616200"/>
          <p14:tracePt t="263297" x="10064750" y="2616200"/>
          <p14:tracePt t="263305" x="10052050" y="2616200"/>
          <p14:tracePt t="263320" x="10013950" y="2640013"/>
          <p14:tracePt t="263337" x="9988550" y="2665413"/>
          <p14:tracePt t="263353" x="9963150" y="2690813"/>
          <p14:tracePt t="263370" x="9963150" y="2703513"/>
          <p14:tracePt t="263386" x="9939338" y="2740025"/>
          <p14:tracePt t="263403" x="9939338" y="2752725"/>
          <p14:tracePt t="263420" x="9939338" y="2765425"/>
          <p14:tracePt t="263437" x="9939338" y="2778125"/>
          <p14:tracePt t="263761" x="9939338" y="2790825"/>
          <p14:tracePt t="263785" x="9939338" y="2803525"/>
          <p14:tracePt t="263801" x="9939338" y="2816225"/>
          <p14:tracePt t="263809" x="9939338" y="2828925"/>
          <p14:tracePt t="263823" x="9939338" y="2840038"/>
          <p14:tracePt t="263825" x="9939338" y="2852738"/>
          <p14:tracePt t="263840" x="9939338" y="2865438"/>
          <p14:tracePt t="263856" x="9939338" y="2878138"/>
          <p14:tracePt t="263881" x="9939338" y="2890838"/>
          <p14:tracePt t="263905" x="9939338" y="2903538"/>
          <p14:tracePt t="263921" x="9939338" y="2916238"/>
          <p14:tracePt t="263928" x="9939338" y="2928938"/>
          <p14:tracePt t="263945" x="9926638" y="2941638"/>
          <p14:tracePt t="263955" x="9926638" y="2965450"/>
          <p14:tracePt t="263972" x="9913938" y="2978150"/>
          <p14:tracePt t="263988" x="9901238" y="3016250"/>
          <p14:tracePt t="264005" x="9875838" y="3054350"/>
          <p14:tracePt t="264022" x="9863138" y="3103563"/>
          <p14:tracePt t="264024" x="9863138" y="3116263"/>
          <p14:tracePt t="264038" x="9852025" y="3128963"/>
          <p14:tracePt t="264040" x="9839325" y="3154363"/>
          <p14:tracePt t="264055" x="9839325" y="3165475"/>
          <p14:tracePt t="264072" x="9826625" y="3190875"/>
          <p14:tracePt t="264088" x="9813925" y="3190875"/>
          <p14:tracePt t="264105" x="9813925" y="3203575"/>
          <p14:tracePt t="264121" x="9801225" y="3203575"/>
          <p14:tracePt t="264305" x="9801225" y="3216275"/>
          <p14:tracePt t="264377" x="9788525" y="3216275"/>
          <p14:tracePt t="265633" x="9788525" y="3228975"/>
          <p14:tracePt t="265657" x="9788525" y="3241675"/>
          <p14:tracePt t="265681" x="9788525" y="3254375"/>
          <p14:tracePt t="265944" x="9788525" y="3267075"/>
          <p14:tracePt t="265993" x="9788525" y="3278188"/>
          <p14:tracePt t="266001" x="9788525" y="3290888"/>
          <p14:tracePt t="266041" x="9788525" y="3303588"/>
          <p14:tracePt t="266081" x="9788525" y="3316288"/>
          <p14:tracePt t="266361" x="9788525" y="3341688"/>
          <p14:tracePt t="266369" x="9788525" y="3378200"/>
          <p14:tracePt t="266378" x="9788525" y="3416300"/>
          <p14:tracePt t="266396" x="9788525" y="3490913"/>
          <p14:tracePt t="266412" x="9788525" y="3541713"/>
          <p14:tracePt t="266429" x="9788525" y="3567113"/>
          <p14:tracePt t="266432" x="9788525" y="3590925"/>
          <p14:tracePt t="266457" x="9788525" y="3603625"/>
          <p14:tracePt t="266473" x="9788525" y="3616325"/>
          <p14:tracePt t="266480" x="9788525" y="3629025"/>
          <p14:tracePt t="266497" x="9788525" y="3641725"/>
          <p14:tracePt t="266521" x="9788525" y="3654425"/>
          <p14:tracePt t="267985" x="9775825" y="3654425"/>
          <p14:tracePt t="268049" x="9763125" y="3667125"/>
          <p14:tracePt t="268057" x="9750425" y="3679825"/>
          <p14:tracePt t="268066" x="9739313" y="3692525"/>
          <p14:tracePt t="268083" x="9739313" y="3703638"/>
          <p14:tracePt t="268101" x="9726613" y="3716338"/>
          <p14:tracePt t="270129" x="9726613" y="3703638"/>
          <p14:tracePt t="270169" x="9726613" y="3692525"/>
          <p14:tracePt t="270184" x="9726613" y="3679825"/>
          <p14:tracePt t="270217" x="9726613" y="3654425"/>
          <p14:tracePt t="270225" x="9726613" y="3641725"/>
          <p14:tracePt t="270240" x="9726613" y="3616325"/>
          <p14:tracePt t="270256" x="9726613" y="3590925"/>
          <p14:tracePt t="270273" x="9726613" y="3567113"/>
          <p14:tracePt t="270289" x="9726613" y="3516313"/>
          <p14:tracePt t="270307" x="9726613" y="3467100"/>
          <p14:tracePt t="270322" x="9726613" y="3403600"/>
          <p14:tracePt t="270339" x="9739313" y="3341688"/>
          <p14:tracePt t="270355" x="9750425" y="3278188"/>
          <p14:tracePt t="270373" x="9750425" y="3216275"/>
          <p14:tracePt t="270376" x="9750425" y="3190875"/>
          <p14:tracePt t="270390" x="9750425" y="3154363"/>
          <p14:tracePt t="270392" x="9750425" y="3116263"/>
          <p14:tracePt t="270407" x="9750425" y="3078163"/>
          <p14:tracePt t="270409" x="9750425" y="3054350"/>
          <p14:tracePt t="270424" x="9750425" y="3003550"/>
          <p14:tracePt t="270440" x="9750425" y="2965450"/>
          <p14:tracePt t="270457" x="9763125" y="2928938"/>
          <p14:tracePt t="270473" x="9788525" y="2865438"/>
          <p14:tracePt t="270490" x="9839325" y="2778125"/>
          <p14:tracePt t="270506" x="9913938" y="2728913"/>
          <p14:tracePt t="270523" x="10101263" y="2590800"/>
          <p14:tracePt t="270540" x="10552113" y="2427288"/>
          <p14:tracePt t="270556" x="11415713" y="2252663"/>
          <p14:tracePt t="270921" x="11979275" y="1701800"/>
          <p14:tracePt t="270928" x="11841163" y="1652588"/>
          <p14:tracePt t="270941" x="11653838" y="1576388"/>
          <p14:tracePt t="270944" x="11441113" y="1489075"/>
          <p14:tracePt t="270958" x="11190288" y="1389063"/>
          <p14:tracePt t="270960" x="10915650" y="1289050"/>
          <p14:tracePt t="270975" x="10639425" y="1201738"/>
          <p14:tracePt t="270977" x="10339388" y="1063625"/>
          <p14:tracePt t="270992" x="9739313" y="812800"/>
          <p14:tracePt t="271009" x="8975725" y="563563"/>
          <p14:tracePt t="271025" x="8348663" y="338138"/>
          <p14:tracePt t="271041" x="7986713" y="187325"/>
          <p14:tracePt t="271058" x="7761288" y="112713"/>
          <p14:tracePt t="271074" x="7548563" y="25400"/>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3060" y="4713064"/>
            <a:ext cx="4747323" cy="2502223"/>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b="1" dirty="0">
                <a:latin typeface="Alexandria"/>
              </a:rPr>
              <a:t>You might come across various other types of data in the healthcare sector.</a:t>
            </a:r>
          </a:p>
          <a:p>
            <a:pPr marL="285750" indent="-285750" algn="just">
              <a:lnSpc>
                <a:spcPct val="150000"/>
              </a:lnSpc>
              <a:buFont typeface="Arial" panose="020B0604020202020204" pitchFamily="34" charset="0"/>
              <a:buChar char="•"/>
            </a:pPr>
            <a:r>
              <a:rPr lang="en-US" b="1" dirty="0">
                <a:latin typeface="Alexandria"/>
              </a:rPr>
              <a:t>These could include:</a:t>
            </a:r>
          </a:p>
          <a:p>
            <a:pPr marL="971550" lvl="1" indent="-514350" algn="just">
              <a:buFont typeface="+mj-lt"/>
              <a:buAutoNum type="arabicPeriod"/>
            </a:pPr>
            <a:r>
              <a:rPr lang="en-US" dirty="0">
                <a:latin typeface="Alexandria"/>
              </a:rPr>
              <a:t>Percentages.</a:t>
            </a:r>
          </a:p>
          <a:p>
            <a:pPr marL="971550" lvl="1" indent="-514350" algn="just">
              <a:buFont typeface="+mj-lt"/>
              <a:buAutoNum type="arabicPeriod"/>
            </a:pPr>
            <a:r>
              <a:rPr lang="en-US" dirty="0">
                <a:latin typeface="Alexandria"/>
              </a:rPr>
              <a:t>Ratios.</a:t>
            </a:r>
          </a:p>
          <a:p>
            <a:pPr marL="971550" lvl="1" indent="-514350" algn="just">
              <a:buFont typeface="+mj-lt"/>
              <a:buAutoNum type="arabicPeriod"/>
            </a:pPr>
            <a:r>
              <a:rPr lang="en-US" dirty="0">
                <a:latin typeface="Alexandria"/>
              </a:rPr>
              <a:t>Rates</a:t>
            </a:r>
            <a:r>
              <a:rPr lang="en-US" b="1" dirty="0">
                <a:latin typeface="Alexandria"/>
              </a:rPr>
              <a:t>.</a:t>
            </a:r>
            <a:endParaRPr lang="ar-EG" b="1" dirty="0">
              <a:latin typeface="Alexandria"/>
            </a:endParaRPr>
          </a:p>
          <a:p>
            <a:pPr>
              <a:lnSpc>
                <a:spcPct val="120000"/>
              </a:lnSpc>
            </a:pPr>
            <a:endParaRPr lang="en-US" dirty="0">
              <a:latin typeface="Alexandria"/>
              <a:cs typeface="Alexandria" charset="0"/>
            </a:endParaRPr>
          </a:p>
        </p:txBody>
      </p:sp>
      <p:sp>
        <p:nvSpPr>
          <p:cNvPr id="41" name="TextBox 40"/>
          <p:cNvSpPr txBox="1"/>
          <p:nvPr/>
        </p:nvSpPr>
        <p:spPr>
          <a:xfrm>
            <a:off x="6301339" y="1259391"/>
            <a:ext cx="282436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DERIVED DATA</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89197"/>
    </mc:Choice>
    <mc:Fallback xmlns="">
      <p:transition spd="slow" advTm="891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fade">
                                      <p:cBhvr>
                                        <p:cTn id="15" dur="1000"/>
                                        <p:tgtEl>
                                          <p:spTgt spid="34"/>
                                        </p:tgtEl>
                                      </p:cBhvr>
                                    </p:animEffect>
                                    <p:anim calcmode="lin" valueType="num">
                                      <p:cBhvr>
                                        <p:cTn id="16" dur="1000" fill="hold"/>
                                        <p:tgtEl>
                                          <p:spTgt spid="34"/>
                                        </p:tgtEl>
                                        <p:attrNameLst>
                                          <p:attrName>ppt_x</p:attrName>
                                        </p:attrNameLst>
                                      </p:cBhvr>
                                      <p:tavLst>
                                        <p:tav tm="0">
                                          <p:val>
                                            <p:strVal val="#ppt_x"/>
                                          </p:val>
                                        </p:tav>
                                        <p:tav tm="100000">
                                          <p:val>
                                            <p:strVal val="#ppt_x"/>
                                          </p:val>
                                        </p:tav>
                                      </p:tavLst>
                                    </p:anim>
                                    <p:anim calcmode="lin" valueType="num">
                                      <p:cBhvr>
                                        <p:cTn id="17"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34" grpId="0"/>
    </p:bldLst>
  </p:timing>
  <p:extLst>
    <p:ext uri="{3A86A75C-4F4B-4683-9AE1-C65F6400EC91}">
      <p14:laserTraceLst xmlns:p14="http://schemas.microsoft.com/office/powerpoint/2010/main">
        <p14:tracePtLst>
          <p14:tracePt t="707" x="6797675" y="238125"/>
          <p14:tracePt t="723" x="7185025" y="363538"/>
          <p14:tracePt t="740" x="7572375" y="487363"/>
          <p14:tracePt t="742" x="7723188" y="538163"/>
          <p14:tracePt t="757" x="7874000" y="600075"/>
          <p14:tracePt t="758" x="8010525" y="638175"/>
          <p14:tracePt t="774" x="8199438" y="712788"/>
          <p14:tracePt t="807" x="8399463" y="825500"/>
          <p14:tracePt t="824" x="8424863" y="850900"/>
          <p14:tracePt t="861" x="8435975" y="863600"/>
          <p14:tracePt t="879" x="8448675" y="863600"/>
          <p14:tracePt t="886" x="8461375" y="876300"/>
          <p14:tracePt t="895" x="8474075" y="876300"/>
          <p14:tracePt t="906" x="8512175" y="889000"/>
          <p14:tracePt t="923" x="8561388" y="925513"/>
          <p14:tracePt t="941" x="8650288" y="963613"/>
          <p14:tracePt t="943" x="8712200" y="989013"/>
          <p14:tracePt t="959" x="8863013" y="1038225"/>
          <p14:tracePt t="976" x="9037638" y="1076325"/>
          <p14:tracePt t="992" x="9175750" y="1114425"/>
          <p14:tracePt t="1009" x="9388475" y="1163638"/>
          <p14:tracePt t="1025" x="9588500" y="1214438"/>
          <p14:tracePt t="1041" x="9813925" y="1238250"/>
          <p14:tracePt t="1058" x="9988550" y="1263650"/>
          <p14:tracePt t="1075" x="10139363" y="1289050"/>
          <p14:tracePt t="1092" x="10277475" y="1301750"/>
          <p14:tracePt t="1095" x="10313988" y="1314450"/>
          <p14:tracePt t="1108" x="10352088" y="1327150"/>
          <p14:tracePt t="1124" x="10364788" y="1327150"/>
          <p14:tracePt t="1141" x="10377488" y="1327150"/>
          <p14:tracePt t="1175" x="10390188" y="1327150"/>
          <p14:tracePt t="1183" x="10401300" y="1327150"/>
          <p14:tracePt t="1191" x="10426700" y="1327150"/>
          <p14:tracePt t="1208" x="10539413" y="1327150"/>
          <p14:tracePt t="1224" x="10715625" y="1327150"/>
          <p14:tracePt t="1242" x="10828338" y="1327150"/>
          <p14:tracePt t="1259" x="10877550" y="1339850"/>
          <p14:tracePt t="1276" x="10890250" y="1339850"/>
          <p14:tracePt t="1279" x="10902950" y="1339850"/>
          <p14:tracePt t="1292" x="10915650" y="1339850"/>
          <p14:tracePt t="1295" x="10928350" y="1339850"/>
          <p14:tracePt t="1310" x="10952163" y="1314450"/>
          <p14:tracePt t="1312" x="10990263" y="1289050"/>
          <p14:tracePt t="1327" x="11077575" y="1227138"/>
          <p14:tracePt t="1343" x="11164888" y="1163638"/>
          <p14:tracePt t="1360" x="11241088" y="1101725"/>
          <p14:tracePt t="1376" x="11303000" y="1063625"/>
          <p14:tracePt t="1393" x="11353800" y="1025525"/>
          <p14:tracePt t="1410" x="11353800" y="1014413"/>
          <p14:tracePt t="1456" x="11366500" y="1001713"/>
          <p14:tracePt t="1472" x="11390313" y="976313"/>
          <p14:tracePt t="1480" x="11415713" y="963613"/>
          <p14:tracePt t="1493" x="11441113" y="938213"/>
          <p14:tracePt t="1511" x="11541125" y="863600"/>
          <p14:tracePt t="1527" x="11615738" y="825500"/>
          <p14:tracePt t="1544" x="11628438" y="825500"/>
          <p14:tracePt t="1560" x="11466513" y="912813"/>
          <p14:tracePt t="1577" x="11190288" y="1014413"/>
          <p14:tracePt t="1593" x="11064875" y="1101725"/>
          <p14:tracePt t="1610" x="11041063" y="1138238"/>
          <p14:tracePt t="1627" x="11028363" y="1138238"/>
          <p14:tracePt t="1680" x="11028363" y="1125538"/>
          <p14:tracePt t="1688" x="11028363" y="1076325"/>
          <p14:tracePt t="1695" x="11028363" y="1038225"/>
          <p14:tracePt t="1711" x="11064875" y="1014413"/>
          <p14:tracePt t="1727" x="11077575" y="989013"/>
          <p14:tracePt t="1744" x="11077575" y="976313"/>
          <p14:tracePt t="1815" x="11090275" y="976313"/>
          <p14:tracePt t="1824" x="11102975" y="976313"/>
          <p14:tracePt t="1832" x="11102975" y="963613"/>
          <p14:tracePt t="1844" x="11115675" y="963613"/>
          <p14:tracePt t="1861" x="11153775" y="938213"/>
          <p14:tracePt t="1863" x="11177588" y="925513"/>
          <p14:tracePt t="1878" x="11215688" y="925513"/>
          <p14:tracePt t="1880" x="11241088" y="901700"/>
          <p14:tracePt t="1895" x="11290300" y="863600"/>
          <p14:tracePt t="1911" x="11341100" y="850900"/>
          <p14:tracePt t="1929" x="11366500" y="838200"/>
          <p14:tracePt t="56246" x="11366500" y="825500"/>
          <p14:tracePt t="56254" x="11377613" y="788988"/>
          <p14:tracePt t="56262" x="11390313" y="712788"/>
          <p14:tracePt t="56270" x="11441113" y="625475"/>
          <p14:tracePt t="56287" x="11490325" y="476250"/>
          <p14:tracePt t="56303" x="11541125" y="312738"/>
          <p14:tracePt t="56320" x="11553825" y="161925"/>
          <p14:tracePt t="56551" x="9839325" y="350838"/>
          <p14:tracePt t="56559" x="9663113" y="600075"/>
          <p14:tracePt t="56570" x="9488488" y="863600"/>
          <p14:tracePt t="56587" x="9112250" y="1476375"/>
          <p14:tracePt t="56604" x="8737600" y="2139950"/>
          <p14:tracePt t="56606" x="8524875" y="2503488"/>
          <p14:tracePt t="56621" x="8361363" y="2803525"/>
          <p14:tracePt t="56623" x="8212138" y="3065463"/>
          <p14:tracePt t="56637" x="8010525" y="3367088"/>
          <p14:tracePt t="56639" x="7823200" y="3667125"/>
          <p14:tracePt t="56654" x="7435850" y="4279900"/>
          <p14:tracePt t="56671" x="7123113" y="4779963"/>
          <p14:tracePt t="56687" x="6934200" y="5143500"/>
          <p14:tracePt t="56704" x="6834188" y="5394325"/>
          <p14:tracePt t="56720" x="6784975" y="5594350"/>
          <p14:tracePt t="56737" x="6734175" y="5743575"/>
          <p14:tracePt t="56754" x="6708775" y="5881688"/>
          <p14:tracePt t="56770" x="6684963" y="5945188"/>
          <p14:tracePt t="56787" x="6672263" y="5981700"/>
          <p14:tracePt t="56791" x="6659563" y="6007100"/>
          <p14:tracePt t="56804" x="6646863" y="6007100"/>
          <p14:tracePt t="56847" x="6621463" y="6019800"/>
          <p14:tracePt t="56854" x="6584950" y="6032500"/>
          <p14:tracePt t="56871" x="6483350" y="6056313"/>
          <p14:tracePt t="56888" x="6370638" y="6107113"/>
          <p14:tracePt t="56904" x="6259513" y="6181725"/>
          <p14:tracePt t="56920" x="6170613" y="6219825"/>
          <p14:tracePt t="56937" x="6134100" y="6232525"/>
          <p14:tracePt t="56954" x="6121400" y="6232525"/>
          <p14:tracePt t="57143" x="6121400" y="6207125"/>
          <p14:tracePt t="57151" x="6108700" y="6145213"/>
          <p14:tracePt t="57158" x="6083300" y="6045200"/>
          <p14:tracePt t="57172" x="6070600" y="5969000"/>
          <p14:tracePt t="57174" x="6057900" y="5919788"/>
          <p14:tracePt t="57189" x="6034088" y="5856288"/>
          <p14:tracePt t="57191" x="6021388" y="5819775"/>
          <p14:tracePt t="57206" x="6008688" y="5743575"/>
          <p14:tracePt t="57220" x="5995988" y="5707063"/>
          <p14:tracePt t="57222" x="5983288" y="5668963"/>
          <p14:tracePt t="57237" x="5970588" y="5607050"/>
          <p14:tracePt t="57254" x="5945188" y="5556250"/>
          <p14:tracePt t="57271" x="5945188" y="5507038"/>
          <p14:tracePt t="57287" x="5932488" y="5481638"/>
          <p14:tracePt t="57304" x="5921375" y="5456238"/>
          <p14:tracePt t="57321" x="5921375" y="5443538"/>
          <p14:tracePt t="57337" x="5921375" y="5430838"/>
          <p14:tracePt t="57354" x="5908675" y="5407025"/>
          <p14:tracePt t="57371" x="5908675" y="5394325"/>
          <p14:tracePt t="57388" x="5895975" y="5356225"/>
          <p14:tracePt t="57404" x="5883275" y="5330825"/>
          <p14:tracePt t="58079" x="5845175" y="5330825"/>
          <p14:tracePt t="58087" x="5757863" y="5343525"/>
          <p14:tracePt t="58096" x="5619750" y="5368925"/>
          <p14:tracePt t="58107" x="5470525" y="5394325"/>
          <p14:tracePt t="58110" x="5357813" y="5407025"/>
          <p14:tracePt t="58124" x="5245100" y="5418138"/>
          <p14:tracePt t="58127" x="5170488" y="5418138"/>
          <p14:tracePt t="58141" x="5094288" y="5430838"/>
          <p14:tracePt t="58143" x="5032375" y="5443538"/>
          <p14:tracePt t="58158" x="4906963" y="5443538"/>
          <p14:tracePt t="58175" x="4856163" y="5443538"/>
          <p14:tracePt t="58192" x="4832350" y="5443538"/>
          <p14:tracePt t="58208" x="4819650" y="5443538"/>
          <p14:tracePt t="58224" x="4806950" y="5443538"/>
          <p14:tracePt t="58247" x="4794250" y="5443538"/>
          <p14:tracePt t="59055" x="4781550" y="5443538"/>
          <p14:tracePt t="59062" x="4732338" y="5443538"/>
          <p14:tracePt t="59077" x="4643438" y="5443538"/>
          <p14:tracePt t="59079" x="4543425" y="5443538"/>
          <p14:tracePt t="59094" x="4394200" y="5443538"/>
          <p14:tracePt t="59111" x="4343400" y="5443538"/>
          <p14:tracePt t="59127" x="4318000" y="5443538"/>
          <p14:tracePt t="59215" x="4305300" y="5443538"/>
          <p14:tracePt t="59223" x="4281488" y="5443538"/>
          <p14:tracePt t="59231" x="4230688" y="5456238"/>
          <p14:tracePt t="59243" x="4156075" y="5481638"/>
          <p14:tracePt t="59260" x="4017963" y="5518150"/>
          <p14:tracePt t="59263" x="3956050" y="5518150"/>
          <p14:tracePt t="59278" x="3879850" y="5530850"/>
          <p14:tracePt t="59280" x="3830638" y="5530850"/>
          <p14:tracePt t="59294" x="3667125" y="5556250"/>
          <p14:tracePt t="59311" x="3567113" y="5568950"/>
          <p14:tracePt t="59327" x="3505200" y="5581650"/>
          <p14:tracePt t="59344" x="3454400" y="5594350"/>
          <p14:tracePt t="59360" x="3417888" y="5594350"/>
          <p14:tracePt t="59377" x="3392488" y="5594350"/>
          <p14:tracePt t="59394" x="3379788" y="5594350"/>
          <p14:tracePt t="59439" x="3367088" y="5594350"/>
          <p14:tracePt t="59455" x="3354388" y="5594350"/>
          <p14:tracePt t="59463" x="3341688" y="5594350"/>
          <p14:tracePt t="59871" x="3354388" y="5594350"/>
          <p14:tracePt t="59879" x="3367088" y="5568950"/>
          <p14:tracePt t="59886" x="3392488" y="5543550"/>
          <p14:tracePt t="59898" x="3405188" y="5518150"/>
          <p14:tracePt t="59911" x="3417888" y="5494338"/>
          <p14:tracePt t="59927" x="3441700" y="5456238"/>
          <p14:tracePt t="59944" x="3467100" y="5430838"/>
          <p14:tracePt t="59961" x="3479800" y="5418138"/>
          <p14:tracePt t="59977" x="3479800" y="5407025"/>
          <p14:tracePt t="59994" x="3492500" y="5394325"/>
          <p14:tracePt t="60031" x="3492500" y="5381625"/>
          <p14:tracePt t="60039" x="3505200" y="5381625"/>
          <p14:tracePt t="60055" x="3505200" y="5368925"/>
          <p14:tracePt t="60087" x="3517900" y="5356225"/>
          <p14:tracePt t="60135" x="3530600" y="5356225"/>
          <p14:tracePt t="60143" x="3530600" y="5343525"/>
          <p14:tracePt t="60151" x="3541713" y="5343525"/>
          <p14:tracePt t="60163" x="3554413" y="5330825"/>
          <p14:tracePt t="60180" x="3567113" y="5330825"/>
          <p14:tracePt t="60197" x="3567113" y="5318125"/>
          <p14:tracePt t="60199" x="3567113" y="5305425"/>
          <p14:tracePt t="60326" x="3579813" y="5305425"/>
          <p14:tracePt t="60351" x="3592513" y="5305425"/>
          <p14:tracePt t="60359" x="3592513" y="5294313"/>
          <p14:tracePt t="60367" x="3605213" y="5294313"/>
          <p14:tracePt t="60380" x="3617913" y="5294313"/>
          <p14:tracePt t="60397" x="3617913" y="5281613"/>
          <p14:tracePt t="60423" x="3630613" y="5281613"/>
          <p14:tracePt t="60439" x="3643313" y="5281613"/>
          <p14:tracePt t="60447" x="3654425" y="5281613"/>
          <p14:tracePt t="60463" x="3692525" y="5268913"/>
          <p14:tracePt t="60480" x="3730625" y="5243513"/>
          <p14:tracePt t="60497" x="3767138" y="5243513"/>
          <p14:tracePt t="60513" x="3856038" y="5230813"/>
          <p14:tracePt t="60530" x="3943350" y="5218113"/>
          <p14:tracePt t="60546" x="3992563" y="5205413"/>
          <p14:tracePt t="61366" x="4005263" y="5205413"/>
          <p14:tracePt t="61374" x="4030663" y="5205413"/>
          <p14:tracePt t="61381" x="4068763" y="5194300"/>
          <p14:tracePt t="61398" x="4168775" y="5194300"/>
          <p14:tracePt t="61414" x="4230688" y="5194300"/>
          <p14:tracePt t="61431" x="4268788" y="5194300"/>
          <p14:tracePt t="61447" x="4305300" y="5194300"/>
          <p14:tracePt t="61464" x="4368800" y="5194300"/>
          <p14:tracePt t="61481" x="4406900" y="5194300"/>
          <p14:tracePt t="61498" x="4418013" y="5194300"/>
          <p14:tracePt t="61951" x="4443413" y="5181600"/>
          <p14:tracePt t="61959" x="4518025" y="5105400"/>
          <p14:tracePt t="61967" x="4668838" y="4968875"/>
          <p14:tracePt t="61984" x="5181600" y="4479925"/>
          <p14:tracePt t="62001" x="5595938" y="4105275"/>
          <p14:tracePt t="62017" x="5921375" y="3729038"/>
          <p14:tracePt t="62034" x="6134100" y="3441700"/>
          <p14:tracePt t="62050" x="6321425" y="3203575"/>
          <p14:tracePt t="62068" x="6496050" y="2978150"/>
          <p14:tracePt t="62072" x="6572250" y="2865438"/>
          <p14:tracePt t="62084" x="6659563" y="2752725"/>
          <p14:tracePt t="62087" x="6721475" y="2678113"/>
          <p14:tracePt t="62101" x="6784975" y="2590800"/>
          <p14:tracePt t="62102" x="6846888" y="2503488"/>
          <p14:tracePt t="62116" x="6897688" y="2427288"/>
          <p14:tracePt t="62118" x="6946900" y="2365375"/>
          <p14:tracePt t="62133" x="7072313" y="2239963"/>
          <p14:tracePt t="62150" x="7159625" y="2139950"/>
          <p14:tracePt t="62166" x="7272338" y="2052638"/>
          <p14:tracePt t="62183" x="7372350" y="1965325"/>
          <p14:tracePt t="62200" x="7497763" y="1865313"/>
          <p14:tracePt t="62218" x="7585075" y="1801813"/>
          <p14:tracePt t="62234" x="7697788" y="1701800"/>
          <p14:tracePt t="62251" x="7785100" y="1614488"/>
          <p14:tracePt t="62254" x="7835900" y="1563688"/>
          <p14:tracePt t="62269" x="7886700" y="1527175"/>
          <p14:tracePt t="62271" x="7910513" y="1476375"/>
          <p14:tracePt t="62286" x="7948613" y="1427163"/>
          <p14:tracePt t="62303" x="7974013" y="1376363"/>
          <p14:tracePt t="62399" x="7948613" y="1376363"/>
          <p14:tracePt t="62407" x="7910513" y="1376363"/>
          <p14:tracePt t="62419" x="7835900" y="1401763"/>
          <p14:tracePt t="62435" x="7635875" y="1463675"/>
          <p14:tracePt t="62438" x="7497763" y="1489075"/>
          <p14:tracePt t="62452" x="7372350" y="1527175"/>
          <p14:tracePt t="62469" x="7246938" y="1552575"/>
          <p14:tracePt t="62472" x="7235825" y="1563688"/>
          <p14:tracePt t="62486" x="7223125" y="1576388"/>
          <p14:tracePt t="62591" x="7235825" y="1576388"/>
          <p14:tracePt t="62599" x="7272338" y="1576388"/>
          <p14:tracePt t="62607" x="7348538" y="1589088"/>
          <p14:tracePt t="62619" x="7410450" y="1589088"/>
          <p14:tracePt t="62622" x="7472363" y="1589088"/>
          <p14:tracePt t="62635" x="7548563" y="1589088"/>
          <p14:tracePt t="62652" x="7661275" y="1614488"/>
          <p14:tracePt t="62654" x="7685088" y="1614488"/>
          <p14:tracePt t="62670" x="7697788" y="1614488"/>
          <p14:tracePt t="62781" x="7697788" y="1627188"/>
          <p14:tracePt t="62790" x="7661275" y="1639888"/>
          <p14:tracePt t="62801" x="7585075" y="1652588"/>
          <p14:tracePt t="62818" x="7335838" y="1701800"/>
          <p14:tracePt t="62835" x="7185025" y="1727200"/>
          <p14:tracePt t="62851" x="7146925" y="1739900"/>
          <p14:tracePt t="62934" x="7172325" y="1752600"/>
          <p14:tracePt t="62941" x="7259638" y="1765300"/>
          <p14:tracePt t="62951" x="7372350" y="1765300"/>
          <p14:tracePt t="62968" x="7623175" y="1789113"/>
          <p14:tracePt t="62984" x="7810500" y="1789113"/>
          <p14:tracePt t="63003" x="7874000" y="1789113"/>
          <p14:tracePt t="63101" x="7874000" y="1801813"/>
          <p14:tracePt t="63109" x="7835900" y="1814513"/>
          <p14:tracePt t="63119" x="7748588" y="1827213"/>
          <p14:tracePt t="63135" x="7448550" y="1852613"/>
          <p14:tracePt t="63152" x="7197725" y="1865313"/>
          <p14:tracePt t="63169" x="7085013" y="1901825"/>
          <p14:tracePt t="63185" x="7046913" y="1901825"/>
          <p14:tracePt t="63202" x="7034213" y="1901825"/>
          <p14:tracePt t="63397" x="7034213" y="1914525"/>
          <p14:tracePt t="63407" x="7034213" y="1939925"/>
          <p14:tracePt t="63413" x="7034213" y="1965325"/>
          <p14:tracePt t="63422" x="7010400" y="2001838"/>
          <p14:tracePt t="63436" x="6972300" y="2052638"/>
          <p14:tracePt t="63437" x="6921500" y="2101850"/>
          <p14:tracePt t="63453" x="6734175" y="2227263"/>
          <p14:tracePt t="63470" x="6521450" y="2352675"/>
          <p14:tracePt t="63486" x="6270625" y="2490788"/>
          <p14:tracePt t="63503" x="6008688" y="2652713"/>
          <p14:tracePt t="63519" x="5757863" y="2828925"/>
          <p14:tracePt t="63536" x="5507038" y="3028950"/>
          <p14:tracePt t="63553" x="5319713" y="3241675"/>
          <p14:tracePt t="63570" x="5119688" y="3467100"/>
          <p14:tracePt t="63586" x="4919663" y="3703638"/>
          <p14:tracePt t="63603" x="4756150" y="3905250"/>
          <p14:tracePt t="63620" x="4594225" y="4092575"/>
          <p14:tracePt t="63622" x="4518025" y="4179888"/>
          <p14:tracePt t="63637" x="4330700" y="4367213"/>
          <p14:tracePt t="63654" x="4168775" y="4530725"/>
          <p14:tracePt t="63670" x="4017963" y="4679950"/>
          <p14:tracePt t="63687" x="3879850" y="4856163"/>
          <p14:tracePt t="63704" x="3743325" y="5018088"/>
          <p14:tracePt t="63720" x="3630613" y="5205413"/>
          <p14:tracePt t="63737" x="3541713" y="5356225"/>
          <p14:tracePt t="63754" x="3467100" y="5494338"/>
          <p14:tracePt t="63770" x="3405188" y="5643563"/>
          <p14:tracePt t="63787" x="3328988" y="5794375"/>
          <p14:tracePt t="63803" x="3292475" y="5894388"/>
          <p14:tracePt t="63820" x="3254375" y="5956300"/>
          <p14:tracePt t="63822" x="3254375" y="5981700"/>
          <p14:tracePt t="63838" x="3241675" y="6007100"/>
          <p14:tracePt t="63854" x="3241675" y="6032500"/>
          <p14:tracePt t="63870" x="3254375" y="6045200"/>
          <p14:tracePt t="63887" x="3317875" y="6045200"/>
          <p14:tracePt t="63904" x="3367088" y="6045200"/>
          <p14:tracePt t="63920" x="3405188" y="6045200"/>
          <p14:tracePt t="63938" x="3467100" y="6045200"/>
          <p14:tracePt t="63954" x="3479800" y="6045200"/>
          <p14:tracePt t="64654" x="3492500" y="6045200"/>
          <p14:tracePt t="64662" x="3517900" y="6032500"/>
          <p14:tracePt t="64673" x="3554413" y="5994400"/>
          <p14:tracePt t="64690" x="3667125" y="5945188"/>
          <p14:tracePt t="64707" x="3730625" y="5881688"/>
          <p14:tracePt t="64723" x="3779838" y="5843588"/>
          <p14:tracePt t="64740" x="3805238" y="5832475"/>
          <p14:tracePt t="64757" x="3817938" y="5819775"/>
          <p14:tracePt t="64814" x="3830638" y="5819775"/>
          <p14:tracePt t="64822" x="3843338" y="5807075"/>
          <p14:tracePt t="64830" x="3856038" y="5807075"/>
          <p14:tracePt t="64840" x="3867150" y="5807075"/>
          <p14:tracePt t="64857" x="3905250" y="5781675"/>
          <p14:tracePt t="64873" x="3943350" y="5781675"/>
          <p14:tracePt t="64890" x="3992563" y="5768975"/>
          <p14:tracePt t="64907" x="4017963" y="5768975"/>
          <p14:tracePt t="64912" x="4056063" y="5756275"/>
          <p14:tracePt t="64923" x="4068763" y="5743575"/>
          <p14:tracePt t="64941" x="4092575" y="5743575"/>
          <p14:tracePt t="64958" x="4105275" y="5743575"/>
          <p14:tracePt t="64974" x="4117975" y="5743575"/>
          <p14:tracePt t="64991" x="4130675" y="5732463"/>
          <p14:tracePt t="65007" x="4168775" y="5732463"/>
          <p14:tracePt t="65024" x="4192588" y="5732463"/>
          <p14:tracePt t="65041" x="4230688" y="5732463"/>
          <p14:tracePt t="65058" x="4268788" y="5732463"/>
          <p14:tracePt t="65074" x="4318000" y="5732463"/>
          <p14:tracePt t="65091" x="4394200" y="5732463"/>
          <p14:tracePt t="65107" x="4443413" y="5732463"/>
          <p14:tracePt t="65124" x="4468813" y="5732463"/>
          <p14:tracePt t="65141" x="4481513" y="5732463"/>
          <p14:tracePt t="65303" x="4506913" y="5732463"/>
          <p14:tracePt t="65311" x="4530725" y="5732463"/>
          <p14:tracePt t="65318" x="4556125" y="5732463"/>
          <p14:tracePt t="65327" x="4568825" y="5732463"/>
          <p14:tracePt t="65343" x="4581525" y="5732463"/>
          <p14:tracePt t="65361" x="4594225" y="5732463"/>
          <p14:tracePt t="65575" x="4619625" y="5732463"/>
          <p14:tracePt t="65583" x="4643438" y="5719763"/>
          <p14:tracePt t="65594" x="4694238" y="5719763"/>
          <p14:tracePt t="65611" x="4781550" y="5694363"/>
          <p14:tracePt t="65627" x="4856163" y="5668963"/>
          <p14:tracePt t="65644" x="4919663" y="5656263"/>
          <p14:tracePt t="65647" x="4932363" y="5656263"/>
          <p14:tracePt t="65662" x="4945063" y="5656263"/>
          <p14:tracePt t="65664" x="4968875" y="5656263"/>
          <p14:tracePt t="65675" x="4968875" y="5643563"/>
          <p14:tracePt t="65694" x="4981575" y="5643563"/>
          <p14:tracePt t="66813" x="4956175" y="5643563"/>
          <p14:tracePt t="66822" x="4881563" y="5656263"/>
          <p14:tracePt t="66831" x="4806950" y="5694363"/>
          <p14:tracePt t="66847" x="4694238" y="5732463"/>
          <p14:tracePt t="66864" x="4668838" y="5743575"/>
          <p14:tracePt t="66880" x="4643438" y="5743575"/>
          <p14:tracePt t="66897" x="4630738" y="5756275"/>
          <p14:tracePt t="67791" x="4606925" y="5768975"/>
          <p14:tracePt t="67799" x="4568825" y="5768975"/>
          <p14:tracePt t="67807" x="4530725" y="5781675"/>
          <p14:tracePt t="67816" x="4494213" y="5794375"/>
          <p14:tracePt t="67833" x="4430713" y="5807075"/>
          <p14:tracePt t="67850" x="4381500" y="5807075"/>
          <p14:tracePt t="67866" x="4343400" y="5832475"/>
          <p14:tracePt t="67883" x="4305300" y="5832475"/>
          <p14:tracePt t="67900" x="4281488" y="5832475"/>
          <p14:tracePt t="67902" x="4268788" y="5843588"/>
          <p14:tracePt t="67918" x="4243388" y="5843588"/>
          <p14:tracePt t="67932" x="4230688" y="5843588"/>
          <p14:tracePt t="67934" x="4217988" y="5843588"/>
          <p14:tracePt t="67949" x="4192588" y="5843588"/>
          <p14:tracePt t="67950" x="4168775" y="5843588"/>
          <p14:tracePt t="67966" x="4105275" y="5856288"/>
          <p14:tracePt t="67982" x="4056063" y="5856288"/>
          <p14:tracePt t="67999" x="3992563" y="5881688"/>
          <p14:tracePt t="68015" x="3968750" y="5894388"/>
          <p14:tracePt t="68032" x="3917950" y="5894388"/>
          <p14:tracePt t="68049" x="3867150" y="5919788"/>
          <p14:tracePt t="68066" x="3805238" y="5932488"/>
          <p14:tracePt t="68082" x="3779838" y="5956300"/>
          <p14:tracePt t="68099" x="3717925" y="5969000"/>
          <p14:tracePt t="68115" x="3667125" y="5994400"/>
          <p14:tracePt t="68118" x="3643313" y="5994400"/>
          <p14:tracePt t="68132" x="3617913" y="5994400"/>
          <p14:tracePt t="68134" x="3579813" y="6007100"/>
          <p14:tracePt t="68149" x="3554413" y="6019800"/>
          <p14:tracePt t="68167" x="3530600" y="6045200"/>
          <p14:tracePt t="68184" x="3517900" y="6045200"/>
          <p14:tracePt t="68200" x="3492500" y="6056313"/>
          <p14:tracePt t="68223" x="3479800" y="6056313"/>
          <p14:tracePt t="68239" x="3479800" y="6069013"/>
          <p14:tracePt t="68251" x="3479800" y="6081713"/>
          <p14:tracePt t="68268" x="3467100" y="6094413"/>
          <p14:tracePt t="68271" x="3467100" y="6107113"/>
          <p14:tracePt t="68287" x="3467100" y="6119813"/>
          <p14:tracePt t="68301" x="3467100" y="6132513"/>
          <p14:tracePt t="68318" x="3467100" y="6145213"/>
          <p14:tracePt t="68334" x="3517900" y="6169025"/>
          <p14:tracePt t="68351" x="3567113" y="6194425"/>
          <p14:tracePt t="68368" x="3605213" y="6194425"/>
          <p14:tracePt t="68384" x="3630613" y="6207125"/>
          <p14:tracePt t="68400" x="3643313" y="6207125"/>
          <p14:tracePt t="68417" x="3654425" y="6207125"/>
          <p14:tracePt t="68435" x="3667125" y="6207125"/>
          <p14:tracePt t="68455" x="3679825" y="6207125"/>
          <p14:tracePt t="68575" x="3679825" y="6219825"/>
          <p14:tracePt t="70279" x="3692525" y="6219825"/>
          <p14:tracePt t="70319" x="3705225" y="6219825"/>
          <p14:tracePt t="70327" x="3730625" y="6219825"/>
          <p14:tracePt t="70340" x="3756025" y="6219825"/>
          <p14:tracePt t="70343" x="3767138" y="6219825"/>
          <p14:tracePt t="70357" x="3792538" y="6219825"/>
          <p14:tracePt t="71039" x="3792538" y="6232525"/>
          <p14:tracePt t="71047" x="3792538" y="6245225"/>
          <p14:tracePt t="71057" x="3792538" y="6257925"/>
          <p14:tracePt t="71075" x="3792538" y="6281738"/>
          <p14:tracePt t="71078" x="3792538" y="6294438"/>
          <p14:tracePt t="71091" x="3792538" y="6307138"/>
          <p14:tracePt t="71094" x="3792538" y="6319838"/>
          <p14:tracePt t="71108" x="3779838" y="6345238"/>
          <p14:tracePt t="71111" x="3779838" y="6357938"/>
          <p14:tracePt t="71125" x="3767138" y="6370638"/>
          <p14:tracePt t="71128" x="3756025" y="6394450"/>
          <p14:tracePt t="71142" x="3730625" y="6419850"/>
          <p14:tracePt t="71159" x="3705225" y="6457950"/>
          <p14:tracePt t="71175" x="3679825" y="6470650"/>
          <p14:tracePt t="71192" x="3643313" y="6494463"/>
          <p14:tracePt t="71208" x="3617913" y="6507163"/>
          <p14:tracePt t="71224" x="3592513" y="6519863"/>
          <p14:tracePt t="71242" x="3567113" y="6519863"/>
          <p14:tracePt t="71259" x="3541713" y="6532563"/>
          <p14:tracePt t="71276" x="3530600" y="6532563"/>
          <p14:tracePt t="71278" x="3517900" y="6532563"/>
          <p14:tracePt t="71292" x="3505200" y="6532563"/>
          <p14:tracePt t="71309" x="3492500" y="6532563"/>
          <p14:tracePt t="71326" x="3492500" y="6545263"/>
          <p14:tracePt t="71599" x="3479800" y="6545263"/>
          <p14:tracePt t="71607" x="3467100" y="6545263"/>
          <p14:tracePt t="71615" x="3454400" y="6545263"/>
          <p14:tracePt t="71626" x="3417888" y="6545263"/>
          <p14:tracePt t="71643" x="3379788" y="6545263"/>
          <p14:tracePt t="71660" x="3367088" y="6545263"/>
          <p14:tracePt t="71871" x="3367088" y="6532563"/>
          <p14:tracePt t="71879" x="3367088" y="6519863"/>
          <p14:tracePt t="71894" x="3317875" y="6483350"/>
          <p14:tracePt t="71911" x="3254375" y="6445250"/>
          <p14:tracePt t="71927" x="3228975" y="6419850"/>
          <p14:tracePt t="72999" x="3228975" y="6432550"/>
          <p14:tracePt t="73007" x="3228975" y="6457950"/>
          <p14:tracePt t="73014" x="3228975" y="6483350"/>
          <p14:tracePt t="73031" x="3216275" y="6519863"/>
          <p14:tracePt t="73047" x="3216275" y="6545263"/>
          <p14:tracePt t="73063" x="3205163" y="6583363"/>
          <p14:tracePt t="73080" x="3192463" y="6594475"/>
          <p14:tracePt t="73096" x="3192463" y="6607175"/>
          <p14:tracePt t="73113" x="3192463" y="6619875"/>
          <p14:tracePt t="73130" x="3192463" y="6632575"/>
          <p14:tracePt t="73147" x="3192463" y="6645275"/>
          <p14:tracePt t="73167" x="3192463" y="6657975"/>
          <p14:tracePt t="73183" x="3192463" y="6670675"/>
          <p14:tracePt t="73207" x="3179763" y="6670675"/>
          <p14:tracePt t="73214" x="3179763" y="6683375"/>
          <p14:tracePt t="73287" x="3179763" y="6696075"/>
          <p14:tracePt t="75671" x="3192463" y="6696075"/>
          <p14:tracePt t="75686" x="3205163" y="6696075"/>
          <p14:tracePt t="75695" x="3216275" y="6696075"/>
          <p14:tracePt t="75703" x="3228975" y="6696075"/>
          <p14:tracePt t="75720" x="3279775" y="6696075"/>
          <p14:tracePt t="75736" x="3417888" y="6683375"/>
          <p14:tracePt t="75753" x="3605213" y="6683375"/>
          <p14:tracePt t="75771" x="3805238" y="6670675"/>
          <p14:tracePt t="75787" x="4143375" y="6594475"/>
          <p14:tracePt t="75804" x="4543425" y="6519863"/>
          <p14:tracePt t="75806" x="4681538" y="6494463"/>
          <p14:tracePt t="75821" x="4781550" y="6457950"/>
          <p14:tracePt t="75823" x="4856163" y="6457950"/>
          <p14:tracePt t="75838" x="4994275" y="6419850"/>
          <p14:tracePt t="75854" x="5106988" y="6381750"/>
          <p14:tracePt t="75871" x="5207000" y="6370638"/>
          <p14:tracePt t="75887" x="5319713" y="6357938"/>
          <p14:tracePt t="75904" x="5432425" y="6345238"/>
          <p14:tracePt t="75920" x="5570538" y="6345238"/>
          <p14:tracePt t="75937" x="5708650" y="6332538"/>
          <p14:tracePt t="75954" x="5832475" y="6319838"/>
          <p14:tracePt t="75971" x="5895975" y="6319838"/>
          <p14:tracePt t="75988" x="5921375" y="6319838"/>
          <p14:tracePt t="75991" x="5932488" y="63198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519113"/>
            <a:ext cx="5768208" cy="2703176"/>
          </a:xfrm>
          <a:prstGeom prst="rect">
            <a:avLst/>
          </a:prstGeom>
          <a:noFill/>
        </p:spPr>
        <p:txBody>
          <a:bodyPr wrap="square" rtlCol="0">
            <a:spAutoFit/>
          </a:bodyPr>
          <a:lstStyle/>
          <a:p>
            <a:pPr marL="514350" indent="-514350" algn="just">
              <a:lnSpc>
                <a:spcPct val="150000"/>
              </a:lnSpc>
              <a:buFont typeface="+mj-lt"/>
              <a:buAutoNum type="arabicPeriod"/>
            </a:pPr>
            <a:r>
              <a:rPr lang="en-US" sz="3200" b="1" dirty="0">
                <a:latin typeface="Alexandria"/>
              </a:rPr>
              <a:t>Percentages: </a:t>
            </a:r>
          </a:p>
          <a:p>
            <a:pPr marL="1028700" lvl="1" indent="-571500" algn="just">
              <a:lnSpc>
                <a:spcPct val="150000"/>
              </a:lnSpc>
              <a:buFont typeface="Arial" panose="020B0604020202020204" pitchFamily="34" charset="0"/>
              <a:buChar char="•"/>
            </a:pPr>
            <a:r>
              <a:rPr lang="en-US" sz="2800" dirty="0">
                <a:latin typeface="Alexandria"/>
              </a:rPr>
              <a:t>These may be used to reflect the improvements in patients after undergoing treatment.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42C9948-A9B8-A64F-D1BE-0731EFF11DEA}"/>
              </a:ext>
            </a:extLst>
          </p:cNvPr>
          <p:cNvPicPr>
            <a:picLocks noChangeAspect="1"/>
          </p:cNvPicPr>
          <p:nvPr/>
        </p:nvPicPr>
        <p:blipFill>
          <a:blip r:embed="rId4">
            <a:extLst>
              <a:ext uri="{28A0092B-C50C-407E-A947-70E740481C1C}">
                <a14:useLocalDpi xmlns:a14="http://schemas.microsoft.com/office/drawing/2010/main" val="0"/>
              </a:ext>
            </a:extLst>
          </a:blip>
          <a:srcRect l="50000"/>
          <a:stretch/>
        </p:blipFill>
        <p:spPr>
          <a:xfrm>
            <a:off x="8124560" y="2212258"/>
            <a:ext cx="3108580" cy="3189780"/>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1652282488"/>
      </p:ext>
    </p:extLst>
  </p:cSld>
  <p:clrMapOvr>
    <a:masterClrMapping/>
  </p:clrMapOvr>
  <mc:AlternateContent xmlns:mc="http://schemas.openxmlformats.org/markup-compatibility/2006" xmlns:p14="http://schemas.microsoft.com/office/powerpoint/2010/main">
    <mc:Choice Requires="p14">
      <p:transition p14:dur="10" advTm="48117"/>
    </mc:Choice>
    <mc:Fallback xmlns="">
      <p:transition advTm="481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1865" x="5957888" y="6307138"/>
          <p14:tracePt t="1873" x="6008688" y="6294438"/>
          <p14:tracePt t="1880" x="6034088" y="6281738"/>
          <p14:tracePt t="1890" x="6057900" y="6269038"/>
          <p14:tracePt t="1907" x="6096000" y="6232525"/>
          <p14:tracePt t="1924" x="6170613" y="6032500"/>
          <p14:tracePt t="1941" x="6283325" y="5707063"/>
          <p14:tracePt t="1957" x="6396038" y="5443538"/>
          <p14:tracePt t="1960" x="6434138" y="5343525"/>
          <p14:tracePt t="1974" x="6472238" y="5256213"/>
          <p14:tracePt t="1976" x="6508750" y="5143500"/>
          <p14:tracePt t="1991" x="6534150" y="5056188"/>
          <p14:tracePt t="1993" x="6546850" y="4992688"/>
          <p14:tracePt t="2008" x="6572250" y="4868863"/>
          <p14:tracePt t="2025" x="6572250" y="4792663"/>
          <p14:tracePt t="2041" x="6572250" y="4730750"/>
          <p14:tracePt t="2057" x="6572250" y="4692650"/>
          <p14:tracePt t="2074" x="6572250" y="4679950"/>
          <p14:tracePt t="2265" x="6584950" y="4679950"/>
          <p14:tracePt t="3209" x="6584950" y="4692650"/>
          <p14:tracePt t="3217" x="6584950" y="4705350"/>
          <p14:tracePt t="3227" x="6584950" y="4730750"/>
          <p14:tracePt t="3245" x="6584950" y="4743450"/>
          <p14:tracePt t="3409" x="6584950" y="4756150"/>
          <p14:tracePt t="3417" x="6584950" y="4768850"/>
          <p14:tracePt t="3428" x="6572250" y="4768850"/>
          <p14:tracePt t="3445" x="6546850" y="4768850"/>
          <p14:tracePt t="3461" x="6534150" y="4779963"/>
          <p14:tracePt t="3477" x="6508750" y="4792663"/>
          <p14:tracePt t="3495" x="6496050" y="4792663"/>
          <p14:tracePt t="3512" x="6483350" y="4805363"/>
          <p14:tracePt t="3529" x="6459538" y="4805363"/>
          <p14:tracePt t="3577" x="6446838" y="4805363"/>
          <p14:tracePt t="3593" x="6446838" y="4818063"/>
          <p14:tracePt t="3600" x="6434138" y="4830763"/>
          <p14:tracePt t="3611" x="6408738" y="4843463"/>
          <p14:tracePt t="3629" x="6321425" y="4943475"/>
          <p14:tracePt t="3645" x="6183313" y="5105400"/>
          <p14:tracePt t="3648" x="6108700" y="5205413"/>
          <p14:tracePt t="3662" x="6045200" y="5294313"/>
          <p14:tracePt t="3664" x="5983288" y="5381625"/>
          <p14:tracePt t="3678" x="5921375" y="5456238"/>
          <p14:tracePt t="3681" x="5857875" y="5518150"/>
          <p14:tracePt t="3696" x="5757863" y="5619750"/>
          <p14:tracePt t="3712" x="5645150" y="5681663"/>
          <p14:tracePt t="3729" x="5583238" y="5743575"/>
          <p14:tracePt t="3745" x="5583238" y="5781675"/>
          <p14:tracePt t="3762" x="5583238" y="5794375"/>
          <p14:tracePt t="3833" x="5570538" y="5794375"/>
          <p14:tracePt t="3841" x="5545138" y="5794375"/>
          <p14:tracePt t="3848" x="5507038" y="5794375"/>
          <p14:tracePt t="3863" x="5495925" y="5781675"/>
          <p14:tracePt t="3865" x="5483225" y="5768975"/>
          <p14:tracePt t="3880" x="5470525" y="5768975"/>
          <p14:tracePt t="3898" x="5457825" y="5768975"/>
          <p14:tracePt t="3913" x="5457825" y="5756275"/>
          <p14:tracePt t="3930" x="5445125" y="5756275"/>
          <p14:tracePt t="4041" x="5445125" y="5743575"/>
          <p14:tracePt t="4057" x="5445125" y="5732463"/>
          <p14:tracePt t="4064" x="5445125" y="5707063"/>
          <p14:tracePt t="4080" x="5445125" y="5681663"/>
          <p14:tracePt t="4082" x="5432425" y="5668963"/>
          <p14:tracePt t="4097" x="5432425" y="5656263"/>
          <p14:tracePt t="4113" x="5432425" y="5607050"/>
          <p14:tracePt t="4131" x="5432425" y="5581650"/>
          <p14:tracePt t="4146" x="5432425" y="5568950"/>
          <p14:tracePt t="4162" x="5432425" y="5556250"/>
          <p14:tracePt t="4232" x="5445125" y="5543550"/>
          <p14:tracePt t="4240" x="5445125" y="5530850"/>
          <p14:tracePt t="4248" x="5470525" y="5530850"/>
          <p14:tracePt t="4264" x="5557838" y="5456238"/>
          <p14:tracePt t="4280" x="5695950" y="5381625"/>
          <p14:tracePt t="4297" x="5870575" y="5305425"/>
          <p14:tracePt t="4314" x="6157913" y="5205413"/>
          <p14:tracePt t="4330" x="6521450" y="5118100"/>
          <p14:tracePt t="4346" x="7021513" y="5018088"/>
          <p14:tracePt t="4363" x="7785100" y="4956175"/>
          <p14:tracePt t="4380" x="8850313" y="4918075"/>
          <p14:tracePt t="4397" x="10013950" y="4918075"/>
          <p14:tracePt t="4413" x="11028363" y="4892675"/>
          <p14:tracePt t="4416" x="11341100" y="4892675"/>
          <p14:tracePt t="4431" x="11515725" y="4879975"/>
          <p14:tracePt t="4433" x="11653838" y="4868863"/>
          <p14:tracePt t="4448" x="11866563" y="4805363"/>
          <p14:tracePt t="4464" x="11953875" y="4779963"/>
          <p14:tracePt t="4481" x="12004675" y="4743450"/>
          <p14:tracePt t="4497" x="12066588" y="4679950"/>
          <p14:tracePt t="4514" x="12104688" y="4630738"/>
          <p14:tracePt t="4531" x="12141200" y="4543425"/>
          <p14:tracePt t="4547" x="12179300" y="4479925"/>
          <p14:tracePt t="21521" x="11666538" y="4330700"/>
          <p14:tracePt t="21529" x="11341100" y="4492625"/>
          <p14:tracePt t="21542" x="11041063" y="4656138"/>
          <p14:tracePt t="21544" x="10777538" y="4805363"/>
          <p14:tracePt t="21559" x="10502900" y="4981575"/>
          <p14:tracePt t="21561" x="10239375" y="5156200"/>
          <p14:tracePt t="21576" x="9701213" y="5456238"/>
          <p14:tracePt t="21592" x="9237663" y="5732463"/>
          <p14:tracePt t="21609" x="8975725" y="5881688"/>
          <p14:tracePt t="21625" x="8824913" y="5981700"/>
          <p14:tracePt t="21642" x="8737600" y="6056313"/>
          <p14:tracePt t="21658" x="8686800" y="6094413"/>
          <p14:tracePt t="21676" x="8661400" y="6107113"/>
          <p14:tracePt t="21692" x="8650288" y="6119813"/>
          <p14:tracePt t="21709" x="8637588" y="6119813"/>
          <p14:tracePt t="21726" x="8624888" y="6119813"/>
          <p14:tracePt t="21728" x="8624888" y="6132513"/>
          <p14:tracePt t="21744" x="8612188" y="6132513"/>
          <p14:tracePt t="21760" x="8599488" y="6132513"/>
          <p14:tracePt t="21792" x="8586788" y="6132513"/>
          <p14:tracePt t="21801" x="8574088" y="6132513"/>
          <p14:tracePt t="21810" x="8537575" y="6119813"/>
          <p14:tracePt t="21826" x="8374063" y="6032500"/>
          <p14:tracePt t="21843" x="8223250" y="5919788"/>
          <p14:tracePt t="21859" x="8010525" y="5819775"/>
          <p14:tracePt t="21876" x="7797800" y="5707063"/>
          <p14:tracePt t="21893" x="7648575" y="5643563"/>
          <p14:tracePt t="21897" x="7610475" y="5630863"/>
          <p14:tracePt t="21910" x="7572375" y="5607050"/>
          <p14:tracePt t="21912" x="7548563" y="5594350"/>
          <p14:tracePt t="21926" x="7523163" y="5594350"/>
          <p14:tracePt t="21928" x="7485063" y="5594350"/>
          <p14:tracePt t="21944" x="7423150" y="5594350"/>
          <p14:tracePt t="21960" x="7385050" y="5594350"/>
          <p14:tracePt t="22064" x="7372350" y="5594350"/>
          <p14:tracePt t="22073" x="7359650" y="5581650"/>
          <p14:tracePt t="22080" x="7335838" y="5581650"/>
          <p14:tracePt t="22093" x="7310438" y="5556250"/>
          <p14:tracePt t="22096" x="7297738" y="5543550"/>
          <p14:tracePt t="22110" x="7272338" y="5530850"/>
          <p14:tracePt t="22113" x="7259638" y="5518150"/>
          <p14:tracePt t="22128" x="7235825" y="5494338"/>
          <p14:tracePt t="22130" x="7197725" y="5468938"/>
          <p14:tracePt t="22144" x="7146925" y="5430838"/>
          <p14:tracePt t="22161" x="7110413" y="5407025"/>
          <p14:tracePt t="22177" x="7097713" y="5407025"/>
          <p14:tracePt t="22424" x="7085013" y="5407025"/>
          <p14:tracePt t="22433" x="7072313" y="5407025"/>
          <p14:tracePt t="22465" x="7059613" y="5407025"/>
          <p14:tracePt t="22481" x="7046913" y="5407025"/>
          <p14:tracePt t="22513" x="7034213" y="5407025"/>
          <p14:tracePt t="22520" x="7021513" y="5407025"/>
          <p14:tracePt t="22536" x="7010400" y="5407025"/>
          <p14:tracePt t="22553" x="6985000" y="5407025"/>
          <p14:tracePt t="22561" x="6946900" y="5407025"/>
          <p14:tracePt t="22578" x="6872288" y="5407025"/>
          <p14:tracePt t="22594" x="6834188" y="5407025"/>
          <p14:tracePt t="22611" x="6821488" y="5407025"/>
          <p14:tracePt t="22628" x="6797675" y="5407025"/>
          <p14:tracePt t="22644" x="6772275" y="5407025"/>
          <p14:tracePt t="22681" x="6759575" y="5407025"/>
          <p14:tracePt t="23089" x="6746875" y="5407025"/>
          <p14:tracePt t="23095" x="6734175" y="5407025"/>
          <p14:tracePt t="23104" x="6721475" y="5407025"/>
          <p14:tracePt t="23112" x="6696075" y="5407025"/>
          <p14:tracePt t="23129" x="6672263" y="5407025"/>
          <p14:tracePt t="25953" x="6684963" y="5407025"/>
          <p14:tracePt t="25960" x="6708775" y="5407025"/>
          <p14:tracePt t="25969" x="6746875" y="5407025"/>
          <p14:tracePt t="25986" x="6834188" y="5394325"/>
          <p14:tracePt t="26003" x="6872288" y="5381625"/>
          <p14:tracePt t="26020" x="6897688" y="5381625"/>
          <p14:tracePt t="26037" x="6910388" y="5368925"/>
          <p14:tracePt t="26217" x="6921500" y="5368925"/>
          <p14:tracePt t="26232" x="6921500" y="5356225"/>
          <p14:tracePt t="26240" x="6934200" y="5356225"/>
          <p14:tracePt t="26264" x="6946900" y="5343525"/>
          <p14:tracePt t="26272" x="6959600" y="5330825"/>
          <p14:tracePt t="26288" x="6972300" y="5330825"/>
          <p14:tracePt t="26321" x="6985000" y="5330825"/>
          <p14:tracePt t="28089" x="7010400" y="5330825"/>
          <p14:tracePt t="28096" x="7021513" y="5330825"/>
          <p14:tracePt t="28108" x="7034213" y="5330825"/>
          <p14:tracePt t="28126" x="7059613" y="5330825"/>
          <p14:tracePt t="28128" x="7072313" y="5330825"/>
          <p14:tracePt t="28144" x="7085013" y="5330825"/>
          <p14:tracePt t="29688" x="7085013" y="5343525"/>
          <p14:tracePt t="31800" x="7097713" y="5343525"/>
          <p14:tracePt t="31808" x="7110413" y="5343525"/>
          <p14:tracePt t="31818" x="7146925" y="5343525"/>
          <p14:tracePt t="31835" x="7235825" y="5330825"/>
          <p14:tracePt t="31852" x="7259638" y="5330825"/>
        </p14:tracePtLst>
      </p14:laserTrace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95405"/>
            <a:ext cx="10171169" cy="3254417"/>
          </a:xfrm>
          <a:prstGeom prst="rect">
            <a:avLst/>
          </a:prstGeom>
          <a:noFill/>
        </p:spPr>
        <p:txBody>
          <a:bodyPr wrap="square" rtlCol="0">
            <a:spAutoFit/>
          </a:bodyPr>
          <a:lstStyle/>
          <a:p>
            <a:pPr marL="457200" indent="-457200" algn="just">
              <a:lnSpc>
                <a:spcPct val="150000"/>
              </a:lnSpc>
              <a:buFont typeface="Wingdings" panose="05000000000000000000" pitchFamily="2" charset="2"/>
              <a:buChar char="§"/>
            </a:pPr>
            <a:r>
              <a:rPr lang="en-US" sz="2800" dirty="0">
                <a:latin typeface="Alexandria"/>
              </a:rPr>
              <a:t>For example, after implementing a new patient care protocol, the percentage of patients who report a significant improvement in their quality of life may increase by 30%. </a:t>
            </a:r>
          </a:p>
          <a:p>
            <a:pPr marL="457200" indent="-457200" algn="just">
              <a:lnSpc>
                <a:spcPct val="150000"/>
              </a:lnSpc>
              <a:buFont typeface="Wingdings" panose="05000000000000000000" pitchFamily="2" charset="2"/>
              <a:buChar char="§"/>
            </a:pPr>
            <a:r>
              <a:rPr lang="en-US" sz="2800" dirty="0">
                <a:latin typeface="Alexandria"/>
              </a:rPr>
              <a:t>This percentage reflects the proportion of patients who experienced enhanced well-being as a result of the new protocol.</a:t>
            </a:r>
            <a:endParaRPr lang="ar-EG" sz="2800"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512445651"/>
      </p:ext>
    </p:extLst>
  </p:cSld>
  <p:clrMapOvr>
    <a:masterClrMapping/>
  </p:clrMapOvr>
  <mc:AlternateContent xmlns:mc="http://schemas.openxmlformats.org/markup-compatibility/2006" xmlns:p14="http://schemas.microsoft.com/office/powerpoint/2010/main">
    <mc:Choice Requires="p14">
      <p:transition p14:dur="10" advTm="151751"/>
    </mc:Choice>
    <mc:Fallback xmlns="">
      <p:transition advTm="1517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9817" x="7285038" y="5318125"/>
          <p14:tracePt t="9824" x="7335838" y="5305425"/>
          <p14:tracePt t="9842" x="7523163" y="5205413"/>
          <p14:tracePt t="9858" x="7685088" y="5118100"/>
          <p14:tracePt t="9874" x="7761288" y="5068888"/>
          <p14:tracePt t="9953" x="7773988" y="5068888"/>
          <p14:tracePt t="9961" x="7785100" y="5043488"/>
          <p14:tracePt t="9976" x="7785100" y="4879975"/>
          <p14:tracePt t="9993" x="7761288" y="4567238"/>
          <p14:tracePt t="10009" x="7761288" y="4330700"/>
          <p14:tracePt t="10025" x="7810500" y="4154488"/>
          <p14:tracePt t="10043" x="7961313" y="3929063"/>
          <p14:tracePt t="10059" x="8174038" y="3679825"/>
          <p14:tracePt t="10075" x="8474075" y="3328988"/>
          <p14:tracePt t="10092" x="8912225" y="2765425"/>
          <p14:tracePt t="10109" x="9450388" y="2178050"/>
          <p14:tracePt t="10126" x="9875838" y="1765300"/>
          <p14:tracePt t="10128" x="10001250" y="1627188"/>
          <p14:tracePt t="10143" x="10075863" y="1539875"/>
          <p14:tracePt t="10145" x="10126663" y="1450975"/>
          <p14:tracePt t="10159" x="10164763" y="1363663"/>
          <p14:tracePt t="10161" x="10188575" y="1276350"/>
          <p14:tracePt t="10176" x="10239375" y="1076325"/>
          <p14:tracePt t="10193" x="10264775" y="950913"/>
          <p14:tracePt t="10209" x="10277475" y="876300"/>
          <p14:tracePt t="10226" x="10288588" y="863600"/>
          <p14:tracePt t="10401" x="10288588" y="889000"/>
          <p14:tracePt t="10409" x="10288588" y="950913"/>
          <p14:tracePt t="10417" x="10288588" y="1001713"/>
          <p14:tracePt t="10426" x="10288588" y="1038225"/>
          <p14:tracePt t="10443" x="10264775" y="1114425"/>
          <p14:tracePt t="10459" x="10264775" y="1189038"/>
          <p14:tracePt t="10477" x="10264775" y="1250950"/>
          <p14:tracePt t="10494" x="10264775" y="1327150"/>
          <p14:tracePt t="10496" x="10264775" y="1376363"/>
          <p14:tracePt t="10510" x="10264775" y="1427163"/>
          <p14:tracePt t="10513" x="10264775" y="1463675"/>
          <p14:tracePt t="10527" x="10264775" y="1527175"/>
          <p14:tracePt t="10529" x="10264775" y="1627188"/>
          <p14:tracePt t="10544" x="10264775" y="1827213"/>
          <p14:tracePt t="10561" x="10252075" y="2114550"/>
          <p14:tracePt t="10577" x="10226675" y="2403475"/>
          <p14:tracePt t="10594" x="10226675" y="2716213"/>
          <p14:tracePt t="10610" x="10226675" y="3041650"/>
          <p14:tracePt t="10627" x="10226675" y="3254375"/>
          <p14:tracePt t="10644" x="10213975" y="3441700"/>
          <p14:tracePt t="10660" x="10188575" y="3554413"/>
          <p14:tracePt t="10677" x="10188575" y="3641725"/>
          <p14:tracePt t="10694" x="10188575" y="3692525"/>
          <p14:tracePt t="10697" x="10177463" y="3716338"/>
          <p14:tracePt t="10710" x="10177463" y="3754438"/>
          <p14:tracePt t="10713" x="10177463" y="3792538"/>
          <p14:tracePt t="10728" x="10177463" y="3841750"/>
          <p14:tracePt t="10745" x="10177463" y="3916363"/>
          <p14:tracePt t="10761" x="10152063" y="3992563"/>
          <p14:tracePt t="10777" x="10139363" y="4105275"/>
          <p14:tracePt t="10794" x="10113963" y="4230688"/>
          <p14:tracePt t="10810" x="10101263" y="4354513"/>
          <p14:tracePt t="10827" x="10075863" y="4454525"/>
          <p14:tracePt t="10845" x="10064750" y="4530725"/>
          <p14:tracePt t="10861" x="10052050" y="4579938"/>
          <p14:tracePt t="10878" x="10039350" y="4618038"/>
          <p14:tracePt t="10895" x="10039350" y="4630738"/>
          <p14:tracePt t="10993" x="10026650" y="4630738"/>
          <p14:tracePt t="11001" x="10013950" y="4630738"/>
          <p14:tracePt t="11017" x="10001250" y="4630738"/>
          <p14:tracePt t="11185" x="9975850" y="4618038"/>
          <p14:tracePt t="11194" x="9963150" y="4579938"/>
          <p14:tracePt t="11202" x="9939338" y="4530725"/>
          <p14:tracePt t="11211" x="9913938" y="4492625"/>
          <p14:tracePt t="11229" x="9888538" y="4418013"/>
          <p14:tracePt t="11245" x="9863138" y="4330700"/>
          <p14:tracePt t="11248" x="9839325" y="4279900"/>
          <p14:tracePt t="11262" x="9813925" y="4217988"/>
          <p14:tracePt t="11265" x="9788525" y="4179888"/>
          <p14:tracePt t="11279" x="9775825" y="4141788"/>
          <p14:tracePt t="11281" x="9739313" y="4079875"/>
          <p14:tracePt t="11296" x="9713913" y="4005263"/>
          <p14:tracePt t="11312" x="9675813" y="3954463"/>
          <p14:tracePt t="11329" x="9663113" y="3916363"/>
          <p14:tracePt t="11345" x="9663113" y="3905250"/>
          <p14:tracePt t="11417" x="9650413" y="3905250"/>
          <p14:tracePt t="11425" x="9626600" y="3905250"/>
          <p14:tracePt t="11433" x="9575800" y="3905250"/>
          <p14:tracePt t="11446" x="9475788" y="3905250"/>
          <p14:tracePt t="11448" x="9363075" y="3941763"/>
          <p14:tracePt t="11462" x="9237663" y="4005263"/>
          <p14:tracePt t="11465" x="9112250" y="4054475"/>
          <p14:tracePt t="11480" x="8899525" y="4179888"/>
          <p14:tracePt t="11496" x="8774113" y="4392613"/>
          <p14:tracePt t="11512" x="8763000" y="4667250"/>
          <p14:tracePt t="11529" x="8763000" y="4956175"/>
          <p14:tracePt t="11546" x="8850313" y="5194300"/>
          <p14:tracePt t="11563" x="8986838" y="5407025"/>
          <p14:tracePt t="11579" x="9075738" y="5518150"/>
          <p14:tracePt t="11596" x="9112250" y="5543550"/>
          <p14:tracePt t="11612" x="9112250" y="5556250"/>
          <p14:tracePt t="11809" x="9075738" y="5556250"/>
          <p14:tracePt t="11817" x="8963025" y="5518150"/>
          <p14:tracePt t="11830" x="8863013" y="5456238"/>
          <p14:tracePt t="11833" x="8737600" y="5407025"/>
          <p14:tracePt t="11848" x="8637588" y="5368925"/>
          <p14:tracePt t="11850" x="8561388" y="5330825"/>
          <p14:tracePt t="11865" x="8412163" y="5243513"/>
          <p14:tracePt t="11881" x="8299450" y="5194300"/>
          <p14:tracePt t="11897" x="8248650" y="5181600"/>
          <p14:tracePt t="11913" x="8223250" y="5168900"/>
          <p14:tracePt t="11931" x="8212138" y="5130800"/>
          <p14:tracePt t="11946" x="8161338" y="5092700"/>
          <p14:tracePt t="11964" x="8110538" y="5043488"/>
          <p14:tracePt t="11981" x="8061325" y="4992688"/>
          <p14:tracePt t="11997" x="8023225" y="4968875"/>
          <p14:tracePt t="12000" x="8023225" y="4943475"/>
          <p14:tracePt t="12014" x="8010525" y="4943475"/>
          <p14:tracePt t="12017" x="7999413" y="4930775"/>
          <p14:tracePt t="12031" x="7986713" y="4930775"/>
          <p14:tracePt t="12048" x="7948613" y="4905375"/>
          <p14:tracePt t="12065" x="7886700" y="4868863"/>
          <p14:tracePt t="12081" x="7797800" y="4805363"/>
          <p14:tracePt t="12098" x="7648575" y="4743450"/>
          <p14:tracePt t="12114" x="7448550" y="4667250"/>
          <p14:tracePt t="12131" x="7210425" y="4618038"/>
          <p14:tracePt t="12147" x="6897688" y="4554538"/>
          <p14:tracePt t="12165" x="6596063" y="4518025"/>
          <p14:tracePt t="12181" x="6270625" y="4518025"/>
          <p14:tracePt t="12197" x="6008688" y="4518025"/>
          <p14:tracePt t="12214" x="5795963" y="4518025"/>
          <p14:tracePt t="12216" x="5695950" y="4518025"/>
          <p14:tracePt t="12232" x="5519738" y="4518025"/>
          <p14:tracePt t="12248" x="5407025" y="4518025"/>
          <p14:tracePt t="12265" x="5319713" y="4518025"/>
          <p14:tracePt t="12281" x="5245100" y="4518025"/>
          <p14:tracePt t="12298" x="5157788" y="4543425"/>
          <p14:tracePt t="12314" x="5119688" y="4543425"/>
          <p14:tracePt t="12331" x="5081588" y="4554538"/>
          <p14:tracePt t="12348" x="5045075" y="4567238"/>
          <p14:tracePt t="12365" x="4981575" y="4592638"/>
          <p14:tracePt t="12368" x="4968875" y="4605338"/>
          <p14:tracePt t="12382" x="4956175" y="4605338"/>
          <p14:tracePt t="12384" x="4945063" y="4605338"/>
          <p14:tracePt t="12399" x="4945063" y="4618038"/>
          <p14:tracePt t="12414" x="4945063" y="4643438"/>
          <p14:tracePt t="12417" x="4945063" y="4656138"/>
          <p14:tracePt t="12432" x="4981575" y="4718050"/>
          <p14:tracePt t="12449" x="5132388" y="4805363"/>
          <p14:tracePt t="12465" x="5394325" y="4892675"/>
          <p14:tracePt t="12482" x="5670550" y="4992688"/>
          <p14:tracePt t="12498" x="5932488" y="5068888"/>
          <p14:tracePt t="12515" x="6157913" y="5143500"/>
          <p14:tracePt t="12531" x="6270625" y="5205413"/>
          <p14:tracePt t="12548" x="6321425" y="5256213"/>
          <p14:tracePt t="12564" x="6346825" y="5305425"/>
          <p14:tracePt t="12581" x="6359525" y="5343525"/>
          <p14:tracePt t="12597" x="6359525" y="5356225"/>
          <p14:tracePt t="14049" x="6346825" y="5330825"/>
          <p14:tracePt t="14057" x="6308725" y="5294313"/>
          <p14:tracePt t="14069" x="6283325" y="5256213"/>
          <p14:tracePt t="14084" x="6246813" y="5218113"/>
          <p14:tracePt t="14101" x="6221413" y="5194300"/>
          <p14:tracePt t="14119" x="6221413" y="5181600"/>
          <p14:tracePt t="14153" x="6208713" y="5181600"/>
          <p14:tracePt t="14161" x="6208713" y="5168900"/>
          <p14:tracePt t="14169" x="6196013" y="5156200"/>
          <p14:tracePt t="14187" x="6170613" y="5143500"/>
          <p14:tracePt t="14203" x="6157913" y="5130800"/>
          <p14:tracePt t="14219" x="6146800" y="5130800"/>
          <p14:tracePt t="16529" x="6157913" y="5118100"/>
          <p14:tracePt t="16537" x="6183313" y="5118100"/>
          <p14:tracePt t="16544" x="6208713" y="5118100"/>
          <p14:tracePt t="16560" x="6221413" y="5118100"/>
          <p14:tracePt t="16576" x="6259513" y="5118100"/>
          <p14:tracePt t="16593" x="6346825" y="5118100"/>
          <p14:tracePt t="16609" x="6396038" y="5118100"/>
          <p14:tracePt t="16627" x="6421438" y="5118100"/>
          <p14:tracePt t="19777" x="6408738" y="5118100"/>
          <p14:tracePt t="19793" x="6396038" y="5105400"/>
          <p14:tracePt t="19800" x="6383338" y="5092700"/>
          <p14:tracePt t="19808" x="6370638" y="5092700"/>
          <p14:tracePt t="19817" x="6334125" y="5068888"/>
          <p14:tracePt t="19834" x="6283325" y="5030788"/>
          <p14:tracePt t="19851" x="6221413" y="5005388"/>
          <p14:tracePt t="19867" x="6146800" y="4981575"/>
          <p14:tracePt t="19884" x="6096000" y="4943475"/>
          <p14:tracePt t="19901" x="6045200" y="4930775"/>
          <p14:tracePt t="19905" x="6034088" y="4918075"/>
          <p14:tracePt t="19918" x="6008688" y="4918075"/>
          <p14:tracePt t="19920" x="5995988" y="4918075"/>
          <p14:tracePt t="19935" x="5970588" y="4918075"/>
          <p14:tracePt t="19938" x="5945188" y="4918075"/>
          <p14:tracePt t="19953" x="5883275" y="4930775"/>
          <p14:tracePt t="19968" x="5895975" y="4943475"/>
          <p14:tracePt t="19985" x="6057900" y="5005388"/>
          <p14:tracePt t="20001" x="6283325" y="5105400"/>
          <p14:tracePt t="20018" x="6383338" y="5156200"/>
          <p14:tracePt t="20035" x="6396038" y="5156200"/>
          <p14:tracePt t="20209" x="6396038" y="5143500"/>
          <p14:tracePt t="20218" x="6396038" y="5118100"/>
          <p14:tracePt t="20225" x="6396038" y="5105400"/>
          <p14:tracePt t="20235" x="6396038" y="5092700"/>
          <p14:tracePt t="20252" x="6396038" y="5068888"/>
          <p14:tracePt t="20269" x="6396038" y="5056188"/>
          <p14:tracePt t="20285" x="6396038" y="5043488"/>
          <p14:tracePt t="20303" x="6383338" y="5018088"/>
          <p14:tracePt t="20305" x="6370638" y="5018088"/>
          <p14:tracePt t="20319" x="6370638" y="5005388"/>
          <p14:tracePt t="20321" x="6346825" y="4992688"/>
          <p14:tracePt t="20337" x="6259513" y="4956175"/>
          <p14:tracePt t="20353" x="6096000" y="4892675"/>
          <p14:tracePt t="20369" x="5945188" y="4818063"/>
          <p14:tracePt t="20386" x="5857875" y="4756150"/>
          <p14:tracePt t="20402" x="5808663" y="4743450"/>
          <p14:tracePt t="20419" x="5757863" y="4730750"/>
          <p14:tracePt t="20436" x="5719763" y="4705350"/>
          <p14:tracePt t="20453" x="5670550" y="4692650"/>
          <p14:tracePt t="20469" x="5632450" y="4667250"/>
          <p14:tracePt t="20472" x="5607050" y="4656138"/>
          <p14:tracePt t="20484" x="5583238" y="4630738"/>
          <p14:tracePt t="20501" x="5507038" y="4567238"/>
          <p14:tracePt t="20518" x="5457825" y="4530725"/>
          <p14:tracePt t="20520" x="5419725" y="4530725"/>
          <p14:tracePt t="20535" x="5370513" y="4492625"/>
          <p14:tracePt t="20552" x="5294313" y="4454525"/>
          <p14:tracePt t="20568" x="5257800" y="4405313"/>
          <p14:tracePt t="20587" x="5219700" y="4367213"/>
          <p14:tracePt t="20603" x="5157788" y="4305300"/>
          <p14:tracePt t="20619" x="5081588" y="4230688"/>
          <p14:tracePt t="20637" x="5006975" y="4167188"/>
          <p14:tracePt t="20654" x="4932363" y="4079875"/>
          <p14:tracePt t="20656" x="4894263" y="4054475"/>
          <p14:tracePt t="20670" x="4843463" y="4017963"/>
          <p14:tracePt t="20672" x="4806950" y="3992563"/>
          <p14:tracePt t="20686" x="4756150" y="3954463"/>
          <p14:tracePt t="20689" x="4719638" y="3916363"/>
          <p14:tracePt t="20704" x="4643438" y="3879850"/>
          <p14:tracePt t="20720" x="4606925" y="3841750"/>
          <p14:tracePt t="20737" x="4556125" y="3816350"/>
          <p14:tracePt t="20754" x="4506913" y="3803650"/>
          <p14:tracePt t="20770" x="4468813" y="3792538"/>
          <p14:tracePt t="20787" x="4418013" y="3779838"/>
          <p14:tracePt t="20803" x="4381500" y="3779838"/>
          <p14:tracePt t="20820" x="4368800" y="3767138"/>
          <p14:tracePt t="20837" x="4343400" y="3767138"/>
          <p14:tracePt t="20857" x="4330700" y="3767138"/>
          <p14:tracePt t="20871" x="4318000" y="3767138"/>
          <p14:tracePt t="20873" x="4305300" y="3754438"/>
          <p14:tracePt t="20887" x="4294188" y="3754438"/>
          <p14:tracePt t="20889" x="4268788" y="3754438"/>
          <p14:tracePt t="20902" x="4256088" y="3741738"/>
          <p14:tracePt t="20903" x="4243388" y="3729038"/>
          <p14:tracePt t="20919" x="4192588" y="3729038"/>
          <p14:tracePt t="20936" x="4168775" y="3716338"/>
          <p14:tracePt t="20952" x="4156075" y="3716338"/>
          <p14:tracePt t="20968" x="4156075" y="3703638"/>
          <p14:tracePt t="20985" x="4143375" y="3692525"/>
          <p14:tracePt t="21002" x="4130675" y="3692525"/>
          <p14:tracePt t="21019" x="4117975" y="3679825"/>
          <p14:tracePt t="21036" x="4117975" y="3654425"/>
          <p14:tracePt t="21052" x="4105275" y="3654425"/>
          <p14:tracePt t="21069" x="4105275" y="3641725"/>
          <p14:tracePt t="21088" x="4081463" y="3629025"/>
          <p14:tracePt t="21241" x="4081463" y="3616325"/>
          <p14:tracePt t="21249" x="4081463" y="3603625"/>
          <p14:tracePt t="21281" x="4068763" y="3590925"/>
          <p14:tracePt t="21305" x="4068763" y="3579813"/>
          <p14:tracePt t="21465" x="4068763" y="3567113"/>
          <p14:tracePt t="21472" x="4068763" y="3554413"/>
          <p14:tracePt t="21513" x="4068763" y="3541713"/>
          <p14:tracePt t="22393" x="4081463" y="3541713"/>
          <p14:tracePt t="22401" x="4105275" y="3541713"/>
          <p14:tracePt t="22408" x="4143375" y="3529013"/>
          <p14:tracePt t="22424" x="4281488" y="3529013"/>
          <p14:tracePt t="22441" x="4456113" y="3529013"/>
          <p14:tracePt t="22458" x="4543425" y="3529013"/>
          <p14:tracePt t="22474" x="4606925" y="3529013"/>
          <p14:tracePt t="22491" x="4656138" y="3529013"/>
          <p14:tracePt t="22508" x="4694238" y="3529013"/>
          <p14:tracePt t="22525" x="4719638" y="3529013"/>
          <p14:tracePt t="22801" x="4732338" y="3529013"/>
          <p14:tracePt t="22808" x="4794250" y="3541713"/>
          <p14:tracePt t="22816" x="4906963" y="3554413"/>
          <p14:tracePt t="22825" x="5019675" y="3554413"/>
          <p14:tracePt t="22842" x="5170488" y="3567113"/>
          <p14:tracePt t="22858" x="5232400" y="3579813"/>
          <p14:tracePt t="22875" x="5270500" y="3579813"/>
          <p14:tracePt t="22892" x="5281613" y="3579813"/>
          <p14:tracePt t="22909" x="5294313" y="3579813"/>
          <p14:tracePt t="23017" x="5307013" y="3579813"/>
          <p14:tracePt t="23026" x="5319713" y="3579813"/>
          <p14:tracePt t="23033" x="5345113" y="3579813"/>
          <p14:tracePt t="23042" x="5370513" y="3579813"/>
          <p14:tracePt t="23059" x="5445125" y="3579813"/>
          <p14:tracePt t="23076" x="5507038" y="3579813"/>
          <p14:tracePt t="23093" x="5570538" y="3579813"/>
          <p14:tracePt t="23110" x="5645150" y="3579813"/>
          <p14:tracePt t="23112" x="5683250" y="3579813"/>
          <p14:tracePt t="23127" x="5719763" y="3579813"/>
          <p14:tracePt t="23129" x="5757863" y="3579813"/>
          <p14:tracePt t="23144" x="5845175" y="3579813"/>
          <p14:tracePt t="23160" x="5908675" y="3567113"/>
          <p14:tracePt t="23177" x="5983288" y="3567113"/>
          <p14:tracePt t="23194" x="6034088" y="3567113"/>
          <p14:tracePt t="23210" x="6057900" y="3567113"/>
          <p14:tracePt t="23226" x="6083300" y="3567113"/>
          <p14:tracePt t="23243" x="6096000" y="3567113"/>
          <p14:tracePt t="23305" x="6108700" y="3567113"/>
          <p14:tracePt t="23312" x="6121400" y="3567113"/>
          <p14:tracePt t="23327" x="6146800" y="3567113"/>
          <p14:tracePt t="23329" x="6170613" y="3567113"/>
          <p14:tracePt t="23344" x="6234113" y="3567113"/>
          <p14:tracePt t="23361" x="6296025" y="3567113"/>
          <p14:tracePt t="23377" x="6370638" y="3554413"/>
          <p14:tracePt t="23394" x="6472238" y="3554413"/>
          <p14:tracePt t="23410" x="6546850" y="3529013"/>
          <p14:tracePt t="23426" x="6608763" y="3516313"/>
          <p14:tracePt t="23444" x="6659563" y="3516313"/>
          <p14:tracePt t="23460" x="6696075" y="3516313"/>
          <p14:tracePt t="23477" x="6708775" y="3516313"/>
          <p14:tracePt t="23480" x="6721475" y="3516313"/>
          <p14:tracePt t="23496" x="6734175" y="3516313"/>
          <p14:tracePt t="24473" x="6721475" y="3516313"/>
          <p14:tracePt t="24480" x="6696075" y="3516313"/>
          <p14:tracePt t="24489" x="6646863" y="3554413"/>
          <p14:tracePt t="24497" x="6572250" y="3603625"/>
          <p14:tracePt t="24513" x="6383338" y="3692525"/>
          <p14:tracePt t="24530" x="6259513" y="3729038"/>
          <p14:tracePt t="24546" x="6183313" y="3754438"/>
          <p14:tracePt t="24563" x="6108700" y="3767138"/>
          <p14:tracePt t="24580" x="6034088" y="3792538"/>
          <p14:tracePt t="24597" x="5983288" y="3792538"/>
          <p14:tracePt t="24600" x="5970588" y="3792538"/>
          <p14:tracePt t="24614" x="5957888" y="3792538"/>
          <p14:tracePt t="24630" x="5945188" y="3803650"/>
          <p14:tracePt t="24633" x="5921375" y="3803650"/>
          <p14:tracePt t="24648" x="5857875" y="3816350"/>
          <p14:tracePt t="24664" x="5795963" y="3816350"/>
          <p14:tracePt t="24681" x="5745163" y="3816350"/>
          <p14:tracePt t="24697" x="5708650" y="3841750"/>
          <p14:tracePt t="24714" x="5670550" y="3841750"/>
          <p14:tracePt t="24730" x="5645150" y="3841750"/>
          <p14:tracePt t="24747" x="5607050" y="3841750"/>
          <p14:tracePt t="24764" x="5595938" y="3841750"/>
          <p14:tracePt t="25097" x="5570538" y="3841750"/>
          <p14:tracePt t="25105" x="5532438" y="3841750"/>
          <p14:tracePt t="25114" x="5483225" y="3829050"/>
          <p14:tracePt t="25131" x="5345113" y="3792538"/>
          <p14:tracePt t="25148" x="5194300" y="3767138"/>
          <p14:tracePt t="25165" x="5057775" y="3754438"/>
          <p14:tracePt t="25168" x="5006975" y="3741738"/>
          <p14:tracePt t="25182" x="4968875" y="3741738"/>
          <p14:tracePt t="25185" x="4932363" y="3729038"/>
          <p14:tracePt t="25199" x="4894263" y="3716338"/>
          <p14:tracePt t="25201" x="4856163" y="3716338"/>
          <p14:tracePt t="25216" x="4832350" y="3716338"/>
          <p14:tracePt t="25217" x="4806950" y="3716338"/>
          <p14:tracePt t="25240" x="4794250" y="3716338"/>
          <p14:tracePt t="25280" x="4781550" y="3716338"/>
          <p14:tracePt t="25289" x="4768850" y="3716338"/>
          <p14:tracePt t="25299" x="4756150" y="3716338"/>
          <p14:tracePt t="25315" x="4706938" y="3716338"/>
          <p14:tracePt t="25332" x="4668838" y="3716338"/>
          <p14:tracePt t="25348" x="4630738" y="3716338"/>
          <p14:tracePt t="25365" x="4606925" y="3716338"/>
          <p14:tracePt t="25369" x="4594225" y="3716338"/>
          <p14:tracePt t="25382" x="4581525" y="3716338"/>
          <p14:tracePt t="25409" x="4568825" y="3716338"/>
          <p14:tracePt t="25537" x="4619625" y="3716338"/>
          <p14:tracePt t="25545" x="4706938" y="3729038"/>
          <p14:tracePt t="25553" x="4794250" y="3741738"/>
          <p14:tracePt t="25566" x="4894263" y="3741738"/>
          <p14:tracePt t="25568" x="5006975" y="3741738"/>
          <p14:tracePt t="25583" x="5106988" y="3741738"/>
          <p14:tracePt t="25585" x="5194300" y="3741738"/>
          <p14:tracePt t="25601" x="5345113" y="3741738"/>
          <p14:tracePt t="25616" x="5445125" y="3741738"/>
          <p14:tracePt t="25633" x="5507038" y="3741738"/>
          <p14:tracePt t="25649" x="5545138" y="3716338"/>
          <p14:tracePt t="25666" x="5583238" y="3703638"/>
          <p14:tracePt t="25683" x="5595938" y="3692525"/>
          <p14:tracePt t="25777" x="5607050" y="3692525"/>
          <p14:tracePt t="25785" x="5607050" y="3679825"/>
          <p14:tracePt t="25801" x="5645150" y="3654425"/>
          <p14:tracePt t="25817" x="5683250" y="3629025"/>
          <p14:tracePt t="25832" x="5719763" y="3590925"/>
          <p14:tracePt t="25848" x="5745163" y="3579813"/>
          <p14:tracePt t="25866" x="5783263" y="3554413"/>
          <p14:tracePt t="25884" x="5808663" y="3541713"/>
          <p14:tracePt t="25890" x="5821363" y="3541713"/>
          <p14:tracePt t="25901" x="5821363" y="3529013"/>
          <p14:tracePt t="25917" x="5832475" y="3516313"/>
          <p14:tracePt t="26441" x="5832475" y="3529013"/>
          <p14:tracePt t="26449" x="5832475" y="3554413"/>
          <p14:tracePt t="26457" x="5832475" y="3590925"/>
          <p14:tracePt t="26468" x="5832475" y="3641725"/>
          <p14:tracePt t="26485" x="5832475" y="3754438"/>
          <p14:tracePt t="26489" x="5832475" y="3803650"/>
          <p14:tracePt t="26502" x="5821363" y="3841750"/>
          <p14:tracePt t="26505" x="5808663" y="3879850"/>
          <p14:tracePt t="26518" x="5795963" y="3916363"/>
          <p14:tracePt t="26536" x="5783263" y="3967163"/>
          <p14:tracePt t="26538" x="5757863" y="3979863"/>
          <p14:tracePt t="26552" x="5745163" y="4017963"/>
          <p14:tracePt t="26569" x="5708650" y="4054475"/>
          <p14:tracePt t="26585" x="5670550" y="4092575"/>
          <p14:tracePt t="26603" x="5645150" y="4105275"/>
          <p14:tracePt t="26618" x="5607050" y="4129088"/>
          <p14:tracePt t="26635" x="5570538" y="4141788"/>
          <p14:tracePt t="26652" x="5545138" y="4141788"/>
          <p14:tracePt t="26669" x="5507038" y="4167188"/>
          <p14:tracePt t="26685" x="5445125" y="4179888"/>
          <p14:tracePt t="26688" x="5407025" y="4179888"/>
          <p14:tracePt t="26703" x="5383213" y="4192588"/>
          <p14:tracePt t="26705" x="5345113" y="4205288"/>
          <p14:tracePt t="26720" x="5270500" y="4205288"/>
          <p14:tracePt t="26734" x="5232400" y="4217988"/>
          <p14:tracePt t="26736" x="5194300" y="4217988"/>
          <p14:tracePt t="26751" x="5170488" y="4217988"/>
          <p14:tracePt t="32001" x="5194300" y="4217988"/>
          <p14:tracePt t="32009" x="5270500" y="4217988"/>
          <p14:tracePt t="32017" x="5370513" y="4217988"/>
          <p14:tracePt t="32033" x="5507038" y="4205288"/>
          <p14:tracePt t="32049" x="5545138" y="4205288"/>
          <p14:tracePt t="32897" x="5557838" y="4205288"/>
          <p14:tracePt t="33553" x="5570538" y="4205288"/>
          <p14:tracePt t="33561" x="5583238" y="4205288"/>
          <p14:tracePt t="33570" x="5595938" y="4205288"/>
          <p14:tracePt t="33586" x="5645150" y="4241800"/>
          <p14:tracePt t="33603" x="5695950" y="4292600"/>
          <p14:tracePt t="33621" x="5757863" y="4418013"/>
          <p14:tracePt t="33637" x="5808663" y="4592638"/>
          <p14:tracePt t="33640" x="5821363" y="4692650"/>
          <p14:tracePt t="33654" x="5821363" y="4830763"/>
          <p14:tracePt t="33657" x="5795963" y="4968875"/>
          <p14:tracePt t="33671" x="5732463" y="5105400"/>
          <p14:tracePt t="33673" x="5645150" y="5243513"/>
          <p14:tracePt t="33688" x="5457825" y="5494338"/>
          <p14:tracePt t="33704" x="5383213" y="5607050"/>
          <p14:tracePt t="33889" x="5383213" y="5594350"/>
          <p14:tracePt t="33897" x="5383213" y="5581650"/>
          <p14:tracePt t="33904" x="5383213" y="5556250"/>
          <p14:tracePt t="33921" x="5383213" y="5543550"/>
          <p14:tracePt t="33937" x="5383213" y="5518150"/>
          <p14:tracePt t="33954" x="5383213" y="5507038"/>
          <p14:tracePt t="33971" x="5383213" y="5494338"/>
          <p14:tracePt t="33987" x="5383213" y="5468938"/>
          <p14:tracePt t="34005" x="5383213" y="5456238"/>
          <p14:tracePt t="34008" x="5383213" y="5443538"/>
          <p14:tracePt t="34021" x="5383213" y="5430838"/>
          <p14:tracePt t="34025" x="5383213" y="5407025"/>
          <p14:tracePt t="34039" x="5383213" y="5394325"/>
          <p14:tracePt t="34041" x="5383213" y="5368925"/>
          <p14:tracePt t="34056" x="5383213" y="5330825"/>
          <p14:tracePt t="34072" x="5383213" y="5318125"/>
          <p14:tracePt t="34089" x="5383213" y="5268913"/>
          <p14:tracePt t="34105" x="5357813" y="5230813"/>
          <p14:tracePt t="34122" x="5332413" y="5194300"/>
          <p14:tracePt t="34138" x="5319713" y="5143500"/>
          <p14:tracePt t="34154" x="5294313" y="5092700"/>
          <p14:tracePt t="34171" x="5281613" y="5043488"/>
          <p14:tracePt t="34189" x="5257800" y="5018088"/>
          <p14:tracePt t="34205" x="5245100" y="4981575"/>
          <p14:tracePt t="34208" x="5232400" y="4968875"/>
          <p14:tracePt t="34222" x="5232400" y="4943475"/>
          <p14:tracePt t="34225" x="5207000" y="4930775"/>
          <p14:tracePt t="34239" x="5207000" y="4905375"/>
          <p14:tracePt t="34241" x="5194300" y="4892675"/>
          <p14:tracePt t="34256" x="5181600" y="4868863"/>
          <p14:tracePt t="34272" x="5181600" y="4856163"/>
          <p14:tracePt t="34288" x="5170488" y="4856163"/>
          <p14:tracePt t="34385" x="5170488" y="4843463"/>
          <p14:tracePt t="34401" x="5181600" y="4830763"/>
          <p14:tracePt t="34409" x="5219700" y="4805363"/>
          <p14:tracePt t="34423" x="5281613" y="4768850"/>
          <p14:tracePt t="34425" x="5332413" y="4756150"/>
          <p14:tracePt t="34440" x="5457825" y="4730750"/>
          <p14:tracePt t="34456" x="5519738" y="4730750"/>
          <p14:tracePt t="34471" x="5532438" y="4730750"/>
          <p14:tracePt t="34713" x="5532438" y="4705350"/>
          <p14:tracePt t="34721" x="5545138" y="4692650"/>
          <p14:tracePt t="34729" x="5545138" y="4667250"/>
          <p14:tracePt t="34740" x="5557838" y="4630738"/>
          <p14:tracePt t="34757" x="5607050" y="4554538"/>
          <p14:tracePt t="34773" x="5670550" y="4479925"/>
          <p14:tracePt t="34776" x="5719763" y="4443413"/>
          <p14:tracePt t="34790" x="5770563" y="4392613"/>
          <p14:tracePt t="34793" x="5832475" y="4341813"/>
          <p14:tracePt t="34807" x="5883275" y="4318000"/>
          <p14:tracePt t="34809" x="5932488" y="4279900"/>
          <p14:tracePt t="34824" x="6083300" y="4217988"/>
          <p14:tracePt t="34841" x="6234113" y="4192588"/>
          <p14:tracePt t="34857" x="6359525" y="4167188"/>
          <p14:tracePt t="34874" x="6459538" y="4154488"/>
          <p14:tracePt t="34890" x="6521450" y="4141788"/>
          <p14:tracePt t="34906" x="6559550" y="4129088"/>
          <p14:tracePt t="34924" x="6608763" y="4117975"/>
          <p14:tracePt t="34940" x="6684963" y="4117975"/>
          <p14:tracePt t="34957" x="6784975" y="4105275"/>
          <p14:tracePt t="34960" x="6834188" y="4092575"/>
          <p14:tracePt t="34975" x="6884988" y="4079875"/>
          <p14:tracePt t="34977" x="6959600" y="4067175"/>
          <p14:tracePt t="34991" x="7046913" y="4054475"/>
          <p14:tracePt t="34993" x="7134225" y="4029075"/>
          <p14:tracePt t="35008" x="7297738" y="3992563"/>
          <p14:tracePt t="35024" x="7472363" y="3967163"/>
          <p14:tracePt t="35041" x="7648575" y="3954463"/>
          <p14:tracePt t="35058" x="7785100" y="3954463"/>
          <p14:tracePt t="35074" x="7897813" y="3954463"/>
          <p14:tracePt t="35090" x="8023225" y="3954463"/>
          <p14:tracePt t="35107" x="8099425" y="3954463"/>
          <p14:tracePt t="35125" x="8186738" y="3954463"/>
          <p14:tracePt t="35141" x="8335963" y="4017963"/>
          <p14:tracePt t="35144" x="8412163" y="4079875"/>
          <p14:tracePt t="35157" x="8474075" y="4141788"/>
          <p14:tracePt t="35160" x="8512175" y="4205288"/>
          <p14:tracePt t="35175" x="8561388" y="4279900"/>
          <p14:tracePt t="35177" x="8586788" y="4341813"/>
          <p14:tracePt t="35192" x="8586788" y="4443413"/>
          <p14:tracePt t="35208" x="8586788" y="4505325"/>
          <p14:tracePt t="35225" x="8586788" y="4567238"/>
          <p14:tracePt t="35241" x="8586788" y="4579938"/>
          <p14:tracePt t="35473" x="8599488" y="4579938"/>
          <p14:tracePt t="35481" x="8612188" y="4579938"/>
          <p14:tracePt t="35492" x="8624888" y="4579938"/>
          <p14:tracePt t="35508" x="8661400" y="4567238"/>
          <p14:tracePt t="35526" x="8674100" y="4554538"/>
          <p14:tracePt t="35528" x="8686800" y="4543425"/>
          <p14:tracePt t="35545" x="8699500" y="4530725"/>
          <p14:tracePt t="35559" x="8712200" y="4530725"/>
          <p14:tracePt t="35561" x="8712200" y="4518025"/>
          <p14:tracePt t="35576" x="8712200" y="4505325"/>
          <p14:tracePt t="35608" x="8724900" y="4505325"/>
          <p14:tracePt t="35616" x="8724900" y="4492625"/>
          <p14:tracePt t="35626" x="8737600" y="4492625"/>
          <p14:tracePt t="35642" x="8774113" y="4479925"/>
          <p14:tracePt t="35658" x="8837613" y="4443413"/>
          <p14:tracePt t="35675" x="8963025" y="4392613"/>
          <p14:tracePt t="35693" x="9099550" y="4354513"/>
          <p14:tracePt t="35709" x="9263063" y="4305300"/>
          <p14:tracePt t="35712" x="9363075" y="4292600"/>
          <p14:tracePt t="35726" x="9463088" y="4279900"/>
          <p14:tracePt t="35729" x="9550400" y="4254500"/>
          <p14:tracePt t="35743" x="9613900" y="4241800"/>
          <p14:tracePt t="35745" x="9650413" y="4230688"/>
          <p14:tracePt t="35758" x="9663113" y="4217988"/>
          <p14:tracePt t="35945" x="9650413" y="4217988"/>
          <p14:tracePt t="35960" x="9637713" y="4217988"/>
          <p14:tracePt t="36553" x="9650413" y="4217988"/>
          <p14:tracePt t="36577" x="9663113" y="4217988"/>
          <p14:tracePt t="36585" x="9675813" y="4205288"/>
          <p14:tracePt t="36594" x="9688513" y="4192588"/>
          <p14:tracePt t="36611" x="9750425" y="4141788"/>
          <p14:tracePt t="36628" x="9813925" y="4092575"/>
          <p14:tracePt t="36645" x="9863138" y="4041775"/>
          <p14:tracePt t="36662" x="9901238" y="4005263"/>
          <p14:tracePt t="36664" x="9913938" y="4005263"/>
          <p14:tracePt t="36679" x="9913938" y="3992563"/>
          <p14:tracePt t="36681" x="9926638" y="3979863"/>
          <p14:tracePt t="36695" x="9939338" y="3979863"/>
          <p14:tracePt t="36712" x="9939338" y="3967163"/>
          <p14:tracePt t="36729" x="9952038" y="3967163"/>
          <p14:tracePt t="36745" x="9963150" y="3967163"/>
          <p14:tracePt t="36762" x="9975850" y="3954463"/>
          <p14:tracePt t="36936" x="9963150" y="3954463"/>
          <p14:tracePt t="36945" x="9926638" y="3954463"/>
          <p14:tracePt t="36952" x="9875838" y="3954463"/>
          <p14:tracePt t="36962" x="9839325" y="3954463"/>
          <p14:tracePt t="36979" x="9763125" y="3954463"/>
          <p14:tracePt t="36996" x="9688513" y="3954463"/>
          <p14:tracePt t="37013" x="9626600" y="3954463"/>
          <p14:tracePt t="37029" x="9601200" y="3954463"/>
          <p14:tracePt t="37032" x="9563100" y="3954463"/>
          <p14:tracePt t="37046" x="9537700" y="3967163"/>
          <p14:tracePt t="37049" x="9513888" y="3967163"/>
          <p14:tracePt t="37064" x="9488488" y="3967163"/>
          <p14:tracePt t="37066" x="9463088" y="3979863"/>
          <p14:tracePt t="37078" x="9437688" y="3979863"/>
          <p14:tracePt t="37079" x="9413875" y="3979863"/>
          <p14:tracePt t="37095" x="9363075" y="3979863"/>
          <p14:tracePt t="37111" x="9312275" y="3979863"/>
          <p14:tracePt t="37128" x="9275763" y="3979863"/>
          <p14:tracePt t="37146" x="9237663" y="3979863"/>
          <p14:tracePt t="37162" x="9188450" y="3979863"/>
          <p14:tracePt t="37179" x="9175750" y="3992563"/>
          <p14:tracePt t="37196" x="9137650" y="3992563"/>
          <p14:tracePt t="37213" x="9075738" y="4017963"/>
          <p14:tracePt t="37217" x="9037638" y="4017963"/>
          <p14:tracePt t="37230" x="9012238" y="4017963"/>
          <p14:tracePt t="37233" x="8986838" y="4029075"/>
          <p14:tracePt t="37247" x="8963025" y="4041775"/>
          <p14:tracePt t="37249" x="8950325" y="4054475"/>
          <p14:tracePt t="37264" x="8899525" y="4067175"/>
          <p14:tracePt t="37280" x="8874125" y="4079875"/>
          <p14:tracePt t="37305" x="8863013" y="4079875"/>
          <p14:tracePt t="37313" x="8850313" y="4079875"/>
          <p14:tracePt t="37336" x="8837613" y="4079875"/>
          <p14:tracePt t="37346" x="8837613" y="4092575"/>
          <p14:tracePt t="37364" x="8824913" y="4092575"/>
          <p14:tracePt t="37380" x="8786813" y="4105275"/>
          <p14:tracePt t="37397" x="8763000" y="4117975"/>
          <p14:tracePt t="37414" x="8724900" y="4129088"/>
          <p14:tracePt t="37416" x="8712200" y="4141788"/>
          <p14:tracePt t="37431" x="8699500" y="4141788"/>
          <p14:tracePt t="37433" x="8686800" y="4154488"/>
          <p14:tracePt t="37448" x="8661400" y="4167188"/>
          <p14:tracePt t="37464" x="8637588" y="4179888"/>
          <p14:tracePt t="37481" x="8624888" y="4179888"/>
          <p14:tracePt t="37497" x="8599488" y="4192588"/>
          <p14:tracePt t="37529" x="8586788" y="4192588"/>
          <p14:tracePt t="37561" x="8574088" y="4192588"/>
          <p14:tracePt t="37569" x="8574088" y="4205288"/>
          <p14:tracePt t="37585" x="8561388" y="4205288"/>
          <p14:tracePt t="37617" x="8548688" y="4217988"/>
          <p14:tracePt t="38697" x="8561388" y="4217988"/>
          <p14:tracePt t="38705" x="8574088" y="4217988"/>
          <p14:tracePt t="38717" x="8586788" y="4217988"/>
          <p14:tracePt t="38732" x="8612188" y="4217988"/>
          <p14:tracePt t="38749" x="8624888" y="4205288"/>
          <p14:tracePt t="39056" x="8637588" y="4205288"/>
          <p14:tracePt t="39105" x="8637588" y="4217988"/>
          <p14:tracePt t="39121" x="8637588" y="4230688"/>
          <p14:tracePt t="39137" x="8637588" y="4241800"/>
          <p14:tracePt t="39152" x="8637588" y="4254500"/>
          <p14:tracePt t="39168" x="8637588" y="4267200"/>
          <p14:tracePt t="39184" x="8637588" y="4279900"/>
          <p14:tracePt t="39193" x="8637588" y="4292600"/>
          <p14:tracePt t="39201" x="8637588" y="4305300"/>
          <p14:tracePt t="39218" x="8624888" y="4318000"/>
          <p14:tracePt t="39235" x="8624888" y="4330700"/>
          <p14:tracePt t="39251" x="8612188" y="4354513"/>
          <p14:tracePt t="39268" x="8599488" y="4367213"/>
          <p14:tracePt t="39285" x="8586788" y="4379913"/>
          <p14:tracePt t="39288" x="8586788" y="4392613"/>
          <p14:tracePt t="39302" x="8574088" y="4405313"/>
          <p14:tracePt t="39319" x="8574088" y="4418013"/>
          <p14:tracePt t="39336" x="8561388" y="4430713"/>
          <p14:tracePt t="39352" x="8548688" y="4430713"/>
          <p14:tracePt t="39664" x="8561388" y="4430713"/>
          <p14:tracePt t="39672" x="8561388" y="4443413"/>
          <p14:tracePt t="39687" x="8574088" y="4443413"/>
          <p14:tracePt t="39689" x="8599488" y="4443413"/>
          <p14:tracePt t="39704" x="8612188" y="4443413"/>
          <p14:tracePt t="39719" x="8624888" y="4443413"/>
          <p14:tracePt t="39735" x="8637588" y="4454525"/>
          <p14:tracePt t="39751" x="8650288" y="4467225"/>
          <p14:tracePt t="39776" x="8661400" y="4467225"/>
          <p14:tracePt t="39800" x="8674100" y="4467225"/>
          <p14:tracePt t="39824" x="8686800" y="4467225"/>
          <p14:tracePt t="40433" x="8674100" y="4467225"/>
          <p14:tracePt t="40440" x="8637588" y="4443413"/>
          <p14:tracePt t="40456" x="8499475" y="4367213"/>
          <p14:tracePt t="40472" x="8361363" y="4241800"/>
          <p14:tracePt t="40489" x="8235950" y="4154488"/>
          <p14:tracePt t="40505" x="8148638" y="4105275"/>
          <p14:tracePt t="40522" x="8099425" y="4067175"/>
          <p14:tracePt t="40538" x="8048625" y="4067175"/>
          <p14:tracePt t="40555" x="8048625" y="4054475"/>
          <p14:tracePt t="40809" x="8048625" y="4041775"/>
          <p14:tracePt t="40816" x="8048625" y="4029075"/>
          <p14:tracePt t="40833" x="8048625" y="4017963"/>
          <p14:tracePt t="40881" x="8048625" y="4005263"/>
          <p14:tracePt t="41033" x="8061325" y="4005263"/>
          <p14:tracePt t="41313" x="8074025" y="4005263"/>
          <p14:tracePt t="41321" x="8099425" y="4005263"/>
          <p14:tracePt t="41329" x="8135938" y="4005263"/>
          <p14:tracePt t="41341" x="8186738" y="4005263"/>
          <p14:tracePt t="41357" x="8261350" y="4005263"/>
          <p14:tracePt t="41360" x="8299450" y="4005263"/>
          <p14:tracePt t="41374" x="8335963" y="4017963"/>
          <p14:tracePt t="41376" x="8374063" y="4017963"/>
          <p14:tracePt t="41391" x="8412163" y="4041775"/>
          <p14:tracePt t="41393" x="8435975" y="4054475"/>
          <p14:tracePt t="41408" x="8512175" y="4067175"/>
          <p14:tracePt t="41425" x="8586788" y="4092575"/>
          <p14:tracePt t="41441" x="8624888" y="4092575"/>
          <p14:tracePt t="41457" x="8650288" y="4092575"/>
          <p14:tracePt t="41473" x="8661400" y="4092575"/>
          <p14:tracePt t="41490" x="8737600" y="4092575"/>
          <p14:tracePt t="41507" x="8799513" y="4092575"/>
          <p14:tracePt t="41525" x="8874125" y="4092575"/>
          <p14:tracePt t="41541" x="8924925" y="4092575"/>
          <p14:tracePt t="41544" x="8950325" y="4092575"/>
          <p14:tracePt t="41558" x="8963025" y="4092575"/>
          <p14:tracePt t="41560" x="8986838" y="4092575"/>
          <p14:tracePt t="41575" x="9012238" y="4092575"/>
          <p14:tracePt t="42016" x="9024938" y="4092575"/>
          <p14:tracePt t="42025" x="9063038" y="4092575"/>
          <p14:tracePt t="42032" x="9075738" y="4092575"/>
          <p14:tracePt t="42049" x="9088438" y="4092575"/>
          <p14:tracePt t="42065" x="9099550" y="4092575"/>
          <p14:tracePt t="42089" x="9112250" y="4092575"/>
          <p14:tracePt t="42097" x="9124950" y="4092575"/>
          <p14:tracePt t="42109" x="9137650" y="4092575"/>
          <p14:tracePt t="42112" x="9163050" y="4092575"/>
          <p14:tracePt t="42126" x="9175750" y="4092575"/>
          <p14:tracePt t="42128" x="9199563" y="4092575"/>
          <p14:tracePt t="42143" x="9237663" y="4092575"/>
          <p14:tracePt t="42145" x="9263063" y="4092575"/>
          <p14:tracePt t="42160" x="9312275" y="4092575"/>
          <p14:tracePt t="42177" x="9350375" y="4092575"/>
          <p14:tracePt t="42193" x="9375775" y="4092575"/>
          <p14:tracePt t="42209" x="9388475" y="4092575"/>
          <p14:tracePt t="42353" x="9388475" y="4105275"/>
          <p14:tracePt t="42481" x="9388475" y="4117975"/>
          <p14:tracePt t="42521" x="9388475" y="4129088"/>
          <p14:tracePt t="42545" x="9375775" y="4129088"/>
          <p14:tracePt t="42552" x="9363075" y="4129088"/>
          <p14:tracePt t="42560" x="9350375" y="4141788"/>
          <p14:tracePt t="42577" x="9275763" y="4154488"/>
          <p14:tracePt t="42594" x="9199563" y="4154488"/>
          <p14:tracePt t="42610" x="9124950" y="4154488"/>
          <p14:tracePt t="42626" x="9063038" y="4154488"/>
          <p14:tracePt t="42644" x="9012238" y="4167188"/>
          <p14:tracePt t="42661" x="8986838" y="4167188"/>
          <p14:tracePt t="42677" x="8975725" y="4167188"/>
          <p14:tracePt t="42705" x="8963025" y="4167188"/>
          <p14:tracePt t="42712" x="8937625" y="4167188"/>
          <p14:tracePt t="42728" x="8874125" y="4167188"/>
          <p14:tracePt t="42745" x="8812213" y="4167188"/>
          <p14:tracePt t="42761" x="8774113" y="4167188"/>
          <p14:tracePt t="42777" x="8737600" y="4167188"/>
          <p14:tracePt t="42794" x="8686800" y="4167188"/>
          <p14:tracePt t="42810" x="8624888" y="4167188"/>
          <p14:tracePt t="42827" x="8561388" y="4167188"/>
          <p14:tracePt t="42845" x="8486775" y="4167188"/>
          <p14:tracePt t="42848" x="8448675" y="4167188"/>
          <p14:tracePt t="42861" x="8412163" y="4167188"/>
          <p14:tracePt t="42864" x="8374063" y="4167188"/>
          <p14:tracePt t="42878" x="8348663" y="4167188"/>
          <p14:tracePt t="42880" x="8312150" y="4167188"/>
          <p14:tracePt t="42895" x="8274050" y="4167188"/>
          <p14:tracePt t="42897" x="8261350" y="4167188"/>
          <p14:tracePt t="42912" x="8235950" y="4167188"/>
          <p14:tracePt t="42928" x="8223250" y="4167188"/>
          <p14:tracePt t="42945" x="8186738" y="4167188"/>
          <p14:tracePt t="42961" x="8148638" y="4167188"/>
          <p14:tracePt t="42978" x="8135938" y="4154488"/>
          <p14:tracePt t="42995" x="8123238" y="4154488"/>
          <p14:tracePt t="43011" x="8086725" y="4141788"/>
          <p14:tracePt t="43028" x="8074025" y="4129088"/>
          <p14:tracePt t="43045" x="8048625" y="4117975"/>
          <p14:tracePt t="43048" x="8023225" y="4105275"/>
          <p14:tracePt t="43062" x="8010525" y="4105275"/>
          <p14:tracePt t="43064" x="7999413" y="4105275"/>
          <p14:tracePt t="43080" x="7986713" y="4105275"/>
          <p14:tracePt t="43096" x="7974013" y="4092575"/>
          <p14:tracePt t="43185" x="7974013" y="4079875"/>
          <p14:tracePt t="43193" x="7974013" y="4067175"/>
          <p14:tracePt t="43201" x="7986713" y="4067175"/>
          <p14:tracePt t="43212" x="7999413" y="4067175"/>
          <p14:tracePt t="43229" x="8086725" y="4041775"/>
          <p14:tracePt t="43232" x="8135938" y="4029075"/>
          <p14:tracePt t="43245" x="8212138" y="4017963"/>
          <p14:tracePt t="43248" x="8274050" y="4005263"/>
          <p14:tracePt t="43263" x="8312150" y="4005263"/>
          <p14:tracePt t="43265" x="8348663" y="4005263"/>
          <p14:tracePt t="43280" x="8399463" y="4005263"/>
          <p14:tracePt t="43296" x="8448675" y="4005263"/>
          <p14:tracePt t="43312" x="8461375" y="4005263"/>
          <p14:tracePt t="43329" x="8474075" y="4005263"/>
          <p14:tracePt t="43346" x="8499475" y="4005263"/>
          <p14:tracePt t="43362" x="8537575" y="4005263"/>
          <p14:tracePt t="43379" x="8574088" y="4005263"/>
          <p14:tracePt t="43396" x="8599488" y="4005263"/>
          <p14:tracePt t="43412" x="8612188" y="4005263"/>
          <p14:tracePt t="43429" x="8624888" y="4005263"/>
          <p14:tracePt t="43456" x="8637588" y="4005263"/>
          <p14:tracePt t="43481" x="8650288" y="4005263"/>
          <p14:tracePt t="43489" x="8661400" y="4005263"/>
          <p14:tracePt t="43505" x="8674100" y="4005263"/>
          <p14:tracePt t="43513" x="8686800" y="4005263"/>
          <p14:tracePt t="43529" x="8699500" y="4029075"/>
          <p14:tracePt t="43546" x="8724900" y="4029075"/>
          <p14:tracePt t="43563" x="8737600" y="4029075"/>
          <p14:tracePt t="43580" x="8750300" y="4029075"/>
          <p14:tracePt t="43596" x="8774113" y="4041775"/>
          <p14:tracePt t="43613" x="8786813" y="4041775"/>
          <p14:tracePt t="44361" x="8812213" y="4041775"/>
          <p14:tracePt t="44368" x="8874125" y="4041775"/>
          <p14:tracePt t="44382" x="8999538" y="4054475"/>
          <p14:tracePt t="44384" x="9124950" y="4067175"/>
          <p14:tracePt t="44397" x="9275763" y="4067175"/>
          <p14:tracePt t="44416" x="9726613" y="4067175"/>
          <p14:tracePt t="44432" x="9988550" y="4067175"/>
          <p14:tracePt t="44449" x="10239375" y="4067175"/>
          <p14:tracePt t="44466" x="10401300" y="4092575"/>
          <p14:tracePt t="44482" x="10490200" y="4092575"/>
          <p14:tracePt t="44498" x="10552113" y="4092575"/>
          <p14:tracePt t="44515" x="10564813" y="4105275"/>
          <p14:tracePt t="44785" x="10564813" y="4117975"/>
          <p14:tracePt t="44825" x="10552113" y="4117975"/>
          <p14:tracePt t="44832" x="10539413" y="4117975"/>
          <p14:tracePt t="44857" x="10526713" y="4117975"/>
          <p14:tracePt t="44881" x="10502900" y="4117975"/>
          <p14:tracePt t="44889" x="10464800" y="4117975"/>
          <p14:tracePt t="44901" x="10426700" y="4117975"/>
          <p14:tracePt t="44905" x="10401300" y="4117975"/>
          <p14:tracePt t="44916" x="10364788" y="4105275"/>
          <p14:tracePt t="44933" x="10326688" y="4092575"/>
          <p14:tracePt t="44950" x="10288588" y="4079875"/>
          <p14:tracePt t="44952" x="10277475" y="4079875"/>
          <p14:tracePt t="44968" x="10239375" y="4067175"/>
          <p14:tracePt t="44984" x="10213975" y="4054475"/>
          <p14:tracePt t="45001" x="10152063" y="4054475"/>
          <p14:tracePt t="45016" x="10126663" y="4041775"/>
          <p14:tracePt t="45034" x="10101263" y="4041775"/>
          <p14:tracePt t="45576" x="10088563" y="4041775"/>
          <p14:tracePt t="45585" x="10075863" y="4041775"/>
          <p14:tracePt t="45592" x="10064750" y="4041775"/>
          <p14:tracePt t="45601" x="10039350" y="4041775"/>
          <p14:tracePt t="45618" x="10013950" y="4041775"/>
          <p14:tracePt t="45634" x="10001250" y="4041775"/>
          <p14:tracePt t="45652" x="9988550" y="4041775"/>
          <p14:tracePt t="45920" x="10013950" y="4041775"/>
          <p14:tracePt t="45929" x="10064750" y="4041775"/>
          <p14:tracePt t="45936" x="10126663" y="4041775"/>
          <p14:tracePt t="45953" x="10264775" y="4041775"/>
          <p14:tracePt t="45969" x="10414000" y="4054475"/>
          <p14:tracePt t="45986" x="10490200" y="4054475"/>
          <p14:tracePt t="46003" x="10514013" y="4054475"/>
          <p14:tracePt t="46144" x="10514013" y="4067175"/>
          <p14:tracePt t="46161" x="10502900" y="4067175"/>
          <p14:tracePt t="46169" x="10490200" y="4067175"/>
          <p14:tracePt t="46176" x="10452100" y="4067175"/>
          <p14:tracePt t="46186" x="10426700" y="4067175"/>
          <p14:tracePt t="46203" x="10377488" y="4067175"/>
          <p14:tracePt t="46219" x="10364788" y="4067175"/>
          <p14:tracePt t="46236" x="10352088" y="4067175"/>
          <p14:tracePt t="46568" x="10339388" y="4067175"/>
          <p14:tracePt t="46577" x="10313988" y="4067175"/>
          <p14:tracePt t="46587" x="10301288" y="4067175"/>
          <p14:tracePt t="46604" x="10252075" y="4067175"/>
          <p14:tracePt t="46620" x="10188575" y="4067175"/>
          <p14:tracePt t="46638" x="10139363" y="4079875"/>
          <p14:tracePt t="46640" x="10126663" y="4092575"/>
          <p14:tracePt t="46655" x="10113963" y="4092575"/>
          <p14:tracePt t="46671" x="10101263" y="4092575"/>
          <p14:tracePt t="49768" x="10088563" y="4092575"/>
          <p14:tracePt t="49776" x="10075863" y="4105275"/>
          <p14:tracePt t="49785" x="10064750" y="4117975"/>
          <p14:tracePt t="49795" x="10039350" y="4141788"/>
          <p14:tracePt t="49811" x="9988550" y="4167188"/>
          <p14:tracePt t="49828" x="9952038" y="4205288"/>
          <p14:tracePt t="49844" x="9901238" y="4241800"/>
          <p14:tracePt t="49861" x="9863138" y="4292600"/>
          <p14:tracePt t="49878" x="9826625" y="4330700"/>
          <p14:tracePt t="49879" x="9801225" y="4341813"/>
          <p14:tracePt t="49895" x="9788525" y="4379913"/>
          <p14:tracePt t="49911" x="9763125" y="4405313"/>
          <p14:tracePt t="49928" x="9750425" y="4418013"/>
          <p14:tracePt t="52736" x="9750425" y="4405313"/>
          <p14:tracePt t="52760" x="9750425" y="4392613"/>
          <p14:tracePt t="52785" x="9750425" y="4379913"/>
          <p14:tracePt t="52809" x="9763125" y="4367213"/>
          <p14:tracePt t="52833" x="9763125" y="4354513"/>
          <p14:tracePt t="52840" x="9763125" y="4341813"/>
          <p14:tracePt t="52864" x="9763125" y="4330700"/>
          <p14:tracePt t="52889" x="9763125" y="4318000"/>
          <p14:tracePt t="52928" x="9763125" y="4305300"/>
          <p14:tracePt t="53040" x="9775825" y="4305300"/>
          <p14:tracePt t="53056" x="9775825" y="4292600"/>
          <p14:tracePt t="53065" x="9788525" y="4292600"/>
          <p14:tracePt t="53072" x="9788525" y="4279900"/>
          <p14:tracePt t="53088" x="9801225" y="4279900"/>
          <p14:tracePt t="53105" x="9813925" y="4267200"/>
          <p14:tracePt t="53121" x="9826625" y="4241800"/>
          <p14:tracePt t="53138" x="9839325" y="4230688"/>
          <p14:tracePt t="53154" x="9863138" y="4205288"/>
          <p14:tracePt t="53171" x="9888538" y="4192588"/>
          <p14:tracePt t="53188" x="9913938" y="4179888"/>
          <p14:tracePt t="53205" x="9939338" y="4154488"/>
          <p14:tracePt t="53208" x="9952038" y="4141788"/>
          <p14:tracePt t="53224" x="9963150" y="4141788"/>
          <p14:tracePt t="53239" x="9963150" y="4129088"/>
          <p14:tracePt t="53241" x="9975850" y="4129088"/>
          <p14:tracePt t="53256" x="9975850" y="4117975"/>
          <p14:tracePt t="53825" x="9975850" y="4092575"/>
          <p14:tracePt t="53832" x="9952038" y="4017963"/>
          <p14:tracePt t="53840" x="9913938" y="3916363"/>
          <p14:tracePt t="53856" x="9813925" y="3703638"/>
          <p14:tracePt t="53873" x="9726613" y="3554413"/>
          <p14:tracePt t="53889" x="9688513" y="3467100"/>
          <p14:tracePt t="53906" x="9688513" y="3416300"/>
          <p14:tracePt t="53923" x="9663113" y="3367088"/>
          <p14:tracePt t="53940" x="9650413" y="3316288"/>
          <p14:tracePt t="53957" x="9626600" y="3278188"/>
          <p14:tracePt t="53974" x="9626600" y="3254375"/>
          <p14:tracePt t="53990" x="9613900" y="3241675"/>
          <p14:tracePt t="54384" x="9650413" y="3241675"/>
          <p14:tracePt t="54392" x="9701213" y="3241675"/>
          <p14:tracePt t="54408" x="9788525" y="3241675"/>
          <p14:tracePt t="54425" x="9826625" y="3241675"/>
          <p14:tracePt t="54442" x="9839325" y="3241675"/>
          <p14:tracePt t="54458" x="9852025" y="3241675"/>
          <p14:tracePt t="54528" x="9863138" y="3241675"/>
          <p14:tracePt t="54536" x="9875838" y="3241675"/>
          <p14:tracePt t="54544" x="9888538" y="3241675"/>
          <p14:tracePt t="54559" x="9913938" y="3267075"/>
          <p14:tracePt t="54561" x="9952038" y="3278188"/>
          <p14:tracePt t="54576" x="10001250" y="3316288"/>
          <p14:tracePt t="54592" x="10075863" y="3367088"/>
          <p14:tracePt t="54607" x="10139363" y="3441700"/>
          <p14:tracePt t="54624" x="10226675" y="3554413"/>
          <p14:tracePt t="54640" x="10313988" y="3629025"/>
          <p14:tracePt t="54657" x="10390188" y="3703638"/>
          <p14:tracePt t="54673" x="10426700" y="3754438"/>
          <p14:tracePt t="54690" x="10439400" y="3779838"/>
          <p14:tracePt t="54707" x="10452100" y="3779838"/>
          <p14:tracePt t="54728" x="10464800" y="3779838"/>
          <p14:tracePt t="54744" x="10464800" y="3792538"/>
          <p14:tracePt t="54759" x="10477500" y="3792538"/>
          <p14:tracePt t="54865" x="10490200" y="3792538"/>
          <p14:tracePt t="54881" x="10502900" y="3792538"/>
          <p14:tracePt t="54889" x="10514013" y="3792538"/>
          <p14:tracePt t="54899" x="10526713" y="3792538"/>
          <p14:tracePt t="54913" x="10552113" y="3792538"/>
          <p14:tracePt t="54927" x="10552113" y="3803650"/>
          <p14:tracePt t="54928" x="10564813" y="3803650"/>
          <p14:tracePt t="54944" x="10577513" y="3803650"/>
          <p14:tracePt t="54946" x="10590213" y="3816350"/>
          <p14:tracePt t="54960" x="10602913" y="3816350"/>
          <p14:tracePt t="55016" x="10614025" y="3816350"/>
          <p14:tracePt t="55025" x="10626725" y="3816350"/>
          <p14:tracePt t="55032" x="10639425" y="3816350"/>
          <p14:tracePt t="55043" x="10652125" y="3816350"/>
          <p14:tracePt t="55060" x="10664825" y="3816350"/>
          <p14:tracePt t="62177" x="10664825" y="3829050"/>
          <p14:tracePt t="62184" x="10677525" y="3829050"/>
          <p14:tracePt t="62194" x="10677525" y="3841750"/>
          <p14:tracePt t="62212" x="10690225" y="3841750"/>
          <p14:tracePt t="99672" x="10690225" y="3854450"/>
          <p14:tracePt t="99680" x="10690225" y="3867150"/>
          <p14:tracePt t="99693" x="10677525" y="3905250"/>
          <p14:tracePt t="99696" x="10639425" y="3979863"/>
          <p14:tracePt t="99709" x="10590213" y="4054475"/>
          <p14:tracePt t="99712" x="10539413" y="4154488"/>
          <p14:tracePt t="99727" x="10390188" y="4305300"/>
          <p14:tracePt t="99744" x="10264775" y="4443413"/>
          <p14:tracePt t="99760" x="10139363" y="4579938"/>
          <p14:tracePt t="99777" x="10026650" y="4705350"/>
          <p14:tracePt t="99793" x="9888538" y="4856163"/>
          <p14:tracePt t="99809" x="9750425" y="4981575"/>
          <p14:tracePt t="99826" x="9650413" y="5105400"/>
          <p14:tracePt t="99843" x="9563100" y="5194300"/>
          <p14:tracePt t="99860" x="9488488" y="5281613"/>
          <p14:tracePt t="99876" x="9388475" y="5368925"/>
          <p14:tracePt t="99880" x="9337675" y="5418138"/>
          <p14:tracePt t="99893" x="9312275" y="5443538"/>
          <p14:tracePt t="99896" x="9288463" y="5481638"/>
          <p14:tracePt t="99910" x="9275763" y="5507038"/>
          <p14:tracePt t="99912" x="9275763" y="5518150"/>
          <p14:tracePt t="99928" x="9263063" y="5530850"/>
          <p14:tracePt t="99944" x="9250363" y="5543550"/>
          <p14:tracePt t="100304" x="9301163" y="5543550"/>
          <p14:tracePt t="100312" x="9388475" y="5556250"/>
          <p14:tracePt t="100320" x="9488488" y="5581650"/>
          <p14:tracePt t="100327" x="9575800" y="5607050"/>
          <p14:tracePt t="100345" x="9713913" y="5656263"/>
          <p14:tracePt t="100361" x="9750425" y="5681663"/>
          <p14:tracePt t="100377" x="9763125" y="5681663"/>
          <p14:tracePt t="106576" x="9775825" y="5681663"/>
          <p14:tracePt t="106584" x="9826625" y="5681663"/>
          <p14:tracePt t="106594" x="9888538" y="5681663"/>
          <p14:tracePt t="106610" x="10001250" y="5681663"/>
          <p14:tracePt t="106628" x="10026650" y="5681663"/>
          <p14:tracePt t="106656" x="10039350" y="5681663"/>
          <p14:tracePt t="128528" x="10039350" y="5694363"/>
          <p14:tracePt t="128544" x="10052050" y="5694363"/>
          <p14:tracePt t="128552" x="10052050" y="5707063"/>
          <p14:tracePt t="130728" x="10052050" y="5719763"/>
          <p14:tracePt t="130744" x="10052050" y="5732463"/>
          <p14:tracePt t="130752" x="10052050" y="5743575"/>
          <p14:tracePt t="130760" x="10052050" y="5756275"/>
          <p14:tracePt t="130775" x="10052050" y="5794375"/>
          <p14:tracePt t="130789" x="10052050" y="5807075"/>
          <p14:tracePt t="130790" x="10052050" y="5819775"/>
          <p14:tracePt t="130806" x="10064750" y="5868988"/>
          <p14:tracePt t="130823" x="10101263" y="5919788"/>
          <p14:tracePt t="130839" x="10113963" y="5919788"/>
          <p14:tracePt t="130862" x="10113963" y="5932488"/>
          <p14:tracePt t="132408" x="10101263" y="5894388"/>
          <p14:tracePt t="132415" x="10088563" y="5843588"/>
          <p14:tracePt t="132428" x="10064750" y="5794375"/>
          <p14:tracePt t="132431" x="10026650" y="5732463"/>
          <p14:tracePt t="132445" x="9988550" y="5643563"/>
          <p14:tracePt t="132462" x="9913938" y="5443538"/>
          <p14:tracePt t="132464" x="9888538" y="5356225"/>
          <p14:tracePt t="132479" x="9839325" y="5168900"/>
          <p14:tracePt t="132495" x="9788525" y="5018088"/>
          <p14:tracePt t="132512" x="9739313" y="4905375"/>
          <p14:tracePt t="132528" x="9701213" y="4818063"/>
          <p14:tracePt t="132545" x="9688513" y="4768850"/>
          <p14:tracePt t="132562" x="9675813" y="4730750"/>
          <p14:tracePt t="133287" x="9675813" y="4756150"/>
          <p14:tracePt t="133296" x="9675813" y="4768850"/>
          <p14:tracePt t="133303" x="9675813" y="4779963"/>
          <p14:tracePt t="133313" x="9688513" y="4805363"/>
          <p14:tracePt t="133351" x="9688513" y="4818063"/>
          <p14:tracePt t="133368" x="9701213" y="4830763"/>
          <p14:tracePt t="133375" x="9701213" y="4843463"/>
          <p14:tracePt t="133383" x="9713913" y="4843463"/>
          <p14:tracePt t="133396" x="9726613" y="4856163"/>
          <p14:tracePt t="133432" x="9726613" y="4868863"/>
          <p14:tracePt t="133552" x="9739313" y="4868863"/>
          <p14:tracePt t="133568" x="9750425" y="4879975"/>
          <p14:tracePt t="133575" x="9750425" y="4892675"/>
          <p14:tracePt t="133583" x="9763125" y="4905375"/>
          <p14:tracePt t="133599" x="9763125" y="4930775"/>
          <p14:tracePt t="133615" x="9775825" y="4968875"/>
          <p14:tracePt t="133632" x="9775825" y="5018088"/>
          <p14:tracePt t="133648" x="9775825" y="5092700"/>
          <p14:tracePt t="133665" x="9775825" y="5156200"/>
          <p14:tracePt t="133681" x="9775825" y="5230813"/>
          <p14:tracePt t="133697" x="9775825" y="5305425"/>
          <p14:tracePt t="133715" x="9775825" y="5330825"/>
          <p14:tracePt t="133732" x="9775825" y="5368925"/>
          <p14:tracePt t="133748" x="9775825" y="5394325"/>
          <p14:tracePt t="133767" x="9775825" y="5407025"/>
          <p14:tracePt t="134087" x="9775825" y="5418138"/>
          <p14:tracePt t="134104" x="9750425" y="5430838"/>
          <p14:tracePt t="134128" x="9739313" y="5443538"/>
          <p14:tracePt t="134135" x="9726613" y="5443538"/>
          <p14:tracePt t="134151" x="9713913" y="5456238"/>
          <p14:tracePt t="134166" x="9713913" y="5468938"/>
          <p14:tracePt t="134183" x="9713913" y="5481638"/>
          <p14:tracePt t="134199" x="9701213" y="5481638"/>
          <p14:tracePt t="134295" x="9701213" y="5494338"/>
          <p14:tracePt t="134311" x="9701213" y="5507038"/>
          <p14:tracePt t="134328" x="9701213" y="5518150"/>
          <p14:tracePt t="134335" x="9701213" y="5530850"/>
          <p14:tracePt t="134351" x="9688513" y="5543550"/>
          <p14:tracePt t="134367" x="9675813" y="5568950"/>
          <p14:tracePt t="134384" x="9663113" y="5619750"/>
          <p14:tracePt t="134400" x="9626600" y="5656263"/>
          <p14:tracePt t="134417" x="9601200" y="5719763"/>
          <p14:tracePt t="134434" x="9575800" y="5756275"/>
          <p14:tracePt t="134450" x="9550400" y="5781675"/>
          <p14:tracePt t="134466" x="9537700" y="5781675"/>
          <p14:tracePt t="134483" x="9537700" y="5794375"/>
          <p14:tracePt t="134500" x="9525000" y="5794375"/>
          <p14:tracePt t="134517" x="9525000" y="5807075"/>
          <p14:tracePt t="134519" x="9513888" y="5807075"/>
          <p14:tracePt t="134534" x="9501188" y="5807075"/>
          <p14:tracePt t="134600" x="9488488" y="5807075"/>
          <p14:tracePt t="134608" x="9463088" y="5807075"/>
          <p14:tracePt t="134617" x="9424988" y="5807075"/>
          <p14:tracePt t="134633" x="9350375" y="5794375"/>
          <p14:tracePt t="134650" x="9301163" y="5768975"/>
          <p14:tracePt t="134667" x="9263063" y="5756275"/>
          <p14:tracePt t="134684" x="9224963" y="5743575"/>
          <p14:tracePt t="134687" x="9212263" y="5732463"/>
          <p14:tracePt t="134700" x="9199563" y="5732463"/>
          <p14:tracePt t="134703" x="9188450" y="5732463"/>
          <p14:tracePt t="134719" x="9175750" y="5719763"/>
          <p14:tracePt t="134735" x="9150350" y="5707063"/>
          <p14:tracePt t="134751" x="9137650" y="5694363"/>
          <p14:tracePt t="134767" x="9124950" y="5694363"/>
          <p14:tracePt t="134784" x="9088438" y="5681663"/>
          <p14:tracePt t="134801" x="9088438" y="5668963"/>
          <p14:tracePt t="134817" x="9075738" y="5656263"/>
          <p14:tracePt t="134834" x="9075738" y="5643563"/>
          <p14:tracePt t="134851" x="9050338" y="5643563"/>
          <p14:tracePt t="145767" x="9050338" y="5630863"/>
          <p14:tracePt t="145776" x="9037638" y="5619750"/>
          <p14:tracePt t="145783" x="8986838" y="5568950"/>
          <p14:tracePt t="145796" x="8899525" y="5481638"/>
          <p14:tracePt t="145799" x="8786813" y="5368925"/>
          <p14:tracePt t="145813" x="8661400" y="5256213"/>
          <p14:tracePt t="145815" x="8524875" y="5156200"/>
          <p14:tracePt t="145831" x="8235950" y="4968875"/>
          <p14:tracePt t="145847" x="7961313" y="4818063"/>
          <p14:tracePt t="145863" x="7661275" y="4679950"/>
          <p14:tracePt t="145879" x="7372350" y="4554538"/>
          <p14:tracePt t="145897" x="7097713" y="4443413"/>
          <p14:tracePt t="145912" x="6772275" y="4354513"/>
          <p14:tracePt t="145930" x="6270625" y="4192588"/>
          <p14:tracePt t="145946" x="5695950" y="4029075"/>
          <p14:tracePt t="145964" x="5057775" y="3767138"/>
          <p14:tracePt t="145967" x="4706938" y="3616325"/>
          <p14:tracePt t="145980" x="4356100" y="3479800"/>
          <p14:tracePt t="145997" x="3705225" y="3154363"/>
          <p14:tracePt t="145999" x="3441700" y="3016250"/>
          <p14:tracePt t="146014" x="3216275" y="2890838"/>
          <p14:tracePt t="146016" x="2979738" y="2778125"/>
          <p14:tracePt t="146032" x="2654300" y="2590800"/>
          <p14:tracePt t="146047" x="2428875" y="2427288"/>
          <p14:tracePt t="146064" x="2265363" y="2314575"/>
          <p14:tracePt t="146080" x="2165350" y="2227263"/>
          <p14:tracePt t="146097" x="2078038" y="2152650"/>
          <p14:tracePt t="146112" x="2027238" y="2101850"/>
          <p14:tracePt t="146128" x="1965325" y="2052638"/>
          <p14:tracePt t="146145" x="1890713" y="2014538"/>
          <p14:tracePt t="146162" x="1677988" y="1965325"/>
          <p14:tracePt t="146178" x="1339850" y="1889125"/>
          <p14:tracePt t="146195" x="1101725" y="1827213"/>
          <p14:tracePt t="146212" x="1038225" y="1752600"/>
          <p14:tracePt t="146229" x="1027113" y="1663700"/>
          <p14:tracePt t="146230" x="1027113" y="1601788"/>
          <p14:tracePt t="146245" x="1027113" y="1450975"/>
          <p14:tracePt t="146262" x="1014413" y="1263650"/>
          <p14:tracePt t="146278" x="950913" y="1014413"/>
          <p14:tracePt t="146296" x="838200" y="725488"/>
          <p14:tracePt t="146312" x="688975" y="425450"/>
          <p14:tracePt t="146329" x="488950" y="100013"/>
          <p14:tracePt t="147694" x="2654300" y="200025"/>
          <p14:tracePt t="147702" x="2979738" y="338138"/>
          <p14:tracePt t="147715" x="3228975" y="463550"/>
          <p14:tracePt t="147733" x="3643313" y="650875"/>
          <p14:tracePt t="147734" x="3779838" y="712788"/>
          <p14:tracePt t="147749" x="3879850" y="763588"/>
          <p14:tracePt t="147751" x="3979863" y="825500"/>
          <p14:tracePt t="147766" x="4143375" y="925513"/>
          <p14:tracePt t="147783" x="4281488" y="1025525"/>
          <p14:tracePt t="147800" x="4430713" y="1138238"/>
          <p14:tracePt t="147816" x="4594225" y="1263650"/>
          <p14:tracePt t="147834" x="4819650" y="1427163"/>
          <p14:tracePt t="147850" x="5119688" y="1652588"/>
          <p14:tracePt t="147866" x="5507038" y="1914525"/>
          <p14:tracePt t="147883" x="5795963" y="2101850"/>
          <p14:tracePt t="147899" x="6008688" y="2252663"/>
          <p14:tracePt t="147916" x="6196013" y="2352675"/>
          <p14:tracePt t="147918" x="6283325" y="2403475"/>
          <p14:tracePt t="147934" x="6483350" y="2503488"/>
          <p14:tracePt t="147950" x="6721475" y="2590800"/>
          <p14:tracePt t="147966" x="7010400" y="2665413"/>
          <p14:tracePt t="147983" x="7323138" y="2752725"/>
          <p14:tracePt t="148000" x="7610475" y="2840038"/>
          <p14:tracePt t="148017" x="7974013" y="2928938"/>
          <p14:tracePt t="148034" x="8499475" y="3028950"/>
          <p14:tracePt t="148050" x="8886825" y="3128963"/>
          <p14:tracePt t="148067" x="9050338" y="3228975"/>
          <p14:tracePt t="148083" x="9037638" y="3316288"/>
          <p14:tracePt t="148100" x="8824913" y="3429000"/>
          <p14:tracePt t="148101" x="8637588" y="3479800"/>
          <p14:tracePt t="148117" x="8448675" y="3503613"/>
          <p14:tracePt t="148118" x="8286750" y="3516313"/>
          <p14:tracePt t="148134" x="8174038" y="3541713"/>
          <p14:tracePt t="148177" x="8174038" y="3554413"/>
          <p14:tracePt t="148185" x="8135938" y="3554413"/>
          <p14:tracePt t="148193" x="8061325" y="3579813"/>
          <p14:tracePt t="148202" x="7961313" y="3654425"/>
          <p14:tracePt t="148219" x="7710488" y="3754438"/>
          <p14:tracePt t="148236" x="7448550" y="3879850"/>
          <p14:tracePt t="148239" x="7348538" y="3954463"/>
          <p14:tracePt t="148253" x="7272338" y="4029075"/>
          <p14:tracePt t="148255" x="7235825" y="4079875"/>
          <p14:tracePt t="148267" x="7223125" y="4129088"/>
          <p14:tracePt t="148284" x="7223125" y="4230688"/>
          <p14:tracePt t="148303" x="7172325" y="4318000"/>
          <p14:tracePt t="148319" x="7134225" y="4354513"/>
          <p14:tracePt t="148338" x="7110413" y="4405313"/>
          <p14:tracePt t="148353" x="7072313" y="4443413"/>
          <p14:tracePt t="148369" x="7021513" y="4479925"/>
          <p14:tracePt t="148386" x="7010400" y="4479925"/>
          <p14:tracePt t="148407" x="6997700" y="4479925"/>
          <p14:tracePt t="148419" x="6997700" y="4492625"/>
          <p14:tracePt t="148560" x="7034213" y="4492625"/>
          <p14:tracePt t="148568" x="7072313" y="4505325"/>
          <p14:tracePt t="148577" x="7123113" y="4518025"/>
          <p14:tracePt t="148586" x="7185025" y="4530725"/>
          <p14:tracePt t="148602" x="7285038" y="4554538"/>
          <p14:tracePt t="148618" x="7410450" y="4605338"/>
          <p14:tracePt t="148635" x="7523163" y="4667250"/>
          <p14:tracePt t="148652" x="7635875" y="4730750"/>
          <p14:tracePt t="148669" x="7723188" y="4805363"/>
          <p14:tracePt t="148670" x="7773988" y="4830763"/>
          <p14:tracePt t="148686" x="7810500" y="4892675"/>
          <p14:tracePt t="148702" x="7848600" y="4943475"/>
          <p14:tracePt t="148719" x="7897813" y="5043488"/>
          <p14:tracePt t="148736" x="7961313" y="5205413"/>
          <p14:tracePt t="148752" x="8023225" y="5443538"/>
          <p14:tracePt t="148769" x="8074025" y="5681663"/>
          <p14:tracePt t="148787" x="8086725" y="5868988"/>
          <p14:tracePt t="148794" x="8086725" y="5919788"/>
          <p14:tracePt t="148803" x="8086725" y="5969000"/>
          <p14:tracePt t="148818" x="8010525" y="6019800"/>
          <p14:tracePt t="148836" x="7961313" y="6019800"/>
          <p14:tracePt t="148853" x="7848600" y="6019800"/>
          <p14:tracePt t="148854" x="7773988" y="5981700"/>
          <p14:tracePt t="148869" x="7685088" y="5945188"/>
          <p14:tracePt t="148870" x="7610475" y="5894388"/>
          <p14:tracePt t="148886" x="7459663" y="5807075"/>
          <p14:tracePt t="148903" x="7335838" y="5756275"/>
          <p14:tracePt t="148919" x="7210425" y="5707063"/>
          <p14:tracePt t="148936" x="7123113" y="5681663"/>
          <p14:tracePt t="148953" x="7085013" y="5656263"/>
          <p14:tracePt t="148969" x="7072313" y="5656263"/>
          <p14:tracePt t="149263" x="7085013" y="5643563"/>
          <p14:tracePt t="149271" x="7123113" y="5619750"/>
          <p14:tracePt t="149279" x="7172325" y="5594350"/>
          <p14:tracePt t="149289" x="7235825" y="5568950"/>
          <p14:tracePt t="149303" x="7310438" y="5530850"/>
          <p14:tracePt t="149320" x="7435850" y="5456238"/>
          <p14:tracePt t="149337" x="7561263" y="5394325"/>
          <p14:tracePt t="149354" x="7723188" y="5305425"/>
          <p14:tracePt t="149370" x="7923213" y="5218113"/>
          <p14:tracePt t="149388" x="8274050" y="5081588"/>
          <p14:tracePt t="149391" x="8561388" y="4981575"/>
          <p14:tracePt t="149406" x="9099550" y="4756150"/>
          <p14:tracePt t="149423" x="9537700" y="4554538"/>
          <p14:tracePt t="149440" x="9801225" y="4430713"/>
          <p14:tracePt t="149456" x="9975850" y="4354513"/>
          <p14:tracePt t="149473" x="10113963" y="4292600"/>
          <p14:tracePt t="149489" x="10252075" y="4241800"/>
          <p14:tracePt t="149505" x="10364788" y="4205288"/>
          <p14:tracePt t="149523" x="10452100" y="4154488"/>
          <p14:tracePt t="149540" x="10502900" y="4141788"/>
          <p14:tracePt t="149542" x="10526713" y="4129088"/>
          <p14:tracePt t="149556" x="10539413" y="4129088"/>
          <p14:tracePt t="149559" x="10552113" y="4129088"/>
          <p14:tracePt t="149573" x="10590213" y="4129088"/>
          <p14:tracePt t="149575" x="10626725" y="4117975"/>
          <p14:tracePt t="149589" x="10664825" y="4117975"/>
          <p14:tracePt t="149591" x="10702925" y="4117975"/>
          <p14:tracePt t="149607" x="10815638" y="4079875"/>
          <p14:tracePt t="149624" x="11015663" y="4041775"/>
          <p14:tracePt t="149640" x="11202988" y="4017963"/>
          <p14:tracePt t="149655" x="11315700" y="4005263"/>
          <p14:tracePt t="149671" x="11377613" y="3967163"/>
          <p14:tracePt t="149688" x="11453813" y="3954463"/>
          <p14:tracePt t="149705" x="11541125" y="3905250"/>
          <p14:tracePt t="149722" x="11615738" y="3867150"/>
          <p14:tracePt t="149739" x="11703050" y="3841750"/>
          <p14:tracePt t="149757" x="11766550" y="3803650"/>
          <p14:tracePt t="149759" x="11791950" y="3792538"/>
          <p14:tracePt t="149774" x="11815763" y="3779838"/>
          <p14:tracePt t="149776" x="11853863" y="3767138"/>
          <p14:tracePt t="149790" x="11891963" y="3741738"/>
          <p14:tracePt t="149807" x="11917363" y="3729038"/>
          <p14:tracePt t="149824" x="11941175" y="3729038"/>
          <p14:tracePt t="149841" x="11966575" y="3767138"/>
          <p14:tracePt t="149856" x="11904663" y="3905250"/>
          <p14:tracePt t="149873" x="11679238" y="4029075"/>
          <p14:tracePt t="149890" x="11579225" y="4092575"/>
          <p14:tracePt t="149967" x="11566525" y="4092575"/>
          <p14:tracePt t="149975" x="11541125" y="4079875"/>
          <p14:tracePt t="149991" x="11479213" y="4054475"/>
          <p14:tracePt t="150007" x="11453813" y="4054475"/>
          <p14:tracePt t="150024" x="11441113" y="4054475"/>
          <p14:tracePt t="150079" x="11479213" y="4041775"/>
          <p14:tracePt t="150088" x="11553825" y="4017963"/>
          <p14:tracePt t="150096" x="11653838" y="3992563"/>
          <p14:tracePt t="150108" x="11766550" y="3979863"/>
          <p14:tracePt t="150111" x="11904663" y="3967163"/>
          <p14:tracePt t="150124" x="12053888" y="3954463"/>
        </p14:tracePtLst>
      </p14:laserTrace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840739"/>
            <a:ext cx="6505627" cy="2059923"/>
          </a:xfrm>
          <a:prstGeom prst="rect">
            <a:avLst/>
          </a:prstGeom>
          <a:noFill/>
        </p:spPr>
        <p:txBody>
          <a:bodyPr wrap="square" rtlCol="0">
            <a:spAutoFit/>
          </a:bodyPr>
          <a:lstStyle/>
          <a:p>
            <a:pPr marL="742950" indent="-742950" algn="just">
              <a:lnSpc>
                <a:spcPct val="150000"/>
              </a:lnSpc>
              <a:buFont typeface="+mj-lt"/>
              <a:buAutoNum type="arabicPeriod" startAt="2"/>
            </a:pPr>
            <a:r>
              <a:rPr lang="en-US" sz="3200" b="1" dirty="0">
                <a:latin typeface="Alexandria"/>
              </a:rPr>
              <a:t>Ratios: </a:t>
            </a:r>
          </a:p>
          <a:p>
            <a:pPr marL="1028700" lvl="1" indent="-571500" algn="just">
              <a:lnSpc>
                <a:spcPct val="150000"/>
              </a:lnSpc>
              <a:buFont typeface="Arial" panose="020B0604020202020204" pitchFamily="34" charset="0"/>
              <a:buChar char="•"/>
            </a:pPr>
            <a:r>
              <a:rPr lang="en-US" sz="2800" dirty="0">
                <a:latin typeface="Alexandria"/>
              </a:rPr>
              <a:t>Sometimes, you may go through the ratio of two variables.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6770D9D0-81AB-2B8C-75A8-4AAF08358A06}"/>
              </a:ext>
            </a:extLst>
          </p:cNvPr>
          <p:cNvPicPr>
            <a:picLocks noChangeAspect="1"/>
          </p:cNvPicPr>
          <p:nvPr/>
        </p:nvPicPr>
        <p:blipFill>
          <a:blip r:embed="rId4">
            <a:extLst>
              <a:ext uri="{28A0092B-C50C-407E-A947-70E740481C1C}">
                <a14:useLocalDpi xmlns:a14="http://schemas.microsoft.com/office/drawing/2010/main" val="0"/>
              </a:ext>
            </a:extLst>
          </a:blip>
          <a:srcRect l="50000" t="19429"/>
          <a:stretch/>
        </p:blipFill>
        <p:spPr>
          <a:xfrm>
            <a:off x="8146607" y="2172028"/>
            <a:ext cx="3048000" cy="3397346"/>
          </a:xfrm>
          <a:prstGeom prst="rect">
            <a:avLst/>
          </a:prstGeom>
          <a:ln>
            <a:noFill/>
          </a:ln>
          <a:effectLst>
            <a:outerShdw blurRad="190500" algn="tl" rotWithShape="0">
              <a:srgbClr val="000000">
                <a:alpha val="70000"/>
              </a:srgbClr>
            </a:outerShdw>
          </a:effectLst>
        </p:spPr>
      </p:pic>
    </p:spTree>
    <p:custDataLst>
      <p:tags r:id="rId1"/>
    </p:custDataLst>
    <p:extLst>
      <p:ext uri="{BB962C8B-B14F-4D97-AF65-F5344CB8AC3E}">
        <p14:creationId xmlns:p14="http://schemas.microsoft.com/office/powerpoint/2010/main" val="2084620227"/>
      </p:ext>
    </p:extLst>
  </p:cSld>
  <p:clrMapOvr>
    <a:masterClrMapping/>
  </p:clrMapOvr>
  <mc:AlternateContent xmlns:mc="http://schemas.openxmlformats.org/markup-compatibility/2006" xmlns:p14="http://schemas.microsoft.com/office/powerpoint/2010/main">
    <mc:Choice Requires="p14">
      <p:transition p14:dur="10" advTm="72160"/>
    </mc:Choice>
    <mc:Fallback xmlns="">
      <p:transition advTm="721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Effect transition="in" filter="fade">
                                      <p:cBhvr>
                                        <p:cTn id="13" dur="1000"/>
                                        <p:tgtEl>
                                          <p:spTgt spid="48">
                                            <p:txEl>
                                              <p:pRg st="1" end="1"/>
                                            </p:txEl>
                                          </p:spTgt>
                                        </p:tgtEl>
                                      </p:cBhvr>
                                    </p:animEffect>
                                    <p:anim calcmode="lin" valueType="num">
                                      <p:cBhvr>
                                        <p:cTn id="14" dur="1000" fill="hold"/>
                                        <p:tgtEl>
                                          <p:spTgt spid="48">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48">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62565" x="11366500" y="3054350"/>
          <p14:tracePt t="62577" x="10626725" y="3203575"/>
          <p14:tracePt t="62580" x="9901238" y="3354388"/>
          <p14:tracePt t="62594" x="9224963" y="3503613"/>
          <p14:tracePt t="62611" x="8386763" y="3716338"/>
          <p14:tracePt t="62613" x="8199438" y="3792538"/>
          <p14:tracePt t="62628" x="7986713" y="3892550"/>
          <p14:tracePt t="62645" x="7897813" y="3967163"/>
          <p14:tracePt t="62660" x="7861300" y="4005263"/>
          <p14:tracePt t="62677" x="7848600" y="4029075"/>
          <p14:tracePt t="62925" x="7848600" y="4041775"/>
          <p14:tracePt t="62933" x="7874000" y="4067175"/>
          <p14:tracePt t="62945" x="7948613" y="4129088"/>
          <p14:tracePt t="62961" x="8235950" y="4305300"/>
          <p14:tracePt t="62964" x="8424863" y="4392613"/>
          <p14:tracePt t="62978" x="8624888" y="4518025"/>
          <p14:tracePt t="62980" x="8774113" y="4630738"/>
          <p14:tracePt t="62995" x="8863013" y="4730750"/>
          <p14:tracePt t="62997" x="8924925" y="4779963"/>
          <p14:tracePt t="63011" x="8950325" y="4830763"/>
          <p14:tracePt t="63013" x="8950325" y="4868863"/>
          <p14:tracePt t="63028" x="8950325" y="4918075"/>
          <p14:tracePt t="63045" x="8874125" y="4981575"/>
          <p14:tracePt t="63062" x="8824913" y="5018088"/>
          <p14:tracePt t="63078" x="8724900" y="5056188"/>
          <p14:tracePt t="63095" x="8661400" y="5056188"/>
          <p14:tracePt t="63111" x="8612188" y="5056188"/>
          <p14:tracePt t="63128" x="8599488" y="5081588"/>
          <p14:tracePt t="63145" x="8586788" y="5081588"/>
          <p14:tracePt t="63148" x="8561388" y="5081588"/>
          <p14:tracePt t="63162" x="8524875" y="5081588"/>
          <p14:tracePt t="63164" x="8486775" y="5081588"/>
          <p14:tracePt t="63179" x="8361363" y="5081588"/>
          <p14:tracePt t="63196" x="8148638" y="5081588"/>
          <p14:tracePt t="63212" x="7935913" y="5056188"/>
          <p14:tracePt t="63228" x="7673975" y="5056188"/>
          <p14:tracePt t="63245" x="7348538" y="5056188"/>
          <p14:tracePt t="63262" x="7072313" y="5056188"/>
          <p14:tracePt t="63278" x="6821488" y="5056188"/>
          <p14:tracePt t="63295" x="6659563" y="5043488"/>
          <p14:tracePt t="63312" x="6584950" y="5043488"/>
          <p14:tracePt t="63329" x="6559550" y="5043488"/>
          <p14:tracePt t="63332" x="6546850" y="5043488"/>
          <p14:tracePt t="63349" x="6534150" y="5043488"/>
          <p14:tracePt t="63363" x="6521450" y="5043488"/>
          <p14:tracePt t="63420" x="6521450" y="5030788"/>
          <p14:tracePt t="63428" x="6521450" y="5018088"/>
          <p14:tracePt t="63445" x="6521450" y="5005388"/>
          <p14:tracePt t="63453" x="6521450" y="4992688"/>
          <p14:tracePt t="63462" x="6534150" y="4992688"/>
          <p14:tracePt t="63479" x="6546850" y="4992688"/>
          <p14:tracePt t="63749" x="6572250" y="4992688"/>
          <p14:tracePt t="63756" x="6584950" y="4992688"/>
          <p14:tracePt t="63764" x="6596063" y="4981575"/>
          <p14:tracePt t="63780" x="6621463" y="4918075"/>
          <p14:tracePt t="63797" x="6634163" y="4879975"/>
          <p14:tracePt t="63813" x="6634163" y="4856163"/>
          <p14:tracePt t="63829" x="6634163" y="4830763"/>
          <p14:tracePt t="63846" x="6634163" y="4818063"/>
          <p14:tracePt t="63864" x="6634163" y="4805363"/>
          <p14:tracePt t="63988" x="6646863" y="4805363"/>
          <p14:tracePt t="63997" x="6659563" y="4805363"/>
          <p14:tracePt t="64004" x="6684963" y="4792663"/>
          <p14:tracePt t="64014" x="6721475" y="4779963"/>
          <p14:tracePt t="64030" x="6846888" y="4768850"/>
          <p14:tracePt t="64046" x="7046913" y="4679950"/>
          <p14:tracePt t="64064" x="7246938" y="4630738"/>
          <p14:tracePt t="64081" x="7485063" y="4579938"/>
          <p14:tracePt t="64084" x="7597775" y="4554538"/>
          <p14:tracePt t="64098" x="7685088" y="4530725"/>
          <p14:tracePt t="64100" x="7748588" y="4505325"/>
          <p14:tracePt t="64115" x="7810500" y="4479925"/>
          <p14:tracePt t="64117" x="7848600" y="4467225"/>
          <p14:tracePt t="64132" x="7923213" y="4418013"/>
          <p14:tracePt t="64148" x="7974013" y="4405313"/>
          <p14:tracePt t="64164" x="8035925" y="4367213"/>
          <p14:tracePt t="64181" x="8086725" y="4330700"/>
          <p14:tracePt t="64198" x="8148638" y="4305300"/>
          <p14:tracePt t="64214" x="8186738" y="4292600"/>
          <p14:tracePt t="64230" x="8261350" y="4254500"/>
          <p14:tracePt t="64248" x="8412163" y="4230688"/>
          <p14:tracePt t="64265" x="8624888" y="4179888"/>
          <p14:tracePt t="64282" x="8874125" y="4129088"/>
          <p14:tracePt t="64285" x="9012238" y="4117975"/>
          <p14:tracePt t="64299" x="9112250" y="4092575"/>
          <p14:tracePt t="64301" x="9188450" y="4079875"/>
          <p14:tracePt t="64315" x="9263063" y="4067175"/>
          <p14:tracePt t="64332" x="9275763" y="4067175"/>
          <p14:tracePt t="64348" x="9288463" y="4067175"/>
          <p14:tracePt t="64460" x="9275763" y="4067175"/>
          <p14:tracePt t="64468" x="9250363" y="4067175"/>
          <p14:tracePt t="64482" x="9212263" y="4067175"/>
          <p14:tracePt t="64484" x="9150350" y="4079875"/>
          <p14:tracePt t="64499" x="9063038" y="4105275"/>
          <p14:tracePt t="64501" x="8999538" y="4129088"/>
          <p14:tracePt t="64516" x="8924925" y="4141788"/>
          <p14:tracePt t="64571" x="8937625" y="4141788"/>
          <p14:tracePt t="64580" x="8963025" y="4141788"/>
          <p14:tracePt t="64587" x="9012238" y="4141788"/>
          <p14:tracePt t="64597" x="9088438" y="4141788"/>
          <p14:tracePt t="64614" x="9312275" y="4141788"/>
          <p14:tracePt t="64630" x="9475788" y="4141788"/>
          <p14:tracePt t="64647" x="9563100" y="4129088"/>
          <p14:tracePt t="64664" x="9575800" y="4129088"/>
          <p14:tracePt t="64820" x="9588500" y="4129088"/>
          <p14:tracePt t="64828" x="9613900" y="4129088"/>
          <p14:tracePt t="64837" x="9663113" y="4141788"/>
          <p14:tracePt t="64850" x="9713913" y="4167188"/>
          <p14:tracePt t="64853" x="9775825" y="4192588"/>
          <p14:tracePt t="64866" x="9826625" y="4217988"/>
          <p14:tracePt t="64868" x="9901238" y="4241800"/>
          <p14:tracePt t="64884" x="10001250" y="4279900"/>
          <p14:tracePt t="64901" x="10075863" y="4330700"/>
          <p14:tracePt t="64917" x="10126663" y="4341813"/>
          <p14:tracePt t="64933" x="10164763" y="4354513"/>
          <p14:tracePt t="64950" x="10201275" y="4379913"/>
          <p14:tracePt t="64966" x="10264775" y="4392613"/>
          <p14:tracePt t="64983" x="10339388" y="4392613"/>
          <p14:tracePt t="65000" x="10401300" y="4405313"/>
          <p14:tracePt t="65017" x="10452100" y="4405313"/>
          <p14:tracePt t="65034" x="10502900" y="4405313"/>
          <p14:tracePt t="65037" x="10539413" y="4405313"/>
          <p14:tracePt t="65050" x="10564813" y="4405313"/>
          <p14:tracePt t="65053" x="10590213" y="4418013"/>
          <p14:tracePt t="65068" x="10664825" y="4430713"/>
          <p14:tracePt t="65084" x="10764838" y="4430713"/>
          <p14:tracePt t="65101" x="10828338" y="4430713"/>
          <p14:tracePt t="65117" x="10852150" y="4430713"/>
          <p14:tracePt t="65372" x="10839450" y="4430713"/>
          <p14:tracePt t="65380" x="10790238" y="4430713"/>
          <p14:tracePt t="65389" x="10715625" y="4430713"/>
          <p14:tracePt t="65401" x="10626725" y="4430713"/>
          <p14:tracePt t="65404" x="10526713" y="4430713"/>
          <p14:tracePt t="65418" x="10452100" y="4430713"/>
          <p14:tracePt t="65420" x="10352088" y="4430713"/>
          <p14:tracePt t="65435" x="10239375" y="4443413"/>
          <p14:tracePt t="65437" x="10164763" y="4454525"/>
          <p14:tracePt t="65452" x="9975850" y="4467225"/>
          <p14:tracePt t="65468" x="9839325" y="4467225"/>
          <p14:tracePt t="65485" x="9663113" y="4467225"/>
          <p14:tracePt t="65502" x="9525000" y="4492625"/>
          <p14:tracePt t="65518" x="9388475" y="4492625"/>
          <p14:tracePt t="65534" x="9263063" y="4518025"/>
          <p14:tracePt t="65551" x="9188450" y="4530725"/>
          <p14:tracePt t="65568" x="9063038" y="4554538"/>
          <p14:tracePt t="65585" x="8886825" y="4605338"/>
          <p14:tracePt t="65587" x="8799513" y="4618038"/>
          <p14:tracePt t="65602" x="8686800" y="4630738"/>
          <p14:tracePt t="65604" x="8548688" y="4656138"/>
          <p14:tracePt t="65619" x="8412163" y="4679950"/>
          <p14:tracePt t="65620" x="8274050" y="4705350"/>
          <p14:tracePt t="65635" x="8123238" y="4730750"/>
          <p14:tracePt t="65637" x="7974013" y="4779963"/>
          <p14:tracePt t="65652" x="7710488" y="4843463"/>
          <p14:tracePt t="65668" x="7510463" y="4905375"/>
          <p14:tracePt t="65685" x="7297738" y="4968875"/>
          <p14:tracePt t="65702" x="7123113" y="5005388"/>
          <p14:tracePt t="65718" x="6921500" y="5030788"/>
          <p14:tracePt t="65735" x="6684963" y="5081588"/>
          <p14:tracePt t="65752" x="6421438" y="5130800"/>
          <p14:tracePt t="65769" x="6234113" y="5168900"/>
          <p14:tracePt t="65772" x="6170613" y="5181600"/>
          <p14:tracePt t="65785" x="6108700" y="5205413"/>
          <p14:tracePt t="65788" x="6045200" y="5218113"/>
          <p14:tracePt t="65803" x="5970588" y="5230813"/>
          <p14:tracePt t="65806" x="5895975" y="5243513"/>
          <p14:tracePt t="65818" x="5808663" y="5256213"/>
          <p14:tracePt t="65819" x="5719763" y="5281613"/>
          <p14:tracePt t="65834" x="5645150" y="5294313"/>
          <p14:tracePt t="65835" x="5557838" y="5294313"/>
          <p14:tracePt t="65851" x="5445125" y="5305425"/>
          <p14:tracePt t="65867" x="5357813" y="5305425"/>
          <p14:tracePt t="65884" x="5281613" y="5305425"/>
          <p14:tracePt t="65901" x="5232400" y="5318125"/>
          <p14:tracePt t="65918" x="5170488" y="5330825"/>
          <p14:tracePt t="65935" x="5094288" y="5330825"/>
          <p14:tracePt t="65952" x="5045075" y="5330825"/>
          <p14:tracePt t="65969" x="4981575" y="5343525"/>
          <p14:tracePt t="65972" x="4956175" y="5343525"/>
          <p14:tracePt t="65986" x="4932363" y="5343525"/>
          <p14:tracePt t="65988" x="4906963" y="5343525"/>
          <p14:tracePt t="66003" x="4881563" y="5343525"/>
          <p14:tracePt t="66005" x="4856163" y="5343525"/>
          <p14:tracePt t="66020" x="4819650" y="5343525"/>
          <p14:tracePt t="66036" x="4732338" y="5368925"/>
          <p14:tracePt t="66052" x="4630738" y="5368925"/>
          <p14:tracePt t="66070" x="4494213" y="5368925"/>
          <p14:tracePt t="66086" x="4343400" y="5381625"/>
          <p14:tracePt t="66103" x="4168775" y="5394325"/>
          <p14:tracePt t="66119" x="4081463" y="5394325"/>
          <p14:tracePt t="66135" x="4043363" y="5394325"/>
          <p14:tracePt t="66153" x="4030663" y="5394325"/>
          <p14:tracePt t="67108" x="4043363" y="5394325"/>
          <p14:tracePt t="67116" x="4081463" y="5394325"/>
          <p14:tracePt t="67124" x="4130675" y="5394325"/>
          <p14:tracePt t="67137" x="4181475" y="5394325"/>
          <p14:tracePt t="67139" x="4205288" y="5394325"/>
          <p14:tracePt t="67154" x="4217988" y="5394325"/>
          <p14:tracePt t="67156" x="4230688" y="5394325"/>
          <p14:tracePt t="67171" x="4256088" y="5394325"/>
          <p14:tracePt t="67187" x="4268788" y="5394325"/>
          <p14:tracePt t="67300" x="4281488" y="5394325"/>
          <p14:tracePt t="68716" x="4294188" y="5394325"/>
          <p14:tracePt t="68725" x="4305300" y="5394325"/>
          <p14:tracePt t="68733" x="4343400" y="5381625"/>
          <p14:tracePt t="68742" x="4368800" y="5343525"/>
          <p14:tracePt t="68760" x="4456113" y="5294313"/>
          <p14:tracePt t="68776" x="4543425" y="5256213"/>
          <p14:tracePt t="68794" x="4594225" y="5230813"/>
          <p14:tracePt t="68796" x="4606925" y="5230813"/>
          <p14:tracePt t="68810" x="4619625" y="5230813"/>
          <p14:tracePt t="69076" x="4630738" y="5230813"/>
          <p14:tracePt t="69084" x="4656138" y="5230813"/>
          <p14:tracePt t="69093" x="4706938" y="5230813"/>
          <p14:tracePt t="69110" x="4881563" y="5230813"/>
          <p14:tracePt t="69127" x="5094288" y="5243513"/>
          <p14:tracePt t="69144" x="5332413" y="5243513"/>
          <p14:tracePt t="69161" x="5519738" y="5243513"/>
          <p14:tracePt t="69178" x="5670550" y="5243513"/>
          <p14:tracePt t="69181" x="5719763" y="5230813"/>
          <p14:tracePt t="69195" x="5757863" y="5230813"/>
          <p14:tracePt t="69196" x="5770563" y="5218113"/>
          <p14:tracePt t="69212" x="5783263" y="5218113"/>
          <p14:tracePt t="69227" x="5795963" y="5218113"/>
          <p14:tracePt t="69428" x="5795963" y="5205413"/>
          <p14:tracePt t="69436" x="5795963" y="5181600"/>
          <p14:tracePt t="69445" x="5795963" y="5156200"/>
          <p14:tracePt t="69462" x="5795963" y="5105400"/>
          <p14:tracePt t="69477" x="5808663" y="5056188"/>
          <p14:tracePt t="69494" x="5808663" y="5005388"/>
          <p14:tracePt t="69512" x="5808663" y="4956175"/>
          <p14:tracePt t="69528" x="5808663" y="4905375"/>
          <p14:tracePt t="69545" x="5808663" y="4856163"/>
          <p14:tracePt t="69548" x="5808663" y="4843463"/>
          <p14:tracePt t="69562" x="5808663" y="4830763"/>
          <p14:tracePt t="69564" x="5808663" y="4805363"/>
          <p14:tracePt t="69579" x="5808663" y="4792663"/>
          <p14:tracePt t="69580" x="5808663" y="4779963"/>
          <p14:tracePt t="69596" x="5808663" y="4768850"/>
          <p14:tracePt t="69613" x="5808663" y="4743450"/>
          <p14:tracePt t="69628" x="5808663" y="4730750"/>
          <p14:tracePt t="69645" x="5808663" y="4718050"/>
          <p14:tracePt t="69764" x="5808663" y="4705350"/>
          <p14:tracePt t="69772" x="5808663" y="4692650"/>
          <p14:tracePt t="69788" x="5808663" y="4679950"/>
          <p14:tracePt t="69796" x="5808663" y="4667250"/>
          <p14:tracePt t="69813" x="5808663" y="4656138"/>
          <p14:tracePt t="70348" x="5821363" y="4656138"/>
          <p14:tracePt t="70364" x="5832475" y="4656138"/>
          <p14:tracePt t="70372" x="5845175" y="4656138"/>
          <p14:tracePt t="70380" x="5857875" y="4656138"/>
          <p14:tracePt t="70397" x="5932488" y="4656138"/>
          <p14:tracePt t="70414" x="5995988" y="4656138"/>
          <p14:tracePt t="70430" x="6096000" y="4656138"/>
          <p14:tracePt t="70446" x="6208713" y="4656138"/>
          <p14:tracePt t="70464" x="6270625" y="4656138"/>
          <p14:tracePt t="70481" x="6283325" y="4656138"/>
        </p14:tracePtLst>
      </p14:laserTrace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171169" cy="3359061"/>
          </a:xfrm>
          <a:prstGeom prst="rect">
            <a:avLst/>
          </a:prstGeom>
          <a:noFill/>
        </p:spPr>
        <p:txBody>
          <a:bodyPr wrap="square" rtlCol="0">
            <a:spAutoFit/>
          </a:bodyPr>
          <a:lstStyle/>
          <a:p>
            <a:pPr marL="342900" lvl="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Patient-to-Nurse Ratio: This ratio is used to assess the staffing levels in a healthcare facility. It is calculated by dividing the number of patients by the number of nurses. </a:t>
            </a:r>
          </a:p>
          <a:p>
            <a:pPr marL="342900" lvl="0" indent="-342900" algn="just">
              <a:lnSpc>
                <a:spcPct val="150000"/>
              </a:lnSpc>
              <a:buFont typeface="Wingdings" panose="05000000000000000000" pitchFamily="2" charset="2"/>
              <a:buChar char="§"/>
            </a:pPr>
            <a:endParaRPr lang="en-US" sz="2400" dirty="0">
              <a:latin typeface="Alexandria"/>
            </a:endParaRPr>
          </a:p>
          <a:p>
            <a:pPr marL="342900" lvl="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if a hospital has 150 patients and 30 nurses, the patient-to-nurse ratio is 5:1., This indicates that, each nurse is responsible for 5 patients.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3618111374"/>
      </p:ext>
    </p:extLst>
  </p:cSld>
  <p:clrMapOvr>
    <a:masterClrMapping/>
  </p:clrMapOvr>
  <mc:AlternateContent xmlns:mc="http://schemas.openxmlformats.org/markup-compatibility/2006" xmlns:p14="http://schemas.microsoft.com/office/powerpoint/2010/main">
    <mc:Choice Requires="p14">
      <p:transition p14:dur="10" advTm="129307"/>
    </mc:Choice>
    <mc:Fallback xmlns="">
      <p:transition advTm="12930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3376" x="6283325" y="4605338"/>
          <p14:tracePt t="3385" x="6283325" y="4518025"/>
          <p14:tracePt t="3393" x="6259513" y="4418013"/>
          <p14:tracePt t="3404" x="6234113" y="4292600"/>
          <p14:tracePt t="3421" x="6170613" y="4054475"/>
          <p14:tracePt t="3424" x="6146800" y="3929063"/>
          <p14:tracePt t="3438" x="6108700" y="3803650"/>
          <p14:tracePt t="3440" x="6057900" y="3679825"/>
          <p14:tracePt t="3455" x="6008688" y="3554413"/>
          <p14:tracePt t="3457" x="5983288" y="3467100"/>
          <p14:tracePt t="3472" x="5932488" y="3278188"/>
          <p14:tracePt t="3488" x="5908675" y="3128963"/>
          <p14:tracePt t="3505" x="5883275" y="3016250"/>
          <p14:tracePt t="3521" x="5870575" y="2952750"/>
          <p14:tracePt t="3538" x="5857875" y="2941638"/>
          <p14:tracePt t="4568" x="5908675" y="2941638"/>
          <p14:tracePt t="4577" x="6021388" y="2965450"/>
          <p14:tracePt t="4591" x="6170613" y="2990850"/>
          <p14:tracePt t="4594" x="6321425" y="3016250"/>
          <p14:tracePt t="4608" x="6472238" y="3028950"/>
          <p14:tracePt t="4623" x="6483350" y="3041650"/>
          <p14:tracePt t="4736" x="6483350" y="3054350"/>
          <p14:tracePt t="4809" x="6483350" y="3065463"/>
          <p14:tracePt t="4816" x="6483350" y="3078163"/>
          <p14:tracePt t="4824" x="6483350" y="3090863"/>
          <p14:tracePt t="4841" x="6483350" y="3128963"/>
          <p14:tracePt t="4858" x="6483350" y="3178175"/>
          <p14:tracePt t="4874" x="6483350" y="3241675"/>
          <p14:tracePt t="4891" x="6483350" y="3290888"/>
          <p14:tracePt t="4908" x="6483350" y="3316288"/>
          <p14:tracePt t="4925" x="6483350" y="3354388"/>
          <p14:tracePt t="4927" x="6483350" y="3367088"/>
          <p14:tracePt t="4942" x="6483350" y="3390900"/>
          <p14:tracePt t="4944" x="6483350" y="3403600"/>
          <p14:tracePt t="4959" x="6483350" y="3416300"/>
          <p14:tracePt t="4961" x="6483350" y="3429000"/>
          <p14:tracePt t="4976" x="6496050" y="3454400"/>
          <p14:tracePt t="4992" x="6508750" y="3467100"/>
          <p14:tracePt t="5008" x="6508750" y="3479800"/>
          <p14:tracePt t="5025" x="6508750" y="3503613"/>
          <p14:tracePt t="5042" x="6521450" y="3516313"/>
          <p14:tracePt t="5129" x="6534150" y="3516313"/>
          <p14:tracePt t="5136" x="6546850" y="3516313"/>
          <p14:tracePt t="5145" x="6559550" y="3516313"/>
          <p14:tracePt t="5160" x="6572250" y="3529013"/>
          <p14:tracePt t="5176" x="6584950" y="3529013"/>
          <p14:tracePt t="5193" x="6596063" y="3529013"/>
          <p14:tracePt t="5209" x="6608763" y="3529013"/>
          <p14:tracePt t="5232" x="6621463" y="3529013"/>
          <p14:tracePt t="5248" x="6646863" y="3529013"/>
          <p14:tracePt t="5259" x="6672263" y="3529013"/>
          <p14:tracePt t="5276" x="6708775" y="3541713"/>
          <p14:tracePt t="5293" x="6759575" y="3567113"/>
          <p14:tracePt t="5309" x="6834188" y="3579813"/>
          <p14:tracePt t="5312" x="6872288" y="3590925"/>
          <p14:tracePt t="5326" x="6897688" y="3603625"/>
          <p14:tracePt t="5328" x="6934200" y="3616325"/>
          <p14:tracePt t="5344" x="7010400" y="3641725"/>
          <p14:tracePt t="5360" x="7046913" y="3654425"/>
          <p14:tracePt t="5376" x="7059613" y="3654425"/>
          <p14:tracePt t="5808" x="7059613" y="3641725"/>
          <p14:tracePt t="5816" x="7059613" y="3579813"/>
          <p14:tracePt t="5826" x="7034213" y="3529013"/>
          <p14:tracePt t="5844" x="6972300" y="3441700"/>
          <p14:tracePt t="5861" x="6884988" y="3341688"/>
          <p14:tracePt t="5877" x="6759575" y="3228975"/>
          <p14:tracePt t="5880" x="6659563" y="3178175"/>
          <p14:tracePt t="5894" x="6559550" y="3116263"/>
          <p14:tracePt t="5897" x="6446838" y="3078163"/>
          <p14:tracePt t="5912" x="6208713" y="3041650"/>
          <p14:tracePt t="5928" x="6057900" y="3016250"/>
          <p14:tracePt t="5945" x="5957888" y="2990850"/>
          <p14:tracePt t="5961" x="5921375" y="2990850"/>
          <p14:tracePt t="5978" x="5908675" y="2990850"/>
          <p14:tracePt t="5994" x="5895975" y="2990850"/>
          <p14:tracePt t="6010" x="5845175" y="2990850"/>
          <p14:tracePt t="6028" x="5770563" y="2990850"/>
          <p14:tracePt t="6045" x="5683250" y="2990850"/>
          <p14:tracePt t="6047" x="5645150" y="2990850"/>
          <p14:tracePt t="6061" x="5583238" y="2990850"/>
          <p14:tracePt t="6064" x="5519738" y="2990850"/>
          <p14:tracePt t="6078" x="5457825" y="2990850"/>
          <p14:tracePt t="6080" x="5383213" y="2990850"/>
          <p14:tracePt t="6095" x="5319713" y="2990850"/>
          <p14:tracePt t="6097" x="5245100" y="3003550"/>
          <p14:tracePt t="6112" x="5170488" y="3003550"/>
          <p14:tracePt t="6128" x="5132388" y="3003550"/>
          <p14:tracePt t="6233" x="5119688" y="3003550"/>
          <p14:tracePt t="6240" x="5081588" y="3003550"/>
          <p14:tracePt t="6248" x="5006975" y="3003550"/>
          <p14:tracePt t="6262" x="4894263" y="3003550"/>
          <p14:tracePt t="6265" x="4768850" y="3016250"/>
          <p14:tracePt t="6277" x="4656138" y="3028950"/>
          <p14:tracePt t="6293" x="4443413" y="3028950"/>
          <p14:tracePt t="6295" x="4343400" y="3028950"/>
          <p14:tracePt t="6310" x="4256088" y="3028950"/>
          <p14:tracePt t="6311" x="4181475" y="3028950"/>
          <p14:tracePt t="6327" x="4068763" y="3028950"/>
          <p14:tracePt t="6344" x="3992563" y="3028950"/>
          <p14:tracePt t="6360" x="3956050" y="3028950"/>
          <p14:tracePt t="6377" x="3943350" y="3028950"/>
          <p14:tracePt t="6585" x="3930650" y="3028950"/>
          <p14:tracePt t="6601" x="3917950" y="3028950"/>
          <p14:tracePt t="6680" x="3905250" y="3028950"/>
          <p14:tracePt t="6696" x="3892550" y="3028950"/>
          <p14:tracePt t="6704" x="3879850" y="3003550"/>
          <p14:tracePt t="6713" x="3856038" y="3003550"/>
          <p14:tracePt t="6730" x="3843338" y="2978150"/>
          <p14:tracePt t="6746" x="3817938" y="2941638"/>
          <p14:tracePt t="6763" x="3817938" y="2916238"/>
          <p14:tracePt t="6780" x="3805238" y="2903538"/>
          <p14:tracePt t="6796" x="3792538" y="2903538"/>
          <p14:tracePt t="6814" x="3792538" y="2890838"/>
          <p14:tracePt t="7040" x="3792538" y="2878138"/>
          <p14:tracePt t="7048" x="3805238" y="2878138"/>
          <p14:tracePt t="7073" x="3817938" y="2878138"/>
          <p14:tracePt t="7088" x="3830638" y="2878138"/>
          <p14:tracePt t="7136" x="3843338" y="2865438"/>
          <p14:tracePt t="7144" x="3867150" y="2865438"/>
          <p14:tracePt t="7152" x="3905250" y="2852738"/>
          <p14:tracePt t="7164" x="3956050" y="2840038"/>
          <p14:tracePt t="7181" x="4081463" y="2816225"/>
          <p14:tracePt t="7184" x="4117975" y="2816225"/>
          <p14:tracePt t="7198" x="4156075" y="2803525"/>
          <p14:tracePt t="7200" x="4192588" y="2803525"/>
          <p14:tracePt t="7215" x="4230688" y="2803525"/>
          <p14:tracePt t="7216" x="4256088" y="2803525"/>
          <p14:tracePt t="7232" x="4318000" y="2803525"/>
          <p14:tracePt t="7248" x="4368800" y="2803525"/>
          <p14:tracePt t="7265" x="4418013" y="2803525"/>
          <p14:tracePt t="7281" x="4443413" y="2803525"/>
          <p14:tracePt t="7297" x="4456113" y="2803525"/>
          <p14:tracePt t="7360" x="4481513" y="2803525"/>
          <p14:tracePt t="7369" x="4518025" y="2803525"/>
          <p14:tracePt t="7381" x="4568825" y="2803525"/>
          <p14:tracePt t="7384" x="4643438" y="2790825"/>
          <p14:tracePt t="7398" x="4756150" y="2778125"/>
          <p14:tracePt t="7400" x="4819650" y="2778125"/>
          <p14:tracePt t="7415" x="4932363" y="2752725"/>
          <p14:tracePt t="7432" x="5006975" y="2752725"/>
          <p14:tracePt t="7449" x="5068888" y="2728913"/>
          <p14:tracePt t="7465" x="5094288" y="2728913"/>
          <p14:tracePt t="7585" x="5106988" y="2728913"/>
          <p14:tracePt t="7592" x="5119688" y="2728913"/>
          <p14:tracePt t="7600" x="5132388" y="2728913"/>
          <p14:tracePt t="7689" x="5145088" y="2728913"/>
          <p14:tracePt t="7697" x="5170488" y="2716213"/>
          <p14:tracePt t="7705" x="5219700" y="2703513"/>
          <p14:tracePt t="7715" x="5307013" y="2690813"/>
          <p14:tracePt t="7732" x="5407025" y="2678113"/>
          <p14:tracePt t="7749" x="5419725" y="2678113"/>
          <p14:tracePt t="7993" x="5432425" y="2678113"/>
          <p14:tracePt t="8000" x="5445125" y="2678113"/>
          <p14:tracePt t="8008" x="5470525" y="2665413"/>
          <p14:tracePt t="8017" x="5519738" y="2652713"/>
          <p14:tracePt t="8033" x="5632450" y="2652713"/>
          <p14:tracePt t="8050" x="5757863" y="2652713"/>
          <p14:tracePt t="8066" x="5832475" y="2652713"/>
          <p14:tracePt t="8083" x="5895975" y="2665413"/>
          <p14:tracePt t="8100" x="5921375" y="2665413"/>
          <p14:tracePt t="8216" x="5932488" y="2665413"/>
          <p14:tracePt t="8225" x="5970588" y="2665413"/>
          <p14:tracePt t="8234" x="6008688" y="2665413"/>
          <p14:tracePt t="8250" x="6045200" y="2665413"/>
          <p14:tracePt t="8267" x="6070600" y="2665413"/>
          <p14:tracePt t="8289" x="6083300" y="2665413"/>
          <p14:tracePt t="10737" x="6070600" y="2665413"/>
          <p14:tracePt t="10745" x="6045200" y="2665413"/>
          <p14:tracePt t="10757" x="6008688" y="2665413"/>
          <p14:tracePt t="10773" x="5970588" y="2665413"/>
          <p14:tracePt t="10790" x="5957888" y="2665413"/>
          <p14:tracePt t="12416" x="5945188" y="2665413"/>
          <p14:tracePt t="12433" x="5932488" y="2678113"/>
          <p14:tracePt t="12441" x="5921375" y="2678113"/>
          <p14:tracePt t="12448" x="5908675" y="2690813"/>
          <p14:tracePt t="12461" x="5908675" y="2703513"/>
          <p14:tracePt t="12464" x="5895975" y="2703513"/>
          <p14:tracePt t="12477" x="5883275" y="2716213"/>
          <p14:tracePt t="12480" x="5883275" y="2728913"/>
          <p14:tracePt t="12494" x="5870575" y="2740025"/>
          <p14:tracePt t="12512" x="5857875" y="2765425"/>
          <p14:tracePt t="12528" x="5845175" y="2803525"/>
          <p14:tracePt t="12545" x="5821363" y="2828925"/>
          <p14:tracePt t="12561" x="5783263" y="2840038"/>
          <p14:tracePt t="12577" x="5745163" y="2865438"/>
          <p14:tracePt t="12594" x="5708650" y="2878138"/>
          <p14:tracePt t="12611" x="5657850" y="2890838"/>
          <p14:tracePt t="12628" x="5607050" y="2903538"/>
          <p14:tracePt t="12645" x="5570538" y="2916238"/>
          <p14:tracePt t="12662" x="5557838" y="2916238"/>
          <p14:tracePt t="12664" x="5545138" y="2916238"/>
          <p14:tracePt t="12678" x="5532438" y="2916238"/>
          <p14:tracePt t="12680" x="5507038" y="2916238"/>
          <p14:tracePt t="12696" x="5470525" y="2916238"/>
          <p14:tracePt t="12712" x="5407025" y="2916238"/>
          <p14:tracePt t="12729" x="5345113" y="2916238"/>
          <p14:tracePt t="12745" x="5281613" y="2903538"/>
          <p14:tracePt t="12761" x="5245100" y="2865438"/>
          <p14:tracePt t="12779" x="5170488" y="2852738"/>
          <p14:tracePt t="12793" x="5094288" y="2803525"/>
          <p14:tracePt t="12810" x="5006975" y="2778125"/>
          <p14:tracePt t="12827" x="4945063" y="2752725"/>
          <p14:tracePt t="12844" x="4894263" y="2728913"/>
          <p14:tracePt t="12860" x="4868863" y="2716213"/>
          <p14:tracePt t="12877" x="4843463" y="2703513"/>
          <p14:tracePt t="12894" x="4794250" y="2678113"/>
          <p14:tracePt t="12895" x="4768850" y="2665413"/>
          <p14:tracePt t="12911" x="4719638" y="2652713"/>
          <p14:tracePt t="12927" x="4681538" y="2640013"/>
          <p14:tracePt t="12944" x="4630738" y="2640013"/>
          <p14:tracePt t="12960" x="4556125" y="2627313"/>
          <p14:tracePt t="12977" x="4506913" y="2616200"/>
          <p14:tracePt t="12994" x="4456113" y="2616200"/>
          <p14:tracePt t="13011" x="4406900" y="2616200"/>
          <p14:tracePt t="13027" x="4343400" y="2616200"/>
          <p14:tracePt t="13044" x="4281488" y="2616200"/>
          <p14:tracePt t="13064" x="4217988" y="2616200"/>
          <p14:tracePt t="13080" x="4156075" y="2616200"/>
          <p14:tracePt t="13096" x="4105275" y="2616200"/>
          <p14:tracePt t="13113" x="4056063" y="2616200"/>
          <p14:tracePt t="13130" x="4017963" y="2616200"/>
          <p14:tracePt t="13146" x="3979863" y="2616200"/>
          <p14:tracePt t="13163" x="3956050" y="2616200"/>
          <p14:tracePt t="13179" x="3917950" y="2616200"/>
          <p14:tracePt t="13196" x="3905250" y="2616200"/>
          <p14:tracePt t="13214" x="3892550" y="2616200"/>
          <p14:tracePt t="13230" x="3879850" y="2616200"/>
          <p14:tracePt t="13233" x="3867150" y="2616200"/>
          <p14:tracePt t="13248" x="3856038" y="2616200"/>
          <p14:tracePt t="13272" x="3843338" y="2616200"/>
          <p14:tracePt t="13280" x="3830638" y="2616200"/>
          <p14:tracePt t="13296" x="3805238" y="2616200"/>
          <p14:tracePt t="13314" x="3792538" y="2627313"/>
          <p14:tracePt t="13330" x="3779838" y="2627313"/>
          <p14:tracePt t="13346" x="3756025" y="2627313"/>
          <p14:tracePt t="13364" x="3743325" y="2627313"/>
          <p14:tracePt t="13380" x="3730625" y="2627313"/>
          <p14:tracePt t="13397" x="3717925" y="2627313"/>
          <p14:tracePt t="13425" x="3705225" y="2627313"/>
          <p14:tracePt t="13440" x="3692525" y="2627313"/>
          <p14:tracePt t="13448" x="3679825" y="2627313"/>
          <p14:tracePt t="13464" x="3667125" y="2627313"/>
          <p14:tracePt t="13488" x="3654425" y="2627313"/>
          <p14:tracePt t="13513" x="3643313" y="2640013"/>
          <p14:tracePt t="13520" x="3643313" y="2652713"/>
          <p14:tracePt t="13536" x="3630613" y="2652713"/>
          <p14:tracePt t="13553" x="3617913" y="2652713"/>
          <p14:tracePt t="13569" x="3605213" y="2652713"/>
          <p14:tracePt t="13585" x="3592513" y="2652713"/>
          <p14:tracePt t="13598" x="3579813" y="2665413"/>
          <p14:tracePt t="13616" x="3567113" y="2665413"/>
          <p14:tracePt t="13736" x="3592513" y="2665413"/>
          <p14:tracePt t="13745" x="3630613" y="2678113"/>
          <p14:tracePt t="13752" x="3667125" y="2678113"/>
          <p14:tracePt t="13764" x="3705225" y="2678113"/>
          <p14:tracePt t="13782" x="3767138" y="2678113"/>
          <p14:tracePt t="13798" x="3792538" y="2678113"/>
          <p14:tracePt t="14104" x="3792538" y="2690813"/>
          <p14:tracePt t="14113" x="3805238" y="2703513"/>
          <p14:tracePt t="14121" x="3843338" y="2728913"/>
          <p14:tracePt t="14133" x="3917950" y="2740025"/>
          <p14:tracePt t="14149" x="4043363" y="2790825"/>
          <p14:tracePt t="14152" x="4105275" y="2816225"/>
          <p14:tracePt t="14166" x="4143375" y="2828925"/>
          <p14:tracePt t="14168" x="4156075" y="2828925"/>
          <p14:tracePt t="14182" x="4168775" y="2828925"/>
          <p14:tracePt t="14184" x="4168775" y="2840038"/>
          <p14:tracePt t="14304" x="4156075" y="2840038"/>
          <p14:tracePt t="14313" x="4105275" y="2840038"/>
          <p14:tracePt t="14320" x="4043363" y="2840038"/>
          <p14:tracePt t="14333" x="3968750" y="2840038"/>
          <p14:tracePt t="14336" x="3917950" y="2828925"/>
          <p14:tracePt t="14350" x="3879850" y="2828925"/>
          <p14:tracePt t="14367" x="3867150" y="2828925"/>
          <p14:tracePt t="14800" x="3856038" y="2828925"/>
          <p14:tracePt t="14817" x="3856038" y="2816225"/>
          <p14:tracePt t="14824" x="3843338" y="2816225"/>
          <p14:tracePt t="14834" x="3830638" y="2816225"/>
          <p14:tracePt t="14984" x="3830638" y="2803525"/>
          <p14:tracePt t="14992" x="3817938" y="2803525"/>
          <p14:tracePt t="15001" x="3817938" y="2790825"/>
          <p14:tracePt t="15018" x="3805238" y="2778125"/>
          <p14:tracePt t="15034" x="3779838" y="2765425"/>
          <p14:tracePt t="15051" x="3767138" y="2752725"/>
          <p14:tracePt t="15068" x="3743325" y="2740025"/>
          <p14:tracePt t="15086" x="3705225" y="2703513"/>
          <p14:tracePt t="15102" x="3679825" y="2690813"/>
          <p14:tracePt t="15118" x="3667125" y="2678113"/>
          <p14:tracePt t="15136" x="3654425" y="2678113"/>
          <p14:tracePt t="15832" x="3667125" y="2665413"/>
          <p14:tracePt t="15840" x="3717925" y="2652713"/>
          <p14:tracePt t="15854" x="3756025" y="2640013"/>
          <p14:tracePt t="15856" x="3792538" y="2640013"/>
          <p14:tracePt t="15870" x="3830638" y="2640013"/>
          <p14:tracePt t="15872" x="3867150" y="2640013"/>
          <p14:tracePt t="15887" x="3879850" y="2640013"/>
          <p14:tracePt t="16088" x="3867150" y="2640013"/>
          <p14:tracePt t="16672" x="3892550" y="2640013"/>
          <p14:tracePt t="16680" x="3917950" y="2640013"/>
          <p14:tracePt t="16689" x="3956050" y="2640013"/>
          <p14:tracePt t="16706" x="4068763" y="2640013"/>
          <p14:tracePt t="16722" x="4192588" y="2640013"/>
          <p14:tracePt t="16739" x="4281488" y="2640013"/>
          <p14:tracePt t="16756" x="4305300" y="2640013"/>
          <p14:tracePt t="16772" x="4318000" y="2640013"/>
          <p14:tracePt t="16872" x="4330700" y="2640013"/>
          <p14:tracePt t="16891" x="4343400" y="2640013"/>
          <p14:tracePt t="16897" x="4356100" y="2640013"/>
          <p14:tracePt t="16906" x="4368800" y="2640013"/>
          <p14:tracePt t="16923" x="4381500" y="2640013"/>
          <p14:tracePt t="16939" x="4406900" y="2640013"/>
          <p14:tracePt t="16956" x="4418013" y="2640013"/>
          <p14:tracePt t="16973" x="4430713" y="2640013"/>
          <p14:tracePt t="16990" x="4456113" y="2640013"/>
          <p14:tracePt t="17008" x="4468813" y="2640013"/>
          <p14:tracePt t="17024" x="4481513" y="2640013"/>
          <p14:tracePt t="17040" x="4506913" y="2640013"/>
          <p14:tracePt t="17057" x="4530725" y="2640013"/>
          <p14:tracePt t="17074" x="4568825" y="2640013"/>
          <p14:tracePt t="17090" x="4581525" y="2640013"/>
          <p14:tracePt t="17106" x="4594225" y="2640013"/>
          <p14:tracePt t="17123" x="4606925" y="2640013"/>
          <p14:tracePt t="17140" x="4619625" y="2640013"/>
          <p14:tracePt t="17157" x="4656138" y="2640013"/>
          <p14:tracePt t="17160" x="4668838" y="2640013"/>
          <p14:tracePt t="17174" x="4681538" y="2640013"/>
          <p14:tracePt t="17176" x="4706938" y="2640013"/>
          <p14:tracePt t="17190" x="4743450" y="2652713"/>
          <p14:tracePt t="17192" x="4756150" y="2665413"/>
          <p14:tracePt t="17208" x="4794250" y="2678113"/>
          <p14:tracePt t="17233" x="4806950" y="2678113"/>
          <p14:tracePt t="17440" x="4832350" y="2678113"/>
          <p14:tracePt t="17448" x="4856163" y="2678113"/>
          <p14:tracePt t="17457" x="4894263" y="2690813"/>
          <p14:tracePt t="17474" x="4968875" y="2703513"/>
          <p14:tracePt t="17490" x="5019675" y="2703513"/>
          <p14:tracePt t="17507" x="5057775" y="2703513"/>
          <p14:tracePt t="17524" x="5068888" y="2703513"/>
          <p14:tracePt t="17542" x="5081588" y="2703513"/>
          <p14:tracePt t="19000" x="5068888" y="2703513"/>
          <p14:tracePt t="19009" x="5045075" y="2703513"/>
          <p14:tracePt t="19016" x="4994275" y="2703513"/>
          <p14:tracePt t="19028" x="4945063" y="2703513"/>
          <p14:tracePt t="19045" x="4868863" y="2690813"/>
          <p14:tracePt t="19047" x="4832350" y="2690813"/>
          <p14:tracePt t="19062" x="4794250" y="2690813"/>
          <p14:tracePt t="19064" x="4781550" y="2690813"/>
          <p14:tracePt t="19176" x="4768850" y="2690813"/>
          <p14:tracePt t="19184" x="4756150" y="2690813"/>
          <p14:tracePt t="19196" x="4732338" y="2690813"/>
          <p14:tracePt t="19212" x="4719638" y="2678113"/>
          <p14:tracePt t="19229" x="4719638" y="2665413"/>
          <p14:tracePt t="19248" x="4706938" y="2652713"/>
          <p14:tracePt t="19263" x="4694238" y="2652713"/>
          <p14:tracePt t="19265" x="4694238" y="2640013"/>
          <p14:tracePt t="19280" x="4681538" y="2627313"/>
          <p14:tracePt t="19297" x="4681538" y="2616200"/>
          <p14:tracePt t="19313" x="4681538" y="2590800"/>
          <p14:tracePt t="19329" x="4668838" y="2578100"/>
          <p14:tracePt t="19345" x="4668838" y="2552700"/>
          <p14:tracePt t="19362" x="4668838" y="2527300"/>
          <p14:tracePt t="19379" x="4668838" y="2516188"/>
          <p14:tracePt t="19397" x="4668838" y="2503488"/>
          <p14:tracePt t="19496" x="4656138" y="2503488"/>
          <p14:tracePt t="19504" x="4643438" y="2503488"/>
          <p14:tracePt t="19513" x="4630738" y="2503488"/>
          <p14:tracePt t="19529" x="4606925" y="2503488"/>
          <p14:tracePt t="19546" x="4594225" y="2503488"/>
          <p14:tracePt t="19561" x="4568825" y="2503488"/>
          <p14:tracePt t="19578" x="4543425" y="2527300"/>
          <p14:tracePt t="19596" x="4506913" y="2590800"/>
          <p14:tracePt t="19614" x="4494213" y="2603500"/>
          <p14:tracePt t="19616" x="4494213" y="2616200"/>
          <p14:tracePt t="19630" x="4494213" y="2627313"/>
          <p14:tracePt t="19632" x="4481513" y="2627313"/>
          <p14:tracePt t="19656" x="4481513" y="2640013"/>
          <p14:tracePt t="19808" x="4468813" y="2640013"/>
          <p14:tracePt t="19816" x="4456113" y="2640013"/>
          <p14:tracePt t="19831" x="4418013" y="2665413"/>
          <p14:tracePt t="19832" x="4381500" y="2678113"/>
          <p14:tracePt t="19847" x="4356100" y="2678113"/>
          <p14:tracePt t="19849" x="4330700" y="2678113"/>
          <p14:tracePt t="19864" x="4281488" y="2703513"/>
          <p14:tracePt t="19880" x="4181475" y="2728913"/>
          <p14:tracePt t="19898" x="4068763" y="2728913"/>
          <p14:tracePt t="19914" x="4043363" y="2728913"/>
          <p14:tracePt t="20048" x="4030663" y="2728913"/>
          <p14:tracePt t="20064" x="4017963" y="2728913"/>
          <p14:tracePt t="20072" x="4005263" y="2728913"/>
          <p14:tracePt t="20081" x="3992563" y="2728913"/>
          <p14:tracePt t="20098" x="3968750" y="2728913"/>
          <p14:tracePt t="20329" x="3956050" y="2728913"/>
          <p14:tracePt t="20336" x="3930650" y="2728913"/>
          <p14:tracePt t="20348" x="3892550" y="2728913"/>
          <p14:tracePt t="20365" x="3817938" y="2716213"/>
          <p14:tracePt t="20368" x="3779838" y="2716213"/>
          <p14:tracePt t="20383" x="3743325" y="2716213"/>
          <p14:tracePt t="20385" x="3717925" y="2716213"/>
          <p14:tracePt t="20399" x="3692525" y="2716213"/>
          <p14:tracePt t="20401" x="3667125" y="2716213"/>
          <p14:tracePt t="20416" x="3654425" y="2716213"/>
          <p14:tracePt t="20432" x="3643313" y="2716213"/>
          <p14:tracePt t="20608" x="3643313" y="2703513"/>
          <p14:tracePt t="20624" x="3630613" y="2703513"/>
          <p14:tracePt t="20632" x="3617913" y="2690813"/>
          <p14:tracePt t="20640" x="3605213" y="2678113"/>
          <p14:tracePt t="20648" x="3592513" y="2678113"/>
          <p14:tracePt t="20680" x="3579813" y="2678113"/>
          <p14:tracePt t="20840" x="3630613" y="2678113"/>
          <p14:tracePt t="20849" x="3730625" y="2678113"/>
          <p14:tracePt t="20856" x="3856038" y="2678113"/>
          <p14:tracePt t="20866" x="3968750" y="2678113"/>
          <p14:tracePt t="20883" x="4168775" y="2716213"/>
          <p14:tracePt t="20889" x="4243388" y="2716213"/>
          <p14:tracePt t="20900" x="4294188" y="2728913"/>
          <p14:tracePt t="20917" x="4356100" y="2740025"/>
          <p14:tracePt t="20920" x="4368800" y="2740025"/>
          <p14:tracePt t="21040" x="4343400" y="2740025"/>
          <p14:tracePt t="21048" x="4268788" y="2740025"/>
          <p14:tracePt t="21057" x="4168775" y="2740025"/>
          <p14:tracePt t="21067" x="4056063" y="2728913"/>
          <p14:tracePt t="21084" x="3917950" y="2716213"/>
          <p14:tracePt t="21101" x="3843338" y="2703513"/>
          <p14:tracePt t="21117" x="3817938" y="2703513"/>
          <p14:tracePt t="21272" x="3830638" y="2703513"/>
          <p14:tracePt t="21281" x="3879850" y="2703513"/>
          <p14:tracePt t="21288" x="3930650" y="2703513"/>
          <p14:tracePt t="21301" x="3968750" y="2703513"/>
          <p14:tracePt t="21304" x="4005263" y="2703513"/>
          <p14:tracePt t="21318" x="4043363" y="2703513"/>
          <p14:tracePt t="21472" x="3992563" y="2703513"/>
          <p14:tracePt t="21480" x="3943350" y="2703513"/>
          <p14:tracePt t="21488" x="3905250" y="2703513"/>
          <p14:tracePt t="21502" x="3867150" y="2703513"/>
          <p14:tracePt t="21504" x="3856038" y="2703513"/>
          <p14:tracePt t="21640" x="3867150" y="2690813"/>
          <p14:tracePt t="21649" x="3917950" y="2690813"/>
          <p14:tracePt t="21657" x="3968750" y="2690813"/>
          <p14:tracePt t="21669" x="3992563" y="2690813"/>
          <p14:tracePt t="21672" x="4017963" y="2690813"/>
          <p14:tracePt t="21816" x="3968750" y="2690813"/>
          <p14:tracePt t="21824" x="3917950" y="2690813"/>
          <p14:tracePt t="21835" x="3879850" y="2690813"/>
          <p14:tracePt t="21852" x="3843338" y="2690813"/>
          <p14:tracePt t="22688" x="3856038" y="2690813"/>
          <p14:tracePt t="22705" x="3867150" y="2690813"/>
          <p14:tracePt t="22712" x="3879850" y="2690813"/>
          <p14:tracePt t="23520" x="3905250" y="2690813"/>
          <p14:tracePt t="23528" x="3956050" y="2690813"/>
          <p14:tracePt t="23541" x="4043363" y="2703513"/>
          <p14:tracePt t="23544" x="4143375" y="2716213"/>
          <p14:tracePt t="23555" x="4243388" y="2728913"/>
          <p14:tracePt t="23572" x="4481513" y="2740025"/>
          <p14:tracePt t="23589" x="4656138" y="2752725"/>
          <p14:tracePt t="23606" x="4719638" y="2765425"/>
          <p14:tracePt t="23608" x="4732338" y="2765425"/>
          <p14:tracePt t="23656" x="4743450" y="2765425"/>
          <p14:tracePt t="23664" x="4768850" y="2765425"/>
          <p14:tracePt t="23673" x="4794250" y="2765425"/>
          <p14:tracePt t="23690" x="4894263" y="2765425"/>
          <p14:tracePt t="23707" x="4968875" y="2765425"/>
          <p14:tracePt t="23724" x="5032375" y="2765425"/>
          <p14:tracePt t="23740" x="5081588" y="2765425"/>
          <p14:tracePt t="23757" x="5119688" y="2752725"/>
          <p14:tracePt t="23760" x="5132388" y="2752725"/>
          <p14:tracePt t="23776" x="5145088" y="2752725"/>
          <p14:tracePt t="23905" x="5170488" y="2740025"/>
          <p14:tracePt t="23913" x="5194300" y="2728913"/>
          <p14:tracePt t="23924" x="5219700" y="2728913"/>
          <p14:tracePt t="23941" x="5245100" y="2716213"/>
          <p14:tracePt t="24168" x="5232400" y="2716213"/>
          <p14:tracePt t="24184" x="5219700" y="2716213"/>
          <p14:tracePt t="24192" x="5207000" y="2716213"/>
          <p14:tracePt t="24209" x="5194300" y="2716213"/>
          <p14:tracePt t="24225" x="5170488" y="2716213"/>
          <p14:tracePt t="24242" x="5145088" y="2716213"/>
          <p14:tracePt t="24258" x="5094288" y="2716213"/>
          <p14:tracePt t="24275" x="5081588" y="2716213"/>
          <p14:tracePt t="24496" x="5068888" y="2716213"/>
          <p14:tracePt t="26168" x="5094288" y="2703513"/>
          <p14:tracePt t="26176" x="5145088" y="2678113"/>
          <p14:tracePt t="26185" x="5194300" y="2665413"/>
          <p14:tracePt t="26197" x="5245100" y="2640013"/>
          <p14:tracePt t="26212" x="5294313" y="2616200"/>
          <p14:tracePt t="26229" x="5345113" y="2590800"/>
          <p14:tracePt t="28632" x="5345113" y="2603500"/>
          <p14:tracePt t="28640" x="5345113" y="2616200"/>
          <p14:tracePt t="28654" x="5345113" y="2640013"/>
          <p14:tracePt t="28656" x="5345113" y="2652713"/>
          <p14:tracePt t="28671" x="5345113" y="2665413"/>
          <p14:tracePt t="28673" x="5345113" y="2678113"/>
          <p14:tracePt t="28688" x="5345113" y="2690813"/>
          <p14:tracePt t="28704" x="5345113" y="2703513"/>
          <p14:tracePt t="28720" x="5345113" y="2716213"/>
          <p14:tracePt t="28737" x="5345113" y="2728913"/>
          <p14:tracePt t="28754" x="5345113" y="2752725"/>
          <p14:tracePt t="28784" x="5345113" y="2765425"/>
          <p14:tracePt t="30408" x="5332413" y="2752725"/>
          <p14:tracePt t="30416" x="5319713" y="2728913"/>
          <p14:tracePt t="30425" x="5281613" y="2703513"/>
          <p14:tracePt t="30442" x="5245100" y="2616200"/>
          <p14:tracePt t="30457" x="5219700" y="2540000"/>
          <p14:tracePt t="30474" x="5194300" y="2490788"/>
          <p14:tracePt t="30492" x="5181600" y="2414588"/>
          <p14:tracePt t="30508" x="5157788" y="2390775"/>
          <p14:tracePt t="30525" x="5157788" y="2378075"/>
          <p14:tracePt t="30632" x="5181600" y="2378075"/>
          <p14:tracePt t="30641" x="5219700" y="2378075"/>
          <p14:tracePt t="30648" x="5257800" y="2378075"/>
          <p14:tracePt t="30658" x="5281613" y="2378075"/>
          <p14:tracePt t="30674" x="5307013" y="2378075"/>
          <p14:tracePt t="30777" x="5307013" y="2390775"/>
          <p14:tracePt t="30784" x="5294313" y="2390775"/>
          <p14:tracePt t="30793" x="5281613" y="2390775"/>
          <p14:tracePt t="30809" x="5270500" y="2403475"/>
          <p14:tracePt t="30826" x="5257800" y="2414588"/>
          <p14:tracePt t="30936" x="5270500" y="2427288"/>
          <p14:tracePt t="30944" x="5294313" y="2439988"/>
          <p14:tracePt t="30960" x="5357813" y="2465388"/>
          <p14:tracePt t="30977" x="5383213" y="2478088"/>
          <p14:tracePt t="30993" x="5394325" y="2490788"/>
          <p14:tracePt t="31104" x="5394325" y="2503488"/>
          <p14:tracePt t="31112" x="5383213" y="2516188"/>
          <p14:tracePt t="31127" x="5332413" y="2540000"/>
          <p14:tracePt t="31129" x="5257800" y="2565400"/>
          <p14:tracePt t="31144" x="5106988" y="2640013"/>
          <p14:tracePt t="31160" x="5006975" y="2678113"/>
          <p14:tracePt t="31177" x="4945063" y="2690813"/>
          <p14:tracePt t="31193" x="4932363" y="2690813"/>
          <p14:tracePt t="31210" x="4919663" y="2703513"/>
          <p14:tracePt t="31864" x="4945063" y="2703513"/>
          <p14:tracePt t="31872" x="4994275" y="2703513"/>
          <p14:tracePt t="31881" x="5057775" y="2703513"/>
          <p14:tracePt t="31896" x="5145088" y="2703513"/>
          <p14:tracePt t="31912" x="5181600" y="2703513"/>
          <p14:tracePt t="32200" x="5170488" y="2703513"/>
          <p14:tracePt t="32208" x="5106988" y="2703513"/>
          <p14:tracePt t="32215" x="5006975" y="2703513"/>
          <p14:tracePt t="32228" x="4843463" y="2703513"/>
          <p14:tracePt t="32245" x="4456113" y="2703513"/>
          <p14:tracePt t="32261" x="4156075" y="2703513"/>
          <p14:tracePt t="32263" x="4068763" y="2703513"/>
          <p14:tracePt t="32278" x="3992563" y="2690813"/>
          <p14:tracePt t="32295" x="3979863" y="2690813"/>
          <p14:tracePt t="32311" x="3968750" y="2690813"/>
          <p14:tracePt t="32688" x="3956050" y="2690813"/>
          <p14:tracePt t="32697" x="3943350" y="2690813"/>
          <p14:tracePt t="32704" x="3917950" y="2678113"/>
          <p14:tracePt t="32713" x="3892550" y="2665413"/>
          <p14:tracePt t="35960" x="3956050" y="2665413"/>
          <p14:tracePt t="35968" x="4105275" y="2665413"/>
          <p14:tracePt t="35977" x="4281488" y="2665413"/>
          <p14:tracePt t="35989" x="4456113" y="2665413"/>
          <p14:tracePt t="35992" x="4581525" y="2665413"/>
          <p14:tracePt t="36006" x="4681538" y="2665413"/>
          <p14:tracePt t="36008" x="4768850" y="2665413"/>
          <p14:tracePt t="36023" x="4856163" y="2665413"/>
          <p14:tracePt t="36040" x="4919663" y="2665413"/>
          <p14:tracePt t="36056" x="4932363" y="2652713"/>
          <p14:tracePt t="36073" x="4968875" y="2652713"/>
          <p14:tracePt t="36089" x="5019675" y="2640013"/>
          <p14:tracePt t="36106" x="5081588" y="2627313"/>
          <p14:tracePt t="36123" x="5132388" y="2616200"/>
          <p14:tracePt t="36140" x="5170488" y="2616200"/>
          <p14:tracePt t="36156" x="5245100" y="2603500"/>
          <p14:tracePt t="36173" x="5307013" y="2590800"/>
          <p14:tracePt t="36176" x="5345113" y="2590800"/>
          <p14:tracePt t="36190" x="5383213" y="2578100"/>
          <p14:tracePt t="36193" x="5407025" y="2578100"/>
          <p14:tracePt t="36208" x="5470525" y="2565400"/>
          <p14:tracePt t="36224" x="5519738" y="2552700"/>
          <p14:tracePt t="36456" x="5532438" y="2552700"/>
          <p14:tracePt t="36464" x="5570538" y="2552700"/>
          <p14:tracePt t="36474" x="5619750" y="2552700"/>
          <p14:tracePt t="36490" x="5745163" y="2552700"/>
          <p14:tracePt t="36507" x="5821363" y="2552700"/>
          <p14:tracePt t="36524" x="5870575" y="2552700"/>
          <p14:tracePt t="36541" x="5883275" y="2552700"/>
          <p14:tracePt t="36558" x="5895975" y="2552700"/>
          <p14:tracePt t="36560" x="5908675" y="2552700"/>
          <p14:tracePt t="36656" x="5921375" y="2552700"/>
          <p14:tracePt t="36664" x="5957888" y="2552700"/>
          <p14:tracePt t="36674" x="6021388" y="2552700"/>
          <p14:tracePt t="36690" x="6208713" y="2565400"/>
          <p14:tracePt t="36707" x="6396038" y="2590800"/>
          <p14:tracePt t="36724" x="6572250" y="2627313"/>
          <p14:tracePt t="36727" x="6646863" y="2640013"/>
          <p14:tracePt t="36741" x="6721475" y="2665413"/>
          <p14:tracePt t="36744" x="6772275" y="2678113"/>
          <p14:tracePt t="36758" x="6797675" y="2690813"/>
          <p14:tracePt t="36760" x="6808788" y="2690813"/>
          <p14:tracePt t="36775" x="6834188" y="2690813"/>
          <p14:tracePt t="36792" x="6859588" y="2690813"/>
          <p14:tracePt t="36808" x="6897688" y="2703513"/>
          <p14:tracePt t="36825" x="6959600" y="2728913"/>
          <p14:tracePt t="36842" x="7021513" y="2740025"/>
          <p14:tracePt t="36858" x="7072313" y="2765425"/>
          <p14:tracePt t="36875" x="7097713" y="2765425"/>
          <p14:tracePt t="36892" x="7097713" y="2778125"/>
          <p14:tracePt t="37520" x="7097713" y="2790825"/>
          <p14:tracePt t="37528" x="7110413" y="2803525"/>
          <p14:tracePt t="37544" x="7134225" y="2865438"/>
          <p14:tracePt t="37560" x="7146925" y="2928938"/>
          <p14:tracePt t="37577" x="7146925" y="3016250"/>
          <p14:tracePt t="37593" x="7110413" y="3128963"/>
          <p14:tracePt t="37610" x="7021513" y="3203575"/>
          <p14:tracePt t="37626" x="6946900" y="3290888"/>
          <p14:tracePt t="37644" x="6910388" y="3354388"/>
          <p14:tracePt t="37660" x="6910388" y="3378200"/>
          <p14:tracePt t="38264" x="6934200" y="3378200"/>
          <p14:tracePt t="38272" x="7021513" y="3390900"/>
          <p14:tracePt t="38280" x="7159625" y="3416300"/>
          <p14:tracePt t="38296" x="7435850" y="3479800"/>
          <p14:tracePt t="38312" x="7548563" y="3503613"/>
          <p14:tracePt t="38496" x="7548563" y="3516313"/>
          <p14:tracePt t="38504" x="7548563" y="3529013"/>
          <p14:tracePt t="38536" x="7523163" y="3541713"/>
          <p14:tracePt t="38545" x="7510463" y="3541713"/>
          <p14:tracePt t="38553" x="7497763" y="3541713"/>
          <p14:tracePt t="38562" x="7472363" y="3554413"/>
          <p14:tracePt t="38578" x="7423150" y="3579813"/>
          <p14:tracePt t="38594" x="7359650" y="3603625"/>
          <p14:tracePt t="38611" x="7297738" y="3641725"/>
          <p14:tracePt t="38630" x="7223125" y="3654425"/>
          <p14:tracePt t="38632" x="7197725" y="3679825"/>
          <p14:tracePt t="38646" x="7172325" y="3692525"/>
          <p14:tracePt t="38648" x="7134225" y="3692525"/>
          <p14:tracePt t="38663" x="7097713" y="3729038"/>
          <p14:tracePt t="38680" x="7059613" y="3816350"/>
          <p14:tracePt t="38696" x="7046913" y="3905250"/>
          <p14:tracePt t="38713" x="7034213" y="3967163"/>
          <p14:tracePt t="38729" x="7034213" y="4005263"/>
          <p14:tracePt t="38746" x="7034213" y="4041775"/>
          <p14:tracePt t="38763" x="7034213" y="4067175"/>
          <p14:tracePt t="38780" x="7034213" y="4079875"/>
          <p14:tracePt t="38797" x="7034213" y="4092575"/>
          <p14:tracePt t="38800" x="7034213" y="4105275"/>
          <p14:tracePt t="39640" x="7021513" y="4105275"/>
          <p14:tracePt t="39648" x="6997700" y="4105275"/>
          <p14:tracePt t="39656" x="6959600" y="4092575"/>
          <p14:tracePt t="39666" x="6921500" y="4067175"/>
          <p14:tracePt t="39680" x="6872288" y="4029075"/>
          <p14:tracePt t="39697" x="6859588" y="4029075"/>
          <p14:tracePt t="39784" x="6846888" y="4017963"/>
          <p14:tracePt t="39792" x="6821488" y="4005263"/>
          <p14:tracePt t="39799" x="6746875" y="4005263"/>
          <p14:tracePt t="39816" x="6396038" y="3916363"/>
          <p14:tracePt t="39833" x="5945188" y="3854450"/>
          <p14:tracePt t="39849" x="5619750" y="3816350"/>
          <p14:tracePt t="39865" x="5319713" y="3803650"/>
          <p14:tracePt t="39883" x="5094288" y="3779838"/>
          <p14:tracePt t="39900" x="4906963" y="3754438"/>
          <p14:tracePt t="39906" x="4832350" y="3729038"/>
          <p14:tracePt t="39916" x="4768850" y="3703638"/>
          <p14:tracePt t="39934" x="4619625" y="3667125"/>
          <p14:tracePt t="39936" x="4543425" y="3641725"/>
          <p14:tracePt t="39950" x="4481513" y="3641725"/>
          <p14:tracePt t="39952" x="4406900" y="3603625"/>
          <p14:tracePt t="39967" x="4305300" y="3541713"/>
          <p14:tracePt t="39984" x="4256088" y="3529013"/>
          <p14:tracePt t="40000" x="4256088" y="3516313"/>
          <p14:tracePt t="40064" x="4243388" y="3490913"/>
          <p14:tracePt t="40072" x="4230688" y="3454400"/>
          <p14:tracePt t="40084" x="4230688" y="3378200"/>
          <p14:tracePt t="40100" x="4217988" y="3241675"/>
          <p14:tracePt t="40117" x="4217988" y="3090863"/>
          <p14:tracePt t="40120" x="4217988" y="3016250"/>
          <p14:tracePt t="40134" x="4217988" y="2965450"/>
          <p14:tracePt t="40136" x="4217988" y="2928938"/>
          <p14:tracePt t="40151" x="4217988" y="2903538"/>
          <p14:tracePt t="40153" x="4217988" y="2890838"/>
          <p14:tracePt t="40167" x="4230688" y="2878138"/>
          <p14:tracePt t="40184" x="4230688" y="2840038"/>
          <p14:tracePt t="40200" x="4230688" y="2828925"/>
          <p14:tracePt t="40217" x="4243388" y="2816225"/>
          <p14:tracePt t="40264" x="4256088" y="2790825"/>
          <p14:tracePt t="40272" x="4268788" y="2778125"/>
          <p14:tracePt t="40284" x="4281488" y="2752725"/>
          <p14:tracePt t="40301" x="4330700" y="2690813"/>
          <p14:tracePt t="40303" x="4343400" y="2665413"/>
          <p14:tracePt t="40317" x="4381500" y="2640013"/>
          <p14:tracePt t="40320" x="4418013" y="2603500"/>
          <p14:tracePt t="40334" x="4456113" y="2578100"/>
          <p14:tracePt t="40336" x="4481513" y="2552700"/>
          <p14:tracePt t="40351" x="4518025" y="2503488"/>
          <p14:tracePt t="40368" x="4530725" y="2490788"/>
          <p14:tracePt t="40384" x="4556125" y="2452688"/>
          <p14:tracePt t="40401" x="4568825" y="2427288"/>
          <p14:tracePt t="40417" x="4606925" y="2403475"/>
          <p14:tracePt t="40433" x="4619625" y="2365375"/>
          <p14:tracePt t="40451" x="4630738" y="2339975"/>
          <p14:tracePt t="40467" x="4630738" y="2327275"/>
          <p14:tracePt t="40600" x="4630738" y="2314575"/>
          <p14:tracePt t="40608" x="4630738" y="2303463"/>
          <p14:tracePt t="40617" x="4581525" y="2278063"/>
          <p14:tracePt t="40634" x="4394200" y="2252663"/>
          <p14:tracePt t="40651" x="4205288" y="2239963"/>
          <p14:tracePt t="40668" x="4092575" y="2239963"/>
          <p14:tracePt t="40685" x="4017963" y="2239963"/>
          <p14:tracePt t="40687" x="3992563" y="2239963"/>
          <p14:tracePt t="40702" x="3979863" y="2239963"/>
          <p14:tracePt t="40719" x="3956050" y="2239963"/>
          <p14:tracePt t="40848" x="3943350" y="2239963"/>
          <p14:tracePt t="40864" x="3930650" y="2239963"/>
          <p14:tracePt t="40880" x="3930650" y="2252663"/>
          <p14:tracePt t="40888" x="3905250" y="2265363"/>
          <p14:tracePt t="40903" x="3892550" y="2265363"/>
          <p14:tracePt t="40905" x="3867150" y="2290763"/>
          <p14:tracePt t="40919" x="3756025" y="2327275"/>
          <p14:tracePt t="40936" x="3667125" y="2390775"/>
          <p14:tracePt t="40952" x="3630613" y="2414588"/>
          <p14:tracePt t="40969" x="3617913" y="2439988"/>
          <p14:tracePt t="40986" x="3605213" y="2439988"/>
          <p14:tracePt t="41040" x="3605213" y="2465388"/>
          <p14:tracePt t="41048" x="3643313" y="2478088"/>
          <p14:tracePt t="41056" x="3705225" y="2516188"/>
          <p14:tracePt t="41069" x="3779838" y="2540000"/>
          <p14:tracePt t="41072" x="3843338" y="2552700"/>
          <p14:tracePt t="41086" x="3917950" y="2565400"/>
          <p14:tracePt t="41088" x="4005263" y="2565400"/>
          <p14:tracePt t="41103" x="4181475" y="2578100"/>
          <p14:tracePt t="41120" x="4406900" y="2590800"/>
          <p14:tracePt t="41136" x="4530725" y="2590800"/>
          <p14:tracePt t="41153" x="4594225" y="2590800"/>
          <p14:tracePt t="41169" x="4606925" y="2590800"/>
          <p14:tracePt t="41281" x="4619625" y="2590800"/>
          <p14:tracePt t="41294" x="4630738" y="2540000"/>
          <p14:tracePt t="41303" x="4656138" y="2503488"/>
          <p14:tracePt t="41318" x="4668838" y="2452688"/>
          <p14:tracePt t="41318" x="4681538" y="2390775"/>
          <p14:tracePt t="41334" x="4719638" y="2339975"/>
          <p14:tracePt t="41351" x="4756150" y="2278063"/>
          <p14:tracePt t="41368" x="4781550" y="2239963"/>
          <p14:tracePt t="41384" x="4856163" y="2201863"/>
          <p14:tracePt t="41404" x="4932363" y="2178050"/>
          <p14:tracePt t="41420" x="4994275" y="2165350"/>
          <p14:tracePt t="41437" x="5057775" y="2165350"/>
          <p14:tracePt t="41439" x="5068888" y="2165350"/>
          <p14:tracePt t="41454" x="5094288" y="2165350"/>
          <p14:tracePt t="41456" x="5106988" y="2165350"/>
          <p14:tracePt t="41471" x="5157788" y="2165350"/>
          <p14:tracePt t="41487" x="5181600" y="2165350"/>
          <p14:tracePt t="41504" x="5194300" y="2165350"/>
          <p14:tracePt t="41616" x="5194300" y="2178050"/>
          <p14:tracePt t="41624" x="5207000" y="2214563"/>
          <p14:tracePt t="41637" x="5207000" y="2252663"/>
          <p14:tracePt t="41640" x="5207000" y="2278063"/>
          <p14:tracePt t="41654" x="5207000" y="2303463"/>
          <p14:tracePt t="41656" x="5207000" y="2327275"/>
          <p14:tracePt t="41672" x="5207000" y="2365375"/>
          <p14:tracePt t="41688" x="5207000" y="2378075"/>
          <p14:tracePt t="41704" x="5207000" y="2403475"/>
          <p14:tracePt t="41768" x="5181600" y="2414588"/>
          <p14:tracePt t="41776" x="5145088" y="2427288"/>
          <p14:tracePt t="41788" x="5068888" y="2439988"/>
          <p14:tracePt t="41805" x="4906963" y="2478088"/>
          <p14:tracePt t="41807" x="4843463" y="2478088"/>
          <p14:tracePt t="41821" x="4819650" y="2478088"/>
          <p14:tracePt t="41824" x="4806950" y="2478088"/>
          <p14:tracePt t="41839" x="4794250" y="2478088"/>
          <p14:tracePt t="41856" x="4781550" y="2478088"/>
          <p14:tracePt t="41872" x="4756150" y="2478088"/>
          <p14:tracePt t="41888" x="4743450" y="2478088"/>
          <p14:tracePt t="41904" x="4732338" y="2452688"/>
          <p14:tracePt t="41921" x="4719638" y="2427288"/>
          <p14:tracePt t="41938" x="4719638" y="2378075"/>
          <p14:tracePt t="41955" x="4719638" y="2339975"/>
          <p14:tracePt t="41972" x="4743450" y="2290763"/>
          <p14:tracePt t="41988" x="4781550" y="2252663"/>
          <p14:tracePt t="41993" x="4832350" y="2227263"/>
          <p14:tracePt t="42005" x="4868863" y="2201863"/>
          <p14:tracePt t="42007" x="4919663" y="2201863"/>
          <p14:tracePt t="42022" x="4994275" y="2190750"/>
          <p14:tracePt t="42024" x="5045075" y="2178050"/>
          <p14:tracePt t="42040" x="5145088" y="2178050"/>
          <p14:tracePt t="42053" x="5181600" y="2178050"/>
          <p14:tracePt t="42055" x="5207000" y="2178050"/>
          <p14:tracePt t="42070" x="5219700" y="2178050"/>
          <p14:tracePt t="42184" x="5219700" y="2201863"/>
          <p14:tracePt t="42192" x="5219700" y="2227263"/>
          <p14:tracePt t="42205" x="5194300" y="2252663"/>
          <p14:tracePt t="42208" x="5170488" y="2278063"/>
          <p14:tracePt t="42223" x="5145088" y="2303463"/>
          <p14:tracePt t="42225" x="5119688" y="2314575"/>
          <p14:tracePt t="42239" x="5068888" y="2352675"/>
          <p14:tracePt t="42256" x="5045075" y="2365375"/>
          <p14:tracePt t="42272" x="5032375" y="2365375"/>
          <p14:tracePt t="42400" x="5006975" y="2365375"/>
          <p14:tracePt t="42408" x="4968875" y="2365375"/>
          <p14:tracePt t="42424" x="4894263" y="2378075"/>
          <p14:tracePt t="42440" x="4868863" y="2378075"/>
          <p14:tracePt t="42456" x="4856163" y="2378075"/>
          <p14:tracePt t="42520" x="4843463" y="2378075"/>
          <p14:tracePt t="42528" x="4806950" y="2378075"/>
          <p14:tracePt t="42540" x="4743450" y="2378075"/>
          <p14:tracePt t="42556" x="4606925" y="2378075"/>
          <p14:tracePt t="42560" x="4556125" y="2378075"/>
          <p14:tracePt t="42574" x="4506913" y="2378075"/>
          <p14:tracePt t="42576" x="4468813" y="2378075"/>
          <p14:tracePt t="42590" x="4430713" y="2378075"/>
          <p14:tracePt t="42592" x="4394200" y="2378075"/>
          <p14:tracePt t="42606" x="4356100" y="2378075"/>
          <p14:tracePt t="42608" x="4318000" y="2378075"/>
          <p14:tracePt t="42624" x="4256088" y="2378075"/>
          <p14:tracePt t="42640" x="4192588" y="2378075"/>
          <p14:tracePt t="42657" x="4105275" y="2378075"/>
          <p14:tracePt t="42673" x="4005263" y="2403475"/>
          <p14:tracePt t="42690" x="3917950" y="2403475"/>
          <p14:tracePt t="42706" x="3843338" y="2403475"/>
          <p14:tracePt t="42724" x="3730625" y="2403475"/>
          <p14:tracePt t="42740" x="3592513" y="2403475"/>
          <p14:tracePt t="42757" x="3492500" y="2403475"/>
          <p14:tracePt t="42759" x="3441700" y="2403475"/>
          <p14:tracePt t="42774" x="3379788" y="2403475"/>
          <p14:tracePt t="42776" x="3305175" y="2403475"/>
          <p14:tracePt t="42791" x="3192463" y="2403475"/>
          <p14:tracePt t="42807" x="3079750" y="2403475"/>
          <p14:tracePt t="42824" x="3028950" y="2403475"/>
          <p14:tracePt t="42840" x="2992438" y="2403475"/>
          <p14:tracePt t="42857" x="2954338" y="2403475"/>
          <p14:tracePt t="42880" x="2941638" y="2403475"/>
          <p14:tracePt t="42890" x="2928938" y="2403475"/>
          <p14:tracePt t="42968" x="2928938" y="2427288"/>
          <p14:tracePt t="42976" x="2928938" y="2452688"/>
          <p14:tracePt t="42991" x="3016250" y="2565400"/>
          <p14:tracePt t="43008" x="3128963" y="2703513"/>
          <p14:tracePt t="43024" x="3317875" y="2816225"/>
          <p14:tracePt t="43041" x="3530600" y="2941638"/>
          <p14:tracePt t="43057" x="3643313" y="2978150"/>
          <p14:tracePt t="43074" x="3692525" y="2978150"/>
          <p14:tracePt t="43091" x="3717925" y="2978150"/>
          <p14:tracePt t="43107" x="3730625" y="2978150"/>
          <p14:tracePt t="43124" x="3756025" y="2978150"/>
          <p14:tracePt t="43127" x="3767138" y="2978150"/>
          <p14:tracePt t="43144" x="3779838" y="2978150"/>
          <p14:tracePt t="43240" x="3779838" y="2965450"/>
          <p14:tracePt t="43248" x="3779838" y="2952750"/>
          <p14:tracePt t="43258" x="3792538" y="2952750"/>
          <p14:tracePt t="43275" x="3805238" y="2916238"/>
          <p14:tracePt t="43292" x="3805238" y="2890838"/>
          <p14:tracePt t="43308" x="3843338" y="2828925"/>
          <p14:tracePt t="43311" x="3867150" y="2803525"/>
          <p14:tracePt t="43325" x="3879850" y="2778125"/>
          <p14:tracePt t="43327" x="3905250" y="2740025"/>
          <p14:tracePt t="43342" x="3917950" y="2716213"/>
          <p14:tracePt t="43344" x="3943350" y="2690813"/>
          <p14:tracePt t="43359" x="3992563" y="2640013"/>
          <p14:tracePt t="43376" x="4043363" y="2616200"/>
          <p14:tracePt t="43392" x="4092575" y="2590800"/>
          <p14:tracePt t="43409" x="4117975" y="2565400"/>
          <p14:tracePt t="43426" x="4156075" y="2552700"/>
          <p14:tracePt t="43441" x="4168775" y="2540000"/>
          <p14:tracePt t="43459" x="4181475" y="2527300"/>
          <p14:tracePt t="43475" x="4192588" y="2527300"/>
          <p14:tracePt t="43816" x="4230688" y="2527300"/>
          <p14:tracePt t="43823" x="4294188" y="2527300"/>
          <p14:tracePt t="43831" x="4394200" y="2527300"/>
          <p14:tracePt t="43841" x="4518025" y="2552700"/>
          <p14:tracePt t="43858" x="4743450" y="2640013"/>
          <p14:tracePt t="43875" x="4919663" y="2690813"/>
          <p14:tracePt t="43891" x="5068888" y="2740025"/>
          <p14:tracePt t="43908" x="5145088" y="2752725"/>
          <p14:tracePt t="43925" x="5194300" y="2778125"/>
          <p14:tracePt t="43926" x="5219700" y="2778125"/>
          <p14:tracePt t="43941" x="5232400" y="2790825"/>
          <p14:tracePt t="43942" x="5257800" y="2803525"/>
          <p14:tracePt t="43958" x="5270500" y="2803525"/>
          <p14:tracePt t="43976" x="5270500" y="2816225"/>
          <p14:tracePt t="44791" x="5281613" y="2816225"/>
          <p14:tracePt t="44801" x="5294313" y="2816225"/>
          <p14:tracePt t="44863" x="5307013" y="2828925"/>
          <p14:tracePt t="44871" x="5332413" y="2828925"/>
          <p14:tracePt t="44880" x="5345113" y="2840038"/>
          <p14:tracePt t="44896" x="5394325" y="2852738"/>
          <p14:tracePt t="44911" x="5432425" y="2865438"/>
          <p14:tracePt t="44928" x="5445125" y="2865438"/>
          <p14:tracePt t="44944" x="5457825" y="2865438"/>
          <p14:tracePt t="45040" x="5457825" y="2878138"/>
          <p14:tracePt t="45048" x="5483225" y="2878138"/>
          <p14:tracePt t="45063" x="5570538" y="2916238"/>
          <p14:tracePt t="45080" x="5683250" y="2952750"/>
          <p14:tracePt t="45096" x="5719763" y="2990850"/>
          <p14:tracePt t="45113" x="5757863" y="3003550"/>
          <p14:tracePt t="45129" x="5770563" y="3003550"/>
          <p14:tracePt t="45146" x="5770563" y="3016250"/>
          <p14:tracePt t="45280" x="5783263" y="3016250"/>
          <p14:tracePt t="45288" x="5821363" y="3016250"/>
          <p14:tracePt t="45297" x="5870575" y="3028950"/>
          <p14:tracePt t="45314" x="6057900" y="3065463"/>
          <p14:tracePt t="45330" x="6246813" y="3065463"/>
          <p14:tracePt t="45346" x="6359525" y="3090863"/>
          <p14:tracePt t="45364" x="6446838" y="3090863"/>
          <p14:tracePt t="45380" x="6534150" y="3103563"/>
          <p14:tracePt t="45397" x="6584950" y="3116263"/>
          <p14:tracePt t="45400" x="6608763" y="3128963"/>
          <p14:tracePt t="45415" x="6646863" y="3128963"/>
          <p14:tracePt t="45417" x="6659563" y="3128963"/>
          <p14:tracePt t="45431" x="6672263" y="3128963"/>
          <p14:tracePt t="45433" x="6696075" y="3141663"/>
          <p14:tracePt t="45447" x="6759575" y="3154363"/>
          <p14:tracePt t="45464" x="6797675" y="3165475"/>
          <p14:tracePt t="45480" x="6808788" y="3165475"/>
          <p14:tracePt t="45624" x="6808788" y="3178175"/>
          <p14:tracePt t="45640" x="6808788" y="3190875"/>
          <p14:tracePt t="45647" x="6808788" y="3216275"/>
          <p14:tracePt t="45656" x="6808788" y="3228975"/>
          <p14:tracePt t="45665" x="6808788" y="3241675"/>
          <p14:tracePt t="45681" x="6808788" y="3254375"/>
          <p14:tracePt t="45697" x="6797675" y="3290888"/>
          <p14:tracePt t="45714" x="6784975" y="3303588"/>
          <p14:tracePt t="45731" x="6759575" y="3328988"/>
          <p14:tracePt t="45748" x="6734175" y="3354388"/>
          <p14:tracePt t="45765" x="6708775" y="3378200"/>
          <p14:tracePt t="45767" x="6696075" y="3390900"/>
          <p14:tracePt t="45781" x="6684963" y="3403600"/>
          <p14:tracePt t="45784" x="6672263" y="3416300"/>
          <p14:tracePt t="45799" x="6646863" y="3441700"/>
          <p14:tracePt t="45801" x="6621463" y="3454400"/>
          <p14:tracePt t="45815" x="6572250" y="3516313"/>
          <p14:tracePt t="45832" x="6534150" y="3554413"/>
          <p14:tracePt t="45848" x="6446838" y="3616325"/>
          <p14:tracePt t="45865" x="6359525" y="3679825"/>
          <p14:tracePt t="45881" x="6270625" y="3729038"/>
          <p14:tracePt t="45898" x="6208713" y="3779838"/>
          <p14:tracePt t="45915" x="6157913" y="3829050"/>
          <p14:tracePt t="45932" x="6108700" y="3867150"/>
          <p14:tracePt t="45948" x="6057900" y="3929063"/>
          <p14:tracePt t="45966" x="6021388" y="3967163"/>
          <p14:tracePt t="45982" x="6008688" y="3979863"/>
          <p14:tracePt t="45984" x="5995988" y="3992563"/>
          <p14:tracePt t="45999" x="5983288" y="3992563"/>
          <p14:tracePt t="46016" x="5983288" y="4005263"/>
          <p14:tracePt t="46088" x="5983288" y="4017963"/>
          <p14:tracePt t="46560" x="5970588" y="4017963"/>
          <p14:tracePt t="46568" x="5957888" y="4029075"/>
          <p14:tracePt t="46584" x="5895975" y="4067175"/>
          <p14:tracePt t="46599" x="5821363" y="4092575"/>
          <p14:tracePt t="46616" x="5783263" y="4117975"/>
          <p14:tracePt t="46632" x="5732463" y="4141788"/>
          <p14:tracePt t="46649" x="5683250" y="4167188"/>
          <p14:tracePt t="46665" x="5632450" y="4205288"/>
          <p14:tracePt t="46683" x="5495925" y="4292600"/>
          <p14:tracePt t="46699" x="5332413" y="4430713"/>
          <p14:tracePt t="46716" x="5094288" y="4667250"/>
          <p14:tracePt t="46733" x="4819650" y="4930775"/>
          <p14:tracePt t="46735" x="4656138" y="5092700"/>
          <p14:tracePt t="46749" x="4543425" y="5218113"/>
          <p14:tracePt t="46751" x="4443413" y="5318125"/>
          <p14:tracePt t="46766" x="4381500" y="5418138"/>
          <p14:tracePt t="46767" x="4343400" y="5494338"/>
          <p14:tracePt t="46783" x="4318000" y="5556250"/>
          <p14:tracePt t="46799" x="4318000" y="5568950"/>
          <p14:tracePt t="47160" x="4305300" y="5568950"/>
          <p14:tracePt t="47168" x="4294188" y="5530850"/>
          <p14:tracePt t="47175" x="4268788" y="5494338"/>
          <p14:tracePt t="47185" x="4230688" y="5430838"/>
          <p14:tracePt t="47201" x="4117975" y="5281613"/>
          <p14:tracePt t="47218" x="3968750" y="5130800"/>
          <p14:tracePt t="47235" x="3805238" y="5005388"/>
          <p14:tracePt t="47252" x="3654425" y="4892675"/>
          <p14:tracePt t="47269" x="3479800" y="4756150"/>
          <p14:tracePt t="47272" x="3405188" y="4705350"/>
          <p14:tracePt t="47285" x="3328988" y="4656138"/>
          <p14:tracePt t="47287" x="3267075" y="4605338"/>
          <p14:tracePt t="47303" x="3216275" y="4567238"/>
          <p14:tracePt t="47305" x="3179763" y="4518025"/>
          <p14:tracePt t="47319" x="3054350" y="4418013"/>
          <p14:tracePt t="47336" x="2967038" y="4330700"/>
          <p14:tracePt t="47352" x="2867025" y="4230688"/>
          <p14:tracePt t="47369" x="2803525" y="4129088"/>
          <p14:tracePt t="47385" x="2754313" y="4067175"/>
          <p14:tracePt t="47402" x="2690813" y="3979863"/>
          <p14:tracePt t="47418" x="2678113" y="3941763"/>
          <p14:tracePt t="47435" x="2654300" y="3892550"/>
          <p14:tracePt t="47453" x="2641600" y="3841750"/>
          <p14:tracePt t="47456" x="2628900" y="3816350"/>
          <p14:tracePt t="47469" x="2628900" y="3792538"/>
          <p14:tracePt t="47472" x="2628900" y="3779838"/>
          <p14:tracePt t="47485" x="2628900" y="3767138"/>
          <p14:tracePt t="47504" x="2628900" y="3741738"/>
          <p14:tracePt t="47520" x="2616200" y="3741738"/>
          <p14:tracePt t="47536" x="2616200" y="3729038"/>
          <p14:tracePt t="47553" x="2616200" y="3716338"/>
          <p14:tracePt t="47576" x="2616200" y="3703638"/>
          <p14:tracePt t="47587" x="2616200" y="3692525"/>
          <p14:tracePt t="47603" x="2641600" y="3654425"/>
          <p14:tracePt t="47620" x="2678113" y="3603625"/>
          <p14:tracePt t="47636" x="2741613" y="3541713"/>
          <p14:tracePt t="47641" x="2767013" y="3516313"/>
          <p14:tracePt t="47653" x="2816225" y="3479800"/>
          <p14:tracePt t="47655" x="2841625" y="3467100"/>
          <p14:tracePt t="47670" x="2867025" y="3441700"/>
          <p14:tracePt t="47672" x="2903538" y="3416300"/>
          <p14:tracePt t="47686" x="2954338" y="3403600"/>
          <p14:tracePt t="47688" x="2979738" y="3390900"/>
          <p14:tracePt t="47704" x="3028950" y="3367088"/>
          <p14:tracePt t="47720" x="3092450" y="3341688"/>
          <p14:tracePt t="47736" x="3116263" y="3328988"/>
          <p14:tracePt t="47753" x="3154363" y="3316288"/>
          <p14:tracePt t="47770" x="3192463" y="3303588"/>
          <p14:tracePt t="47786" x="3241675" y="3290888"/>
          <p14:tracePt t="47804" x="3292475" y="3278188"/>
          <p14:tracePt t="47820" x="3328988" y="3254375"/>
          <p14:tracePt t="47837" x="3367088" y="3254375"/>
          <p14:tracePt t="47840" x="3379788" y="3241675"/>
          <p14:tracePt t="47854" x="3405188" y="3228975"/>
          <p14:tracePt t="47856" x="3417888" y="3216275"/>
          <p14:tracePt t="47871" x="3467100" y="3190875"/>
          <p14:tracePt t="47887" x="3505200" y="3165475"/>
          <p14:tracePt t="47905" x="3567113" y="3128963"/>
          <p14:tracePt t="47921" x="3617913" y="3090863"/>
          <p14:tracePt t="47937" x="3667125" y="3065463"/>
          <p14:tracePt t="47954" x="3717925" y="3054350"/>
          <p14:tracePt t="47970" x="3779838" y="3016250"/>
          <p14:tracePt t="47987" x="3817938" y="3003550"/>
          <p14:tracePt t="48003" x="3867150" y="2990850"/>
          <p14:tracePt t="48019" x="3892550" y="2978150"/>
          <p14:tracePt t="48036" x="3917950" y="2978150"/>
          <p14:tracePt t="48072" x="3930650" y="2978150"/>
          <p14:tracePt t="48208" x="3943350" y="2978150"/>
          <p14:tracePt t="48264" x="3943350" y="2965450"/>
          <p14:tracePt t="48271" x="3956050" y="2965450"/>
          <p14:tracePt t="48280" x="3968750" y="2965450"/>
          <p14:tracePt t="48296" x="3979863" y="2965450"/>
          <p14:tracePt t="48304" x="3992563" y="2965450"/>
          <p14:tracePt t="48336" x="4005263" y="2965450"/>
          <p14:tracePt t="48344" x="4017963" y="2965450"/>
          <p14:tracePt t="48354" x="4043363" y="2965450"/>
          <p14:tracePt t="48371" x="4105275" y="2965450"/>
          <p14:tracePt t="48388" x="4243388" y="2965450"/>
          <p14:tracePt t="48405" x="4343400" y="2965450"/>
          <p14:tracePt t="48407" x="4394200" y="2965450"/>
          <p14:tracePt t="48422" x="4443413" y="2965450"/>
          <p14:tracePt t="48424" x="4506913" y="2965450"/>
          <p14:tracePt t="48440" x="4568825" y="2965450"/>
          <p14:tracePt t="48456" x="4606925" y="2965450"/>
          <p14:tracePt t="48528" x="4619625" y="2965450"/>
          <p14:tracePt t="48536" x="4656138" y="2965450"/>
          <p14:tracePt t="48543" x="4681538" y="2965450"/>
          <p14:tracePt t="48556" x="4732338" y="2965450"/>
          <p14:tracePt t="48572" x="4832350" y="2965450"/>
          <p14:tracePt t="48575" x="4881563" y="2965450"/>
          <p14:tracePt t="48589" x="4919663" y="2965450"/>
          <p14:tracePt t="48606" x="4994275" y="2965450"/>
          <p14:tracePt t="48608" x="5045075" y="2952750"/>
          <p14:tracePt t="48623" x="5194300" y="2941638"/>
          <p14:tracePt t="48640" x="5370513" y="2941638"/>
          <p14:tracePt t="48656" x="5545138" y="2916238"/>
          <p14:tracePt t="48673" x="5695950" y="2916238"/>
          <p14:tracePt t="48689" x="5808663" y="2916238"/>
          <p14:tracePt t="48705" x="5908675" y="2916238"/>
          <p14:tracePt t="48722" x="6008688" y="2916238"/>
          <p14:tracePt t="48739" x="6121400" y="2916238"/>
          <p14:tracePt t="48756" x="6221413" y="2916238"/>
          <p14:tracePt t="48773" x="6308725" y="2928938"/>
          <p14:tracePt t="48776" x="6334125" y="2928938"/>
          <p14:tracePt t="48789" x="6359525" y="2928938"/>
          <p14:tracePt t="48791" x="6383338" y="2928938"/>
          <p14:tracePt t="48806" x="6396038" y="2928938"/>
          <p14:tracePt t="48808" x="6421438" y="2928938"/>
          <p14:tracePt t="48823" x="6434138" y="2928938"/>
          <p14:tracePt t="51408" x="6434138" y="2952750"/>
          <p14:tracePt t="51416" x="6434138" y="2978150"/>
          <p14:tracePt t="51430" x="6434138" y="3003550"/>
          <p14:tracePt t="51432" x="6434138" y="3028950"/>
          <p14:tracePt t="51447" x="6434138" y="3065463"/>
          <p14:tracePt t="51463" x="6434138" y="3078163"/>
          <p14:tracePt t="51512" x="6421438" y="3090863"/>
          <p14:tracePt t="51520" x="6383338" y="3128963"/>
          <p14:tracePt t="51529" x="6334125" y="3165475"/>
          <p14:tracePt t="51546" x="6234113" y="3228975"/>
          <p14:tracePt t="51563" x="6121400" y="3303588"/>
          <p14:tracePt t="51580" x="6045200" y="3328988"/>
          <p14:tracePt t="51597" x="6008688" y="3341688"/>
          <p14:tracePt t="51614" x="5995988" y="3341688"/>
          <p14:tracePt t="51680" x="6045200" y="3303588"/>
          <p14:tracePt t="51688" x="6134100" y="3216275"/>
          <p14:tracePt t="51696" x="6259513" y="3141663"/>
          <p14:tracePt t="51713" x="6559550" y="2965450"/>
          <p14:tracePt t="51730" x="6784975" y="2828925"/>
          <p14:tracePt t="51747" x="6972300" y="2752725"/>
          <p14:tracePt t="51764" x="7034213" y="2728913"/>
          <p14:tracePt t="51781" x="7046913" y="2728913"/>
          <p14:tracePt t="51797" x="7059613" y="2728913"/>
          <p14:tracePt t="51814" x="7085013" y="2740025"/>
          <p14:tracePt t="51817" x="7085013" y="2752725"/>
          <p14:tracePt t="51830" x="7085013" y="2778125"/>
          <p14:tracePt t="51832" x="7097713" y="2803525"/>
          <p14:tracePt t="51846" x="7110413" y="2828925"/>
          <p14:tracePt t="51847" x="7110413" y="2840038"/>
          <p14:tracePt t="51863" x="7110413" y="2878138"/>
          <p14:tracePt t="51880" x="7110413" y="2890838"/>
          <p14:tracePt t="51896" x="7110413" y="2928938"/>
          <p14:tracePt t="51912" x="7110413" y="2952750"/>
          <p14:tracePt t="51929" x="7110413" y="3003550"/>
          <p14:tracePt t="51946" x="7110413" y="3016250"/>
          <p14:tracePt t="52032" x="7110413" y="3028950"/>
          <p14:tracePt t="52040" x="7134225" y="3041650"/>
          <p14:tracePt t="52048" x="7159625" y="3065463"/>
          <p14:tracePt t="52066" x="7223125" y="3128963"/>
          <p14:tracePt t="52082" x="7272338" y="3178175"/>
          <p14:tracePt t="52098" x="7323138" y="3228975"/>
          <p14:tracePt t="52114" x="7348538" y="3254375"/>
          <p14:tracePt t="52131" x="7359650" y="3278188"/>
          <p14:tracePt t="52148" x="7372350" y="3278188"/>
          <p14:tracePt t="52165" x="7372350" y="3290888"/>
          <p14:tracePt t="52167" x="7385050" y="3303588"/>
          <p14:tracePt t="52182" x="7397750" y="3303588"/>
          <p14:tracePt t="52184" x="7397750" y="3316288"/>
          <p14:tracePt t="52198" x="7397750" y="3328988"/>
          <p14:tracePt t="52200" x="7397750" y="3341688"/>
          <p14:tracePt t="52216" x="7397750" y="3367088"/>
          <p14:tracePt t="52232" x="7410450" y="3390900"/>
          <p14:tracePt t="52248" x="7410450" y="3429000"/>
          <p14:tracePt t="52265" x="7410450" y="3503613"/>
          <p14:tracePt t="52281" x="7410450" y="3616325"/>
          <p14:tracePt t="52298" x="7335838" y="3792538"/>
          <p14:tracePt t="52315" x="7185025" y="4079875"/>
          <p14:tracePt t="52332" x="6972300" y="4505325"/>
          <p14:tracePt t="52335" x="6846888" y="4679950"/>
          <p14:tracePt t="52348" x="6721475" y="4830763"/>
          <p14:tracePt t="52365" x="6483350" y="5030788"/>
          <p14:tracePt t="52382" x="6308725" y="5143500"/>
          <p14:tracePt t="52385" x="6270625" y="5156200"/>
          <p14:tracePt t="52400" x="6208713" y="5156200"/>
          <p14:tracePt t="52414" x="6108700" y="5156200"/>
          <p14:tracePt t="52431" x="5983288" y="5156200"/>
          <p14:tracePt t="52447" x="5921375" y="5156200"/>
          <p14:tracePt t="52464" x="5883275" y="5156200"/>
          <p14:tracePt t="52481" x="5883275" y="5130800"/>
          <p14:tracePt t="52498" x="5883275" y="5118100"/>
          <p14:tracePt t="52514" x="5883275" y="5092700"/>
          <p14:tracePt t="52616" x="5883275" y="5081588"/>
          <p14:tracePt t="52632" x="5883275" y="5056188"/>
          <p14:tracePt t="52640" x="5908675" y="5030788"/>
          <p14:tracePt t="52649" x="5932488" y="5005388"/>
          <p14:tracePt t="52666" x="6008688" y="4956175"/>
          <p14:tracePt t="52683" x="6057900" y="4918075"/>
          <p14:tracePt t="52700" x="6108700" y="4879975"/>
          <p14:tracePt t="52716" x="6157913" y="4843463"/>
          <p14:tracePt t="52733" x="6196013" y="4830763"/>
          <p14:tracePt t="52736" x="6208713" y="4805363"/>
          <p14:tracePt t="52749" x="6234113" y="4792663"/>
          <p14:tracePt t="52752" x="6246813" y="4792663"/>
          <p14:tracePt t="52767" x="6283325" y="4768850"/>
          <p14:tracePt t="52784" x="6321425" y="4743450"/>
          <p14:tracePt t="52800" x="6359525" y="4705350"/>
          <p14:tracePt t="52817" x="6383338" y="4679950"/>
          <p14:tracePt t="52833" x="6421438" y="4643438"/>
          <p14:tracePt t="52849" x="6459538" y="4630738"/>
          <p14:tracePt t="52866" x="6483350" y="4618038"/>
          <p14:tracePt t="52884" x="6508750" y="4592638"/>
          <p14:tracePt t="52900" x="6546850" y="4567238"/>
          <p14:tracePt t="52903" x="6559550" y="4554538"/>
          <p14:tracePt t="52917" x="6572250" y="4543425"/>
          <p14:tracePt t="52920" x="6584950" y="4543425"/>
          <p14:tracePt t="52934" x="6596063" y="4530725"/>
          <p14:tracePt t="52936" x="6608763" y="4530725"/>
          <p14:tracePt t="52951" x="6646863" y="4505325"/>
          <p14:tracePt t="52967" x="6672263" y="4492625"/>
          <p14:tracePt t="52984" x="6708775" y="4479925"/>
          <p14:tracePt t="53001" x="6797675" y="4454525"/>
          <p14:tracePt t="53017" x="6884988" y="4430713"/>
          <p14:tracePt t="53033" x="6985000" y="4418013"/>
          <p14:tracePt t="53050" x="7059613" y="4392613"/>
          <p14:tracePt t="53067" x="7172325" y="4367213"/>
          <p14:tracePt t="53084" x="7259638" y="4341813"/>
          <p14:tracePt t="53087" x="7297738" y="4330700"/>
          <p14:tracePt t="53099" x="7335838" y="4318000"/>
          <p14:tracePt t="53116" x="7410450" y="4305300"/>
          <p14:tracePt t="53133" x="7472363" y="4279900"/>
          <p14:tracePt t="53134" x="7497763" y="4279900"/>
          <p14:tracePt t="53149" x="7535863" y="4267200"/>
          <p14:tracePt t="53151" x="7572375" y="4254500"/>
          <p14:tracePt t="53166" x="7610475" y="4241800"/>
          <p14:tracePt t="53167" x="7635875" y="4241800"/>
          <p14:tracePt t="53183" x="7710488" y="4230688"/>
          <p14:tracePt t="53200" x="7810500" y="4179888"/>
          <p14:tracePt t="53216" x="7897813" y="4167188"/>
          <p14:tracePt t="53233" x="7961313" y="4154488"/>
          <p14:tracePt t="53249" x="7999413" y="4141788"/>
          <p14:tracePt t="53266" x="8035925" y="4141788"/>
          <p14:tracePt t="53283" x="8061325" y="4141788"/>
          <p14:tracePt t="53300" x="8099425" y="4141788"/>
          <p14:tracePt t="53316" x="8110538" y="4141788"/>
          <p14:tracePt t="53333" x="8123238" y="4129088"/>
          <p14:tracePt t="53335" x="8135938" y="4129088"/>
          <p14:tracePt t="53592" x="8148638" y="4117975"/>
          <p14:tracePt t="53601" x="8148638" y="4105275"/>
          <p14:tracePt t="53608" x="8161338" y="4105275"/>
          <p14:tracePt t="53618" x="8161338" y="4092575"/>
          <p14:tracePt t="53635" x="8174038" y="4079875"/>
          <p14:tracePt t="53651" x="8186738" y="4054475"/>
          <p14:tracePt t="53669" x="8186738" y="4029075"/>
          <p14:tracePt t="53671" x="8186738" y="4017963"/>
          <p14:tracePt t="53688" x="8186738" y="4005263"/>
          <p14:tracePt t="53703" x="8186738" y="3979863"/>
          <p14:tracePt t="53719" x="8186738" y="3967163"/>
          <p14:tracePt t="53736" x="8186738" y="3954463"/>
          <p14:tracePt t="53768" x="8186738" y="3941763"/>
          <p14:tracePt t="53785" x="8186738" y="3929063"/>
          <p14:tracePt t="53792" x="8186738" y="3916363"/>
          <p14:tracePt t="53802" x="8161338" y="3916363"/>
          <p14:tracePt t="53819" x="8135938" y="3916363"/>
          <p14:tracePt t="53836" x="8123238" y="3916363"/>
          <p14:tracePt t="53904" x="8110538" y="3905250"/>
          <p14:tracePt t="53912" x="8099425" y="3905250"/>
          <p14:tracePt t="53920" x="8074025" y="3905250"/>
          <p14:tracePt t="53937" x="8023225" y="3879850"/>
          <p14:tracePt t="53953" x="7961313" y="3879850"/>
          <p14:tracePt t="53969" x="7935913" y="3879850"/>
          <p14:tracePt t="53985" x="7910513" y="3879850"/>
          <p14:tracePt t="54003" x="7848600" y="3879850"/>
          <p14:tracePt t="54020" x="7773988" y="3879850"/>
          <p14:tracePt t="54036" x="7697788" y="3879850"/>
          <p14:tracePt t="54039" x="7673975" y="3892550"/>
          <p14:tracePt t="54053" x="7648575" y="3892550"/>
          <p14:tracePt t="54055" x="7623175" y="3905250"/>
          <p14:tracePt t="54070" x="7597775" y="3916363"/>
          <p14:tracePt t="54072" x="7572375" y="3916363"/>
          <p14:tracePt t="54088" x="7497763" y="3941763"/>
          <p14:tracePt t="54104" x="7472363" y="3941763"/>
          <p14:tracePt t="54120" x="7435850" y="3954463"/>
          <p14:tracePt t="54137" x="7423150" y="3954463"/>
          <p14:tracePt t="54152" x="7397750" y="3954463"/>
          <p14:tracePt t="54169" x="7372350" y="3967163"/>
          <p14:tracePt t="54186" x="7348538" y="3979863"/>
          <p14:tracePt t="54204" x="7335838" y="3979863"/>
          <p14:tracePt t="54220" x="7285038" y="3979863"/>
          <p14:tracePt t="54223" x="7259638" y="3992563"/>
          <p14:tracePt t="54237" x="7246938" y="3992563"/>
          <p14:tracePt t="54240" x="7223125" y="4005263"/>
          <p14:tracePt t="54254" x="7210425" y="4005263"/>
          <p14:tracePt t="54256" x="7197725" y="4005263"/>
          <p14:tracePt t="54271" x="7172325" y="4029075"/>
          <p14:tracePt t="54287" x="7146925" y="4029075"/>
          <p14:tracePt t="54304" x="7134225" y="4029075"/>
          <p14:tracePt t="54320" x="7123113" y="4041775"/>
          <p14:tracePt t="54400" x="7097713" y="4041775"/>
          <p14:tracePt t="54416" x="7097713" y="4054475"/>
          <p14:tracePt t="54832" x="7085013" y="4067175"/>
          <p14:tracePt t="54840" x="7059613" y="4079875"/>
          <p14:tracePt t="54855" x="6985000" y="4117975"/>
          <p14:tracePt t="54872" x="6921500" y="4179888"/>
          <p14:tracePt t="54888" x="6846888" y="4254500"/>
          <p14:tracePt t="54906" x="6772275" y="4354513"/>
          <p14:tracePt t="54922" x="6696075" y="4505325"/>
          <p14:tracePt t="54938" x="6634163" y="4656138"/>
          <p14:tracePt t="54955" x="6584950" y="4805363"/>
          <p14:tracePt t="54973" x="6534150" y="4918075"/>
          <p14:tracePt t="54976" x="6521450" y="4968875"/>
          <p14:tracePt t="54989" x="6508750" y="4992688"/>
          <p14:tracePt t="54992" x="6496050" y="5005388"/>
          <p14:tracePt t="55006" x="6483350" y="5030788"/>
          <p14:tracePt t="55008" x="6472238" y="5056188"/>
          <p14:tracePt t="55024" x="6459538" y="5081588"/>
          <p14:tracePt t="55040" x="6446838" y="5105400"/>
          <p14:tracePt t="55056" x="6408738" y="5143500"/>
          <p14:tracePt t="55073" x="6383338" y="5168900"/>
          <p14:tracePt t="55089" x="6359525" y="5181600"/>
          <p14:tracePt t="55106" x="6346825" y="5194300"/>
          <p14:tracePt t="55122" x="6321425" y="5230813"/>
          <p14:tracePt t="55139" x="6308725" y="5243513"/>
          <p14:tracePt t="55155" x="6296025" y="5243513"/>
          <p14:tracePt t="55176" x="6283325" y="5243513"/>
          <p14:tracePt t="55280" x="6270625" y="5243513"/>
          <p14:tracePt t="55289" x="6259513" y="5243513"/>
          <p14:tracePt t="55304" x="6234113" y="5243513"/>
          <p14:tracePt t="55312" x="6196013" y="5230813"/>
          <p14:tracePt t="55323" x="6157913" y="5218113"/>
          <p14:tracePt t="55340" x="6057900" y="5168900"/>
          <p14:tracePt t="55356" x="5895975" y="5105400"/>
          <p14:tracePt t="55374" x="5683250" y="5030788"/>
          <p14:tracePt t="55376" x="5583238" y="4992688"/>
          <p14:tracePt t="55390" x="5470525" y="4943475"/>
          <p14:tracePt t="55392" x="5357813" y="4892675"/>
          <p14:tracePt t="55406" x="5194300" y="4843463"/>
          <p14:tracePt t="55408" x="5032375" y="4779963"/>
          <p14:tracePt t="55422" x="4594225" y="4618038"/>
          <p14:tracePt t="55439" x="4043363" y="4454525"/>
          <p14:tracePt t="55455" x="3417888" y="4241800"/>
          <p14:tracePt t="55472" x="2928938" y="4054475"/>
          <p14:tracePt t="55488" x="2654300" y="3992563"/>
          <p14:tracePt t="55505" x="2465388" y="3941763"/>
          <p14:tracePt t="55522" x="2339975" y="3916363"/>
          <p14:tracePt t="55539" x="2290763" y="3905250"/>
          <p14:tracePt t="55555" x="2278063" y="3905250"/>
          <p14:tracePt t="55572" x="2265363" y="3905250"/>
          <p14:tracePt t="55575" x="2252663" y="3905250"/>
          <p14:tracePt t="55664" x="2239963" y="3892550"/>
          <p14:tracePt t="55688" x="2228850" y="3892550"/>
          <p14:tracePt t="55704" x="2203450" y="3892550"/>
          <p14:tracePt t="55720" x="2190750" y="3892550"/>
          <p14:tracePt t="55728" x="2178050" y="3879850"/>
          <p14:tracePt t="55741" x="2165350" y="3879850"/>
          <p14:tracePt t="55757" x="2152650" y="3879850"/>
          <p14:tracePt t="55832" x="2152650" y="3854450"/>
          <p14:tracePt t="55840" x="2139950" y="3829050"/>
          <p14:tracePt t="55848" x="2139950" y="3792538"/>
          <p14:tracePt t="55857" x="2139950" y="3754438"/>
          <p14:tracePt t="55874" x="2116138" y="3679825"/>
          <p14:tracePt t="55891" x="2116138" y="3603625"/>
          <p14:tracePt t="55908" x="2103438" y="3529013"/>
          <p14:tracePt t="55911" x="2103438" y="3490913"/>
          <p14:tracePt t="55925" x="2090738" y="3454400"/>
          <p14:tracePt t="55928" x="2078038" y="3416300"/>
          <p14:tracePt t="55941" x="2078038" y="3378200"/>
          <p14:tracePt t="55944" x="2065338" y="3354388"/>
          <p14:tracePt t="55958" x="2065338" y="3328988"/>
          <p14:tracePt t="55960" x="2052638" y="3303588"/>
          <p14:tracePt t="55975" x="2039938" y="3254375"/>
          <p14:tracePt t="55992" x="2027238" y="3228975"/>
          <p14:tracePt t="56008" x="2027238" y="3216275"/>
          <p14:tracePt t="63320" x="2039938" y="3216275"/>
          <p14:tracePt t="63328" x="2078038" y="3216275"/>
          <p14:tracePt t="63344" x="2178050" y="3216275"/>
          <p14:tracePt t="63361" x="2265363" y="3216275"/>
          <p14:tracePt t="63378" x="2316163" y="3228975"/>
          <p14:tracePt t="63394" x="2390775" y="3228975"/>
          <p14:tracePt t="63410" x="2452688" y="3254375"/>
          <p14:tracePt t="63428" x="2490788" y="3267075"/>
          <p14:tracePt t="63444" x="2541588" y="3278188"/>
          <p14:tracePt t="63447" x="2565400" y="3278188"/>
          <p14:tracePt t="63461" x="2590800" y="3290888"/>
          <p14:tracePt t="63464" x="2616200" y="3303588"/>
          <p14:tracePt t="63478" x="2654300" y="3316288"/>
          <p14:tracePt t="63481" x="2690813" y="3316288"/>
          <p14:tracePt t="63494" x="2741613" y="3328988"/>
          <p14:tracePt t="63495" x="2790825" y="3354388"/>
          <p14:tracePt t="63510" x="2854325" y="3367088"/>
          <p14:tracePt t="63511" x="2916238" y="3378200"/>
          <p14:tracePt t="63527" x="3028950" y="3416300"/>
          <p14:tracePt t="63543" x="3179763" y="3454400"/>
          <p14:tracePt t="63560" x="3354388" y="3490913"/>
          <p14:tracePt t="63576" x="3505200" y="3529013"/>
          <p14:tracePt t="63593" x="3630613" y="3554413"/>
          <p14:tracePt t="63610" x="3756025" y="3567113"/>
          <p14:tracePt t="63627" x="3830638" y="3567113"/>
          <p14:tracePt t="63643" x="3892550" y="3590925"/>
          <p14:tracePt t="63660" x="3917950" y="3590925"/>
          <p14:tracePt t="63677" x="3930650" y="3590925"/>
          <p14:tracePt t="63776" x="3943350" y="3590925"/>
          <p14:tracePt t="63784" x="3956050" y="3603625"/>
          <p14:tracePt t="63796" x="3979863" y="3603625"/>
          <p14:tracePt t="63812" x="4056063" y="3616325"/>
          <p14:tracePt t="63829" x="4117975" y="3629025"/>
          <p14:tracePt t="63832" x="4156075" y="3629025"/>
          <p14:tracePt t="63846" x="4192588" y="3629025"/>
          <p14:tracePt t="63848" x="4230688" y="3641725"/>
          <p14:tracePt t="63863" x="4305300" y="3641725"/>
          <p14:tracePt t="63880" x="4381500" y="3667125"/>
          <p14:tracePt t="63896" x="4468813" y="3667125"/>
          <p14:tracePt t="63912" x="4518025" y="3679825"/>
          <p14:tracePt t="63929" x="4568825" y="3679825"/>
          <p14:tracePt t="63945" x="4606925" y="3692525"/>
          <p14:tracePt t="63962" x="4668838" y="3703638"/>
          <p14:tracePt t="63979" x="4694238" y="3703638"/>
          <p14:tracePt t="63995" x="4732338" y="3716338"/>
          <p14:tracePt t="64012" x="4768850" y="3716338"/>
          <p14:tracePt t="64015" x="4781550" y="3716338"/>
          <p14:tracePt t="64029" x="4794250" y="3716338"/>
          <p14:tracePt t="64033" x="4819650" y="3716338"/>
          <p14:tracePt t="64046" x="4832350" y="3729038"/>
          <p14:tracePt t="64048" x="4843463" y="3729038"/>
          <p14:tracePt t="64063" x="4868863" y="3729038"/>
          <p14:tracePt t="64080" x="4894263" y="3729038"/>
          <p14:tracePt t="64096" x="4919663" y="3729038"/>
          <p14:tracePt t="64113" x="4981575" y="3741738"/>
          <p14:tracePt t="64129" x="5019675" y="3754438"/>
          <p14:tracePt t="64145" x="5081588" y="3754438"/>
          <p14:tracePt t="64163" x="5157788" y="3754438"/>
          <p14:tracePt t="64180" x="5207000" y="3754438"/>
          <p14:tracePt t="64184" x="5232400" y="3754438"/>
          <p14:tracePt t="64196" x="5245100" y="3754438"/>
          <p14:tracePt t="64200" x="5270500" y="3754438"/>
          <p14:tracePt t="64213" x="5281613" y="3767138"/>
          <p14:tracePt t="64215" x="5294313" y="3767138"/>
          <p14:tracePt t="64230" x="5319713" y="3767138"/>
          <p14:tracePt t="64232" x="5332413" y="3767138"/>
          <p14:tracePt t="64247" x="5345113" y="3767138"/>
          <p14:tracePt t="68152" x="5357813" y="3792538"/>
          <p14:tracePt t="68159" x="5445125" y="3867150"/>
          <p14:tracePt t="68174" x="5519738" y="3967163"/>
          <p14:tracePt t="68176" x="5583238" y="4054475"/>
          <p14:tracePt t="68191" x="5619750" y="4105275"/>
          <p14:tracePt t="68208" x="5632450" y="4105275"/>
          <p14:tracePt t="68224" x="5645150" y="4105275"/>
          <p14:tracePt t="68360" x="5645150" y="4117975"/>
          <p14:tracePt t="68400" x="5632450" y="4117975"/>
          <p14:tracePt t="68416" x="5619750" y="4117975"/>
          <p14:tracePt t="68440" x="5607050" y="4117975"/>
          <p14:tracePt t="76568" x="5607050" y="4092575"/>
          <p14:tracePt t="76576" x="5607050" y="4041775"/>
          <p14:tracePt t="76584" x="5607050" y="3992563"/>
          <p14:tracePt t="76595" x="5607050" y="3954463"/>
          <p14:tracePt t="76612" x="5595938" y="3892550"/>
          <p14:tracePt t="76615" x="5583238" y="3867150"/>
          <p14:tracePt t="76629" x="5557838" y="3854450"/>
          <p14:tracePt t="76632" x="5545138" y="3829050"/>
          <p14:tracePt t="76646" x="5532438" y="3816350"/>
          <p14:tracePt t="76648" x="5532438" y="3803650"/>
          <p14:tracePt t="76663" x="5495925" y="3792538"/>
          <p14:tracePt t="76679" x="5470525" y="3779838"/>
          <p14:tracePt t="76696" x="5445125" y="3754438"/>
          <p14:tracePt t="76712" x="5432425" y="3754438"/>
          <p14:tracePt t="76729" x="5432425" y="3741738"/>
          <p14:tracePt t="76745" x="5407025" y="3741738"/>
          <p14:tracePt t="76762" x="5407025" y="3729038"/>
          <p14:tracePt t="76779" x="5383213" y="3692525"/>
          <p14:tracePt t="76796" x="5357813" y="3654425"/>
          <p14:tracePt t="76813" x="5332413" y="3603625"/>
          <p14:tracePt t="76816" x="5332413" y="3590925"/>
          <p14:tracePt t="76830" x="5332413" y="3579813"/>
          <p14:tracePt t="76832" x="5319713" y="3567113"/>
          <p14:tracePt t="76847" x="5307013" y="3541713"/>
          <p14:tracePt t="76864" x="5281613" y="3503613"/>
          <p14:tracePt t="76879" x="5257800" y="3454400"/>
          <p14:tracePt t="76895" x="5245100" y="3403600"/>
          <p14:tracePt t="76912" x="5232400" y="3341688"/>
          <p14:tracePt t="76928" x="5219700" y="3303588"/>
          <p14:tracePt t="76944" x="5207000" y="3254375"/>
          <p14:tracePt t="76961" x="5194300" y="3190875"/>
          <p14:tracePt t="76978" x="5181600" y="3178175"/>
          <p14:tracePt t="76995" x="5181600" y="3154363"/>
          <p14:tracePt t="77144" x="5181600" y="3141663"/>
          <p14:tracePt t="77160" x="5181600" y="3116263"/>
          <p14:tracePt t="77176" x="5181600" y="3103563"/>
          <p14:tracePt t="77184" x="5181600" y="3090863"/>
          <p14:tracePt t="77195" x="5181600" y="3078163"/>
          <p14:tracePt t="77212" x="5181600" y="3065463"/>
          <p14:tracePt t="77228" x="5181600" y="3054350"/>
          <p14:tracePt t="77255" x="5181600" y="3041650"/>
          <p14:tracePt t="77263" x="5181600" y="3028950"/>
          <p14:tracePt t="77279" x="5181600" y="3003550"/>
          <p14:tracePt t="77295" x="5181600" y="2978150"/>
          <p14:tracePt t="77312" x="5181600" y="2965450"/>
          <p14:tracePt t="77330" x="5181600" y="2952750"/>
          <p14:tracePt t="77936" x="5181600" y="2941638"/>
          <p14:tracePt t="77944" x="5181600" y="2928938"/>
          <p14:tracePt t="77952" x="5181600" y="2916238"/>
          <p14:tracePt t="77966" x="5181600" y="2890838"/>
          <p14:tracePt t="77968" x="5181600" y="2878138"/>
          <p14:tracePt t="77983" x="5181600" y="2852738"/>
          <p14:tracePt t="77999" x="5181600" y="2828925"/>
          <p14:tracePt t="78016" x="5170488" y="2803525"/>
          <p14:tracePt t="78033" x="5170488" y="2790825"/>
          <p14:tracePt t="78049" x="5170488" y="2765425"/>
          <p14:tracePt t="78560" x="5181600" y="2828925"/>
          <p14:tracePt t="78567" x="5232400" y="2952750"/>
          <p14:tracePt t="78584" x="5345113" y="3328988"/>
          <p14:tracePt t="78600" x="5357813" y="3616325"/>
          <p14:tracePt t="78617" x="5357813" y="3729038"/>
          <p14:tracePt t="78633" x="5357813" y="3779838"/>
          <p14:tracePt t="78650" x="5357813" y="3792538"/>
          <p14:tracePt t="78667" x="5357813" y="3803650"/>
          <p14:tracePt t="78883" x="5332413" y="3803650"/>
          <p14:tracePt t="78888" x="5270500" y="3816350"/>
          <p14:tracePt t="78902" x="5145088" y="3829050"/>
          <p14:tracePt t="78904" x="5032375" y="3854450"/>
          <p14:tracePt t="78919" x="4881563" y="3867150"/>
          <p14:tracePt t="78935" x="4794250" y="3867150"/>
          <p14:tracePt t="78952" x="4768850" y="3892550"/>
          <p14:tracePt t="78968" x="4743450" y="3892550"/>
          <p14:tracePt t="78984" x="4719638" y="3905250"/>
          <p14:tracePt t="79001" x="4706938" y="3929063"/>
          <p14:tracePt t="79018" x="4694238" y="3941763"/>
          <p14:tracePt t="79035" x="4694238" y="3967163"/>
          <p14:tracePt t="79052" x="4681538" y="3979863"/>
          <p14:tracePt t="79068" x="4681538" y="3992563"/>
          <p14:tracePt t="79071" x="4681538" y="4017963"/>
          <p14:tracePt t="79085" x="4681538" y="4029075"/>
          <p14:tracePt t="79088" x="4681538" y="4041775"/>
          <p14:tracePt t="79102" x="4668838" y="4067175"/>
          <p14:tracePt t="79104" x="4668838" y="4079875"/>
          <p14:tracePt t="79119" x="4668838" y="4105275"/>
          <p14:tracePt t="79135" x="4668838" y="4117975"/>
          <p14:tracePt t="79176" x="4656138" y="4129088"/>
          <p14:tracePt t="79184" x="4643438" y="4141788"/>
          <p14:tracePt t="79192" x="4643438" y="4167188"/>
          <p14:tracePt t="79202" x="4619625" y="4217988"/>
          <p14:tracePt t="79219" x="4530725" y="4354513"/>
          <p14:tracePt t="79236" x="4443413" y="4518025"/>
          <p14:tracePt t="79252" x="4318000" y="4667250"/>
          <p14:tracePt t="79255" x="4243388" y="4756150"/>
          <p14:tracePt t="79269" x="4143375" y="4830763"/>
          <p14:tracePt t="79272" x="4056063" y="4905375"/>
          <p14:tracePt t="79285" x="3968750" y="5005388"/>
          <p14:tracePt t="79287" x="3879850" y="5092700"/>
          <p14:tracePt t="79303" x="3705225" y="5243513"/>
          <p14:tracePt t="79319" x="3530600" y="5368925"/>
          <p14:tracePt t="79336" x="3379788" y="5468938"/>
          <p14:tracePt t="79352" x="3241675" y="5530850"/>
          <p14:tracePt t="79369" x="3141663" y="5568950"/>
          <p14:tracePt t="79385" x="3067050" y="5607050"/>
          <p14:tracePt t="79403" x="3016250" y="5607050"/>
          <p14:tracePt t="79419" x="2979738" y="5619750"/>
          <p14:tracePt t="79436" x="2967038" y="5630863"/>
          <p14:tracePt t="79439" x="2954338" y="5630863"/>
          <p14:tracePt t="79648" x="2954338" y="5619750"/>
          <p14:tracePt t="79655" x="2954338" y="5607050"/>
          <p14:tracePt t="79671" x="2979738" y="5594350"/>
          <p14:tracePt t="79687" x="3003550" y="5581650"/>
          <p14:tracePt t="79704" x="3016250" y="5568950"/>
          <p14:tracePt t="79744" x="3028950" y="5568950"/>
          <p14:tracePt t="79753" x="3028950" y="5556250"/>
          <p14:tracePt t="79768" x="3041650" y="5530850"/>
          <p14:tracePt t="79775" x="3054350" y="5518150"/>
          <p14:tracePt t="79792" x="3079750" y="5494338"/>
          <p14:tracePt t="79804" x="3092450" y="5468938"/>
          <p14:tracePt t="79807" x="3116263" y="5443538"/>
          <p14:tracePt t="79820" x="3128963" y="5407025"/>
          <p14:tracePt t="79823" x="3167063" y="5343525"/>
          <p14:tracePt t="79837" x="3205163" y="5281613"/>
          <p14:tracePt t="79840" x="3228975" y="5230813"/>
          <p14:tracePt t="79854" x="3254375" y="5156200"/>
          <p14:tracePt t="79856" x="3267075" y="5092700"/>
          <p14:tracePt t="79871" x="3292475" y="4992688"/>
          <p14:tracePt t="79887" x="3305175" y="4918075"/>
          <p14:tracePt t="79904" x="3305175" y="4892675"/>
          <p14:tracePt t="79920" x="3305175" y="4879975"/>
          <p14:tracePt t="81791" x="3305175" y="4868863"/>
          <p14:tracePt t="81800" x="3305175" y="4830763"/>
          <p14:tracePt t="81809" x="3305175" y="4779963"/>
          <p14:tracePt t="81825" x="3317875" y="4692650"/>
          <p14:tracePt t="81842" x="3341688" y="4605338"/>
          <p14:tracePt t="81859" x="3354388" y="4579938"/>
          <p14:tracePt t="81876" x="3367088" y="4554538"/>
          <p14:tracePt t="81891" x="3392488" y="4518025"/>
          <p14:tracePt t="81909" x="3417888" y="4479925"/>
          <p14:tracePt t="81912" x="3429000" y="4467225"/>
          <p14:tracePt t="81927" x="3479800" y="4418013"/>
          <p14:tracePt t="81943" x="3554413" y="4367213"/>
          <p14:tracePt t="81960" x="3692525" y="4318000"/>
          <p14:tracePt t="81976" x="3756025" y="4279900"/>
          <p14:tracePt t="81992" x="3817938" y="4267200"/>
          <p14:tracePt t="82009" x="3917950" y="4217988"/>
          <p14:tracePt t="82026" x="4068763" y="4167188"/>
          <p14:tracePt t="82043" x="4192588" y="4141788"/>
          <p14:tracePt t="82060" x="4281488" y="4117975"/>
          <p14:tracePt t="82076" x="4343400" y="4092575"/>
          <p14:tracePt t="82079" x="4356100" y="4092575"/>
          <p14:tracePt t="82093" x="4368800" y="4092575"/>
          <p14:tracePt t="82096" x="4381500" y="4079875"/>
          <p14:tracePt t="82624" x="4394200" y="4079875"/>
          <p14:tracePt t="82632" x="4418013" y="4079875"/>
          <p14:tracePt t="82644" x="4456113" y="4079875"/>
          <p14:tracePt t="82647" x="4506913" y="4079875"/>
          <p14:tracePt t="82662" x="4530725" y="4079875"/>
          <p14:tracePt t="82664" x="4568825" y="4079875"/>
          <p14:tracePt t="82678" x="4594225" y="4079875"/>
          <p14:tracePt t="82680" x="4606925" y="4079875"/>
          <p14:tracePt t="82695" x="4643438" y="4079875"/>
          <p14:tracePt t="82711" x="4706938" y="4079875"/>
          <p14:tracePt t="82728" x="4743450" y="4079875"/>
          <p14:tracePt t="82745" x="4781550" y="4079875"/>
          <p14:tracePt t="82761" x="4806950" y="4092575"/>
          <p14:tracePt t="82777" x="4832350" y="4092575"/>
          <p14:tracePt t="82794" x="4894263" y="4117975"/>
          <p14:tracePt t="82812" x="4945063" y="4129088"/>
          <p14:tracePt t="82828" x="4994275" y="4141788"/>
          <p14:tracePt t="82845" x="5006975" y="4141788"/>
          <p14:tracePt t="82847" x="5006975" y="4154488"/>
          <p14:tracePt t="83648" x="5006975" y="4167188"/>
          <p14:tracePt t="83656" x="5006975" y="4192588"/>
          <p14:tracePt t="83663" x="5006975" y="4254500"/>
          <p14:tracePt t="83680" x="4968875" y="4492625"/>
          <p14:tracePt t="83697" x="4906963" y="4730750"/>
          <p14:tracePt t="83714" x="4806950" y="4956175"/>
          <p14:tracePt t="83730" x="4630738" y="5194300"/>
          <p14:tracePt t="83747" x="4494213" y="5343525"/>
          <p14:tracePt t="83764" x="4468813" y="5368925"/>
          <p14:tracePt t="84064" x="4494213" y="5356225"/>
          <p14:tracePt t="84072" x="4530725" y="5318125"/>
          <p14:tracePt t="84081" x="4594225" y="5281613"/>
          <p14:tracePt t="84097" x="4743450" y="5205413"/>
          <p14:tracePt t="84115" x="4919663" y="5118100"/>
          <p14:tracePt t="84132" x="5170488" y="5043488"/>
          <p14:tracePt t="84148" x="5457825" y="4956175"/>
          <p14:tracePt t="84151" x="5607050" y="4918075"/>
          <p14:tracePt t="84165" x="5757863" y="4879975"/>
          <p14:tracePt t="84167" x="5932488" y="4830763"/>
          <p14:tracePt t="84180" x="6083300" y="4805363"/>
          <p14:tracePt t="84196" x="6370638" y="4756150"/>
          <p14:tracePt t="84198" x="6521450" y="4705350"/>
          <p14:tracePt t="84214" x="6634163" y="4679950"/>
          <p14:tracePt t="84215" x="6746875" y="4667250"/>
          <p14:tracePt t="84230" x="6910388" y="4630738"/>
          <p14:tracePt t="84247" x="6985000" y="4630738"/>
          <p14:tracePt t="84263" x="7010400" y="4630738"/>
          <p14:tracePt t="84280" x="7046913" y="4630738"/>
          <p14:tracePt t="84297" x="7110413" y="4656138"/>
          <p14:tracePt t="84314" x="7210425" y="4830763"/>
          <p14:tracePt t="84330" x="7272338" y="5018088"/>
          <p14:tracePt t="84347" x="7285038" y="5205413"/>
          <p14:tracePt t="84364" x="7146925" y="5343525"/>
          <p14:tracePt t="84381" x="6921500" y="5443538"/>
          <p14:tracePt t="84383" x="6884988" y="5456238"/>
          <p14:tracePt t="84399" x="6872288" y="5481638"/>
          <p14:tracePt t="84560" x="6872288" y="5468938"/>
          <p14:tracePt t="84567" x="6872288" y="5456238"/>
          <p14:tracePt t="84664" x="6884988" y="5443538"/>
          <p14:tracePt t="84672" x="6884988" y="5430838"/>
          <p14:tracePt t="84683" x="6884988" y="5407025"/>
          <p14:tracePt t="84700" x="6910388" y="5330825"/>
          <p14:tracePt t="84716" x="6934200" y="5256213"/>
          <p14:tracePt t="84719" x="6946900" y="5218113"/>
          <p14:tracePt t="84733" x="6959600" y="5168900"/>
          <p14:tracePt t="84735" x="6985000" y="5118100"/>
          <p14:tracePt t="84751" x="7010400" y="5043488"/>
          <p14:tracePt t="84767" x="7046913" y="4943475"/>
          <p14:tracePt t="84783" x="7072313" y="4756150"/>
          <p14:tracePt t="84800" x="7123113" y="4567238"/>
          <p14:tracePt t="84816" x="7146925" y="4379913"/>
          <p14:tracePt t="84833" x="7197725" y="4179888"/>
          <p14:tracePt t="84850" x="7223125" y="4017963"/>
          <p14:tracePt t="84866" x="7259638" y="3905250"/>
          <p14:tracePt t="84884" x="7285038" y="3816350"/>
          <p14:tracePt t="84900" x="7323138" y="3716338"/>
          <p14:tracePt t="84903" x="7335838" y="3679825"/>
          <p14:tracePt t="84917" x="7348538" y="3641725"/>
          <p14:tracePt t="84920" x="7359650" y="3616325"/>
          <p14:tracePt t="84934" x="7359650" y="3603625"/>
          <p14:tracePt t="84936" x="7372350" y="3590925"/>
          <p14:tracePt t="84951" x="7372350" y="3579813"/>
          <p14:tracePt t="85047" x="7385050" y="3567113"/>
          <p14:tracePt t="85056" x="7385050" y="3554413"/>
          <p14:tracePt t="85632" x="7397750" y="3554413"/>
          <p14:tracePt t="85639" x="7410450" y="3554413"/>
          <p14:tracePt t="85652" x="7423150" y="3541713"/>
          <p14:tracePt t="85669" x="7523163" y="3516313"/>
          <p14:tracePt t="85671" x="7561263" y="3503613"/>
          <p14:tracePt t="85686" x="7585075" y="3490913"/>
          <p14:tracePt t="85688" x="7597775" y="3490913"/>
          <p14:tracePt t="85703" x="7635875" y="3479800"/>
          <p14:tracePt t="85719" x="7648575" y="3479800"/>
          <p14:tracePt t="85735" x="7661275" y="3467100"/>
          <p14:tracePt t="85760" x="7673975" y="3467100"/>
          <p14:tracePt t="85775" x="7685088" y="3454400"/>
          <p14:tracePt t="85800" x="7697788" y="3454400"/>
          <p14:tracePt t="85816" x="7710488" y="3454400"/>
          <p14:tracePt t="85824" x="7735888" y="3441700"/>
          <p14:tracePt t="85836" x="7761288" y="3429000"/>
          <p14:tracePt t="85839" x="7785100" y="3429000"/>
          <p14:tracePt t="85853" x="7810500" y="3416300"/>
          <p14:tracePt t="85856" x="7823200" y="3416300"/>
          <p14:tracePt t="85871" x="7835900" y="3416300"/>
          <p14:tracePt t="86008" x="7861300" y="3403600"/>
          <p14:tracePt t="86015" x="7897813" y="3390900"/>
          <p14:tracePt t="86024" x="7935913" y="3390900"/>
          <p14:tracePt t="86036" x="7948613" y="3378200"/>
          <p14:tracePt t="86039" x="7961313" y="3378200"/>
          <p14:tracePt t="86888" x="7974013" y="3378200"/>
          <p14:tracePt t="86895" x="8010525" y="3378200"/>
          <p14:tracePt t="86905" x="8048625" y="3390900"/>
          <p14:tracePt t="86922" x="8086725" y="3403600"/>
          <p14:tracePt t="86960" x="8099425" y="3403600"/>
          <p14:tracePt t="86976" x="8123238" y="3416300"/>
          <p14:tracePt t="87288" x="8135938" y="3416300"/>
          <p14:tracePt t="87295" x="8148638" y="3416300"/>
          <p14:tracePt t="87306" x="8161338" y="3416300"/>
          <p14:tracePt t="87324" x="8235950" y="3441700"/>
          <p14:tracePt t="87340" x="8299450" y="3441700"/>
          <p14:tracePt t="87356" x="8348663" y="3454400"/>
          <p14:tracePt t="87359" x="8374063" y="3454400"/>
          <p14:tracePt t="87374" x="8412163" y="3467100"/>
          <p14:tracePt t="87376" x="8474075" y="3479800"/>
          <p14:tracePt t="87391" x="8574088" y="3490913"/>
          <p14:tracePt t="87408" x="8686800" y="3516313"/>
          <p14:tracePt t="87424" x="8774113" y="3541713"/>
          <p14:tracePt t="87440" x="8837613" y="3541713"/>
          <p14:tracePt t="87457" x="8912225" y="3554413"/>
          <p14:tracePt t="87473" x="8986838" y="3579813"/>
          <p14:tracePt t="87490" x="9075738" y="3579813"/>
          <p14:tracePt t="87507" x="9124950" y="3590925"/>
          <p14:tracePt t="89112" x="9112250" y="3590925"/>
          <p14:tracePt t="89120" x="9099550" y="3590925"/>
          <p14:tracePt t="89128" x="9099550" y="3603625"/>
          <p14:tracePt t="89145" x="9088438" y="3603625"/>
          <p14:tracePt t="89161" x="9075738" y="3603625"/>
          <p14:tracePt t="89177" x="9050338" y="3616325"/>
          <p14:tracePt t="89195" x="9037638" y="3629025"/>
          <p14:tracePt t="89212" x="9024938" y="3629025"/>
          <p14:tracePt t="89232" x="9012238" y="3629025"/>
          <p14:tracePt t="89245" x="8999538" y="3629025"/>
          <p14:tracePt t="89261" x="8986838" y="3641725"/>
          <p14:tracePt t="89263" x="8963025" y="3641725"/>
          <p14:tracePt t="89279" x="8750300" y="3667125"/>
          <p14:tracePt t="89295" x="8435975" y="3667125"/>
          <p14:tracePt t="89312" x="8186738" y="3667125"/>
          <p14:tracePt t="89329" x="8048625" y="3692525"/>
          <p14:tracePt t="89343" x="7948613" y="3692525"/>
          <p14:tracePt t="89360" x="7823200" y="3716338"/>
          <p14:tracePt t="89377" x="7661275" y="3767138"/>
          <p14:tracePt t="89394" x="7548563" y="3816350"/>
          <p14:tracePt t="89410" x="7459663" y="3879850"/>
          <p14:tracePt t="89427" x="7359650" y="3916363"/>
          <p14:tracePt t="89444" x="7297738" y="3941763"/>
          <p14:tracePt t="89460" x="7235825" y="3979863"/>
          <p14:tracePt t="89477" x="7172325" y="4041775"/>
          <p14:tracePt t="89478" x="7146925" y="4054475"/>
          <p14:tracePt t="89494" x="7085013" y="4092575"/>
          <p14:tracePt t="89511" x="7021513" y="4154488"/>
          <p14:tracePt t="89527" x="6946900" y="4230688"/>
          <p14:tracePt t="89543" x="6859588" y="4305300"/>
          <p14:tracePt t="89562" x="6784975" y="4367213"/>
          <p14:tracePt t="89579" x="6696075" y="4443413"/>
          <p14:tracePt t="89596" x="6608763" y="4505325"/>
          <p14:tracePt t="89613" x="6534150" y="4567238"/>
          <p14:tracePt t="89616" x="6483350" y="4579938"/>
          <p14:tracePt t="89630" x="6446838" y="4605338"/>
          <p14:tracePt t="89632" x="6408738" y="4630738"/>
          <p14:tracePt t="89647" x="6334125" y="4630738"/>
          <p14:tracePt t="89663" x="6259513" y="4656138"/>
          <p14:tracePt t="89679" x="6196013" y="4656138"/>
          <p14:tracePt t="89696" x="6121400" y="4656138"/>
          <p14:tracePt t="89714" x="6045200" y="4656138"/>
          <p14:tracePt t="89729" x="5983288" y="4656138"/>
          <p14:tracePt t="89745" x="5945188" y="4656138"/>
          <p14:tracePt t="89762" x="5870575" y="4643438"/>
          <p14:tracePt t="89780" x="5757863" y="4630738"/>
          <p14:tracePt t="89796" x="5632450" y="4618038"/>
          <p14:tracePt t="89799" x="5583238" y="4605338"/>
          <p14:tracePt t="89814" x="5532438" y="4605338"/>
          <p14:tracePt t="89816" x="5457825" y="4592638"/>
          <p14:tracePt t="89831" x="5345113" y="4567238"/>
          <p14:tracePt t="89847" x="5207000" y="4543425"/>
          <p14:tracePt t="89863" x="5068888" y="4518025"/>
          <p14:tracePt t="89880" x="4932363" y="4505325"/>
          <p14:tracePt t="89897" x="4819650" y="4467225"/>
          <p14:tracePt t="89914" x="4694238" y="4443413"/>
          <p14:tracePt t="89929" x="4656138" y="4430713"/>
          <p14:tracePt t="89947" x="4643438" y="4430713"/>
          <p14:tracePt t="89963" x="4630738" y="4430713"/>
          <p14:tracePt t="89980" x="4619625" y="4418013"/>
          <p14:tracePt t="89983" x="4606925" y="4418013"/>
          <p14:tracePt t="89997" x="4568825" y="4418013"/>
          <p14:tracePt t="89999" x="4556125" y="4405313"/>
          <p14:tracePt t="90014" x="4530725" y="4379913"/>
          <p14:tracePt t="90016" x="4506913" y="4379913"/>
          <p14:tracePt t="90031" x="4430713" y="4341813"/>
          <p14:tracePt t="90047" x="4381500" y="4305300"/>
          <p14:tracePt t="90064" x="4305300" y="4254500"/>
          <p14:tracePt t="90080" x="4256088" y="4217988"/>
          <p14:tracePt t="90097" x="4205288" y="4192588"/>
          <p14:tracePt t="90114" x="4181475" y="4179888"/>
          <p14:tracePt t="90130" x="4168775" y="4167188"/>
          <p14:tracePt t="90147" x="4168775" y="4154488"/>
          <p14:tracePt t="90164" x="4143375" y="4141788"/>
          <p14:tracePt t="90181" x="4143375" y="4129088"/>
          <p14:tracePt t="90183" x="4143375" y="4117975"/>
          <p14:tracePt t="90208" x="4130675" y="4117975"/>
          <p14:tracePt t="90248" x="4130675" y="4105275"/>
          <p14:tracePt t="90263" x="4130675" y="4092575"/>
          <p14:tracePt t="90272" x="4130675" y="4054475"/>
          <p14:tracePt t="90280" x="4130675" y="4041775"/>
          <p14:tracePt t="90297" x="4130675" y="4017963"/>
          <p14:tracePt t="90314" x="4130675" y="3954463"/>
          <p14:tracePt t="90331" x="4130675" y="3916363"/>
          <p14:tracePt t="90348" x="4130675" y="3867150"/>
          <p14:tracePt t="90364" x="4130675" y="3803650"/>
          <p14:tracePt t="90382" x="4130675" y="3741738"/>
          <p14:tracePt t="90384" x="4130675" y="3716338"/>
          <p14:tracePt t="90399" x="4130675" y="3679825"/>
          <p14:tracePt t="90415" x="4130675" y="3667125"/>
          <p14:tracePt t="90432" x="4130675" y="3654425"/>
          <p14:tracePt t="90447" x="4130675" y="3641725"/>
          <p14:tracePt t="92120" x="4168775" y="3641725"/>
          <p14:tracePt t="92127" x="4205288" y="3641725"/>
          <p14:tracePt t="92136" x="4256088" y="3654425"/>
          <p14:tracePt t="92153" x="4343400" y="3654425"/>
          <p14:tracePt t="92169" x="4443413" y="3679825"/>
          <p14:tracePt t="92185" x="4518025" y="3692525"/>
          <p14:tracePt t="92202" x="4619625" y="3716338"/>
          <p14:tracePt t="92220" x="4743450" y="3741738"/>
          <p14:tracePt t="92236" x="4881563" y="3754438"/>
          <p14:tracePt t="92253" x="5019675" y="3767138"/>
          <p14:tracePt t="92255" x="5094288" y="3779838"/>
          <p14:tracePt t="92270" x="5157788" y="3792538"/>
          <p14:tracePt t="92272" x="5232400" y="3803650"/>
          <p14:tracePt t="92287" x="5332413" y="3803650"/>
          <p14:tracePt t="92304" x="5457825" y="3829050"/>
          <p14:tracePt t="92320" x="5570538" y="3829050"/>
          <p14:tracePt t="92336" x="5683250" y="3829050"/>
          <p14:tracePt t="92353" x="5857875" y="3829050"/>
          <p14:tracePt t="92370" x="5983288" y="3829050"/>
          <p14:tracePt t="92385" x="6108700" y="3829050"/>
          <p14:tracePt t="92403" x="6157913" y="3829050"/>
          <p14:tracePt t="92420" x="6183313" y="3829050"/>
          <p14:tracePt t="92424" x="6196013" y="3829050"/>
          <p14:tracePt t="92437" x="6221413" y="3829050"/>
          <p14:tracePt t="92454" x="6259513" y="3829050"/>
          <p14:tracePt t="92456" x="6283325" y="3829050"/>
          <p14:tracePt t="92470" x="6296025" y="3829050"/>
          <p14:tracePt t="92472" x="6334125" y="3829050"/>
          <p14:tracePt t="92487" x="6396038" y="3829050"/>
          <p14:tracePt t="92503" x="6434138" y="3829050"/>
          <p14:tracePt t="92520" x="6472238" y="3829050"/>
          <p14:tracePt t="92537" x="6508750" y="3829050"/>
          <p14:tracePt t="92553" x="6572250" y="3829050"/>
          <p14:tracePt t="92570" x="6646863" y="3829050"/>
          <p14:tracePt t="92587" x="6721475" y="3829050"/>
          <p14:tracePt t="92604" x="6797675" y="3829050"/>
          <p14:tracePt t="92621" x="6846888" y="3829050"/>
          <p14:tracePt t="92637" x="6859588" y="3829050"/>
          <p14:tracePt t="92639" x="6872288" y="3829050"/>
          <p14:tracePt t="92655" x="6897688" y="3829050"/>
          <p14:tracePt t="92671" x="6934200" y="3829050"/>
          <p14:tracePt t="92688" x="6972300" y="3829050"/>
          <p14:tracePt t="92704" x="6985000" y="3829050"/>
          <p14:tracePt t="92721" x="6997700" y="3829050"/>
          <p14:tracePt t="92737" x="7010400" y="3829050"/>
          <p14:tracePt t="92754" x="7021513" y="3829050"/>
          <p14:tracePt t="92771" x="7059613" y="3829050"/>
          <p14:tracePt t="92788" x="7085013" y="3829050"/>
          <p14:tracePt t="92804" x="7097713" y="3829050"/>
          <p14:tracePt t="92807" x="7110413" y="3829050"/>
          <p14:tracePt t="92822" x="7123113" y="3829050"/>
          <p14:tracePt t="92839" x="7134225" y="3829050"/>
          <p14:tracePt t="92855" x="7146925" y="3829050"/>
          <p14:tracePt t="92872" x="7172325" y="3829050"/>
          <p14:tracePt t="92888" x="7210425" y="3829050"/>
          <p14:tracePt t="92904" x="7223125" y="3829050"/>
          <p14:tracePt t="92921" x="7246938" y="3829050"/>
          <p14:tracePt t="92938" x="7259638" y="3829050"/>
          <p14:tracePt t="92960" x="7272338" y="3829050"/>
          <p14:tracePt t="92984" x="7285038" y="3829050"/>
          <p14:tracePt t="92992" x="7297738" y="3829050"/>
          <p14:tracePt t="93005" x="7310438" y="3829050"/>
          <p14:tracePt t="93022" x="7323138" y="3829050"/>
          <p14:tracePt t="93025" x="7335838" y="3829050"/>
          <p14:tracePt t="93039" x="7372350" y="3829050"/>
          <p14:tracePt t="93056" x="7423150" y="3829050"/>
          <p14:tracePt t="93072" x="7472363" y="3829050"/>
          <p14:tracePt t="93088" x="7535863" y="3829050"/>
          <p14:tracePt t="93105" x="7610475" y="3829050"/>
          <p14:tracePt t="93122" x="7697788" y="3829050"/>
          <p14:tracePt t="93138" x="7785100" y="3829050"/>
          <p14:tracePt t="93155" x="7886700" y="3854450"/>
          <p14:tracePt t="93172" x="7986713" y="3854450"/>
          <p14:tracePt t="93175" x="8010525" y="3854450"/>
          <p14:tracePt t="93189" x="8035925" y="3854450"/>
          <p14:tracePt t="93191" x="8061325" y="3854450"/>
          <p14:tracePt t="93206" x="8074025" y="3854450"/>
          <p14:tracePt t="93208" x="8099425" y="3854450"/>
          <p14:tracePt t="93223" x="8110538" y="3854450"/>
          <p14:tracePt t="93247" x="8123238" y="3854450"/>
          <p14:tracePt t="93255" x="8135938" y="3854450"/>
          <p14:tracePt t="96527" x="8123238" y="3867150"/>
          <p14:tracePt t="96544" x="8110538" y="3867150"/>
          <p14:tracePt t="96559" x="8099425" y="3867150"/>
          <p14:tracePt t="96575" x="8086725" y="3867150"/>
          <p14:tracePt t="96583" x="8074025" y="3879850"/>
          <p14:tracePt t="96599" x="8061325" y="3879850"/>
          <p14:tracePt t="96614" x="8048625" y="3879850"/>
          <p14:tracePt t="96630" x="8035925" y="3892550"/>
          <p14:tracePt t="96646" x="8023225" y="3892550"/>
          <p14:tracePt t="96663" x="7999413" y="3905250"/>
          <p14:tracePt t="96687" x="7986713" y="3905250"/>
          <p14:tracePt t="96697" x="7986713" y="3916363"/>
          <p14:tracePt t="96714" x="7974013" y="3916363"/>
          <p14:tracePt t="96731" x="7961313" y="3916363"/>
          <p14:tracePt t="96748" x="7948613" y="3929063"/>
          <p14:tracePt t="96767" x="7935913" y="3929063"/>
          <p14:tracePt t="96782" x="7923213" y="3929063"/>
          <p14:tracePt t="96784" x="7923213" y="3941763"/>
          <p14:tracePt t="96799" x="7910513" y="3954463"/>
          <p14:tracePt t="96815" x="7886700" y="3954463"/>
          <p14:tracePt t="96832" x="7861300" y="3967163"/>
          <p14:tracePt t="96848" x="7848600" y="3967163"/>
          <p14:tracePt t="96865" x="7810500" y="3992563"/>
          <p14:tracePt t="96882" x="7785100" y="3992563"/>
          <p14:tracePt t="96898" x="7773988" y="4005263"/>
          <p14:tracePt t="96915" x="7735888" y="4005263"/>
          <p14:tracePt t="96931" x="7710488" y="4029075"/>
          <p14:tracePt t="96949" x="7685088" y="4041775"/>
          <p14:tracePt t="96951" x="7661275" y="4041775"/>
          <p14:tracePt t="96966" x="7648575" y="4054475"/>
          <p14:tracePt t="96968" x="7623175" y="4054475"/>
          <p14:tracePt t="96983" x="7561263" y="4092575"/>
          <p14:tracePt t="96999" x="7523163" y="4092575"/>
          <p14:tracePt t="97015" x="7497763" y="4117975"/>
          <p14:tracePt t="97032" x="7485063" y="4117975"/>
          <p14:tracePt t="99040" x="7485063" y="4129088"/>
          <p14:tracePt t="99047" x="7485063" y="4141788"/>
          <p14:tracePt t="99055" x="7485063" y="4154488"/>
          <p14:tracePt t="99071" x="7485063" y="4179888"/>
          <p14:tracePt t="99088" x="7485063" y="4205288"/>
          <p14:tracePt t="99104" x="7485063" y="4241800"/>
          <p14:tracePt t="99121" x="7485063" y="4254500"/>
          <p14:tracePt t="99138" x="7485063" y="4267200"/>
          <p14:tracePt t="99231" x="7485063" y="4292600"/>
          <p14:tracePt t="99239" x="7485063" y="4305300"/>
          <p14:tracePt t="99255" x="7485063" y="4367213"/>
          <p14:tracePt t="99272" x="7448550" y="4418013"/>
          <p14:tracePt t="99288" x="7385050" y="4505325"/>
          <p14:tracePt t="99304" x="7297738" y="4592638"/>
          <p14:tracePt t="99320" x="7235825" y="4667250"/>
          <p14:tracePt t="99337" x="7197725" y="4730750"/>
          <p14:tracePt t="99354" x="7134225" y="4768850"/>
          <p14:tracePt t="99372" x="7072313" y="4792663"/>
          <p14:tracePt t="99375" x="7021513" y="4830763"/>
          <p14:tracePt t="99389" x="6972300" y="4843463"/>
          <p14:tracePt t="99391" x="6897688" y="4879975"/>
          <p14:tracePt t="99405" x="6821488" y="4918075"/>
          <p14:tracePt t="99408" x="6734175" y="4943475"/>
          <p14:tracePt t="99422" x="6634163" y="4981575"/>
          <p14:tracePt t="99424" x="6521450" y="5030788"/>
          <p14:tracePt t="99439" x="6321425" y="5081588"/>
          <p14:tracePt t="99456" x="6108700" y="5105400"/>
          <p14:tracePt t="99472" x="5895975" y="5118100"/>
          <p14:tracePt t="99489" x="5657850" y="5143500"/>
          <p14:tracePt t="99505" x="5383213" y="5168900"/>
          <p14:tracePt t="99521" x="5119688" y="5168900"/>
          <p14:tracePt t="99538" x="4856163" y="5168900"/>
          <p14:tracePt t="99555" x="4643438" y="5168900"/>
          <p14:tracePt t="99572" x="4481513" y="5168900"/>
          <p14:tracePt t="99590" x="4318000" y="5118100"/>
          <p14:tracePt t="99594" x="4268788" y="5105400"/>
          <p14:tracePt t="99604" x="4217988" y="5092700"/>
          <p14:tracePt t="99606" x="4168775" y="5081588"/>
          <p14:tracePt t="99620" x="4143375" y="5056188"/>
          <p14:tracePt t="99622" x="4130675" y="5043488"/>
          <p14:tracePt t="99637" x="4105275" y="5018088"/>
          <p14:tracePt t="99639" x="4081463" y="5018088"/>
          <p14:tracePt t="99654" x="4030663" y="4968875"/>
          <p14:tracePt t="99670" x="3956050" y="4905375"/>
          <p14:tracePt t="99687" x="3905250" y="4879975"/>
          <p14:tracePt t="99705" x="3879850" y="4868863"/>
          <p14:tracePt t="99728" x="3879850" y="4856163"/>
          <p14:tracePt t="99739" x="3867150" y="4856163"/>
          <p14:tracePt t="99784" x="3856038" y="4856163"/>
          <p14:tracePt t="100135" x="3843338" y="4856163"/>
          <p14:tracePt t="100144" x="3830638" y="4856163"/>
          <p14:tracePt t="100159" x="3817938" y="4856163"/>
          <p14:tracePt t="100174" x="3805238" y="4856163"/>
          <p14:tracePt t="100176" x="3805238" y="4868863"/>
          <p14:tracePt t="100623" x="3805238" y="4879975"/>
          <p14:tracePt t="100631" x="3805238" y="4892675"/>
          <p14:tracePt t="100767" x="3805238" y="4905375"/>
          <p14:tracePt t="100935" x="3817938" y="4905375"/>
          <p14:tracePt t="100943" x="3830638" y="4905375"/>
          <p14:tracePt t="100951" x="3843338" y="4905375"/>
          <p14:tracePt t="100959" x="3867150" y="4905375"/>
          <p14:tracePt t="100976" x="3943350" y="4905375"/>
          <p14:tracePt t="100993" x="4005263" y="4905375"/>
          <p14:tracePt t="101009" x="4043363" y="4905375"/>
          <p14:tracePt t="101025" x="4081463" y="4879975"/>
          <p14:tracePt t="101042" x="4092575" y="4879975"/>
          <p14:tracePt t="101059" x="4105275" y="4879975"/>
          <p14:tracePt t="101191" x="4130675" y="4879975"/>
          <p14:tracePt t="101199" x="4168775" y="4879975"/>
          <p14:tracePt t="101208" x="4205288" y="4879975"/>
          <p14:tracePt t="101226" x="4281488" y="4879975"/>
          <p14:tracePt t="101243" x="4343400" y="4879975"/>
          <p14:tracePt t="101260" x="4394200" y="4879975"/>
          <p14:tracePt t="101277" x="4430713" y="4879975"/>
          <p14:tracePt t="101279" x="4456113" y="4879975"/>
          <p14:tracePt t="101294" x="4481513" y="4879975"/>
          <p14:tracePt t="101296" x="4494213" y="4879975"/>
          <p14:tracePt t="101311" x="4518025" y="4879975"/>
          <p14:tracePt t="101327" x="4530725" y="4879975"/>
          <p14:tracePt t="102112" x="4543425" y="4879975"/>
          <p14:tracePt t="102119" x="4556125" y="4879975"/>
          <p14:tracePt t="102128" x="4568825" y="4892675"/>
          <p14:tracePt t="102145" x="4630738" y="4905375"/>
          <p14:tracePt t="102162" x="4668838" y="4905375"/>
          <p14:tracePt t="102179" x="4719638" y="4918075"/>
          <p14:tracePt t="102196" x="4756150" y="4930775"/>
          <p14:tracePt t="102212" x="4832350" y="4943475"/>
          <p14:tracePt t="102215" x="4894263" y="4943475"/>
          <p14:tracePt t="102229" x="4945063" y="4943475"/>
          <p14:tracePt t="102231" x="4981575" y="4956175"/>
          <p14:tracePt t="102247" x="5057775" y="4968875"/>
          <p14:tracePt t="102263" x="5132388" y="4968875"/>
          <p14:tracePt t="102279" x="5207000" y="4968875"/>
          <p14:tracePt t="102295" x="5270500" y="4968875"/>
          <p14:tracePt t="102313" x="5332413" y="4968875"/>
          <p14:tracePt t="102329" x="5383213" y="4968875"/>
          <p14:tracePt t="102345" x="5432425" y="4968875"/>
          <p14:tracePt t="102363" x="5457825" y="4968875"/>
          <p14:tracePt t="102379" x="5495925" y="4968875"/>
          <p14:tracePt t="102395" x="5507038" y="4968875"/>
          <p14:tracePt t="102413" x="5519738" y="4968875"/>
          <p14:tracePt t="102415" x="5532438" y="4956175"/>
          <p14:tracePt t="102429" x="5557838" y="4956175"/>
          <p14:tracePt t="102446" x="5583238" y="4956175"/>
          <p14:tracePt t="102463" x="5619750" y="4943475"/>
          <p14:tracePt t="102479" x="5632450" y="4943475"/>
          <p14:tracePt t="102496" x="5645150" y="4943475"/>
          <p14:tracePt t="102513" x="5657850" y="4943475"/>
          <p14:tracePt t="102529" x="5670550" y="4943475"/>
          <p14:tracePt t="102546" x="5708650" y="4943475"/>
          <p14:tracePt t="102563" x="5745163" y="4943475"/>
          <p14:tracePt t="102580" x="5795963" y="4943475"/>
          <p14:tracePt t="102583" x="5808663" y="4943475"/>
          <p14:tracePt t="102600" x="5821363" y="4943475"/>
          <p14:tracePt t="102613" x="5832475" y="4943475"/>
          <p14:tracePt t="102631" x="5845175" y="4943475"/>
          <p14:tracePt t="102647" x="5857875" y="4943475"/>
          <p14:tracePt t="102663" x="5883275" y="4943475"/>
          <p14:tracePt t="102680" x="5908675" y="4943475"/>
          <p14:tracePt t="102767" x="5921375" y="4943475"/>
          <p14:tracePt t="102783" x="5932488" y="4943475"/>
          <p14:tracePt t="102791" x="5957888" y="4943475"/>
          <p14:tracePt t="105223" x="5970588" y="4943475"/>
          <p14:tracePt t="105231" x="5995988" y="4943475"/>
          <p14:tracePt t="105239" x="6034088" y="4930775"/>
          <p14:tracePt t="105254" x="6070600" y="4930775"/>
          <p14:tracePt t="105256" x="6108700" y="4918075"/>
          <p14:tracePt t="105271" x="6221413" y="4868863"/>
          <p14:tracePt t="105287" x="6296025" y="4843463"/>
          <p14:tracePt t="105303" x="6346825" y="4818063"/>
          <p14:tracePt t="105320" x="6359525" y="4818063"/>
          <p14:tracePt t="107048" x="6370638" y="4818063"/>
          <p14:tracePt t="107055" x="6396038" y="4818063"/>
          <p14:tracePt t="107064" x="6434138" y="4805363"/>
          <p14:tracePt t="107075" x="6496050" y="4792663"/>
          <p14:tracePt t="107091" x="6672263" y="4779963"/>
          <p14:tracePt t="107108" x="6797675" y="4779963"/>
          <p14:tracePt t="107111" x="6821488" y="4779963"/>
          <p14:tracePt t="107127" x="6834188" y="4779963"/>
          <p14:tracePt t="107143" x="6846888" y="4779963"/>
          <p14:tracePt t="107159" x="6859588" y="4779963"/>
          <p14:tracePt t="107183" x="6872288" y="4779963"/>
          <p14:tracePt t="107191" x="6897688" y="4768850"/>
          <p14:tracePt t="107209" x="6934200" y="4768850"/>
          <p14:tracePt t="107225" x="6972300" y="4756150"/>
          <p14:tracePt t="107242" x="6997700" y="4730750"/>
          <p14:tracePt t="107259" x="7010400" y="4718050"/>
          <p14:tracePt t="107275" x="7046913" y="4705350"/>
          <p14:tracePt t="107292" x="7072313" y="4692650"/>
          <p14:tracePt t="107295" x="7085013" y="4692650"/>
          <p14:tracePt t="107309" x="7097713" y="4679950"/>
          <p14:tracePt t="107312" x="7123113" y="4679950"/>
          <p14:tracePt t="107326" x="7159625" y="4656138"/>
          <p14:tracePt t="107343" x="7185025" y="4656138"/>
          <p14:tracePt t="107359" x="7197725" y="4656138"/>
          <p14:tracePt t="107495" x="7185025" y="4656138"/>
          <p14:tracePt t="107512" x="7172325" y="4656138"/>
          <p14:tracePt t="107519" x="7146925" y="4692650"/>
          <p14:tracePt t="107527" x="7134225" y="4730750"/>
          <p14:tracePt t="107543" x="7085013" y="4892675"/>
          <p14:tracePt t="107559" x="7021513" y="5118100"/>
          <p14:tracePt t="107576" x="6910388" y="5305425"/>
          <p14:tracePt t="107592" x="6859588" y="5381625"/>
          <p14:tracePt t="107609" x="6821488" y="5418138"/>
          <p14:tracePt t="107626" x="6808788" y="5443538"/>
          <p14:tracePt t="107927" x="6821488" y="5443538"/>
          <p14:tracePt t="107935" x="6846888" y="5443538"/>
          <p14:tracePt t="107943" x="6872288" y="5418138"/>
          <p14:tracePt t="107961" x="6985000" y="5381625"/>
          <p14:tracePt t="107976" x="7123113" y="5330825"/>
          <p14:tracePt t="107993" x="7297738" y="5294313"/>
          <p14:tracePt t="108010" x="7510463" y="5256213"/>
          <p14:tracePt t="108027" x="7648575" y="5230813"/>
          <p14:tracePt t="108044" x="7773988" y="5194300"/>
          <p14:tracePt t="108047" x="7848600" y="5181600"/>
          <p14:tracePt t="108061" x="7897813" y="5168900"/>
          <p14:tracePt t="108064" x="7935913" y="5168900"/>
          <p14:tracePt t="108078" x="7974013" y="5168900"/>
          <p14:tracePt t="108080" x="8010525" y="5156200"/>
          <p14:tracePt t="108095" x="8074025" y="5143500"/>
          <p14:tracePt t="108111" x="8123238" y="5130800"/>
          <p14:tracePt t="108127" x="8148638" y="5118100"/>
          <p14:tracePt t="108207" x="8161338" y="5118100"/>
          <p14:tracePt t="108223" x="8161338" y="5105400"/>
          <p14:tracePt t="108231" x="8174038" y="5105400"/>
          <p14:tracePt t="108244" x="8186738" y="5105400"/>
          <p14:tracePt t="108262" x="8186738" y="5092700"/>
          <p14:tracePt t="108278" x="8199438" y="5092700"/>
          <p14:tracePt t="108335" x="8212138" y="5081588"/>
          <p14:tracePt t="108368" x="8212138" y="5068888"/>
          <p14:tracePt t="108375" x="8223250" y="5068888"/>
          <p14:tracePt t="108391" x="8235950" y="5068888"/>
          <p14:tracePt t="108399" x="8235950" y="5056188"/>
          <p14:tracePt t="108412" x="8235950" y="5043488"/>
          <p14:tracePt t="108415" x="8248650" y="5043488"/>
          <p14:tracePt t="108448" x="8261350" y="5043488"/>
          <p14:tracePt t="108455" x="8261350" y="5030788"/>
          <p14:tracePt t="108471" x="8274050" y="5030788"/>
          <p14:tracePt t="108478" x="8286750" y="5030788"/>
          <p14:tracePt t="108503" x="8299450" y="5030788"/>
          <p14:tracePt t="108519" x="8299450" y="5018088"/>
          <p14:tracePt t="108529" x="8312150" y="5018088"/>
          <p14:tracePt t="108545" x="8335963" y="5018088"/>
          <p14:tracePt t="108562" x="8348663" y="5005388"/>
          <p14:tracePt t="108579" x="8361363" y="4992688"/>
          <p14:tracePt t="108596" x="8374063" y="4992688"/>
          <p14:tracePt t="108612" x="8386763" y="4981575"/>
          <p14:tracePt t="108629" x="8399463" y="4968875"/>
          <p14:tracePt t="108631" x="8412163" y="4956175"/>
          <p14:tracePt t="108646" x="8424863" y="4943475"/>
          <p14:tracePt t="108663" x="8424863" y="4918075"/>
          <p14:tracePt t="108679" x="8435975" y="4905375"/>
          <p14:tracePt t="112615" x="8435975" y="4918075"/>
          <p14:tracePt t="112719" x="8435975" y="4930775"/>
          <p14:tracePt t="112735" x="8435975" y="4943475"/>
          <p14:tracePt t="112743" x="8435975" y="4956175"/>
          <p14:tracePt t="112756" x="8435975" y="4968875"/>
          <p14:tracePt t="112759" x="8435975" y="4981575"/>
          <p14:tracePt t="112773" x="8435975" y="4992688"/>
          <p14:tracePt t="112775" x="8435975" y="5005388"/>
          <p14:tracePt t="112790" x="8424863" y="5030788"/>
          <p14:tracePt t="112807" x="8412163" y="5043488"/>
          <p14:tracePt t="112823" x="8386763" y="5068888"/>
          <p14:tracePt t="112840" x="8374063" y="5081588"/>
          <p14:tracePt t="112856" x="8348663" y="5105400"/>
          <p14:tracePt t="112873" x="8299450" y="5130800"/>
          <p14:tracePt t="112890" x="8261350" y="5143500"/>
          <p14:tracePt t="112907" x="8174038" y="5168900"/>
          <p14:tracePt t="112924" x="8074025" y="5205413"/>
          <p14:tracePt t="112926" x="8035925" y="5205413"/>
          <p14:tracePt t="112940" x="7986713" y="5205413"/>
          <p14:tracePt t="112943" x="7923213" y="5218113"/>
          <p14:tracePt t="112957" x="7861300" y="5218113"/>
          <p14:tracePt t="112959" x="7773988" y="5218113"/>
          <p14:tracePt t="112974" x="7685088" y="5218113"/>
          <p14:tracePt t="112976" x="7585075" y="5218113"/>
          <p14:tracePt t="112991" x="7410450" y="5194300"/>
          <p14:tracePt t="113007" x="7246938" y="5156200"/>
          <p14:tracePt t="113024" x="7110413" y="5130800"/>
          <p14:tracePt t="113040" x="6997700" y="5092700"/>
          <p14:tracePt t="113056" x="6859588" y="5056188"/>
          <p14:tracePt t="113073" x="6684963" y="5018088"/>
          <p14:tracePt t="113090" x="6559550" y="4992688"/>
          <p14:tracePt t="113107" x="6459538" y="4992688"/>
          <p14:tracePt t="113124" x="6346825" y="4981575"/>
          <p14:tracePt t="113126" x="6296025" y="4981575"/>
          <p14:tracePt t="113141" x="6208713" y="4981575"/>
          <p14:tracePt t="113143" x="6134100" y="4981575"/>
          <p14:tracePt t="113158" x="6045200" y="4981575"/>
          <p14:tracePt t="113160" x="5957888" y="4981575"/>
          <p14:tracePt t="113174" x="5870575" y="4981575"/>
          <p14:tracePt t="113191" x="5845175" y="5005388"/>
          <p14:tracePt t="113207" x="5870575" y="5030788"/>
          <p14:tracePt t="113224" x="6008688" y="5081588"/>
          <p14:tracePt t="113240" x="6045200" y="5092700"/>
          <p14:tracePt t="113287" x="6070600" y="5092700"/>
          <p14:tracePt t="113295" x="6108700" y="5092700"/>
          <p14:tracePt t="113308" x="6157913" y="5092700"/>
          <p14:tracePt t="113323" x="6270625" y="5092700"/>
          <p14:tracePt t="113340" x="6346825" y="5092700"/>
          <p14:tracePt t="113356" x="6359525" y="5092700"/>
          <p14:tracePt t="113559" x="6346825" y="5092700"/>
          <p14:tracePt t="113567" x="6334125" y="5105400"/>
          <p14:tracePt t="113575" x="6308725" y="5118100"/>
          <p14:tracePt t="113591" x="6270625" y="5130800"/>
          <p14:tracePt t="113608" x="6221413" y="5156200"/>
          <p14:tracePt t="113625" x="6183313" y="5168900"/>
          <p14:tracePt t="113642" x="6121400" y="5181600"/>
          <p14:tracePt t="113658" x="6057900" y="5194300"/>
          <p14:tracePt t="113675" x="6045200" y="5205413"/>
          <p14:tracePt t="113693" x="6034088" y="5205413"/>
          <p14:tracePt t="113967" x="6045200" y="5205413"/>
          <p14:tracePt t="113974" x="6057900" y="5205413"/>
          <p14:tracePt t="113998" x="6070600" y="5205413"/>
          <p14:tracePt t="114014" x="6096000" y="5205413"/>
          <p14:tracePt t="114022" x="6108700" y="5205413"/>
          <p14:tracePt t="114030" x="6134100" y="5205413"/>
          <p14:tracePt t="114041" x="6170613" y="5205413"/>
          <p14:tracePt t="114058" x="6259513" y="5205413"/>
          <p14:tracePt t="114075" x="6408738" y="5205413"/>
          <p14:tracePt t="114092" x="6634163" y="5218113"/>
          <p14:tracePt t="114108" x="6859588" y="5243513"/>
          <p14:tracePt t="114110" x="6997700" y="5268913"/>
          <p14:tracePt t="114125" x="7146925" y="5294313"/>
          <p14:tracePt t="114126" x="7297738" y="5305425"/>
          <p14:tracePt t="114142" x="7497763" y="5343525"/>
          <p14:tracePt t="114158" x="7548563" y="5356225"/>
          <p14:tracePt t="114231" x="7561263" y="5356225"/>
          <p14:tracePt t="114239" x="7572375" y="5356225"/>
          <p14:tracePt t="114247" x="7610475" y="5356225"/>
          <p14:tracePt t="114260" x="7661275" y="5356225"/>
          <p14:tracePt t="114263" x="7685088" y="5343525"/>
          <p14:tracePt t="114277" x="7710488" y="5330825"/>
          <p14:tracePt t="114279" x="7723188" y="5318125"/>
          <p14:tracePt t="114294" x="7748588" y="5305425"/>
          <p14:tracePt t="114311" x="7773988" y="5305425"/>
          <p14:tracePt t="114327" x="7810500" y="5294313"/>
          <p14:tracePt t="114344" x="7861300" y="5268913"/>
          <p14:tracePt t="114360" x="7886700" y="5268913"/>
          <p14:tracePt t="114377" x="7897813" y="5256213"/>
          <p14:tracePt t="114399" x="7910513" y="5256213"/>
          <p14:tracePt t="114479" x="7897813" y="5256213"/>
          <p14:tracePt t="114488" x="7848600" y="5256213"/>
          <p14:tracePt t="114495" x="7761288" y="5294313"/>
          <p14:tracePt t="114511" x="7535863" y="5356225"/>
          <p14:tracePt t="114527" x="7297738" y="5407025"/>
          <p14:tracePt t="114544" x="7097713" y="5481638"/>
          <p14:tracePt t="114561" x="7046913" y="5507038"/>
          <p14:tracePt t="114577" x="6997700" y="5507038"/>
          <p14:tracePt t="114594" x="6872288" y="5481638"/>
          <p14:tracePt t="114611" x="6772275" y="5481638"/>
          <p14:tracePt t="114628" x="6696075" y="5481638"/>
          <p14:tracePt t="114631" x="6659563" y="5481638"/>
          <p14:tracePt t="114645" x="6634163" y="5468938"/>
          <p14:tracePt t="114647" x="6596063" y="5468938"/>
          <p14:tracePt t="114680" x="6584950" y="5468938"/>
          <p14:tracePt t="114807" x="6584950" y="5456238"/>
          <p14:tracePt t="114815" x="6596063" y="5443538"/>
          <p14:tracePt t="114828" x="6672263" y="5394325"/>
          <p14:tracePt t="114831" x="6797675" y="5330825"/>
          <p14:tracePt t="114845" x="6946900" y="5268913"/>
          <p14:tracePt t="114847" x="7146925" y="5194300"/>
          <p14:tracePt t="114863" x="7635875" y="5018088"/>
          <p14:tracePt t="114879" x="8099425" y="4868863"/>
          <p14:tracePt t="114895" x="8399463" y="4756150"/>
          <p14:tracePt t="114913" x="8686800" y="4692650"/>
          <p14:tracePt t="114929" x="8886825" y="4630738"/>
          <p14:tracePt t="114945" x="8986838" y="4618038"/>
          <p14:tracePt t="114962" x="9050338" y="4605338"/>
          <p14:tracePt t="114978" x="9124950" y="4579938"/>
          <p14:tracePt t="114994" x="9212263" y="4567238"/>
          <p14:tracePt t="115011" x="9275763" y="4567238"/>
          <p14:tracePt t="115027" x="9324975" y="4567238"/>
          <p14:tracePt t="115044" x="9375775" y="4567238"/>
          <p14:tracePt t="115046" x="9388475" y="4567238"/>
          <p14:tracePt t="115061" x="9413875" y="4567238"/>
          <p14:tracePt t="115062" x="9450388" y="4567238"/>
          <p14:tracePt t="115078" x="9475788" y="4567238"/>
          <p14:tracePt t="115094" x="9488488" y="4567238"/>
          <p14:tracePt t="115111" x="9501188" y="4567238"/>
          <p14:tracePt t="115127" x="9513888" y="4567238"/>
          <p14:tracePt t="115231" x="9537700" y="4567238"/>
          <p14:tracePt t="115247" x="9550400" y="4579938"/>
          <p14:tracePt t="115262" x="9550400" y="4592638"/>
          <p14:tracePt t="115279" x="9550400" y="4605338"/>
          <p14:tracePt t="115287" x="9550400" y="4618038"/>
          <p14:tracePt t="115296" x="9550400" y="4643438"/>
          <p14:tracePt t="115313" x="9550400" y="4692650"/>
          <p14:tracePt t="115329" x="9550400" y="4705350"/>
          <p14:tracePt t="115345" x="9537700" y="4705350"/>
          <p14:tracePt t="115362" x="9537700" y="4718050"/>
          <p14:tracePt t="115378" x="9525000" y="4718050"/>
          <p14:tracePt t="115799" x="9513888" y="4718050"/>
          <p14:tracePt t="115807" x="9501188" y="4730750"/>
          <p14:tracePt t="115815" x="9463088" y="4743450"/>
          <p14:tracePt t="115831" x="9401175" y="4756150"/>
          <p14:tracePt t="115848" x="9288463" y="4756150"/>
          <p14:tracePt t="115864" x="9137650" y="4779963"/>
          <p14:tracePt t="115881" x="8999538" y="4792663"/>
          <p14:tracePt t="115897" x="8824913" y="4818063"/>
          <p14:tracePt t="115914" x="8650288" y="4830763"/>
          <p14:tracePt t="115931" x="8399463" y="4843463"/>
          <p14:tracePt t="115948" x="8110538" y="4856163"/>
          <p14:tracePt t="115951" x="7961313" y="4856163"/>
          <p14:tracePt t="115965" x="7823200" y="4856163"/>
          <p14:tracePt t="115967" x="7697788" y="4856163"/>
          <p14:tracePt t="115982" x="7561263" y="4856163"/>
          <p14:tracePt t="115984" x="7423150" y="4868863"/>
          <p14:tracePt t="115998" x="7123113" y="4905375"/>
          <p14:tracePt t="116015" x="6846888" y="4905375"/>
          <p14:tracePt t="116032" x="6596063" y="4918075"/>
          <p14:tracePt t="116048" x="6321425" y="4968875"/>
          <p14:tracePt t="116065" x="6083300" y="4992688"/>
          <p14:tracePt t="116081" x="5821363" y="5018088"/>
          <p14:tracePt t="116098" x="5583238" y="5056188"/>
          <p14:tracePt t="116115" x="5357813" y="5081588"/>
          <p14:tracePt t="116132" x="5119688" y="5118100"/>
          <p14:tracePt t="116135" x="5032375" y="5118100"/>
          <p14:tracePt t="116149" x="4932363" y="5130800"/>
          <p14:tracePt t="116151" x="4819650" y="5143500"/>
          <p14:tracePt t="116165" x="4694238" y="5156200"/>
          <p14:tracePt t="116167" x="4568825" y="5168900"/>
          <p14:tracePt t="116182" x="4294188" y="5194300"/>
          <p14:tracePt t="116199" x="4030663" y="5230813"/>
          <p14:tracePt t="116215" x="3805238" y="5268913"/>
          <p14:tracePt t="116232" x="3617913" y="5294313"/>
          <p14:tracePt t="116249" x="3467100" y="5330825"/>
          <p14:tracePt t="116265" x="3328988" y="5356225"/>
          <p14:tracePt t="116282" x="3205163" y="5394325"/>
          <p14:tracePt t="116298" x="3128963" y="5407025"/>
          <p14:tracePt t="116315" x="3041650" y="5418138"/>
          <p14:tracePt t="116333" x="2928938" y="5443538"/>
          <p14:tracePt t="116336" x="2879725" y="5456238"/>
          <p14:tracePt t="116349" x="2803525" y="5468938"/>
          <p14:tracePt t="116351" x="2728913" y="5481638"/>
          <p14:tracePt t="116367" x="2603500" y="5494338"/>
          <p14:tracePt t="116383" x="2490788" y="5507038"/>
          <p14:tracePt t="116399" x="2390775" y="5518150"/>
          <p14:tracePt t="116416" x="2339975" y="5530850"/>
          <p14:tracePt t="116433" x="2303463" y="5543550"/>
          <p14:tracePt t="117111" x="2339975" y="5543550"/>
          <p14:tracePt t="117119" x="2378075" y="5543550"/>
          <p14:tracePt t="117135" x="2490788" y="5543550"/>
          <p14:tracePt t="117151" x="2728913" y="5543550"/>
          <p14:tracePt t="117168" x="3028950" y="5543550"/>
          <p14:tracePt t="117185" x="3328988" y="5507038"/>
          <p14:tracePt t="117200" x="3654425" y="5407025"/>
          <p14:tracePt t="117217" x="4005263" y="5294313"/>
          <p14:tracePt t="117234" x="4394200" y="5168900"/>
          <p14:tracePt t="117252" x="4843463" y="5043488"/>
          <p14:tracePt t="117268" x="5170488" y="4968875"/>
          <p14:tracePt t="117271" x="5332413" y="4956175"/>
          <p14:tracePt t="117285" x="5457825" y="4943475"/>
          <p14:tracePt t="117287" x="5583238" y="4930775"/>
          <p14:tracePt t="117301" x="5683250" y="4918075"/>
          <p14:tracePt t="117319" x="5895975" y="4892675"/>
          <p14:tracePt t="117335" x="5957888" y="4892675"/>
          <p14:tracePt t="117352" x="5983288" y="4892675"/>
          <p14:tracePt t="117431" x="5995988" y="4892675"/>
          <p14:tracePt t="117439" x="6021388" y="4879975"/>
          <p14:tracePt t="117452" x="6034088" y="4879975"/>
          <p14:tracePt t="117455" x="6045200" y="4868863"/>
          <p14:tracePt t="117468" x="6070600" y="4856163"/>
          <p14:tracePt t="117471" x="6083300" y="4856163"/>
          <p14:tracePt t="117486" x="6096000" y="4856163"/>
          <p14:tracePt t="117488" x="6108700" y="4856163"/>
          <p14:tracePt t="117983" x="6134100" y="4856163"/>
          <p14:tracePt t="117991" x="6183313" y="4856163"/>
          <p14:tracePt t="118003" x="6283325" y="4856163"/>
          <p14:tracePt t="118020" x="6508750" y="4843463"/>
          <p14:tracePt t="118022" x="6608763" y="4830763"/>
          <p14:tracePt t="118037" x="6696075" y="4830763"/>
          <p14:tracePt t="118039" x="6759575" y="4830763"/>
          <p14:tracePt t="118054" x="6808788" y="4830763"/>
          <p14:tracePt t="118056" x="6834188" y="4830763"/>
          <p14:tracePt t="118071" x="6859588" y="4830763"/>
          <p14:tracePt t="118951" x="6859588" y="4843463"/>
          <p14:tracePt t="118991" x="6846888" y="4843463"/>
          <p14:tracePt t="118999" x="6834188" y="4843463"/>
          <p14:tracePt t="119006" x="6821488" y="4856163"/>
          <p14:tracePt t="119024" x="6784975" y="4868863"/>
          <p14:tracePt t="119039" x="6759575" y="4879975"/>
          <p14:tracePt t="119056" x="6721475" y="4892675"/>
          <p14:tracePt t="119072" x="6684963" y="4918075"/>
          <p14:tracePt t="119089" x="6659563" y="4930775"/>
          <p14:tracePt t="119106" x="6646863" y="4930775"/>
          <p14:tracePt t="119123" x="6621463" y="4943475"/>
          <p14:tracePt t="119140" x="6608763" y="4956175"/>
          <p14:tracePt t="119143" x="6596063" y="4956175"/>
          <p14:tracePt t="119156" x="6584950" y="4968875"/>
          <p14:tracePt t="119159" x="6559550" y="4981575"/>
          <p14:tracePt t="119173" x="6546850" y="4981575"/>
          <p14:tracePt t="119175" x="6521450" y="4981575"/>
          <p14:tracePt t="119191" x="6296025" y="4992688"/>
          <p14:tracePt t="119207" x="5783263" y="4992688"/>
          <p14:tracePt t="119223" x="5132388" y="4992688"/>
          <p14:tracePt t="119240" x="4556125" y="4992688"/>
          <p14:tracePt t="119256" x="4068763" y="4992688"/>
          <p14:tracePt t="119273" x="3679825" y="4992688"/>
          <p14:tracePt t="119290" x="3367088" y="4992688"/>
          <p14:tracePt t="119306" x="3103563" y="4992688"/>
          <p14:tracePt t="119324" x="2879725" y="5005388"/>
          <p14:tracePt t="119326" x="2803525" y="5018088"/>
          <p14:tracePt t="119340" x="2728913" y="5030788"/>
          <p14:tracePt t="119343" x="2641600" y="5030788"/>
          <p14:tracePt t="119357" x="2578100" y="5030788"/>
          <p14:tracePt t="119359" x="2528888" y="5030788"/>
          <p14:tracePt t="119374" x="2478088" y="5030788"/>
          <p14:tracePt t="119376" x="2441575" y="5030788"/>
          <p14:tracePt t="119391" x="2365375" y="5030788"/>
          <p14:tracePt t="119407" x="2290763" y="5043488"/>
          <p14:tracePt t="119424" x="2228850" y="5056188"/>
          <p14:tracePt t="119440" x="2178050" y="5056188"/>
          <p14:tracePt t="119456" x="2103438" y="5056188"/>
          <p14:tracePt t="119474" x="2052638" y="5056188"/>
          <p14:tracePt t="119495" x="2039938" y="5056188"/>
          <p14:tracePt t="119719" x="2052638" y="5056188"/>
          <p14:tracePt t="119726" x="2116138" y="5081588"/>
          <p14:tracePt t="119741" x="2216150" y="5105400"/>
          <p14:tracePt t="119743" x="2339975" y="5156200"/>
          <p14:tracePt t="119759" x="2590800" y="5205413"/>
          <p14:tracePt t="119775" x="2790825" y="5243513"/>
          <p14:tracePt t="119791" x="2928938" y="5256213"/>
          <p14:tracePt t="119808" x="2992438" y="5268913"/>
          <p14:tracePt t="119825" x="3028950" y="5268913"/>
          <p14:tracePt t="119841" x="3041650" y="5268913"/>
          <p14:tracePt t="120015" x="3041650" y="5281613"/>
          <p14:tracePt t="120039" x="3003550" y="5294313"/>
          <p14:tracePt t="120047" x="2967038" y="5318125"/>
          <p14:tracePt t="120059" x="2916238" y="5343525"/>
          <p14:tracePt t="120074" x="2778125" y="5381625"/>
          <p14:tracePt t="120090" x="2741613" y="5407025"/>
          <p14:tracePt t="120107" x="2678113" y="5418138"/>
          <p14:tracePt t="120124" x="2628900" y="5430838"/>
          <p14:tracePt t="120126" x="2603500" y="5443538"/>
          <p14:tracePt t="120141" x="2578100" y="5443538"/>
          <p14:tracePt t="120142" x="2554288" y="5443538"/>
          <p14:tracePt t="120158" x="2516188" y="5468938"/>
          <p14:tracePt t="120174" x="2503488" y="5468938"/>
          <p14:tracePt t="120191" x="2490788" y="5468938"/>
          <p14:tracePt t="120663" x="2503488" y="5468938"/>
          <p14:tracePt t="120695" x="2516188" y="5468938"/>
          <p14:tracePt t="120719" x="2528888" y="5468938"/>
          <p14:tracePt t="120727" x="2541588" y="5468938"/>
          <p14:tracePt t="120735" x="2554288" y="5468938"/>
          <p14:tracePt t="120743" x="2578100" y="5468938"/>
          <p14:tracePt t="120760" x="2678113" y="5443538"/>
          <p14:tracePt t="120777" x="2778125" y="5430838"/>
          <p14:tracePt t="120793" x="2916238" y="5418138"/>
          <p14:tracePt t="120810" x="3028950" y="5407025"/>
          <p14:tracePt t="120827" x="3116263" y="5394325"/>
          <p14:tracePt t="120844" x="3179763" y="5394325"/>
          <p14:tracePt t="120847" x="3241675" y="5381625"/>
          <p14:tracePt t="120861" x="3292475" y="5368925"/>
          <p14:tracePt t="120863" x="3341688" y="5356225"/>
          <p14:tracePt t="120879" x="3467100" y="5330825"/>
          <p14:tracePt t="120895" x="3592513" y="5330825"/>
          <p14:tracePt t="120911" x="3667125" y="5330825"/>
          <p14:tracePt t="120928" x="3705225" y="5330825"/>
          <p14:tracePt t="120944" x="3743325" y="5330825"/>
          <p14:tracePt t="120961" x="3743325" y="5318125"/>
          <p14:tracePt t="121551" x="3756025" y="5318125"/>
          <p14:tracePt t="121591" x="3767138" y="5318125"/>
          <p14:tracePt t="121598" x="3779838" y="5318125"/>
          <p14:tracePt t="121614" x="3779838" y="5330825"/>
          <p14:tracePt t="121630" x="3792538" y="5330825"/>
          <p14:tracePt t="121647" x="3805238" y="5330825"/>
          <p14:tracePt t="121663" x="3830638" y="5356225"/>
          <p14:tracePt t="121679" x="3843338" y="5356225"/>
          <p14:tracePt t="121696" x="3856038" y="5356225"/>
          <p14:tracePt t="121712" x="3867150" y="5356225"/>
          <p14:tracePt t="121730" x="3879850" y="5368925"/>
          <p14:tracePt t="121745" x="3892550" y="5368925"/>
          <p14:tracePt t="121763" x="3905250" y="5368925"/>
          <p14:tracePt t="121780" x="3930650" y="5368925"/>
          <p14:tracePt t="121783" x="3943350" y="5368925"/>
          <p14:tracePt t="121797" x="3968750" y="5368925"/>
          <p14:tracePt t="121799" x="3992563" y="5381625"/>
          <p14:tracePt t="121813" x="4005263" y="5381625"/>
          <p14:tracePt t="121815" x="4017963" y="5381625"/>
          <p14:tracePt t="121831" x="4043363" y="5381625"/>
          <p14:tracePt t="121846" x="4068763" y="5381625"/>
          <p14:tracePt t="121935" x="4081463" y="5381625"/>
          <p14:tracePt t="122151" x="4081463" y="5394325"/>
          <p14:tracePt t="122159" x="4105275" y="5394325"/>
          <p14:tracePt t="122175" x="4117975" y="5407025"/>
          <p14:tracePt t="122182" x="4130675" y="5407025"/>
          <p14:tracePt t="122199" x="4156075" y="5418138"/>
          <p14:tracePt t="122215" x="4181475" y="5430838"/>
          <p14:tracePt t="122239" x="4192588" y="5443538"/>
          <p14:tracePt t="122303" x="4205288" y="5443538"/>
          <p14:tracePt t="122312" x="4217988" y="5443538"/>
          <p14:tracePt t="122319" x="4230688" y="5456238"/>
          <p14:tracePt t="122336" x="4256088" y="5468938"/>
          <p14:tracePt t="122348" x="4268788" y="5468938"/>
          <p14:tracePt t="122351" x="4281488" y="5468938"/>
          <p14:tracePt t="122365" x="4305300" y="5468938"/>
          <p14:tracePt t="122367" x="4343400" y="5481638"/>
          <p14:tracePt t="122382" x="4356100" y="5494338"/>
          <p14:tracePt t="122384" x="4368800" y="5494338"/>
          <p14:tracePt t="122399" x="4394200" y="5494338"/>
          <p14:tracePt t="122415" x="4418013" y="5494338"/>
          <p14:tracePt t="122432" x="4443413" y="5507038"/>
          <p14:tracePt t="122448" x="4468813" y="5507038"/>
          <p14:tracePt t="122465" x="4494213" y="5507038"/>
          <p14:tracePt t="122480" x="4568825" y="5507038"/>
          <p14:tracePt t="122498" x="4681538" y="5530850"/>
          <p14:tracePt t="122515" x="4806950" y="5543550"/>
          <p14:tracePt t="122532" x="4894263" y="5568950"/>
          <p14:tracePt t="122534" x="4932363" y="5581650"/>
          <p14:tracePt t="122549" x="4956175" y="5594350"/>
          <p14:tracePt t="122703" x="4968875" y="5607050"/>
          <p14:tracePt t="122711" x="4981575" y="5607050"/>
          <p14:tracePt t="122719" x="4981575" y="5619750"/>
          <p14:tracePt t="122732" x="4994275" y="5643563"/>
          <p14:tracePt t="122749" x="5006975" y="5668963"/>
          <p14:tracePt t="122751" x="5006975" y="5694363"/>
          <p14:tracePt t="122766" x="5006975" y="5756275"/>
          <p14:tracePt t="122783" x="4981575" y="5807075"/>
          <p14:tracePt t="122799" x="4868863" y="5868988"/>
          <p14:tracePt t="122816" x="4743450" y="5919788"/>
          <p14:tracePt t="122833" x="4594225" y="5994400"/>
          <p14:tracePt t="122849" x="4418013" y="6045200"/>
          <p14:tracePt t="122865" x="4205288" y="6081713"/>
          <p14:tracePt t="122883" x="3992563" y="6119813"/>
          <p14:tracePt t="122899" x="3792538" y="6132513"/>
          <p14:tracePt t="122917" x="3579813" y="6145213"/>
          <p14:tracePt t="122919" x="3530600" y="6157913"/>
          <p14:tracePt t="122933" x="3492500" y="6169025"/>
          <p14:tracePt t="122935" x="3454400" y="6169025"/>
          <p14:tracePt t="122950" x="3417888" y="6194425"/>
          <p14:tracePt t="122975" x="3417888" y="6207125"/>
          <p14:tracePt t="123063" x="3417888" y="6194425"/>
          <p14:tracePt t="123071" x="3441700" y="6181725"/>
          <p14:tracePt t="123083" x="3467100" y="6157913"/>
          <p14:tracePt t="123099" x="3554413" y="6145213"/>
          <p14:tracePt t="123116" x="3667125" y="6094413"/>
          <p14:tracePt t="123119" x="3743325" y="6069013"/>
          <p14:tracePt t="123134" x="3830638" y="6056313"/>
          <p14:tracePt t="123136" x="3917950" y="6045200"/>
          <p14:tracePt t="123151" x="4105275" y="6032500"/>
          <p14:tracePt t="123165" x="4305300" y="6007100"/>
          <p14:tracePt t="123182" x="4506913" y="6007100"/>
          <p14:tracePt t="123198" x="4681538" y="6007100"/>
          <p14:tracePt t="123216" x="4881563" y="6007100"/>
          <p14:tracePt t="123233" x="5081588" y="6007100"/>
          <p14:tracePt t="123250" x="5232400" y="6007100"/>
          <p14:tracePt t="123267" x="5357813" y="6007100"/>
          <p14:tracePt t="123284" x="5457825" y="6007100"/>
          <p14:tracePt t="123286" x="5483225" y="6007100"/>
          <p14:tracePt t="123301" x="5507038" y="6007100"/>
          <p14:tracePt t="123303" x="5532438" y="6007100"/>
          <p14:tracePt t="123317" x="5557838" y="6007100"/>
          <p14:tracePt t="123319" x="5595938" y="6007100"/>
          <p14:tracePt t="123335" x="5695950" y="5981700"/>
          <p14:tracePt t="123351" x="5832475" y="5969000"/>
          <p14:tracePt t="123367" x="5983288" y="5956300"/>
          <p14:tracePt t="123384" x="6157913" y="5919788"/>
          <p14:tracePt t="123401" x="6396038" y="5868988"/>
          <p14:tracePt t="123417" x="6596063" y="5843588"/>
          <p14:tracePt t="123433" x="6846888" y="5794375"/>
          <p14:tracePt t="123451" x="7021513" y="5756275"/>
          <p14:tracePt t="123467" x="7172325" y="5719763"/>
          <p14:tracePt t="123471" x="7246938" y="5707063"/>
          <p14:tracePt t="123484" x="7297738" y="5694363"/>
          <p14:tracePt t="123487" x="7348538" y="5694363"/>
          <p14:tracePt t="123501" x="7410450" y="5681663"/>
          <p14:tracePt t="123503" x="7448550" y="5668963"/>
          <p14:tracePt t="123518" x="7472363" y="5656263"/>
          <p14:tracePt t="123519" x="7485063" y="5643563"/>
          <p14:tracePt t="123535" x="7510463" y="5643563"/>
          <p14:tracePt t="123719" x="7497763" y="5643563"/>
          <p14:tracePt t="123727" x="7459663" y="5643563"/>
          <p14:tracePt t="123735" x="7385050" y="5681663"/>
          <p14:tracePt t="123752" x="7259638" y="5756275"/>
          <p14:tracePt t="123768" x="7185025" y="5843588"/>
          <p14:tracePt t="123785" x="7146925" y="5945188"/>
          <p14:tracePt t="123801" x="7123113" y="6032500"/>
          <p14:tracePt t="123818" x="7110413" y="6081713"/>
          <p14:tracePt t="123835" x="7110413" y="6107113"/>
          <p14:tracePt t="123852" x="7110413" y="6119813"/>
          <p14:tracePt t="123871" x="7146925" y="6119813"/>
          <p14:tracePt t="123886" x="7285038" y="6119813"/>
          <p14:tracePt t="123903" x="7459663" y="6119813"/>
          <p14:tracePt t="123919" x="7597775" y="6094413"/>
          <p14:tracePt t="123936" x="7673975" y="6069013"/>
          <p14:tracePt t="123952" x="7735888" y="6069013"/>
          <p14:tracePt t="123969" x="7761288" y="6069013"/>
          <p14:tracePt t="123986" x="7773988" y="6045200"/>
          <p14:tracePt t="124001" x="7797800" y="6045200"/>
          <p14:tracePt t="124017" x="7810500" y="6045200"/>
          <p14:tracePt t="124034" x="7823200" y="6045200"/>
          <p14:tracePt t="124055" x="7835900" y="6045200"/>
          <p14:tracePt t="124067" x="7848600" y="6045200"/>
          <p14:tracePt t="124084" x="7874000" y="6045200"/>
          <p14:tracePt t="124086" x="7886700" y="6045200"/>
          <p14:tracePt t="124101" x="7886700" y="6107113"/>
          <p14:tracePt t="124118" x="7886700" y="6169025"/>
          <p14:tracePt t="124134" x="7886700" y="6207125"/>
          <p14:tracePt t="124151" x="7897813" y="6219825"/>
          <p14:tracePt t="124271" x="7861300" y="6219825"/>
          <p14:tracePt t="124279" x="7835900" y="6219825"/>
          <p14:tracePt t="124286" x="7810500" y="6194425"/>
          <p14:tracePt t="124303" x="7773988" y="6157913"/>
          <p14:tracePt t="124320" x="7748588" y="6145213"/>
          <p14:tracePt t="124336" x="7735888" y="6145213"/>
          <p14:tracePt t="124353" x="7735888" y="6119813"/>
          <p14:tracePt t="124407" x="7748588" y="6107113"/>
          <p14:tracePt t="124415" x="7785100" y="6107113"/>
          <p14:tracePt t="124423" x="7835900" y="6094413"/>
          <p14:tracePt t="124437" x="7897813" y="6081713"/>
          <p14:tracePt t="124439" x="7974013" y="6045200"/>
          <p14:tracePt t="124454" x="8110538" y="5969000"/>
          <p14:tracePt t="124471" x="8261350" y="5907088"/>
          <p14:tracePt t="124487" x="8435975" y="5868988"/>
          <p14:tracePt t="124504" x="8599488" y="5832475"/>
          <p14:tracePt t="124520" x="8737600" y="5807075"/>
          <p14:tracePt t="124536" x="8863013" y="5768975"/>
          <p14:tracePt t="124553" x="8963025" y="5719763"/>
          <p14:tracePt t="124570" x="9050338" y="5694363"/>
          <p14:tracePt t="124587" x="9112250" y="5656263"/>
          <p14:tracePt t="124605" x="9163050" y="5643563"/>
          <p14:tracePt t="124607" x="9188450" y="5630863"/>
          <p14:tracePt t="124621" x="9199563" y="5619750"/>
          <p14:tracePt t="124623" x="9212263" y="5619750"/>
          <p14:tracePt t="124903" x="9188450" y="5619750"/>
          <p14:tracePt t="124911" x="9150350" y="5619750"/>
          <p14:tracePt t="124921" x="9075738" y="5630863"/>
          <p14:tracePt t="124938" x="8837613" y="5668963"/>
          <p14:tracePt t="124955" x="8386763" y="5768975"/>
          <p14:tracePt t="124971" x="7823200" y="5868988"/>
          <p14:tracePt t="124988" x="7197725" y="6007100"/>
          <p14:tracePt t="124991" x="6921500" y="6081713"/>
          <p14:tracePt t="125005" x="6684963" y="6132513"/>
          <p14:tracePt t="125007" x="6483350" y="6169025"/>
          <p14:tracePt t="125022" x="6183313" y="6245225"/>
          <p14:tracePt t="125039" x="5995988" y="6307138"/>
          <p14:tracePt t="125055" x="5870575" y="6345238"/>
          <p14:tracePt t="125071" x="5757863" y="6357938"/>
          <p14:tracePt t="125089" x="5632450" y="6370638"/>
          <p14:tracePt t="125105" x="5470525" y="6381750"/>
          <p14:tracePt t="125122" x="5294313" y="6381750"/>
          <p14:tracePt t="125139" x="5194300" y="6381750"/>
          <p14:tracePt t="125155" x="5068888" y="6381750"/>
          <p14:tracePt t="125172" x="4968875" y="6357938"/>
          <p14:tracePt t="125175" x="4894263" y="6332538"/>
          <p14:tracePt t="125189" x="4794250" y="6307138"/>
          <p14:tracePt t="125191" x="4681538" y="6294438"/>
          <p14:tracePt t="125206" x="4443413" y="6257925"/>
          <p14:tracePt t="125223" x="4192588" y="6207125"/>
          <p14:tracePt t="125239" x="3956050" y="6119813"/>
          <p14:tracePt t="125255" x="3743325" y="6045200"/>
          <p14:tracePt t="125272" x="3567113" y="5969000"/>
          <p14:tracePt t="125289" x="3379788" y="5894388"/>
          <p14:tracePt t="125305" x="3228975" y="5819775"/>
          <p14:tracePt t="125323" x="3103563" y="5768975"/>
          <p14:tracePt t="125339" x="2992438" y="5719763"/>
          <p14:tracePt t="125356" x="2916238" y="5694363"/>
          <p14:tracePt t="125359" x="2890838" y="5681663"/>
          <p14:tracePt t="125373" x="2867025" y="5668963"/>
          <p14:tracePt t="125375" x="2854325" y="5668963"/>
          <p14:tracePt t="125389" x="2828925" y="5656263"/>
          <p14:tracePt t="125407" x="2816225" y="5656263"/>
          <p14:tracePt t="125559" x="2816225" y="5643563"/>
          <p14:tracePt t="125631" x="2841625" y="5643563"/>
          <p14:tracePt t="125639" x="2854325" y="5643563"/>
          <p14:tracePt t="125647" x="2879725" y="5643563"/>
          <p14:tracePt t="125656" x="2903538" y="5643563"/>
          <p14:tracePt t="125673" x="2954338" y="5643563"/>
          <p14:tracePt t="125689" x="3003550" y="5643563"/>
          <p14:tracePt t="125706" x="3079750" y="5643563"/>
          <p14:tracePt t="125724" x="3128963" y="5656263"/>
          <p14:tracePt t="125740" x="3167063" y="5668963"/>
          <p14:tracePt t="125983" x="3179763" y="5668963"/>
          <p14:tracePt t="125991" x="3205163" y="5668963"/>
          <p14:tracePt t="125999" x="3267075" y="5681663"/>
          <p14:tracePt t="126007" x="3354388" y="5694363"/>
          <p14:tracePt t="126024" x="3592513" y="5719763"/>
          <p14:tracePt t="126040" x="3856038" y="5732463"/>
          <p14:tracePt t="126057" x="4117975" y="5743575"/>
          <p14:tracePt t="126074" x="4356100" y="5768975"/>
          <p14:tracePt t="126091" x="4556125" y="5768975"/>
          <p14:tracePt t="126108" x="4694238" y="5768975"/>
          <p14:tracePt t="126111" x="4743450" y="5768975"/>
          <p14:tracePt t="126125" x="4794250" y="5768975"/>
          <p14:tracePt t="126127" x="4832350" y="5768975"/>
          <p14:tracePt t="126142" x="4868863" y="5768975"/>
          <p14:tracePt t="126143" x="4906963" y="5768975"/>
          <p14:tracePt t="126158" x="4968875" y="5768975"/>
          <p14:tracePt t="126175" x="4994275" y="5768975"/>
          <p14:tracePt t="126192" x="5032375" y="5768975"/>
          <p14:tracePt t="126208" x="5057775" y="5768975"/>
          <p14:tracePt t="126226" x="5094288" y="5768975"/>
          <p14:tracePt t="126241" x="5157788" y="5768975"/>
          <p14:tracePt t="126258" x="5232400" y="5768975"/>
          <p14:tracePt t="126274" x="5345113" y="5768975"/>
          <p14:tracePt t="126292" x="5532438" y="5768975"/>
          <p14:tracePt t="126295" x="5632450" y="5781675"/>
          <p14:tracePt t="126308" x="5732463" y="5794375"/>
          <p14:tracePt t="126311" x="5832475" y="5794375"/>
          <p14:tracePt t="126327" x="6108700" y="5819775"/>
          <p14:tracePt t="126342" x="6383338" y="5819775"/>
          <p14:tracePt t="126359" x="6659563" y="5819775"/>
          <p14:tracePt t="126375" x="6872288" y="5819775"/>
          <p14:tracePt t="126392" x="7059613" y="5819775"/>
          <p14:tracePt t="126409" x="7172325" y="5819775"/>
          <p14:tracePt t="126425" x="7285038" y="5819775"/>
          <p14:tracePt t="126442" x="7348538" y="5819775"/>
          <p14:tracePt t="126459" x="7359650" y="5819775"/>
          <p14:tracePt t="126559" x="7372350" y="5819775"/>
          <p14:tracePt t="126583" x="7385050" y="5819775"/>
          <p14:tracePt t="126903" x="7397750" y="5807075"/>
          <p14:tracePt t="126910" x="7435850" y="5794375"/>
          <p14:tracePt t="126927" x="7572375" y="5794375"/>
          <p14:tracePt t="126943" x="7673975" y="5794375"/>
          <p14:tracePt t="126960" x="7723188" y="5794375"/>
          <p14:tracePt t="126975" x="7735888" y="5794375"/>
          <p14:tracePt t="126993" x="7748588" y="5794375"/>
          <p14:tracePt t="127207" x="7761288" y="5794375"/>
          <p14:tracePt t="127215" x="7773988" y="5807075"/>
          <p14:tracePt t="127228" x="7785100" y="5832475"/>
          <p14:tracePt t="127230" x="7797800" y="5868988"/>
          <p14:tracePt t="127244" x="7823200" y="5894388"/>
          <p14:tracePt t="127261" x="7835900" y="5969000"/>
          <p14:tracePt t="127263" x="7848600" y="5994400"/>
          <p14:tracePt t="127277" x="7848600" y="6019800"/>
          <p14:tracePt t="127279" x="7848600" y="6045200"/>
          <p14:tracePt t="127294" x="7848600" y="6069013"/>
          <p14:tracePt t="127310" x="7823200" y="6107113"/>
          <p14:tracePt t="127326" x="7810500" y="6119813"/>
          <p14:tracePt t="127479" x="7797800" y="6119813"/>
          <p14:tracePt t="127487" x="7785100" y="6119813"/>
          <p14:tracePt t="127495" x="7773988" y="6119813"/>
          <p14:tracePt t="127511" x="7735888" y="6119813"/>
          <p14:tracePt t="127528" x="7710488" y="6119813"/>
          <p14:tracePt t="127544" x="7697788" y="6119813"/>
          <p14:tracePt t="127671" x="7710488" y="6094413"/>
          <p14:tracePt t="127679" x="7748588" y="6081713"/>
          <p14:tracePt t="127687" x="7810500" y="6045200"/>
          <p14:tracePt t="127696" x="7923213" y="5981700"/>
          <p14:tracePt t="127712" x="8235950" y="5832475"/>
          <p14:tracePt t="127729" x="8699500" y="5568950"/>
          <p14:tracePt t="127745" x="9263063" y="5256213"/>
          <p14:tracePt t="127762" x="9788525" y="4956175"/>
          <p14:tracePt t="127778" x="10126663" y="4743450"/>
          <p14:tracePt t="127796" x="10414000" y="4554538"/>
          <p14:tracePt t="127798" x="10539413" y="4492625"/>
          <p14:tracePt t="127812" x="10652125" y="4430713"/>
          <p14:tracePt t="127815" x="10815638" y="4379913"/>
          <p14:tracePt t="127829" x="10964863" y="4318000"/>
          <p14:tracePt t="127831" x="11115675" y="4254500"/>
          <p14:tracePt t="127846" x="11366500" y="4154488"/>
          <p14:tracePt t="127863" x="11603038" y="4054475"/>
          <p14:tracePt t="127879" x="11853863" y="3954463"/>
          <p14:tracePt t="127896" x="12004675" y="3905250"/>
          <p14:tracePt t="127913" x="12104688" y="3867150"/>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84775"/>
          </a:xfrm>
          <a:prstGeom prst="rect">
            <a:avLst/>
          </a:prstGeom>
          <a:noFill/>
        </p:spPr>
        <p:txBody>
          <a:bodyPr wrap="square" rtlCol="0">
            <a:spAutoFit/>
          </a:bodyPr>
          <a:lstStyle/>
          <a:p>
            <a:r>
              <a:rPr lang="en-US" sz="32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3163905"/>
            <a:ext cx="7331537" cy="1413592"/>
          </a:xfrm>
          <a:prstGeom prst="rect">
            <a:avLst/>
          </a:prstGeom>
          <a:noFill/>
        </p:spPr>
        <p:txBody>
          <a:bodyPr wrap="square" rtlCol="0">
            <a:spAutoFit/>
          </a:bodyPr>
          <a:lstStyle/>
          <a:p>
            <a:pPr marL="742950" indent="-742950" algn="just">
              <a:lnSpc>
                <a:spcPct val="150000"/>
              </a:lnSpc>
              <a:buFont typeface="+mj-lt"/>
              <a:buAutoNum type="arabicPeriod" startAt="3"/>
            </a:pPr>
            <a:r>
              <a:rPr lang="en-US" sz="3200" b="1" dirty="0">
                <a:latin typeface="Alexandria"/>
              </a:rPr>
              <a:t>Rates: </a:t>
            </a:r>
          </a:p>
          <a:p>
            <a:pPr marL="742950" lvl="1" indent="-285750" algn="just">
              <a:lnSpc>
                <a:spcPct val="150000"/>
              </a:lnSpc>
              <a:buFont typeface="Arial" panose="020B0604020202020204" pitchFamily="34" charset="0"/>
              <a:buChar char="•"/>
            </a:pPr>
            <a:r>
              <a:rPr lang="en-US" sz="2800" dirty="0">
                <a:latin typeface="Alexandria"/>
              </a:rPr>
              <a:t>It is typically data that related to time.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AFD334CD-A476-44E6-F729-D1509E2E8B55}"/>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Layer>
                </a14:imgProps>
              </a:ext>
              <a:ext uri="{28A0092B-C50C-407E-A947-70E740481C1C}">
                <a14:useLocalDpi xmlns:a14="http://schemas.microsoft.com/office/drawing/2010/main" val="0"/>
              </a:ext>
            </a:extLst>
          </a:blip>
          <a:srcRect l="7341" t="9999" r="7540"/>
          <a:stretch/>
        </p:blipFill>
        <p:spPr>
          <a:xfrm>
            <a:off x="8273845" y="2101396"/>
            <a:ext cx="2975846" cy="3306632"/>
          </a:xfrm>
          <a:prstGeom prst="rect">
            <a:avLst/>
          </a:prstGeom>
          <a:ln>
            <a:noFill/>
          </a:ln>
          <a:effectLst>
            <a:outerShdw blurRad="292100" dist="139700" dir="2700000" algn="tl" rotWithShape="0">
              <a:srgbClr val="333333">
                <a:alpha val="65000"/>
              </a:srgbClr>
            </a:outerShdw>
          </a:effectLst>
        </p:spPr>
      </p:pic>
    </p:spTree>
    <p:custDataLst>
      <p:tags r:id="rId1"/>
    </p:custDataLst>
    <p:extLst>
      <p:ext uri="{BB962C8B-B14F-4D97-AF65-F5344CB8AC3E}">
        <p14:creationId xmlns:p14="http://schemas.microsoft.com/office/powerpoint/2010/main" val="337744701"/>
      </p:ext>
    </p:extLst>
  </p:cSld>
  <p:clrMapOvr>
    <a:masterClrMapping/>
  </p:clrMapOvr>
  <mc:AlternateContent xmlns:mc="http://schemas.openxmlformats.org/markup-compatibility/2006" xmlns:p14="http://schemas.microsoft.com/office/powerpoint/2010/main">
    <mc:Choice Requires="p14">
      <p:transition p14:dur="10" advTm="22945"/>
    </mc:Choice>
    <mc:Fallback xmlns="">
      <p:transition advTm="229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7621" x="12130088" y="2627313"/>
          <p14:tracePt t="7630" x="12079288" y="2627313"/>
          <p14:tracePt t="7646" x="11979275" y="2640013"/>
          <p14:tracePt t="7663" x="11879263" y="2652713"/>
          <p14:tracePt t="7679" x="11741150" y="2652713"/>
          <p14:tracePt t="7696" x="11603038" y="2652713"/>
          <p14:tracePt t="7713" x="11466513" y="2652713"/>
          <p14:tracePt t="7730" x="11290300" y="2678113"/>
          <p14:tracePt t="7746" x="11077575" y="2678113"/>
          <p14:tracePt t="7763" x="10790238" y="2678113"/>
          <p14:tracePt t="7780" x="10514013" y="2703513"/>
          <p14:tracePt t="7781" x="10364788" y="2703513"/>
          <p14:tracePt t="7797" x="10226675" y="2703513"/>
          <p14:tracePt t="7798" x="10075863" y="2703513"/>
          <p14:tracePt t="7813" x="9801225" y="2703513"/>
          <p14:tracePt t="7830" x="9513888" y="2703513"/>
          <p14:tracePt t="7847" x="9250363" y="2716213"/>
          <p14:tracePt t="7863" x="8999538" y="2728913"/>
          <p14:tracePt t="7880" x="8812213" y="2740025"/>
          <p14:tracePt t="7897" x="8699500" y="2740025"/>
          <p14:tracePt t="7913" x="8637588" y="2740025"/>
          <p14:tracePt t="7930" x="8612188" y="2740025"/>
          <p14:tracePt t="7947" x="8599488" y="2740025"/>
          <p14:tracePt t="7965" x="8586788" y="2740025"/>
          <p14:tracePt t="7980" x="8574088" y="2740025"/>
          <p14:tracePt t="7981" x="8561388" y="2740025"/>
          <p14:tracePt t="7997" x="8537575" y="2740025"/>
          <p14:tracePt t="8014" x="8512175" y="2740025"/>
          <p14:tracePt t="8030" x="8499475" y="2740025"/>
          <p14:tracePt t="8053" x="8486775" y="2740025"/>
          <p14:tracePt t="8070" x="8474075" y="2740025"/>
          <p14:tracePt t="8081" x="8461375" y="2740025"/>
          <p14:tracePt t="8098" x="8412163" y="2740025"/>
          <p14:tracePt t="8114" x="8335963" y="2752725"/>
          <p14:tracePt t="8131" x="8286750" y="2765425"/>
          <p14:tracePt t="8148" x="8235950" y="2778125"/>
          <p14:tracePt t="8149" x="8223250" y="2778125"/>
          <p14:tracePt t="8164" x="8212138" y="2790825"/>
          <p14:tracePt t="8165" x="8199438" y="2790825"/>
          <p14:tracePt t="8181" x="8186738" y="2790825"/>
          <p14:tracePt t="8205" x="8174038" y="2790825"/>
          <p14:tracePt t="11173" x="8199438" y="2790825"/>
          <p14:tracePt t="11181" x="8312150" y="2816225"/>
          <p14:tracePt t="11189" x="8537575" y="2878138"/>
          <p14:tracePt t="11205" x="8899525" y="3003550"/>
          <p14:tracePt t="11222" x="8924925" y="3054350"/>
          <p14:tracePt t="11239" x="8912225" y="3078163"/>
          <p14:tracePt t="11256" x="8874125" y="3078163"/>
          <p14:tracePt t="11272" x="8863013" y="3090863"/>
          <p14:tracePt t="11294" x="8850313" y="3090863"/>
          <p14:tracePt t="11306" x="8837613" y="3090863"/>
          <p14:tracePt t="11614" x="8850313" y="3090863"/>
          <p14:tracePt t="11622" x="8874125" y="3078163"/>
          <p14:tracePt t="11630" x="8886825" y="3065463"/>
          <p14:tracePt t="11640" x="8899525" y="3065463"/>
          <p14:tracePt t="11658" x="8912225" y="3054350"/>
          <p14:tracePt t="11674" x="8924925" y="3054350"/>
          <p14:tracePt t="11691" x="8950325" y="3041650"/>
          <p14:tracePt t="11707" x="8963025" y="3041650"/>
          <p14:tracePt t="11724" x="8975725" y="3041650"/>
          <p14:tracePt t="11726" x="8986838" y="3028950"/>
          <p14:tracePt t="11740" x="8999538" y="3028950"/>
          <p14:tracePt t="11741" x="8999538" y="3016250"/>
          <p14:tracePt t="11757" x="9037638" y="3003550"/>
          <p14:tracePt t="11774" x="9075738" y="2952750"/>
          <p14:tracePt t="11790" x="9099550" y="2916238"/>
          <p14:tracePt t="11807" x="9112250" y="2903538"/>
          <p14:tracePt t="11824" x="9124950" y="2878138"/>
          <p14:tracePt t="11841" x="9137650" y="2865438"/>
          <p14:tracePt t="11857" x="9150350" y="2840038"/>
          <p14:tracePt t="11874" x="9188450" y="2828925"/>
          <p14:tracePt t="11890" x="9199563" y="2790825"/>
          <p14:tracePt t="11907" x="9237663" y="2752725"/>
          <p14:tracePt t="11924" x="9275763" y="2740025"/>
          <p14:tracePt t="11925" x="9275763" y="2728913"/>
          <p14:tracePt t="11941" x="9288463" y="2716213"/>
          <p14:tracePt t="13269" x="9288463" y="2728913"/>
          <p14:tracePt t="13278" x="9288463" y="2740025"/>
          <p14:tracePt t="13286" x="9288463" y="2752725"/>
          <p14:tracePt t="13294" x="9288463" y="2765425"/>
          <p14:tracePt t="13311" x="9288463" y="2828925"/>
          <p14:tracePt t="13328" x="9288463" y="2865438"/>
          <p14:tracePt t="13344" x="9288463" y="2916238"/>
          <p14:tracePt t="13361" x="9288463" y="2965450"/>
          <p14:tracePt t="13378" x="9288463" y="2990850"/>
          <p14:tracePt t="13394" x="9288463" y="3028950"/>
          <p14:tracePt t="13454" x="9288463" y="3041650"/>
          <p14:tracePt t="13462" x="9288463" y="3054350"/>
          <p14:tracePt t="13469" x="9288463" y="3078163"/>
          <p14:tracePt t="13478" x="9275763" y="3090863"/>
          <p14:tracePt t="13495" x="9237663" y="3103563"/>
          <p14:tracePt t="13511" x="9137650" y="3154363"/>
          <p14:tracePt t="13528" x="8975725" y="3203575"/>
          <p14:tracePt t="13545" x="8724900" y="3254375"/>
          <p14:tracePt t="13562" x="8486775" y="3290888"/>
          <p14:tracePt t="13578" x="8223250" y="3290888"/>
          <p14:tracePt t="13595" x="7948613" y="3316288"/>
          <p14:tracePt t="13611" x="7673975" y="3316288"/>
          <p14:tracePt t="13613" x="7523163" y="3316288"/>
          <p14:tracePt t="13629" x="7323138" y="3316288"/>
          <p14:tracePt t="13646" x="7210425" y="3316288"/>
          <p14:tracePt t="13662" x="7185025" y="3316288"/>
          <p14:tracePt t="13701" x="7185025" y="3328988"/>
          <p14:tracePt t="13709" x="7185025" y="3341688"/>
          <p14:tracePt t="13725" x="7185025" y="3354388"/>
          <p14:tracePt t="15191" x="7210425" y="3354388"/>
          <p14:tracePt t="15199" x="7259638" y="3367088"/>
          <p14:tracePt t="15207" x="7335838" y="3390900"/>
          <p14:tracePt t="15218" x="7385050" y="3403600"/>
          <p14:tracePt t="15235" x="7485063" y="3416300"/>
          <p14:tracePt t="15239" x="7548563" y="3416300"/>
          <p14:tracePt t="15252" x="7623175" y="3429000"/>
          <p14:tracePt t="15254" x="7673975" y="3441700"/>
          <p14:tracePt t="15268" x="7723188" y="3454400"/>
          <p14:tracePt t="15271" x="7785100" y="3467100"/>
          <p14:tracePt t="15287" x="7823200" y="3467100"/>
          <p14:tracePt t="15302" x="7861300" y="3467100"/>
          <p14:tracePt t="15319" x="7923213" y="3479800"/>
          <p14:tracePt t="15335" x="8061325" y="3479800"/>
          <p14:tracePt t="15352" x="8235950" y="3503613"/>
          <p14:tracePt t="15368" x="8399463" y="3503613"/>
          <p14:tracePt t="15385" x="8537575" y="3503613"/>
          <p14:tracePt t="15402" x="8650288" y="3503613"/>
          <p14:tracePt t="15419" x="8737600" y="3503613"/>
          <p14:tracePt t="15422" x="8774113" y="3503613"/>
          <p14:tracePt t="15435" x="8824913" y="3503613"/>
          <p14:tracePt t="15438" x="8850313" y="3503613"/>
          <p14:tracePt t="15452" x="8863013" y="3503613"/>
          <p14:tracePt t="15455" x="8874125" y="3503613"/>
          <p14:tracePt t="16094" x="8863013" y="3503613"/>
          <p14:tracePt t="16149" x="8850313" y="3503613"/>
          <p14:tracePt t="16157" x="8837613" y="3503613"/>
          <p14:tracePt t="16169" x="8824913" y="3503613"/>
          <p14:tracePt t="16185" x="8763000" y="3541713"/>
          <p14:tracePt t="16202" x="8624888" y="3641725"/>
          <p14:tracePt t="16219" x="8474075" y="3729038"/>
          <p14:tracePt t="16235" x="8312150" y="3816350"/>
          <p14:tracePt t="16237" x="8223250" y="3854450"/>
          <p14:tracePt t="16252" x="8148638" y="3892550"/>
          <p14:tracePt t="16253" x="8074025" y="3929063"/>
          <p14:tracePt t="16271" x="7961313" y="4005263"/>
          <p14:tracePt t="16288" x="7810500" y="4067175"/>
          <p14:tracePt t="16304" x="7710488" y="4117975"/>
          <p14:tracePt t="16320" x="7610475" y="4167188"/>
          <p14:tracePt t="16338" x="7523163" y="4205288"/>
          <p14:tracePt t="16355" x="7423150" y="4241800"/>
          <p14:tracePt t="16371" x="7323138" y="4279900"/>
          <p14:tracePt t="16374" x="7272338" y="4292600"/>
          <p14:tracePt t="16388" x="7210425" y="4318000"/>
          <p14:tracePt t="16405" x="7085013" y="4354513"/>
          <p14:tracePt t="16407" x="7034213" y="4367213"/>
          <p14:tracePt t="16422" x="6872288" y="4405313"/>
          <p14:tracePt t="16439" x="6746875" y="4430713"/>
          <p14:tracePt t="16455" x="6646863" y="4443413"/>
          <p14:tracePt t="16471" x="6559550" y="4454525"/>
          <p14:tracePt t="16489" x="6459538" y="4454525"/>
          <p14:tracePt t="16504" x="6408738" y="4479925"/>
          <p14:tracePt t="16521" x="6334125" y="4479925"/>
          <p14:tracePt t="16538" x="6234113" y="4479925"/>
          <p14:tracePt t="16555" x="6157913" y="4479925"/>
          <p14:tracePt t="16558" x="6108700" y="4479925"/>
          <p14:tracePt t="16572" x="6057900" y="4479925"/>
          <p14:tracePt t="16574" x="5995988" y="4479925"/>
          <p14:tracePt t="16589" x="5932488" y="4479925"/>
          <p14:tracePt t="16591" x="5870575" y="4479925"/>
          <p14:tracePt t="16606" x="5745163" y="4479925"/>
          <p14:tracePt t="16622" x="5632450" y="4479925"/>
          <p14:tracePt t="16639" x="5532438" y="4479925"/>
          <p14:tracePt t="16656" x="5432425" y="4479925"/>
          <p14:tracePt t="16672" x="5319713" y="4479925"/>
          <p14:tracePt t="16687" x="5232400" y="4479925"/>
          <p14:tracePt t="16703" x="5181600" y="4467225"/>
          <p14:tracePt t="16720" x="5145088" y="4467225"/>
          <p14:tracePt t="16736" x="5081588" y="4443413"/>
          <p14:tracePt t="16753" x="5032375" y="4443413"/>
          <p14:tracePt t="16770" x="4945063" y="4430713"/>
          <p14:tracePt t="16787" x="4843463" y="4405313"/>
          <p14:tracePt t="16804" x="4806950" y="4392613"/>
          <p14:tracePt t="16805" x="4781550" y="4379913"/>
          <p14:tracePt t="16820" x="4768850" y="4379913"/>
          <p14:tracePt t="16837" x="4719638" y="4367213"/>
          <p14:tracePt t="16854" x="4694238" y="4354513"/>
          <p14:tracePt t="16870" x="4681538" y="4341813"/>
          <p14:tracePt t="16887" x="4668838" y="4341813"/>
          <p14:tracePt t="18335" x="4681538" y="4341813"/>
          <p14:tracePt t="18391" x="4694238" y="4341813"/>
          <p14:tracePt t="18398" x="4719638" y="4341813"/>
          <p14:tracePt t="18410" x="4756150" y="4341813"/>
          <p14:tracePt t="18426" x="4868863" y="4341813"/>
          <p14:tracePt t="18443" x="5019675" y="4341813"/>
          <p14:tracePt t="18460" x="5145088" y="4341813"/>
          <p14:tracePt t="18463" x="5194300" y="4341813"/>
          <p14:tracePt t="18477" x="5232400" y="4341813"/>
          <p14:tracePt t="18479" x="5270500" y="4341813"/>
          <p14:tracePt t="18494" x="5307013" y="4341813"/>
          <p14:tracePt t="18510" x="5319713" y="4341813"/>
          <p14:tracePt t="18567" x="5345113" y="4341813"/>
          <p14:tracePt t="18575" x="5383213" y="4341813"/>
          <p14:tracePt t="18582" x="5432425" y="4341813"/>
          <p14:tracePt t="18593" x="5495925" y="4341813"/>
          <p14:tracePt t="18610" x="5657850" y="4341813"/>
          <p14:tracePt t="18628" x="5870575" y="4341813"/>
          <p14:tracePt t="18631" x="5945188" y="4341813"/>
          <p14:tracePt t="18643" x="6034088" y="4341813"/>
          <p14:tracePt t="18646" x="6121400" y="4341813"/>
          <p14:tracePt t="18661" x="6170613" y="4341813"/>
          <p14:tracePt t="18663" x="6208713" y="4341813"/>
          <p14:tracePt t="18678" x="6270625" y="4341813"/>
          <p14:tracePt t="18695" x="6334125" y="4354513"/>
          <p14:tracePt t="18711" x="6434138" y="4379913"/>
          <p14:tracePt t="18728" x="6572250" y="4392613"/>
          <p14:tracePt t="18744" x="6696075" y="4418013"/>
          <p14:tracePt t="18760" x="6821488" y="4443413"/>
          <p14:tracePt t="18777" x="6921500" y="4467225"/>
          <p14:tracePt t="18794" x="7072313" y="4492625"/>
          <p14:tracePt t="18811" x="7223125" y="4492625"/>
          <p14:tracePt t="18814" x="7310438" y="4505325"/>
          <p14:tracePt t="18828" x="7397750" y="4518025"/>
          <p14:tracePt t="18830" x="7497763" y="4518025"/>
          <p14:tracePt t="18844" x="7572375" y="4518025"/>
          <p14:tracePt t="18846" x="7661275" y="4518025"/>
          <p14:tracePt t="18862" x="7810500" y="4518025"/>
          <p14:tracePt t="18878" x="7935913" y="4518025"/>
          <p14:tracePt t="18895" x="8035925" y="4518025"/>
          <p14:tracePt t="18911" x="8123238" y="4518025"/>
          <p14:tracePt t="18928" x="8261350" y="4518025"/>
          <p14:tracePt t="18944" x="8448675" y="4518025"/>
          <p14:tracePt t="18961" x="8624888" y="4518025"/>
          <p14:tracePt t="18978" x="8774113" y="4518025"/>
          <p14:tracePt t="18995" x="8886825" y="4518025"/>
          <p14:tracePt t="18998" x="8937625" y="4518025"/>
          <p14:tracePt t="19011" x="8999538" y="4518025"/>
          <p14:tracePt t="19014" x="9050338" y="4518025"/>
          <p14:tracePt t="19029" x="9088438" y="4518025"/>
          <p14:tracePt t="19031" x="9124950" y="4505325"/>
          <p14:tracePt t="19044" x="9137650" y="4505325"/>
          <p14:tracePt t="19062" x="9188450" y="4505325"/>
          <p14:tracePt t="19079" x="9199563" y="4505325"/>
          <p14:tracePt t="19095" x="9224963" y="4505325"/>
          <p14:tracePt t="19111" x="9263063" y="4505325"/>
          <p14:tracePt t="19128" x="9312275" y="4492625"/>
          <p14:tracePt t="19144" x="9388475" y="4492625"/>
          <p14:tracePt t="19161" x="9424988" y="4492625"/>
          <p14:tracePt t="19179" x="9450388" y="4492625"/>
          <p14:tracePt t="19195" x="9463088" y="4492625"/>
          <p14:tracePt t="19231" x="9463088" y="4479925"/>
          <p14:tracePt t="19239" x="9475788" y="4479925"/>
          <p14:tracePt t="19246" x="9488488" y="4467225"/>
          <p14:tracePt t="19263" x="9525000" y="4454525"/>
          <p14:tracePt t="19279" x="9563100" y="4418013"/>
          <p14:tracePt t="19297" x="9637713" y="4379913"/>
          <p14:tracePt t="19312" x="9701213" y="4330700"/>
          <p14:tracePt t="19328" x="9763125" y="4292600"/>
          <p14:tracePt t="19345" x="9813925" y="4241800"/>
          <p14:tracePt t="19362" x="9888538" y="4205288"/>
          <p14:tracePt t="19379" x="9952038" y="4141788"/>
          <p14:tracePt t="19396" x="10001250" y="4117975"/>
          <p14:tracePt t="19399" x="10026650" y="4105275"/>
          <p14:tracePt t="19413" x="10052050" y="4092575"/>
          <p14:tracePt t="19430" x="10064750" y="4079875"/>
          <p14:tracePt t="19446" x="10088563" y="4067175"/>
          <p14:tracePt t="19679" x="10101263" y="4067175"/>
          <p14:tracePt t="19687" x="10139363" y="4067175"/>
          <p14:tracePt t="19697" x="10188575" y="4067175"/>
          <p14:tracePt t="19713" x="10364788" y="4067175"/>
          <p14:tracePt t="19729" x="10452100" y="4079875"/>
          <p14:tracePt t="19746" x="10502900" y="4092575"/>
          <p14:tracePt t="20071" x="10514013" y="4092575"/>
          <p14:tracePt t="20087" x="10526713" y="4092575"/>
          <p14:tracePt t="20095" x="10539413" y="4092575"/>
          <p14:tracePt t="20119" x="10552113" y="4092575"/>
          <p14:tracePt t="22199" x="10552113" y="4105275"/>
          <p14:tracePt t="22215" x="10577513" y="4117975"/>
          <p14:tracePt t="22222" x="10577513" y="4129088"/>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165700" cy="523220"/>
          </a:xfrm>
          <a:prstGeom prst="rect">
            <a:avLst/>
          </a:prstGeom>
          <a:noFill/>
        </p:spPr>
        <p:txBody>
          <a:bodyPr wrap="square" rtlCol="0">
            <a:spAutoFit/>
          </a:bodyPr>
          <a:lstStyle/>
          <a:p>
            <a:r>
              <a:rPr lang="en-US" sz="2800" b="1" dirty="0">
                <a:latin typeface="Alexandria" charset="0"/>
                <a:cs typeface="Alexandria" charset="0"/>
              </a:rPr>
              <a:t>DERIVED DATA</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00139"/>
            <a:ext cx="10171169" cy="3915687"/>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Patient Admission Rates: calculated by dividing the number of patient admissions to a hospital by the total number of days over which admissions are tracked. </a:t>
            </a:r>
          </a:p>
          <a:p>
            <a:pPr marL="342900" indent="-342900" algn="just">
              <a:lnSpc>
                <a:spcPct val="150000"/>
              </a:lnSpc>
              <a:buFont typeface="Wingdings" panose="05000000000000000000" pitchFamily="2" charset="2"/>
              <a:buChar char="§"/>
            </a:pPr>
            <a:r>
              <a:rPr lang="en-US" sz="2400" b="1" dirty="0">
                <a:latin typeface="Alexandria"/>
              </a:rPr>
              <a:t>For example: </a:t>
            </a:r>
            <a:r>
              <a:rPr lang="en-US" sz="2400" dirty="0">
                <a:latin typeface="Alexandria"/>
              </a:rPr>
              <a:t>if a hospital had 1,200 admissions in a year and 3,000 patient-days, the admission rate would be 1,200 admissions per 3,000 patient-days. This rate shows how often patients are admitted relative to the total patient-days.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185768089"/>
      </p:ext>
    </p:extLst>
  </p:cSld>
  <p:clrMapOvr>
    <a:masterClrMapping/>
  </p:clrMapOvr>
  <mc:AlternateContent xmlns:mc="http://schemas.openxmlformats.org/markup-compatibility/2006" xmlns:p14="http://schemas.microsoft.com/office/powerpoint/2010/main">
    <mc:Choice Requires="p14">
      <p:transition p14:dur="10" advTm="140590"/>
    </mc:Choice>
    <mc:Fallback xmlns="">
      <p:transition advTm="14059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474" x="3103563" y="338138"/>
          <p14:tracePt t="2482" x="3592513" y="525463"/>
          <p14:tracePt t="2491" x="3979863" y="700088"/>
          <p14:tracePt t="2508" x="4418013" y="863600"/>
          <p14:tracePt t="2524" x="4606925" y="925513"/>
          <p14:tracePt t="2541" x="4756150" y="963613"/>
          <p14:tracePt t="2560" x="4832350" y="989013"/>
          <p14:tracePt t="2562" x="4856163" y="989013"/>
          <p14:tracePt t="2577" x="4868863" y="1001713"/>
          <p14:tracePt t="2650" x="4868863" y="1014413"/>
          <p14:tracePt t="2665" x="4856163" y="1025525"/>
          <p14:tracePt t="2674" x="4819650" y="1038225"/>
          <p14:tracePt t="2681" x="4768850" y="1038225"/>
          <p14:tracePt t="2693" x="4694238" y="1025525"/>
          <p14:tracePt t="2710" x="4594225" y="963613"/>
          <p14:tracePt t="2714" x="4568825" y="950913"/>
          <p14:tracePt t="2726" x="4556125" y="950913"/>
          <p14:tracePt t="2906" x="4630738" y="950913"/>
          <p14:tracePt t="2913" x="4781550" y="976313"/>
          <p14:tracePt t="2927" x="4994275" y="1038225"/>
          <p14:tracePt t="2929" x="5232400" y="1101725"/>
          <p14:tracePt t="2944" x="5445125" y="1163638"/>
          <p14:tracePt t="2946" x="5619750" y="1227138"/>
          <p14:tracePt t="2961" x="6108700" y="1389063"/>
          <p14:tracePt t="2977" x="6872288" y="1639888"/>
          <p14:tracePt t="2994" x="7735888" y="1939925"/>
          <p14:tracePt t="3011" x="8274050" y="2165350"/>
          <p14:tracePt t="3026" x="8524875" y="2252663"/>
          <p14:tracePt t="3043" x="8586788" y="2278063"/>
          <p14:tracePt t="3061" x="8586788" y="2290763"/>
          <p14:tracePt t="3305" x="8599488" y="2290763"/>
          <p14:tracePt t="3313" x="8637588" y="2290763"/>
          <p14:tracePt t="3328" x="8986838" y="2265363"/>
          <p14:tracePt t="3345" x="9675813" y="2252663"/>
          <p14:tracePt t="3362" x="10126663" y="2252663"/>
          <p14:tracePt t="3378" x="10390188" y="2252663"/>
          <p14:tracePt t="3394" x="10564813" y="2265363"/>
          <p14:tracePt t="3412" x="10690225" y="2303463"/>
          <p14:tracePt t="3428" x="10802938" y="2390775"/>
          <p14:tracePt t="3445" x="10877550" y="2490788"/>
          <p14:tracePt t="3461" x="10952163" y="2603500"/>
          <p14:tracePt t="3478" x="11015663" y="2778125"/>
          <p14:tracePt t="3481" x="11028363" y="2865438"/>
          <p14:tracePt t="3495" x="11052175" y="2978150"/>
          <p14:tracePt t="3497" x="11064875" y="3090863"/>
          <p14:tracePt t="3512" x="11090275" y="3367088"/>
          <p14:tracePt t="3529" x="11090275" y="3590925"/>
          <p14:tracePt t="3546" x="11090275" y="3829050"/>
          <p14:tracePt t="3562" x="11090275" y="3967163"/>
          <p14:tracePt t="3579" x="11052175" y="4054475"/>
          <p14:tracePt t="3595" x="10990263" y="4105275"/>
          <p14:tracePt t="3612" x="10939463" y="4117975"/>
          <p14:tracePt t="3629" x="10890250" y="4129088"/>
          <p14:tracePt t="3645" x="10828338" y="4129088"/>
          <p14:tracePt t="3662" x="10802938" y="4154488"/>
          <p14:tracePt t="3665" x="10764838" y="4154488"/>
          <p14:tracePt t="3680" x="10739438" y="4154488"/>
          <p14:tracePt t="3682" x="10726738" y="4154488"/>
          <p14:tracePt t="3696" x="10715625" y="4167188"/>
          <p14:tracePt t="3712" x="10702925" y="4167188"/>
          <p14:tracePt t="3714" x="10702925" y="4179888"/>
          <p14:tracePt t="3730" x="10690225" y="4217988"/>
          <p14:tracePt t="3746" x="10690225" y="4267200"/>
          <p14:tracePt t="3763" x="10715625" y="4330700"/>
          <p14:tracePt t="3778" x="10764838" y="4379913"/>
          <p14:tracePt t="3795" x="10802938" y="4430713"/>
          <p14:tracePt t="3812" x="10802938" y="4443413"/>
          <p14:tracePt t="3829" x="10802938" y="4454525"/>
          <p14:tracePt t="4129" x="10815638" y="4454525"/>
          <p14:tracePt t="4137" x="10828338" y="4454525"/>
          <p14:tracePt t="4147" x="10864850" y="4454525"/>
          <p14:tracePt t="4163" x="11064875" y="4318000"/>
          <p14:tracePt t="4180" x="11390313" y="4092575"/>
          <p14:tracePt t="4197" x="11728450" y="3916363"/>
          <p14:tracePt t="4213" x="11879263" y="3829050"/>
          <p14:tracePt t="4230" x="11953875" y="3767138"/>
          <p14:tracePt t="4234" x="11966575" y="3741738"/>
          <p14:tracePt t="4247" x="11979275" y="3741738"/>
          <p14:tracePt t="4249" x="11979275" y="3729038"/>
          <p14:tracePt t="5033" x="11966575" y="3729038"/>
          <p14:tracePt t="5049" x="11953875" y="3729038"/>
          <p14:tracePt t="5058" x="11953875" y="3741738"/>
          <p14:tracePt t="5065" x="11941175" y="3741738"/>
          <p14:tracePt t="5083" x="11928475" y="3741738"/>
          <p14:tracePt t="5099" x="11917363" y="3754438"/>
          <p14:tracePt t="5122" x="11904663" y="3754438"/>
          <p14:tracePt t="5202" x="11904663" y="3767138"/>
          <p14:tracePt t="5209" x="11879263" y="3767138"/>
          <p14:tracePt t="5226" x="11853863" y="3779838"/>
          <p14:tracePt t="5233" x="11841163" y="3792538"/>
          <p14:tracePt t="5250" x="11828463" y="3803650"/>
          <p14:tracePt t="5266" x="11815763" y="3803650"/>
          <p14:tracePt t="5442" x="11804650" y="3803650"/>
          <p14:tracePt t="5458" x="11791950" y="3803650"/>
          <p14:tracePt t="5466" x="11791950" y="3816350"/>
          <p14:tracePt t="5473" x="11779250" y="3816350"/>
          <p14:tracePt t="5483" x="11766550" y="3816350"/>
          <p14:tracePt t="5500" x="11753850" y="3816350"/>
          <p14:tracePt t="5517" x="11753850" y="3829050"/>
          <p14:tracePt t="5534" x="11741150" y="3829050"/>
          <p14:tracePt t="5551" x="11728450" y="3829050"/>
          <p14:tracePt t="5568" x="11728450" y="3841750"/>
          <p14:tracePt t="5570" x="11715750" y="3841750"/>
          <p14:tracePt t="5594" x="11703050" y="3841750"/>
          <p14:tracePt t="8465" x="11703050" y="3854450"/>
          <p14:tracePt t="8474" x="11703050" y="3879850"/>
          <p14:tracePt t="8481" x="11691938" y="3905250"/>
          <p14:tracePt t="8491" x="11679238" y="3916363"/>
          <p14:tracePt t="8508" x="11679238" y="3929063"/>
          <p14:tracePt t="12345" x="11666538" y="3929063"/>
          <p14:tracePt t="12353" x="11641138" y="3929063"/>
          <p14:tracePt t="12368" x="11591925" y="3954463"/>
          <p14:tracePt t="12385" x="11553825" y="3967163"/>
          <p14:tracePt t="12402" x="11515725" y="3979863"/>
          <p14:tracePt t="12418" x="11453813" y="4005263"/>
          <p14:tracePt t="12434" x="11415713" y="4029075"/>
          <p14:tracePt t="12451" x="11377613" y="4029075"/>
          <p14:tracePt t="12468" x="11353800" y="4054475"/>
          <p14:tracePt t="12485" x="11341100" y="4054475"/>
          <p14:tracePt t="12506" x="11328400" y="4067175"/>
          <p14:tracePt t="12538" x="11315700" y="4067175"/>
          <p14:tracePt t="12609" x="11303000" y="4067175"/>
          <p14:tracePt t="12618" x="11303000" y="4079875"/>
          <p14:tracePt t="12873" x="11315700" y="4079875"/>
          <p14:tracePt t="12897" x="11328400" y="4079875"/>
          <p14:tracePt t="13217" x="11328400" y="4054475"/>
          <p14:tracePt t="13225" x="11328400" y="4017963"/>
          <p14:tracePt t="13237" x="11328400" y="3979863"/>
          <p14:tracePt t="13254" x="11328400" y="3905250"/>
          <p14:tracePt t="13257" x="11328400" y="3892550"/>
          <p14:tracePt t="13273" x="11328400" y="3879850"/>
          <p14:tracePt t="13288" x="11328400" y="3854450"/>
          <p14:tracePt t="13290" x="11328400" y="3841750"/>
          <p14:tracePt t="13303" x="11328400" y="3829050"/>
          <p14:tracePt t="13305" x="11328400" y="3803650"/>
          <p14:tracePt t="13321" x="11328400" y="3767138"/>
          <p14:tracePt t="13337" x="11328400" y="3754438"/>
          <p14:tracePt t="13354" x="11328400" y="3741738"/>
          <p14:tracePt t="13529" x="11341100" y="3729038"/>
          <p14:tracePt t="13537" x="11353800" y="3729038"/>
          <p14:tracePt t="13586" x="11366500" y="3729038"/>
          <p14:tracePt t="13593" x="11377613" y="3729038"/>
          <p14:tracePt t="13604" x="11390313" y="3729038"/>
          <p14:tracePt t="13622" x="11415713" y="3729038"/>
          <p14:tracePt t="13625" x="11428413" y="3729038"/>
          <p14:tracePt t="14577" x="11415713" y="3729038"/>
          <p14:tracePt t="14585" x="11341100" y="3754438"/>
          <p14:tracePt t="14593" x="11215688" y="3792538"/>
          <p14:tracePt t="14607" x="11052175" y="3829050"/>
          <p14:tracePt t="14609" x="10939463" y="3854450"/>
          <p14:tracePt t="14622" x="10839450" y="3879850"/>
          <p14:tracePt t="14624" x="10752138" y="3879850"/>
          <p14:tracePt t="14639" x="10677525" y="3879850"/>
          <p14:tracePt t="14641" x="10626725" y="3892550"/>
          <p14:tracePt t="14656" x="10526713" y="3892550"/>
          <p14:tracePt t="14673" x="10439400" y="3892550"/>
          <p14:tracePt t="14689" x="10313988" y="3916363"/>
          <p14:tracePt t="14706" x="10188575" y="3916363"/>
          <p14:tracePt t="14722" x="10052050" y="3916363"/>
          <p14:tracePt t="14741" x="9952038" y="3916363"/>
          <p14:tracePt t="14758" x="9813925" y="3916363"/>
          <p14:tracePt t="14761" x="9739313" y="3916363"/>
          <p14:tracePt t="14775" x="9650413" y="3916363"/>
          <p14:tracePt t="14777" x="9550400" y="3916363"/>
          <p14:tracePt t="14791" x="9413875" y="3916363"/>
          <p14:tracePt t="14793" x="9275763" y="3905250"/>
          <p14:tracePt t="14809" x="9112250" y="3879850"/>
          <p14:tracePt t="14825" x="8963025" y="3854450"/>
          <p14:tracePt t="14842" x="8837613" y="3816350"/>
          <p14:tracePt t="14856" x="8699500" y="3792538"/>
          <p14:tracePt t="14873" x="8537575" y="3741738"/>
          <p14:tracePt t="14890" x="8361363" y="3667125"/>
          <p14:tracePt t="14906" x="8186738" y="3616325"/>
          <p14:tracePt t="14923" x="8035925" y="3579813"/>
          <p14:tracePt t="14940" x="7910513" y="3529013"/>
          <p14:tracePt t="14958" x="7848600" y="3516313"/>
          <p14:tracePt t="14973" x="7823200" y="3516313"/>
          <p14:tracePt t="15090" x="7823200" y="3503613"/>
          <p14:tracePt t="15097" x="7835900" y="3503613"/>
          <p14:tracePt t="15108" x="7848600" y="3503613"/>
          <p14:tracePt t="15125" x="7861300" y="3490913"/>
          <p14:tracePt t="15141" x="7874000" y="3490913"/>
          <p14:tracePt t="15159" x="7897813" y="3479800"/>
          <p14:tracePt t="15162" x="7910513" y="3479800"/>
          <p14:tracePt t="15194" x="7923213" y="3479800"/>
          <p14:tracePt t="15209" x="7935913" y="3467100"/>
          <p14:tracePt t="15225" x="7948613" y="3441700"/>
          <p14:tracePt t="15233" x="7974013" y="3416300"/>
          <p14:tracePt t="15242" x="8023225" y="3367088"/>
          <p14:tracePt t="15257" x="8074025" y="3278188"/>
          <p14:tracePt t="15274" x="8086725" y="3278188"/>
          <p14:tracePt t="19337" x="8123238" y="3267075"/>
          <p14:tracePt t="19345" x="8212138" y="3216275"/>
          <p14:tracePt t="19353" x="8312150" y="3178175"/>
          <p14:tracePt t="19370" x="8412163" y="3128963"/>
          <p14:tracePt t="19386" x="8424863" y="3116263"/>
          <p14:tracePt t="19433" x="8448675" y="3116263"/>
          <p14:tracePt t="19441" x="8499475" y="3116263"/>
          <p14:tracePt t="19453" x="8561388" y="3103563"/>
          <p14:tracePt t="19471" x="8612188" y="3103563"/>
          <p14:tracePt t="19569" x="8624888" y="3103563"/>
          <p14:tracePt t="19577" x="8637588" y="3090863"/>
          <p14:tracePt t="19586" x="8661400" y="3078163"/>
          <p14:tracePt t="19603" x="8712200" y="3065463"/>
          <p14:tracePt t="19621" x="8763000" y="3065463"/>
          <p14:tracePt t="19637" x="8774113" y="3065463"/>
          <p14:tracePt t="19654" x="8786813" y="3065463"/>
          <p14:tracePt t="19671" x="8799513" y="3065463"/>
          <p14:tracePt t="19922" x="8799513" y="3054350"/>
          <p14:tracePt t="19938" x="8850313" y="3041650"/>
          <p14:tracePt t="19946" x="8950325" y="3016250"/>
          <p14:tracePt t="19954" x="9099550" y="3003550"/>
          <p14:tracePt t="19970" x="9488488" y="3003550"/>
          <p14:tracePt t="19988" x="9852025" y="3003550"/>
          <p14:tracePt t="20005" x="10177463" y="3003550"/>
          <p14:tracePt t="20022" x="10502900" y="3003550"/>
          <p14:tracePt t="20026" x="10626725" y="3003550"/>
          <p14:tracePt t="20038" x="10764838" y="3003550"/>
          <p14:tracePt t="20041" x="10864850" y="3003550"/>
          <p14:tracePt t="20056" x="10915650" y="3003550"/>
          <p14:tracePt t="20058" x="10939463" y="3003550"/>
          <p14:tracePt t="20072" x="10952163" y="3003550"/>
          <p14:tracePt t="20873" x="10939463" y="3028950"/>
          <p14:tracePt t="20881" x="10928350" y="3041650"/>
          <p14:tracePt t="20890" x="10915650" y="3054350"/>
          <p14:tracePt t="20907" x="10902950" y="3090863"/>
          <p14:tracePt t="20923" x="10864850" y="3116263"/>
          <p14:tracePt t="20941" x="10764838" y="3128963"/>
          <p14:tracePt t="20957" x="10602913" y="3103563"/>
          <p14:tracePt t="20974" x="10414000" y="3041650"/>
          <p14:tracePt t="20977" x="10377488" y="3016250"/>
          <p14:tracePt t="20991" x="10339388" y="3016250"/>
          <p14:tracePt t="20993" x="10313988" y="3003550"/>
          <p14:tracePt t="21008" x="10301288" y="2978150"/>
          <p14:tracePt t="21010" x="10277475" y="2978150"/>
          <p14:tracePt t="21024" x="10226675" y="2952750"/>
          <p14:tracePt t="21042" x="10201275" y="2952750"/>
          <p14:tracePt t="21058" x="10188575" y="2952750"/>
          <p14:tracePt t="21161" x="10177463" y="2952750"/>
          <p14:tracePt t="21169" x="10152063" y="2952750"/>
          <p14:tracePt t="21177" x="10113963" y="2952750"/>
          <p14:tracePt t="21192" x="10064750" y="2952750"/>
          <p14:tracePt t="21194" x="10026650" y="2952750"/>
          <p14:tracePt t="21209" x="9939338" y="2952750"/>
          <p14:tracePt t="21225" x="9826625" y="2965450"/>
          <p14:tracePt t="21241" x="9775825" y="2978150"/>
          <p14:tracePt t="21258" x="9713913" y="2990850"/>
          <p14:tracePt t="21274" x="9675813" y="3016250"/>
          <p14:tracePt t="21290" x="9626600" y="3028950"/>
          <p14:tracePt t="21308" x="9588500" y="3041650"/>
          <p14:tracePt t="21325" x="9525000" y="3090863"/>
          <p14:tracePt t="21342" x="9401175" y="3190875"/>
          <p14:tracePt t="21359" x="9312275" y="3316288"/>
          <p14:tracePt t="21362" x="9263063" y="3367088"/>
          <p14:tracePt t="21373" x="9224963" y="3441700"/>
          <p14:tracePt t="21391" x="9150350" y="3603625"/>
          <p14:tracePt t="21392" x="9124950" y="3667125"/>
          <p14:tracePt t="21407" x="9099550" y="3716338"/>
          <p14:tracePt t="21409" x="9088438" y="3754438"/>
          <p14:tracePt t="21424" x="9063038" y="3841750"/>
          <p14:tracePt t="21440" x="9050338" y="3905250"/>
          <p14:tracePt t="21458" x="9024938" y="3967163"/>
          <p14:tracePt t="21475" x="9012238" y="4017963"/>
          <p14:tracePt t="21492" x="8999538" y="4029075"/>
          <p14:tracePt t="21509" x="8999538" y="4041775"/>
          <p14:tracePt t="21526" x="8999538" y="4054475"/>
          <p14:tracePt t="23993" x="9012238" y="4054475"/>
          <p14:tracePt t="24001" x="9037638" y="4054475"/>
          <p14:tracePt t="24015" x="9088438" y="4029075"/>
          <p14:tracePt t="24017" x="9175750" y="4017963"/>
          <p14:tracePt t="24033" x="9375775" y="3992563"/>
          <p14:tracePt t="24050" x="9501188" y="3979863"/>
          <p14:tracePt t="24066" x="9525000" y="3979863"/>
          <p14:tracePt t="24082" x="9537700" y="3979863"/>
          <p14:tracePt t="24785" x="9550400" y="3979863"/>
          <p14:tracePt t="24793" x="9575800" y="3967163"/>
          <p14:tracePt t="24801" x="9613900" y="3941763"/>
          <p14:tracePt t="24817" x="9688513" y="3916363"/>
          <p14:tracePt t="24834" x="9739313" y="3892550"/>
          <p14:tracePt t="24851" x="9788525" y="3867150"/>
          <p14:tracePt t="24867" x="9813925" y="3867150"/>
          <p14:tracePt t="24884" x="9826625" y="3867150"/>
          <p14:tracePt t="25025" x="9826625" y="3841750"/>
          <p14:tracePt t="25034" x="9826625" y="3803650"/>
          <p14:tracePt t="25041" x="9826625" y="3767138"/>
          <p14:tracePt t="25051" x="9826625" y="3729038"/>
          <p14:tracePt t="25068" x="9826625" y="3654425"/>
          <p14:tracePt t="25085" x="9826625" y="3579813"/>
          <p14:tracePt t="25101" x="9826625" y="3503613"/>
          <p14:tracePt t="25118" x="9826625" y="3454400"/>
          <p14:tracePt t="25122" x="9826625" y="3429000"/>
          <p14:tracePt t="25135" x="9813925" y="3416300"/>
          <p14:tracePt t="25137" x="9801225" y="3390900"/>
          <p14:tracePt t="25152" x="9801225" y="3367088"/>
          <p14:tracePt t="25154" x="9775825" y="3341688"/>
          <p14:tracePt t="25169" x="9739313" y="3303588"/>
          <p14:tracePt t="25185" x="9675813" y="3267075"/>
          <p14:tracePt t="25202" x="9501188" y="3216275"/>
          <p14:tracePt t="25218" x="9275763" y="3165475"/>
          <p14:tracePt t="25235" x="9050338" y="3103563"/>
          <p14:tracePt t="25252" x="8912225" y="3065463"/>
          <p14:tracePt t="25269" x="8863013" y="3054350"/>
          <p14:tracePt t="25285" x="8799513" y="3028950"/>
          <p14:tracePt t="25302" x="8674100" y="3003550"/>
          <p14:tracePt t="25305" x="8586788" y="2990850"/>
          <p14:tracePt t="25319" x="8486775" y="2990850"/>
          <p14:tracePt t="25322" x="8399463" y="2990850"/>
          <p14:tracePt t="25336" x="8324850" y="2990850"/>
          <p14:tracePt t="25338" x="8235950" y="2990850"/>
          <p14:tracePt t="25353" x="8035925" y="2990850"/>
          <p14:tracePt t="25370" x="7823200" y="3054350"/>
          <p14:tracePt t="25385" x="7661275" y="3141663"/>
          <p14:tracePt t="25402" x="7610475" y="3165475"/>
          <p14:tracePt t="25418" x="7610475" y="3190875"/>
          <p14:tracePt t="25435" x="7610475" y="3216275"/>
          <p14:tracePt t="25452" x="7661275" y="3278188"/>
          <p14:tracePt t="25469" x="7948613" y="3390900"/>
          <p14:tracePt t="25486" x="8348663" y="3467100"/>
          <p14:tracePt t="25489" x="8461375" y="3490913"/>
          <p14:tracePt t="25502" x="8499475" y="3503613"/>
          <p14:tracePt t="25520" x="8524875" y="3516313"/>
          <p14:tracePt t="25522" x="8561388" y="3541713"/>
          <p14:tracePt t="25537" x="8750300" y="3629025"/>
          <p14:tracePt t="25553" x="8937625" y="3692525"/>
          <p14:tracePt t="25570" x="9050338" y="3716338"/>
          <p14:tracePt t="25586" x="9063038" y="3716338"/>
          <p14:tracePt t="25641" x="9050338" y="3703638"/>
          <p14:tracePt t="25649" x="9024938" y="3692525"/>
          <p14:tracePt t="25657" x="8986838" y="3692525"/>
          <p14:tracePt t="25670" x="8937625" y="3692525"/>
          <p14:tracePt t="25672" x="8863013" y="3679825"/>
          <p14:tracePt t="25686" x="8799513" y="3667125"/>
          <p14:tracePt t="25689" x="8712200" y="3654425"/>
          <p14:tracePt t="25703" x="8612188" y="3641725"/>
          <p14:tracePt t="25705" x="8524875" y="3629025"/>
          <p14:tracePt t="25720" x="8435975" y="3629025"/>
          <p14:tracePt t="25737" x="8324850" y="3603625"/>
          <p14:tracePt t="25753" x="8223250" y="3603625"/>
          <p14:tracePt t="25770" x="8123238" y="3603625"/>
          <p14:tracePt t="25787" x="8048625" y="3603625"/>
          <p14:tracePt t="25802" x="7986713" y="3603625"/>
          <p14:tracePt t="25820" x="7910513" y="3603625"/>
          <p14:tracePt t="25837" x="7810500" y="3603625"/>
          <p14:tracePt t="25853" x="7710488" y="3616325"/>
          <p14:tracePt t="25871" x="7648575" y="3616325"/>
          <p14:tracePt t="25874" x="7623175" y="3616325"/>
          <p14:tracePt t="25887" x="7610475" y="3629025"/>
          <p14:tracePt t="25889" x="7597775" y="3629025"/>
          <p14:tracePt t="25969" x="7648575" y="3629025"/>
          <p14:tracePt t="25977" x="7723188" y="3629025"/>
          <p14:tracePt t="25986" x="7810500" y="3629025"/>
          <p14:tracePt t="26003" x="7974013" y="3629025"/>
          <p14:tracePt t="26021" x="8123238" y="3629025"/>
          <p14:tracePt t="26037" x="8261350" y="3629025"/>
          <p14:tracePt t="26054" x="8348663" y="3616325"/>
          <p14:tracePt t="26057" x="8386763" y="3616325"/>
          <p14:tracePt t="26071" x="8399463" y="3616325"/>
          <p14:tracePt t="26201" x="8399463" y="3590925"/>
          <p14:tracePt t="26209" x="8324850" y="3541713"/>
          <p14:tracePt t="26221" x="8123238" y="3467100"/>
          <p14:tracePt t="26238" x="7548563" y="3241675"/>
          <p14:tracePt t="26241" x="7297738" y="3154363"/>
          <p14:tracePt t="26255" x="7172325" y="3116263"/>
          <p14:tracePt t="26257" x="7072313" y="3090863"/>
          <p14:tracePt t="26272" x="7021513" y="3065463"/>
          <p14:tracePt t="26274" x="6985000" y="3041650"/>
          <p14:tracePt t="26288" x="6897688" y="3016250"/>
          <p14:tracePt t="26304" x="6772275" y="2990850"/>
          <p14:tracePt t="26322" x="6634163" y="2965450"/>
          <p14:tracePt t="26338" x="6496050" y="2965450"/>
          <p14:tracePt t="26355" x="6408738" y="2965450"/>
          <p14:tracePt t="26370" x="6359525" y="2965450"/>
          <p14:tracePt t="26388" x="6308725" y="2965450"/>
          <p14:tracePt t="26404" x="6259513" y="2978150"/>
          <p14:tracePt t="26421" x="6196013" y="3016250"/>
          <p14:tracePt t="26438" x="6108700" y="3054350"/>
          <p14:tracePt t="26441" x="6070600" y="3090863"/>
          <p14:tracePt t="26456" x="6034088" y="3128963"/>
          <p14:tracePt t="26458" x="6008688" y="3154363"/>
          <p14:tracePt t="26473" x="5957888" y="3203575"/>
          <p14:tracePt t="26489" x="5945188" y="3241675"/>
          <p14:tracePt t="26505" x="5932488" y="3303588"/>
          <p14:tracePt t="26522" x="5932488" y="3316288"/>
          <p14:tracePt t="26538" x="5932488" y="3354388"/>
          <p14:tracePt t="26555" x="5932488" y="3378200"/>
          <p14:tracePt t="26572" x="5932488" y="3390900"/>
          <p14:tracePt t="26589" x="5932488" y="3403600"/>
          <p14:tracePt t="26745" x="5921375" y="3403600"/>
          <p14:tracePt t="26753" x="5895975" y="3403600"/>
          <p14:tracePt t="26761" x="5821363" y="3403600"/>
          <p14:tracePt t="26772" x="5695950" y="3403600"/>
          <p14:tracePt t="26789" x="5432425" y="3390900"/>
          <p14:tracePt t="26806" x="5194300" y="3354388"/>
          <p14:tracePt t="26809" x="5068888" y="3341688"/>
          <p14:tracePt t="26822" x="4956175" y="3328988"/>
          <p14:tracePt t="26825" x="4832350" y="3290888"/>
          <p14:tracePt t="26840" x="4732338" y="3267075"/>
          <p14:tracePt t="26842" x="4643438" y="3241675"/>
          <p14:tracePt t="26857" x="4518025" y="3216275"/>
          <p14:tracePt t="26873" x="4443413" y="3190875"/>
          <p14:tracePt t="26889" x="4418013" y="3178175"/>
          <p14:tracePt t="26906" x="4406900" y="3178175"/>
          <p14:tracePt t="26985" x="4406900" y="3165475"/>
          <p14:tracePt t="26993" x="4406900" y="3154363"/>
          <p14:tracePt t="27006" x="4406900" y="3128963"/>
          <p14:tracePt t="27009" x="4406900" y="3103563"/>
          <p14:tracePt t="27024" x="4394200" y="3078163"/>
          <p14:tracePt t="27026" x="4394200" y="3065463"/>
          <p14:tracePt t="27041" x="4394200" y="3028950"/>
          <p14:tracePt t="27057" x="4381500" y="3003550"/>
          <p14:tracePt t="27074" x="4381500" y="2990850"/>
          <p14:tracePt t="27377" x="4381500" y="2978150"/>
          <p14:tracePt t="27385" x="4406900" y="2965450"/>
          <p14:tracePt t="27393" x="4430713" y="2952750"/>
          <p14:tracePt t="27408" x="4481513" y="2916238"/>
          <p14:tracePt t="27410" x="4543425" y="2878138"/>
          <p14:tracePt t="27425" x="4630738" y="2816225"/>
          <p14:tracePt t="27441" x="4694238" y="2790825"/>
          <p14:tracePt t="27457" x="4732338" y="2778125"/>
          <p14:tracePt t="27475" x="4743450" y="2778125"/>
          <p14:tracePt t="27569" x="4756150" y="2765425"/>
          <p14:tracePt t="27576" x="4756150" y="2752725"/>
          <p14:tracePt t="27593" x="4768850" y="2752725"/>
          <p14:tracePt t="27609" x="4794250" y="2752725"/>
          <p14:tracePt t="27625" x="4856163" y="2740025"/>
          <p14:tracePt t="27641" x="4919663" y="2728913"/>
          <p14:tracePt t="27658" x="4956175" y="2728913"/>
          <p14:tracePt t="27681" x="4968875" y="2716213"/>
          <p14:tracePt t="27691" x="4968875" y="2703513"/>
          <p14:tracePt t="27708" x="4994275" y="2703513"/>
          <p14:tracePt t="27725" x="5006975" y="2703513"/>
          <p14:tracePt t="27742" x="5019675" y="2703513"/>
          <p14:tracePt t="27897" x="5045075" y="2703513"/>
          <p14:tracePt t="27905" x="5057775" y="2703513"/>
          <p14:tracePt t="27914" x="5068888" y="2690813"/>
          <p14:tracePt t="27925" x="5094288" y="2690813"/>
          <p14:tracePt t="27942" x="5145088" y="2690813"/>
          <p14:tracePt t="27945" x="5157788" y="2690813"/>
          <p14:tracePt t="27959" x="5181600" y="2690813"/>
          <p14:tracePt t="27961" x="5207000" y="2678113"/>
          <p14:tracePt t="27976" x="5232400" y="2678113"/>
          <p14:tracePt t="27978" x="5257800" y="2678113"/>
          <p14:tracePt t="27993" x="5307013" y="2665413"/>
          <p14:tracePt t="28009" x="5332413" y="2652713"/>
          <p14:tracePt t="28026" x="5345113" y="2652713"/>
          <p14:tracePt t="28042" x="5357813" y="2652713"/>
          <p14:tracePt t="28065" x="5370513" y="2652713"/>
          <p14:tracePt t="28121" x="5383213" y="2652713"/>
          <p14:tracePt t="28129" x="5394325" y="2652713"/>
          <p14:tracePt t="28143" x="5419725" y="2640013"/>
          <p14:tracePt t="28146" x="5445125" y="2640013"/>
          <p14:tracePt t="28160" x="5470525" y="2640013"/>
          <p14:tracePt t="28177" x="5495925" y="2640013"/>
          <p14:tracePt t="28201" x="5507038" y="2640013"/>
          <p14:tracePt t="28209" x="5519738" y="2640013"/>
          <p14:tracePt t="28265" x="5532438" y="2627313"/>
          <p14:tracePt t="28273" x="5545138" y="2627313"/>
          <p14:tracePt t="28282" x="5570538" y="2627313"/>
          <p14:tracePt t="28292" x="5583238" y="2627313"/>
          <p14:tracePt t="28308" x="5619750" y="2627313"/>
          <p14:tracePt t="28325" x="5645150" y="2627313"/>
          <p14:tracePt t="28344" x="5683250" y="2627313"/>
          <p14:tracePt t="28346" x="5695950" y="2627313"/>
          <p14:tracePt t="28360" x="5732463" y="2627313"/>
          <p14:tracePt t="31028" x="5745163" y="2627313"/>
          <p14:tracePt t="31033" x="5770563" y="2627313"/>
          <p14:tracePt t="31050" x="5857875" y="2627313"/>
          <p14:tracePt t="31066" x="5921375" y="2603500"/>
          <p14:tracePt t="31083" x="5970588" y="2603500"/>
          <p14:tracePt t="31101" x="5995988" y="2603500"/>
          <p14:tracePt t="31117" x="6021388" y="2603500"/>
          <p14:tracePt t="31134" x="6034088" y="2603500"/>
          <p14:tracePt t="32921" x="6045200" y="2603500"/>
          <p14:tracePt t="32930" x="6096000" y="2603500"/>
          <p14:tracePt t="32939" x="6170613" y="2590800"/>
          <p14:tracePt t="32954" x="6308725" y="2578100"/>
          <p14:tracePt t="32971" x="6434138" y="2578100"/>
          <p14:tracePt t="32989" x="6546850" y="2565400"/>
          <p14:tracePt t="33005" x="6634163" y="2552700"/>
          <p14:tracePt t="33022" x="6659563" y="2552700"/>
          <p14:tracePt t="33217" x="6646863" y="2552700"/>
          <p14:tracePt t="33224" x="6634163" y="2552700"/>
          <p14:tracePt t="33241" x="6608763" y="2552700"/>
          <p14:tracePt t="33257" x="6596063" y="2565400"/>
          <p14:tracePt t="33273" x="6584950" y="2565400"/>
          <p14:tracePt t="33289" x="6584950" y="2578100"/>
          <p14:tracePt t="33306" x="6559550" y="2578100"/>
          <p14:tracePt t="33329" x="6546850" y="2590800"/>
          <p14:tracePt t="33345" x="6534150" y="2590800"/>
          <p14:tracePt t="33369" x="6521450" y="2590800"/>
          <p14:tracePt t="33385" x="6508750" y="2590800"/>
          <p14:tracePt t="33393" x="6508750" y="2603500"/>
          <p14:tracePt t="33409" x="6496050" y="2603500"/>
          <p14:tracePt t="33425" x="6483350" y="2603500"/>
          <p14:tracePt t="33449" x="6483350" y="2616200"/>
          <p14:tracePt t="33457" x="6472238" y="2616200"/>
          <p14:tracePt t="33473" x="6459538" y="2616200"/>
          <p14:tracePt t="33490" x="6446838" y="2616200"/>
          <p14:tracePt t="33913" x="6459538" y="2627313"/>
          <p14:tracePt t="33922" x="6521450" y="2640013"/>
          <p14:tracePt t="33930" x="6659563" y="2678113"/>
          <p14:tracePt t="33941" x="6821488" y="2703513"/>
          <p14:tracePt t="33958" x="7146925" y="2752725"/>
          <p14:tracePt t="33960" x="7259638" y="2765425"/>
          <p14:tracePt t="33974" x="7348538" y="2778125"/>
          <p14:tracePt t="33977" x="7423150" y="2790825"/>
          <p14:tracePt t="33991" x="7472363" y="2790825"/>
          <p14:tracePt t="33993" x="7510463" y="2790825"/>
          <p14:tracePt t="34009" x="7572375" y="2790825"/>
          <p14:tracePt t="34241" x="7585075" y="2790825"/>
          <p14:tracePt t="34249" x="7597775" y="2790825"/>
          <p14:tracePt t="34258" x="7610475" y="2790825"/>
          <p14:tracePt t="34275" x="7648575" y="2790825"/>
          <p14:tracePt t="34292" x="7661275" y="2790825"/>
          <p14:tracePt t="34309" x="7673975" y="2790825"/>
          <p14:tracePt t="34325" x="7685088" y="2790825"/>
          <p14:tracePt t="34417" x="7697788" y="2790825"/>
          <p14:tracePt t="34425" x="7710488" y="2790825"/>
          <p14:tracePt t="34442" x="7723188" y="2790825"/>
          <p14:tracePt t="34458" x="7735888" y="2790825"/>
          <p14:tracePt t="34489" x="7748588" y="2790825"/>
          <p14:tracePt t="34497" x="7761288" y="2790825"/>
          <p14:tracePt t="34513" x="7773988" y="2790825"/>
          <p14:tracePt t="34537" x="7785100" y="2790825"/>
          <p14:tracePt t="34562" x="7797800" y="2790825"/>
          <p14:tracePt t="34569" x="7810500" y="2790825"/>
          <p14:tracePt t="34593" x="7823200" y="2790825"/>
          <p14:tracePt t="34625" x="7835900" y="2790825"/>
          <p14:tracePt t="34643" x="7848600" y="2790825"/>
          <p14:tracePt t="34657" x="7861300" y="2790825"/>
          <p14:tracePt t="34665" x="7874000" y="2790825"/>
          <p14:tracePt t="34681" x="7886700" y="2790825"/>
          <p14:tracePt t="34698" x="7897813" y="2790825"/>
          <p14:tracePt t="34713" x="7910513" y="2790825"/>
          <p14:tracePt t="34726" x="7923213" y="2790825"/>
          <p14:tracePt t="34729" x="7935913" y="2790825"/>
          <p14:tracePt t="34745" x="7948613" y="2790825"/>
          <p14:tracePt t="34761" x="7974013" y="2790825"/>
          <p14:tracePt t="34777" x="8010525" y="2790825"/>
          <p14:tracePt t="34793" x="8048625" y="2790825"/>
          <p14:tracePt t="34810" x="8061325" y="2790825"/>
          <p14:tracePt t="35161" x="8035925" y="2790825"/>
          <p14:tracePt t="35177" x="8023225" y="2803525"/>
          <p14:tracePt t="35194" x="8010525" y="2803525"/>
          <p14:tracePt t="35210" x="7999413" y="2803525"/>
          <p14:tracePt t="35217" x="7986713" y="2803525"/>
          <p14:tracePt t="35227" x="7986713" y="2816225"/>
          <p14:tracePt t="35245" x="7974013" y="2828925"/>
          <p14:tracePt t="35261" x="7961313" y="2828925"/>
          <p14:tracePt t="35278" x="7961313" y="2840038"/>
          <p14:tracePt t="35385" x="7948613" y="2840038"/>
          <p14:tracePt t="35401" x="7935913" y="2840038"/>
          <p14:tracePt t="35409" x="7923213" y="2852738"/>
          <p14:tracePt t="35417" x="7897813" y="2890838"/>
          <p14:tracePt t="35427" x="7835900" y="2952750"/>
          <p14:tracePt t="35443" x="7710488" y="3078163"/>
          <p14:tracePt t="35460" x="7585075" y="3165475"/>
          <p14:tracePt t="35477" x="7485063" y="3254375"/>
          <p14:tracePt t="35494" x="7423150" y="3316288"/>
          <p14:tracePt t="35510" x="7385050" y="3367088"/>
          <p14:tracePt t="35512" x="7372350" y="3367088"/>
          <p14:tracePt t="35527" x="7348538" y="3390900"/>
          <p14:tracePt t="35544" x="7335838" y="3403600"/>
          <p14:tracePt t="35561" x="7310438" y="3429000"/>
          <p14:tracePt t="35577" x="7285038" y="3441700"/>
          <p14:tracePt t="35601" x="7272338" y="3441700"/>
          <p14:tracePt t="35649" x="7259638" y="3454400"/>
          <p14:tracePt t="35657" x="7246938" y="3467100"/>
          <p14:tracePt t="35665" x="7223125" y="3490913"/>
          <p14:tracePt t="35680" x="7172325" y="3516313"/>
          <p14:tracePt t="35681" x="7134225" y="3554413"/>
          <p14:tracePt t="35696" x="7059613" y="3616325"/>
          <p14:tracePt t="35714" x="6985000" y="3679825"/>
          <p14:tracePt t="35729" x="6897688" y="3741738"/>
          <p14:tracePt t="35746" x="6834188" y="3816350"/>
          <p14:tracePt t="35762" x="6772275" y="3892550"/>
          <p14:tracePt t="35779" x="6708775" y="3967163"/>
          <p14:tracePt t="35796" x="6634163" y="4041775"/>
          <p14:tracePt t="35812" x="6572250" y="4129088"/>
          <p14:tracePt t="35830" x="6508750" y="4230688"/>
          <p14:tracePt t="35833" x="6483350" y="4279900"/>
          <p14:tracePt t="35846" x="6459538" y="4305300"/>
          <p14:tracePt t="35849" x="6446838" y="4330700"/>
          <p14:tracePt t="35863" x="6434138" y="4341813"/>
          <p14:tracePt t="35865" x="6434138" y="4379913"/>
          <p14:tracePt t="35881" x="6421438" y="4405313"/>
          <p14:tracePt t="35897" x="6421438" y="4430713"/>
          <p14:tracePt t="35913" x="6421438" y="4443413"/>
          <p14:tracePt t="35984" x="6434138" y="4443413"/>
          <p14:tracePt t="35992" x="6446838" y="4443413"/>
          <p14:tracePt t="36000" x="6459538" y="4430713"/>
          <p14:tracePt t="36013" x="6483350" y="4405313"/>
          <p14:tracePt t="36031" x="6534150" y="4367213"/>
          <p14:tracePt t="36033" x="6572250" y="4354513"/>
          <p14:tracePt t="36047" x="6596063" y="4330700"/>
          <p14:tracePt t="36049" x="6608763" y="4318000"/>
          <p14:tracePt t="36065" x="6659563" y="4279900"/>
          <p14:tracePt t="36081" x="6708775" y="4254500"/>
          <p14:tracePt t="36097" x="6772275" y="4230688"/>
          <p14:tracePt t="36113" x="6834188" y="4205288"/>
          <p14:tracePt t="36130" x="6859588" y="4192588"/>
          <p14:tracePt t="36146" x="6872288" y="4192588"/>
          <p14:tracePt t="36163" x="6884988" y="4179888"/>
          <p14:tracePt t="36281" x="6872288" y="4179888"/>
          <p14:tracePt t="36289" x="6808788" y="4179888"/>
          <p14:tracePt t="36297" x="6708775" y="4179888"/>
          <p14:tracePt t="36314" x="6408738" y="4167188"/>
          <p14:tracePt t="36331" x="5870575" y="4154488"/>
          <p14:tracePt t="36346" x="4981575" y="4005263"/>
          <p14:tracePt t="36364" x="4143375" y="3803650"/>
          <p14:tracePt t="36381" x="3429000" y="3603625"/>
          <p14:tracePt t="36398" x="2992438" y="3416300"/>
          <p14:tracePt t="36400" x="2854325" y="3367088"/>
          <p14:tracePt t="36414" x="2741613" y="3303588"/>
          <p14:tracePt t="36417" x="2654300" y="3267075"/>
          <p14:tracePt t="36431" x="2578100" y="3228975"/>
          <p14:tracePt t="36433" x="2516188" y="3190875"/>
          <p14:tracePt t="36446" x="2452688" y="3165475"/>
          <p14:tracePt t="36448" x="2403475" y="3128963"/>
          <p14:tracePt t="36463" x="2365375" y="3103563"/>
          <p14:tracePt t="36464" x="2339975" y="3090863"/>
          <p14:tracePt t="36480" x="2328863" y="3078163"/>
          <p14:tracePt t="36753" x="2303463" y="3078163"/>
          <p14:tracePt t="36761" x="2278063" y="3078163"/>
          <p14:tracePt t="36769" x="2228850" y="3078163"/>
          <p14:tracePt t="36782" x="2178050" y="3078163"/>
          <p14:tracePt t="36785" x="2139950" y="3078163"/>
          <p14:tracePt t="36799" x="2103438" y="3078163"/>
          <p14:tracePt t="36801" x="2078038" y="3078163"/>
          <p14:tracePt t="36816" x="2052638" y="3078163"/>
          <p14:tracePt t="36819" x="2027238" y="3078163"/>
          <p14:tracePt t="36832" x="1978025" y="3078163"/>
          <p14:tracePt t="36849" x="1939925" y="3078163"/>
          <p14:tracePt t="36865" x="1903413" y="3078163"/>
          <p14:tracePt t="36889" x="1890713" y="3078163"/>
          <p14:tracePt t="37089" x="1890713" y="3103563"/>
          <p14:tracePt t="37098" x="1890713" y="3116263"/>
          <p14:tracePt t="37106" x="1890713" y="3128963"/>
          <p14:tracePt t="37116" x="1890713" y="3141663"/>
          <p14:tracePt t="37137" x="1890713" y="3154363"/>
          <p14:tracePt t="37149" x="1890713" y="3165475"/>
          <p14:tracePt t="37166" x="1903413" y="3165475"/>
          <p14:tracePt t="37169" x="1914525" y="3165475"/>
          <p14:tracePt t="37185" x="1927225" y="3165475"/>
          <p14:tracePt t="37200" x="1952625" y="3178175"/>
          <p14:tracePt t="37217" x="2003425" y="3178175"/>
          <p14:tracePt t="37234" x="2052638" y="3178175"/>
          <p14:tracePt t="37250" x="2090738" y="3178175"/>
          <p14:tracePt t="37267" x="2139950" y="3178175"/>
          <p14:tracePt t="37283" x="2178050" y="3178175"/>
          <p14:tracePt t="37300" x="2190750" y="3178175"/>
          <p14:tracePt t="37316" x="2228850" y="3178175"/>
          <p14:tracePt t="37333" x="2239963" y="3178175"/>
          <p14:tracePt t="37350" x="2278063" y="3178175"/>
          <p14:tracePt t="37353" x="2303463" y="3178175"/>
          <p14:tracePt t="37367" x="2316163" y="3178175"/>
          <p14:tracePt t="37369" x="2328863" y="3178175"/>
          <p14:tracePt t="37384" x="2352675" y="3178175"/>
          <p14:tracePt t="37386" x="2365375" y="3178175"/>
          <p14:tracePt t="37401" x="2403475" y="3178175"/>
          <p14:tracePt t="37417" x="2452688" y="3178175"/>
          <p14:tracePt t="37433" x="2490788" y="3154363"/>
          <p14:tracePt t="37450" x="2554288" y="3154363"/>
          <p14:tracePt t="37467" x="2654300" y="3141663"/>
          <p14:tracePt t="37483" x="2741613" y="3128963"/>
          <p14:tracePt t="37501" x="2854325" y="3116263"/>
          <p14:tracePt t="37517" x="2928938" y="3116263"/>
          <p14:tracePt t="37534" x="3028950" y="3116263"/>
          <p14:tracePt t="37536" x="3067050" y="3116263"/>
          <p14:tracePt t="37551" x="3103563" y="3116263"/>
          <p14:tracePt t="37553" x="3141663" y="3116263"/>
          <p14:tracePt t="37568" x="3192463" y="3116263"/>
          <p14:tracePt t="37570" x="3241675" y="3116263"/>
          <p14:tracePt t="37584" x="3341688" y="3116263"/>
          <p14:tracePt t="37601" x="3467100" y="3116263"/>
          <p14:tracePt t="37617" x="3605213" y="3090863"/>
          <p14:tracePt t="37634" x="3717925" y="3090863"/>
          <p14:tracePt t="37650" x="3856038" y="3090863"/>
          <p14:tracePt t="37667" x="4030663" y="3078163"/>
          <p14:tracePt t="37684" x="4181475" y="3065463"/>
          <p14:tracePt t="37701" x="4318000" y="3041650"/>
          <p14:tracePt t="37718" x="4443413" y="3028950"/>
          <p14:tracePt t="37734" x="4543425" y="3016250"/>
          <p14:tracePt t="37737" x="4581525" y="3016250"/>
          <p14:tracePt t="37751" x="4619625" y="3016250"/>
          <p14:tracePt t="37753" x="4656138" y="3016250"/>
          <p14:tracePt t="37769" x="4719638" y="3003550"/>
          <p14:tracePt t="37785" x="4756150" y="3003550"/>
          <p14:tracePt t="37801" x="4768850" y="3003550"/>
          <p14:tracePt t="37818" x="4781550" y="3003550"/>
          <p14:tracePt t="37921" x="4794250" y="3003550"/>
          <p14:tracePt t="38137" x="4781550" y="3003550"/>
          <p14:tracePt t="38145" x="4756150" y="3003550"/>
          <p14:tracePt t="38152" x="4719638" y="3016250"/>
          <p14:tracePt t="38169" x="4668838" y="3054350"/>
          <p14:tracePt t="38185" x="4619625" y="3065463"/>
          <p14:tracePt t="38202" x="4568825" y="3103563"/>
          <p14:tracePt t="38218" x="4506913" y="3116263"/>
          <p14:tracePt t="38235" x="4481513" y="3141663"/>
          <p14:tracePt t="38252" x="4456113" y="3141663"/>
          <p14:tracePt t="38269" x="4443413" y="3154363"/>
          <p14:tracePt t="38286" x="4430713" y="3154363"/>
          <p14:tracePt t="38289" x="4418013" y="3154363"/>
          <p14:tracePt t="38303" x="4406900" y="3165475"/>
          <p14:tracePt t="39233" x="4418013" y="3165475"/>
          <p14:tracePt t="42233" x="4430713" y="3165475"/>
          <p14:tracePt t="42250" x="4443413" y="3165475"/>
          <p14:tracePt t="42273" x="4468813" y="3165475"/>
          <p14:tracePt t="42961" x="4481513" y="3165475"/>
          <p14:tracePt t="42969" x="4494213" y="3165475"/>
          <p14:tracePt t="42981" x="4506913" y="3165475"/>
          <p14:tracePt t="42998" x="4543425" y="3165475"/>
          <p14:tracePt t="43001" x="4556125" y="3165475"/>
          <p14:tracePt t="43015" x="4581525" y="3154363"/>
          <p14:tracePt t="43017" x="4594225" y="3141663"/>
          <p14:tracePt t="43032" x="4619625" y="3141663"/>
          <p14:tracePt t="43049" x="4643438" y="3141663"/>
          <p14:tracePt t="43065" x="4656138" y="3141663"/>
          <p14:tracePt t="43257" x="4668838" y="3141663"/>
          <p14:tracePt t="43273" x="4681538" y="3165475"/>
          <p14:tracePt t="43281" x="4719638" y="3203575"/>
          <p14:tracePt t="43290" x="4743450" y="3228975"/>
          <p14:tracePt t="43297" x="4756150" y="3254375"/>
          <p14:tracePt t="43314" x="4806950" y="3303588"/>
          <p14:tracePt t="43331" x="4832350" y="3316288"/>
          <p14:tracePt t="43347" x="4843463" y="3316288"/>
          <p14:tracePt t="43364" x="4856163" y="3328988"/>
          <p14:tracePt t="43382" x="4868863" y="3328988"/>
          <p14:tracePt t="43400" x="4894263" y="3328988"/>
          <p14:tracePt t="43416" x="4919663" y="3328988"/>
          <p14:tracePt t="43433" x="4932363" y="3341688"/>
          <p14:tracePt t="43449" x="4945063" y="3341688"/>
          <p14:tracePt t="43466" x="4956175" y="3341688"/>
          <p14:tracePt t="43482" x="4994275" y="3341688"/>
          <p14:tracePt t="43499" x="5045075" y="3341688"/>
          <p14:tracePt t="43516" x="5106988" y="3341688"/>
          <p14:tracePt t="43533" x="5181600" y="3341688"/>
          <p14:tracePt t="43550" x="5257800" y="3341688"/>
          <p14:tracePt t="43553" x="5294313" y="3341688"/>
          <p14:tracePt t="43566" x="5332413" y="3341688"/>
          <p14:tracePt t="43569" x="5357813" y="3341688"/>
          <p14:tracePt t="43582" x="5383213" y="3341688"/>
          <p14:tracePt t="43585" x="5394325" y="3341688"/>
          <p14:tracePt t="43601" x="5419725" y="3341688"/>
          <p14:tracePt t="43905" x="5432425" y="3354388"/>
          <p14:tracePt t="43913" x="5445125" y="3403600"/>
          <p14:tracePt t="43921" x="5470525" y="3490913"/>
          <p14:tracePt t="43934" x="5495925" y="3616325"/>
          <p14:tracePt t="43936" x="5507038" y="3729038"/>
          <p14:tracePt t="43951" x="5507038" y="3841750"/>
          <p14:tracePt t="43953" x="5507038" y="3941763"/>
          <p14:tracePt t="43968" x="5507038" y="4005263"/>
          <p14:tracePt t="43970" x="5483225" y="4067175"/>
          <p14:tracePt t="43984" x="5470525" y="4154488"/>
          <p14:tracePt t="44001" x="5432425" y="4230688"/>
          <p14:tracePt t="44017" x="5432425" y="4241800"/>
          <p14:tracePt t="44073" x="5432425" y="4254500"/>
          <p14:tracePt t="44082" x="5432425" y="4267200"/>
          <p14:tracePt t="44097" x="5432425" y="4279900"/>
          <p14:tracePt t="44105" x="5432425" y="4292600"/>
          <p14:tracePt t="44168" x="5445125" y="4292600"/>
          <p14:tracePt t="44184" x="5457825" y="4292600"/>
          <p14:tracePt t="44193" x="5470525" y="4292600"/>
          <p14:tracePt t="44201" x="5483225" y="4279900"/>
          <p14:tracePt t="44218" x="5495925" y="4254500"/>
          <p14:tracePt t="44234" x="5507038" y="4241800"/>
          <p14:tracePt t="44250" x="5519738" y="4217988"/>
          <p14:tracePt t="44268" x="5545138" y="4217988"/>
          <p14:tracePt t="44284" x="5557838" y="4217988"/>
          <p14:tracePt t="44301" x="5570538" y="4205288"/>
          <p14:tracePt t="44318" x="5583238" y="4205288"/>
          <p14:tracePt t="44321" x="5595938" y="4205288"/>
          <p14:tracePt t="44335" x="5595938" y="4192588"/>
          <p14:tracePt t="44369" x="5607050" y="4192588"/>
          <p14:tracePt t="44401" x="5619750" y="4179888"/>
          <p14:tracePt t="44409" x="5619750" y="4167188"/>
          <p14:tracePt t="44418" x="5632450" y="4167188"/>
          <p14:tracePt t="44434" x="5657850" y="4167188"/>
          <p14:tracePt t="44451" x="5670550" y="4154488"/>
          <p14:tracePt t="44469" x="5683250" y="4154488"/>
          <p14:tracePt t="44485" x="5695950" y="4154488"/>
          <p14:tracePt t="44502" x="5719763" y="4141788"/>
          <p14:tracePt t="44505" x="5732463" y="4141788"/>
          <p14:tracePt t="44519" x="5745163" y="4141788"/>
          <p14:tracePt t="44521" x="5745163" y="4129088"/>
          <p14:tracePt t="44536" x="5795963" y="4117975"/>
          <p14:tracePt t="44553" x="5845175" y="4105275"/>
          <p14:tracePt t="44569" x="5908675" y="4079875"/>
          <p14:tracePt t="44585" x="5945188" y="4041775"/>
          <p14:tracePt t="44602" x="6008688" y="4029075"/>
          <p14:tracePt t="44619" x="6034088" y="4017963"/>
          <p14:tracePt t="44635" x="6096000" y="3992563"/>
          <p14:tracePt t="44652" x="6146800" y="3967163"/>
          <p14:tracePt t="44669" x="6208713" y="3941763"/>
          <p14:tracePt t="44673" x="6221413" y="3916363"/>
          <p14:tracePt t="44685" x="6246813" y="3905250"/>
          <p14:tracePt t="44703" x="6283325" y="3892550"/>
          <p14:tracePt t="44705" x="6296025" y="3879850"/>
          <p14:tracePt t="44720" x="6308725" y="3879850"/>
          <p14:tracePt t="44745" x="6321425" y="3867150"/>
          <p14:tracePt t="44753" x="6334125" y="3867150"/>
          <p14:tracePt t="45169" x="6334125" y="3879850"/>
          <p14:tracePt t="45177" x="6334125" y="3905250"/>
          <p14:tracePt t="45187" x="6359525" y="3954463"/>
          <p14:tracePt t="45203" x="6370638" y="4054475"/>
          <p14:tracePt t="45221" x="6396038" y="4154488"/>
          <p14:tracePt t="45237" x="6459538" y="4241800"/>
          <p14:tracePt t="45254" x="6472238" y="4254500"/>
          <p14:tracePt t="45425" x="6483350" y="4254500"/>
          <p14:tracePt t="45561" x="6496050" y="4254500"/>
          <p14:tracePt t="45570" x="6534150" y="4230688"/>
          <p14:tracePt t="45577" x="6596063" y="4179888"/>
          <p14:tracePt t="45588" x="6684963" y="4129088"/>
          <p14:tracePt t="45603" x="6972300" y="4005263"/>
          <p14:tracePt t="45620" x="7323138" y="3879850"/>
          <p14:tracePt t="45637" x="7648575" y="3792538"/>
          <p14:tracePt t="45653" x="7948613" y="3716338"/>
          <p14:tracePt t="45670" x="8174038" y="3641725"/>
          <p14:tracePt t="45672" x="8261350" y="3616325"/>
          <p14:tracePt t="45687" x="8335963" y="3590925"/>
          <p14:tracePt t="45688" x="8412163" y="3567113"/>
          <p14:tracePt t="45704" x="8499475" y="3541713"/>
          <p14:tracePt t="45720" x="8548688" y="3516313"/>
          <p14:tracePt t="45736" x="8574088" y="3516313"/>
          <p14:tracePt t="46041" x="8561388" y="3516313"/>
          <p14:tracePt t="46049" x="8524875" y="3516313"/>
          <p14:tracePt t="46056" x="8448675" y="3516313"/>
          <p14:tracePt t="46073" x="8186738" y="3490913"/>
          <p14:tracePt t="46089" x="7923213" y="3429000"/>
          <p14:tracePt t="46106" x="7823200" y="3390900"/>
          <p14:tracePt t="46281" x="7823200" y="3378200"/>
          <p14:tracePt t="46305" x="7861300" y="3367088"/>
          <p14:tracePt t="46313" x="7886700" y="3354388"/>
          <p14:tracePt t="46323" x="7910513" y="3354388"/>
          <p14:tracePt t="46340" x="7961313" y="3341688"/>
          <p14:tracePt t="46357" x="8086725" y="3316288"/>
          <p14:tracePt t="46373" x="8312150" y="3290888"/>
          <p14:tracePt t="46391" x="8512175" y="3290888"/>
          <p14:tracePt t="46393" x="8612188" y="3290888"/>
          <p14:tracePt t="46407" x="8699500" y="3290888"/>
          <p14:tracePt t="46409" x="8763000" y="3278188"/>
          <p14:tracePt t="46425" x="8886825" y="3267075"/>
          <p14:tracePt t="46441" x="8963025" y="3267075"/>
          <p14:tracePt t="46457" x="8999538" y="3267075"/>
          <p14:tracePt t="46474" x="9050338" y="3254375"/>
          <p14:tracePt t="46491" x="9112250" y="3254375"/>
          <p14:tracePt t="46507" x="9199563" y="3228975"/>
          <p14:tracePt t="46524" x="9288463" y="3203575"/>
          <p14:tracePt t="46541" x="9388475" y="3190875"/>
          <p14:tracePt t="46557" x="9463088" y="3165475"/>
          <p14:tracePt t="46560" x="9501188" y="3165475"/>
          <p14:tracePt t="46574" x="9537700" y="3154363"/>
          <p14:tracePt t="46577" x="9550400" y="3154363"/>
          <p14:tracePt t="46591" x="9563100" y="3154363"/>
          <p14:tracePt t="46593" x="9575800" y="3154363"/>
          <p14:tracePt t="46753" x="9550400" y="3154363"/>
          <p14:tracePt t="46761" x="9537700" y="3154363"/>
          <p14:tracePt t="46775" x="9525000" y="3154363"/>
          <p14:tracePt t="46777" x="9488488" y="3165475"/>
          <p14:tracePt t="46791" x="9475788" y="3178175"/>
          <p14:tracePt t="46793" x="9463088" y="3178175"/>
          <p14:tracePt t="46809" x="9401175" y="3203575"/>
          <p14:tracePt t="46825" x="9363075" y="3241675"/>
          <p14:tracePt t="46841" x="9337675" y="3254375"/>
          <p14:tracePt t="46858" x="9301163" y="3267075"/>
          <p14:tracePt t="46874" x="9263063" y="3278188"/>
          <p14:tracePt t="46891" x="9237663" y="3290888"/>
          <p14:tracePt t="46909" x="9199563" y="3316288"/>
          <p14:tracePt t="46925" x="9137650" y="3328988"/>
          <p14:tracePt t="46942" x="9037638" y="3367088"/>
          <p14:tracePt t="46944" x="8924925" y="3390900"/>
          <p14:tracePt t="46959" x="8799513" y="3416300"/>
          <p14:tracePt t="46961" x="8661400" y="3441700"/>
          <p14:tracePt t="46975" x="8524875" y="3490913"/>
          <p14:tracePt t="46977" x="8374063" y="3529013"/>
          <p14:tracePt t="46993" x="8086725" y="3579813"/>
          <p14:tracePt t="47009" x="7810500" y="3641725"/>
          <p14:tracePt t="47025" x="7535863" y="3667125"/>
          <p14:tracePt t="47042" x="7246938" y="3716338"/>
          <p14:tracePt t="47058" x="6959600" y="3767138"/>
          <p14:tracePt t="47074" x="6721475" y="3829050"/>
          <p14:tracePt t="47092" x="6483350" y="3905250"/>
          <p14:tracePt t="47109" x="6208713" y="3992563"/>
          <p14:tracePt t="47126" x="5970588" y="4029075"/>
          <p14:tracePt t="47128" x="5857875" y="4041775"/>
          <p14:tracePt t="47142" x="5745163" y="4067175"/>
          <p14:tracePt t="47145" x="5645150" y="4092575"/>
          <p14:tracePt t="47160" x="5557838" y="4105275"/>
          <p14:tracePt t="47162" x="5470525" y="4117975"/>
          <p14:tracePt t="47176" x="5232400" y="4154488"/>
          <p14:tracePt t="47193" x="4994275" y="4192588"/>
          <p14:tracePt t="47209" x="4743450" y="4241800"/>
          <p14:tracePt t="47226" x="4468813" y="4279900"/>
          <p14:tracePt t="47242" x="4205288" y="4305300"/>
          <p14:tracePt t="47259" x="3968750" y="4318000"/>
          <p14:tracePt t="47275" x="3756025" y="4330700"/>
          <p14:tracePt t="47292" x="3567113" y="4341813"/>
          <p14:tracePt t="47309" x="3417888" y="4341813"/>
          <p14:tracePt t="47312" x="3367088" y="4341813"/>
          <p14:tracePt t="47326" x="3292475" y="4341813"/>
          <p14:tracePt t="47329" x="3205163" y="4341813"/>
          <p14:tracePt t="47342" x="3141663" y="4341813"/>
          <p14:tracePt t="47361" x="2916238" y="4341813"/>
          <p14:tracePt t="47376" x="2778125" y="4318000"/>
          <p14:tracePt t="47393" x="2654300" y="4305300"/>
          <p14:tracePt t="47410" x="2516188" y="4279900"/>
          <p14:tracePt t="47426" x="2352675" y="4254500"/>
          <p14:tracePt t="47442" x="2216150" y="4217988"/>
          <p14:tracePt t="47460" x="2078038" y="4167188"/>
          <p14:tracePt t="47476" x="1965325" y="4129088"/>
          <p14:tracePt t="47494" x="1890713" y="4117975"/>
          <p14:tracePt t="47496" x="1865313" y="4105275"/>
          <p14:tracePt t="47510" x="1852613" y="4092575"/>
          <p14:tracePt t="47513" x="1827213" y="4092575"/>
          <p14:tracePt t="47529" x="1827213" y="4079875"/>
          <p14:tracePt t="47544" x="1827213" y="4067175"/>
          <p14:tracePt t="47569" x="1814513" y="4054475"/>
          <p14:tracePt t="47649" x="1814513" y="4041775"/>
          <p14:tracePt t="47673" x="1827213" y="4041775"/>
          <p14:tracePt t="47681" x="1839913" y="4029075"/>
          <p14:tracePt t="47697" x="1852613" y="4029075"/>
          <p14:tracePt t="47711" x="1865313" y="4029075"/>
          <p14:tracePt t="47713" x="1890713" y="4017963"/>
          <p14:tracePt t="47728" x="1903413" y="4005263"/>
          <p14:tracePt t="47744" x="1914525" y="3992563"/>
          <p14:tracePt t="47761" x="1927225" y="3992563"/>
          <p14:tracePt t="47777" x="1939925" y="3979863"/>
          <p14:tracePt t="47794" x="1965325" y="3979863"/>
          <p14:tracePt t="47810" x="1978025" y="3967163"/>
          <p14:tracePt t="47827" x="1990725" y="3967163"/>
          <p14:tracePt t="47849" x="2003425" y="3967163"/>
          <p14:tracePt t="47873" x="2014538" y="3954463"/>
          <p14:tracePt t="47881" x="2027238" y="3954463"/>
          <p14:tracePt t="47905" x="2039938" y="3954463"/>
          <p14:tracePt t="47912" x="2039938" y="3941763"/>
          <p14:tracePt t="47929" x="2052638" y="3941763"/>
          <p14:tracePt t="47944" x="2065338" y="3941763"/>
          <p14:tracePt t="47961" x="2078038" y="3941763"/>
          <p14:tracePt t="47978" x="2078038" y="3929063"/>
          <p14:tracePt t="47994" x="2090738" y="3929063"/>
          <p14:tracePt t="48011" x="2103438" y="3929063"/>
          <p14:tracePt t="48027" x="2116138" y="3916363"/>
          <p14:tracePt t="48049" x="2127250" y="3916363"/>
          <p14:tracePt t="48061" x="2139950" y="3916363"/>
          <p14:tracePt t="48078" x="2139950" y="3905250"/>
          <p14:tracePt t="48081" x="2152650" y="3892550"/>
          <p14:tracePt t="48096" x="2165350" y="3892550"/>
          <p14:tracePt t="48113" x="2190750" y="3879850"/>
          <p14:tracePt t="48129" x="2278063" y="3854450"/>
          <p14:tracePt t="48145" x="2339975" y="3816350"/>
          <p14:tracePt t="48161" x="2378075" y="3803650"/>
          <p14:tracePt t="48177" x="2416175" y="3792538"/>
          <p14:tracePt t="48194" x="2441575" y="3767138"/>
          <p14:tracePt t="48210" x="2465388" y="3767138"/>
          <p14:tracePt t="48227" x="2478088" y="3767138"/>
          <p14:tracePt t="48361" x="2490788" y="3767138"/>
          <p14:tracePt t="48369" x="2516188" y="3767138"/>
          <p14:tracePt t="48378" x="2554288" y="3767138"/>
          <p14:tracePt t="48395" x="2603500" y="3767138"/>
          <p14:tracePt t="48412" x="2641600" y="3767138"/>
          <p14:tracePt t="48429" x="2667000" y="3767138"/>
          <p14:tracePt t="48446" x="2690813" y="3767138"/>
          <p14:tracePt t="48561" x="2703513" y="3767138"/>
          <p14:tracePt t="48569" x="2728913" y="3767138"/>
          <p14:tracePt t="48579" x="2767013" y="3767138"/>
          <p14:tracePt t="48595" x="2854325" y="3767138"/>
          <p14:tracePt t="48613" x="2928938" y="3792538"/>
          <p14:tracePt t="48629" x="2992438" y="3792538"/>
          <p14:tracePt t="48646" x="3041650" y="3816350"/>
          <p14:tracePt t="48663" x="3079750" y="3816350"/>
          <p14:tracePt t="48665" x="3092450" y="3816350"/>
          <p14:tracePt t="48680" x="3116263" y="3816350"/>
          <p14:tracePt t="48696" x="3128963" y="3816350"/>
          <p14:tracePt t="48713" x="3141663" y="3816350"/>
          <p14:tracePt t="48729" x="3154363" y="3816350"/>
          <p14:tracePt t="48753" x="3179763" y="3816350"/>
          <p14:tracePt t="48763" x="3192463" y="3816350"/>
          <p14:tracePt t="48780" x="3216275" y="3816350"/>
          <p14:tracePt t="48796" x="3228975" y="3816350"/>
          <p14:tracePt t="48813" x="3254375" y="3816350"/>
          <p14:tracePt t="48830" x="3267075" y="3816350"/>
          <p14:tracePt t="48833" x="3292475" y="3816350"/>
          <p14:tracePt t="48846" x="3305175" y="3816350"/>
          <p14:tracePt t="48849" x="3328988" y="3816350"/>
          <p14:tracePt t="48865" x="3379788" y="3816350"/>
          <p14:tracePt t="48881" x="3441700" y="3816350"/>
          <p14:tracePt t="48897" x="3530600" y="3816350"/>
          <p14:tracePt t="48914" x="3630613" y="3829050"/>
          <p14:tracePt t="48931" x="3730625" y="3841750"/>
          <p14:tracePt t="48946" x="3830638" y="3841750"/>
          <p14:tracePt t="48963" x="3917950" y="3841750"/>
          <p14:tracePt t="48980" x="4017963" y="3841750"/>
          <p14:tracePt t="48998" x="4092575" y="3841750"/>
          <p14:tracePt t="49000" x="4130675" y="3841750"/>
          <p14:tracePt t="49013" x="4181475" y="3841750"/>
          <p14:tracePt t="49016" x="4243388" y="3841750"/>
          <p14:tracePt t="49031" x="4305300" y="3841750"/>
          <p14:tracePt t="49033" x="4394200" y="3841750"/>
          <p14:tracePt t="49048" x="4530725" y="3841750"/>
          <p14:tracePt t="49064" x="4656138" y="3841750"/>
          <p14:tracePt t="49081" x="4756150" y="3841750"/>
          <p14:tracePt t="49098" x="4819650" y="3841750"/>
          <p14:tracePt t="49114" x="4868863" y="3841750"/>
          <p14:tracePt t="49131" x="4894263" y="3841750"/>
          <p14:tracePt t="49147" x="4919663" y="3841750"/>
          <p14:tracePt t="49164" x="4945063" y="3854450"/>
          <p14:tracePt t="49181" x="4994275" y="3854450"/>
          <p14:tracePt t="49197" x="5032375" y="3854450"/>
          <p14:tracePt t="49200" x="5045075" y="3854450"/>
          <p14:tracePt t="49215" x="5068888" y="3867150"/>
          <p14:tracePt t="49217" x="5081588" y="3867150"/>
          <p14:tracePt t="49231" x="5106988" y="3867150"/>
          <p14:tracePt t="49233" x="5132388" y="3867150"/>
          <p14:tracePt t="49248" x="5194300" y="3867150"/>
          <p14:tracePt t="49265" x="5270500" y="3867150"/>
          <p14:tracePt t="49281" x="5319713" y="3867150"/>
          <p14:tracePt t="49299" x="5345113" y="3867150"/>
          <p14:tracePt t="49314" x="5383213" y="3867150"/>
          <p14:tracePt t="49331" x="5419725" y="3867150"/>
          <p14:tracePt t="49347" x="5495925" y="3867150"/>
          <p14:tracePt t="49364" x="5583238" y="3867150"/>
          <p14:tracePt t="49382" x="5657850" y="3867150"/>
          <p14:tracePt t="49385" x="5695950" y="3879850"/>
          <p14:tracePt t="49398" x="5732463" y="3892550"/>
          <p14:tracePt t="49400" x="5770563" y="3892550"/>
          <p14:tracePt t="49415" x="5795963" y="3892550"/>
          <p14:tracePt t="49418" x="5808663" y="3892550"/>
          <p14:tracePt t="49431" x="5821363" y="3892550"/>
          <p14:tracePt t="49434" x="5845175" y="3892550"/>
          <p14:tracePt t="49447" x="5870575" y="3892550"/>
          <p14:tracePt t="49464" x="5908675" y="3892550"/>
          <p14:tracePt t="49480" x="5970588" y="3892550"/>
          <p14:tracePt t="49499" x="6008688" y="3892550"/>
          <p14:tracePt t="49514" x="6021388" y="3892550"/>
          <p14:tracePt t="49532" x="6034088" y="3892550"/>
          <p14:tracePt t="49548" x="6070600" y="3892550"/>
          <p14:tracePt t="49565" x="6096000" y="3892550"/>
          <p14:tracePt t="49569" x="6108700" y="3892550"/>
          <p14:tracePt t="49582" x="6121400" y="3892550"/>
          <p14:tracePt t="49585" x="6134100" y="3892550"/>
          <p14:tracePt t="49601" x="6146800" y="3892550"/>
          <p14:tracePt t="49616" x="6157913" y="3892550"/>
          <p14:tracePt t="52105" x="6170613" y="3892550"/>
          <p14:tracePt t="52113" x="6208713" y="3892550"/>
          <p14:tracePt t="52122" x="6259513" y="3879850"/>
          <p14:tracePt t="52138" x="6321425" y="3867150"/>
          <p14:tracePt t="52155" x="6334125" y="3867150"/>
          <p14:tracePt t="54001" x="6359525" y="3867150"/>
          <p14:tracePt t="54010" x="6396038" y="3854450"/>
          <p14:tracePt t="54017" x="6459538" y="3829050"/>
          <p14:tracePt t="54026" x="6546850" y="3803650"/>
          <p14:tracePt t="54043" x="6634163" y="3792538"/>
          <p14:tracePt t="54060" x="6659563" y="3779838"/>
          <p14:tracePt t="54273" x="6672263" y="3779838"/>
          <p14:tracePt t="54280" x="6672263" y="3767138"/>
          <p14:tracePt t="54294" x="6684963" y="3754438"/>
          <p14:tracePt t="54295" x="6708775" y="3741738"/>
          <p14:tracePt t="54309" x="6734175" y="3729038"/>
          <p14:tracePt t="54326" x="6772275" y="3703638"/>
          <p14:tracePt t="54328" x="6784975" y="3692525"/>
          <p14:tracePt t="54343" x="6846888" y="3679825"/>
          <p14:tracePt t="54359" x="6872288" y="3654425"/>
          <p14:tracePt t="54376" x="6897688" y="3654425"/>
          <p14:tracePt t="54393" x="6921500" y="3641725"/>
          <p14:tracePt t="54410" x="6934200" y="3629025"/>
          <p14:tracePt t="54426" x="6946900" y="3629025"/>
          <p14:tracePt t="54443" x="6959600" y="3629025"/>
          <p14:tracePt t="54459" x="6972300" y="3616325"/>
          <p14:tracePt t="54528" x="6972300" y="3603625"/>
          <p14:tracePt t="54536" x="6972300" y="3590925"/>
          <p14:tracePt t="54545" x="6946900" y="3554413"/>
          <p14:tracePt t="54562" x="6696075" y="3378200"/>
          <p14:tracePt t="54579" x="6221413" y="3178175"/>
          <p14:tracePt t="54594" x="5745163" y="2965450"/>
          <p14:tracePt t="54612" x="5483225" y="2852738"/>
          <p14:tracePt t="54629" x="5383213" y="2803525"/>
          <p14:tracePt t="54645" x="5357813" y="2803525"/>
          <p14:tracePt t="54753" x="5357813" y="2790825"/>
          <p14:tracePt t="54769" x="5370513" y="2790825"/>
          <p14:tracePt t="54777" x="5394325" y="2790825"/>
          <p14:tracePt t="54785" x="5457825" y="2790825"/>
          <p14:tracePt t="54795" x="5570538" y="2790825"/>
          <p14:tracePt t="54812" x="5857875" y="2790825"/>
          <p14:tracePt t="54829" x="6121400" y="2790825"/>
          <p14:tracePt t="54833" x="6221413" y="2790825"/>
          <p14:tracePt t="54845" x="6283325" y="2790825"/>
          <p14:tracePt t="54848" x="6321425" y="2790825"/>
          <p14:tracePt t="54861" x="6359525" y="2790825"/>
          <p14:tracePt t="54877" x="6370638" y="2790825"/>
          <p14:tracePt t="54969" x="6370638" y="2803525"/>
          <p14:tracePt t="54977" x="6321425" y="2816225"/>
          <p14:tracePt t="54985" x="6246813" y="2840038"/>
          <p14:tracePt t="54996" x="6157913" y="2852738"/>
          <p14:tracePt t="55013" x="6008688" y="2903538"/>
          <p14:tracePt t="55016" x="5945188" y="2928938"/>
          <p14:tracePt t="55030" x="5908675" y="2952750"/>
          <p14:tracePt t="55032" x="5870575" y="2965450"/>
          <p14:tracePt t="55046" x="5832475" y="2965450"/>
          <p14:tracePt t="55049" x="5832475" y="2978150"/>
          <p14:tracePt t="55063" x="5821363" y="2978150"/>
          <p14:tracePt t="55089" x="5821363" y="2990850"/>
          <p14:tracePt t="55113" x="5821363" y="3003550"/>
          <p14:tracePt t="55129" x="5821363" y="3016250"/>
          <p14:tracePt t="55165" x="5821363" y="3028950"/>
          <p14:tracePt t="55185" x="5821363" y="3041650"/>
          <p14:tracePt t="55193" x="5821363" y="3054350"/>
          <p14:tracePt t="55201" x="5832475" y="3054350"/>
          <p14:tracePt t="55214" x="5845175" y="3078163"/>
          <p14:tracePt t="55216" x="5857875" y="3103563"/>
          <p14:tracePt t="55231" x="5895975" y="3141663"/>
          <p14:tracePt t="55233" x="5932488" y="3178175"/>
          <p14:tracePt t="55247" x="5995988" y="3216275"/>
          <p14:tracePt t="55249" x="6057900" y="3254375"/>
          <p14:tracePt t="55262" x="6108700" y="3303588"/>
          <p14:tracePt t="55263" x="6146800" y="3341688"/>
          <p14:tracePt t="55279" x="6170613" y="3367088"/>
          <p14:tracePt t="55280" x="6208713" y="3390900"/>
          <p14:tracePt t="55295" x="6246813" y="3416300"/>
          <p14:tracePt t="55312" x="6283325" y="3441700"/>
          <p14:tracePt t="55329" x="6296025" y="3441700"/>
          <p14:tracePt t="55346" x="6296025" y="3454400"/>
          <p14:tracePt t="55465" x="6296025" y="3441700"/>
          <p14:tracePt t="55473" x="6296025" y="3416300"/>
          <p14:tracePt t="55481" x="6296025" y="3378200"/>
          <p14:tracePt t="55497" x="6296025" y="3316288"/>
          <p14:tracePt t="55514" x="6283325" y="3303588"/>
          <p14:tracePt t="60246" x="6283325" y="3278188"/>
          <p14:tracePt t="60254" x="6283325" y="3267075"/>
          <p14:tracePt t="60262" x="6283325" y="3241675"/>
          <p14:tracePt t="60277" x="6283325" y="3178175"/>
          <p14:tracePt t="60294" x="6270625" y="3103563"/>
          <p14:tracePt t="60310" x="6234113" y="3016250"/>
          <p14:tracePt t="60327" x="6196013" y="2928938"/>
          <p14:tracePt t="60343" x="6183313" y="2852738"/>
          <p14:tracePt t="60360" x="6183313" y="2778125"/>
          <p14:tracePt t="60377" x="6183313" y="2652713"/>
          <p14:tracePt t="60394" x="6208713" y="2465388"/>
          <p14:tracePt t="60410" x="6308725" y="2239963"/>
          <p14:tracePt t="60413" x="6359525" y="2101850"/>
          <p14:tracePt t="60427" x="6396038" y="1965325"/>
          <p14:tracePt t="60431" x="6446838" y="1827213"/>
          <p14:tracePt t="60444" x="6496050" y="1689100"/>
          <p14:tracePt t="60446" x="6559550" y="1552575"/>
          <p14:tracePt t="60461" x="6696075" y="1238250"/>
          <p14:tracePt t="60478" x="6808788" y="976313"/>
          <p14:tracePt t="60494" x="6884988" y="876300"/>
          <p14:tracePt t="60511" x="6921500" y="838200"/>
          <p14:tracePt t="60581" x="6934200" y="838200"/>
          <p14:tracePt t="60590" x="6946900" y="876300"/>
          <p14:tracePt t="60598" x="6972300" y="963613"/>
          <p14:tracePt t="60611" x="6997700" y="1050925"/>
          <p14:tracePt t="60614" x="7021513" y="1176338"/>
          <p14:tracePt t="60628" x="7059613" y="1276350"/>
          <p14:tracePt t="60630" x="7085013" y="1363663"/>
          <p14:tracePt t="60645" x="7097713" y="1552575"/>
          <p14:tracePt t="60662" x="7123113" y="1727200"/>
          <p14:tracePt t="60678" x="7123113" y="1901825"/>
          <p14:tracePt t="60694" x="7123113" y="2089150"/>
          <p14:tracePt t="60711" x="7123113" y="2327275"/>
          <p14:tracePt t="60727" x="7097713" y="2603500"/>
          <p14:tracePt t="60744" x="7085013" y="2903538"/>
          <p14:tracePt t="60761" x="7085013" y="3190875"/>
          <p14:tracePt t="60778" x="7085013" y="3441700"/>
          <p14:tracePt t="60794" x="7085013" y="3579813"/>
          <p14:tracePt t="60797" x="7085013" y="3603625"/>
          <p14:tracePt t="60811" x="7085013" y="3616325"/>
          <p14:tracePt t="60813" x="7085013" y="3629025"/>
          <p14:tracePt t="60829" x="7085013" y="3641725"/>
          <p14:tracePt t="60878" x="7085013" y="3667125"/>
          <p14:tracePt t="60885" x="7085013" y="3679825"/>
          <p14:tracePt t="60897" x="7085013" y="3703638"/>
          <p14:tracePt t="60911" x="7123113" y="3767138"/>
          <p14:tracePt t="60928" x="7146925" y="3803650"/>
          <p14:tracePt t="60945" x="7172325" y="3867150"/>
          <p14:tracePt t="60962" x="7172325" y="3979863"/>
          <p14:tracePt t="60979" x="7172325" y="4079875"/>
          <p14:tracePt t="60983" x="7172325" y="4117975"/>
          <p14:tracePt t="60995" x="7172325" y="4154488"/>
          <p14:tracePt t="60997" x="7172325" y="4192588"/>
          <p14:tracePt t="61012" x="7159625" y="4230688"/>
          <p14:tracePt t="61014" x="7134225" y="4267200"/>
          <p14:tracePt t="61029" x="7085013" y="4330700"/>
          <p14:tracePt t="61046" x="6972300" y="4418013"/>
          <p14:tracePt t="61062" x="6808788" y="4530725"/>
          <p14:tracePt t="61079" x="6634163" y="4630738"/>
          <p14:tracePt t="61095" x="6496050" y="4692650"/>
          <p14:tracePt t="61110" x="6408738" y="4730750"/>
          <p14:tracePt t="61127" x="6346825" y="4756150"/>
          <p14:tracePt t="61144" x="6296025" y="4779963"/>
          <p14:tracePt t="61161" x="6246813" y="4818063"/>
          <p14:tracePt t="61177" x="6221413" y="4830763"/>
          <p14:tracePt t="61194" x="6208713" y="4830763"/>
          <p14:tracePt t="61422" x="6196013" y="4830763"/>
          <p14:tracePt t="61430" x="6170613" y="4830763"/>
          <p14:tracePt t="61437" x="6057900" y="4756150"/>
          <p14:tracePt t="61446" x="5895975" y="4667250"/>
          <p14:tracePt t="61463" x="5519738" y="4479925"/>
          <p14:tracePt t="61480" x="5319713" y="4367213"/>
          <p14:tracePt t="61497" x="5207000" y="4305300"/>
          <p14:tracePt t="61512" x="5145088" y="4279900"/>
          <p14:tracePt t="61530" x="5119688" y="4254500"/>
          <p14:tracePt t="61702" x="5119688" y="4241800"/>
          <p14:tracePt t="61718" x="5132388" y="4230688"/>
          <p14:tracePt t="61726" x="5145088" y="4230688"/>
          <p14:tracePt t="61740" x="5157788" y="4230688"/>
          <p14:tracePt t="61757" x="5181600" y="4217988"/>
          <p14:tracePt t="61765" x="5207000" y="4217988"/>
          <p14:tracePt t="61779" x="5245100" y="4217988"/>
          <p14:tracePt t="61781" x="5294313" y="4217988"/>
          <p14:tracePt t="61795" x="5345113" y="4217988"/>
          <p14:tracePt t="61796" x="5394325" y="4217988"/>
          <p14:tracePt t="61812" x="5532438" y="4230688"/>
          <p14:tracePt t="61829" x="5670550" y="4241800"/>
          <p14:tracePt t="61845" x="5821363" y="4254500"/>
          <p14:tracePt t="61862" x="5983288" y="4279900"/>
          <p14:tracePt t="61879" x="6108700" y="4279900"/>
          <p14:tracePt t="61896" x="6208713" y="4292600"/>
          <p14:tracePt t="61912" x="6321425" y="4318000"/>
          <p14:tracePt t="61929" x="6383338" y="4341813"/>
          <p14:tracePt t="61946" x="6434138" y="4341813"/>
          <p14:tracePt t="62094" x="6434138" y="4354513"/>
          <p14:tracePt t="62134" x="6421438" y="4354513"/>
          <p14:tracePt t="62142" x="6421438" y="4367213"/>
          <p14:tracePt t="62158" x="6408738" y="4367213"/>
          <p14:tracePt t="62182" x="6396038" y="4367213"/>
          <p14:tracePt t="62190" x="6396038" y="4379913"/>
          <p14:tracePt t="62334" x="6459538" y="4379913"/>
          <p14:tracePt t="62342" x="6596063" y="4379913"/>
          <p14:tracePt t="62349" x="6784975" y="4379913"/>
          <p14:tracePt t="62366" x="7123113" y="4379913"/>
          <p14:tracePt t="62382" x="7410450" y="4379913"/>
          <p14:tracePt t="62399" x="7648575" y="4392613"/>
          <p14:tracePt t="62415" x="7810500" y="4405313"/>
          <p14:tracePt t="62432" x="7935913" y="4418013"/>
          <p14:tracePt t="62449" x="7961313" y="4418013"/>
          <p14:tracePt t="62466" x="7974013" y="4418013"/>
          <p14:tracePt t="62638" x="7961313" y="4418013"/>
          <p14:tracePt t="62646" x="7961313" y="4430713"/>
          <p14:tracePt t="62654" x="7935913" y="4443413"/>
          <p14:tracePt t="62666" x="7886700" y="4443413"/>
          <p14:tracePt t="62669" x="7785100" y="4443413"/>
          <p14:tracePt t="62683" x="7648575" y="4443413"/>
          <p14:tracePt t="62686" x="7497763" y="4443413"/>
          <p14:tracePt t="62700" x="7335838" y="4443413"/>
          <p14:tracePt t="62702" x="7172325" y="4443413"/>
          <p14:tracePt t="62717" x="6808788" y="4443413"/>
          <p14:tracePt t="62733" x="6508750" y="4443413"/>
          <p14:tracePt t="62750" x="6296025" y="4443413"/>
          <p14:tracePt t="62767" x="6170613" y="4443413"/>
          <p14:tracePt t="62783" x="6121400" y="4443413"/>
          <p14:tracePt t="63230" x="6134100" y="4443413"/>
          <p14:tracePt t="63237" x="6183313" y="4430713"/>
          <p14:tracePt t="63251" x="6270625" y="4418013"/>
          <p14:tracePt t="63253" x="6370638" y="4405313"/>
          <p14:tracePt t="63268" x="6459538" y="4392613"/>
          <p14:tracePt t="63270" x="6559550" y="4392613"/>
          <p14:tracePt t="63285" x="6708775" y="4367213"/>
          <p14:tracePt t="63302" x="6834188" y="4341813"/>
          <p14:tracePt t="63318" x="6946900" y="4330700"/>
          <p14:tracePt t="63334" x="7021513" y="4330700"/>
          <p14:tracePt t="63351" x="7059613" y="4330700"/>
          <p14:tracePt t="63366" x="7085013" y="4330700"/>
          <p14:tracePt t="63589" x="7097713" y="4330700"/>
          <p14:tracePt t="63598" x="7110413" y="4330700"/>
          <p14:tracePt t="63605" x="7146925" y="4330700"/>
          <p14:tracePt t="63618" x="7210425" y="4330700"/>
          <p14:tracePt t="63621" x="7272338" y="4330700"/>
          <p14:tracePt t="63636" x="7335838" y="4330700"/>
          <p14:tracePt t="63638" x="7372350" y="4330700"/>
          <p14:tracePt t="63653" x="7435850" y="4330700"/>
          <p14:tracePt t="63669" x="7448550" y="4330700"/>
          <p14:tracePt t="63734" x="7459663" y="4330700"/>
          <p14:tracePt t="63740" x="7472363" y="4330700"/>
          <p14:tracePt t="66598" x="7459663" y="4330700"/>
          <p14:tracePt t="66646" x="7459663" y="4341813"/>
          <p14:tracePt t="66654" x="7459663" y="4367213"/>
          <p14:tracePt t="66661" x="7448550" y="4392613"/>
          <p14:tracePt t="66677" x="7435850" y="4418013"/>
          <p14:tracePt t="66694" x="7423150" y="4418013"/>
          <p14:tracePt t="66718" x="7410450" y="4418013"/>
          <p14:tracePt t="66727" x="7397750" y="4430713"/>
          <p14:tracePt t="66758" x="7385050" y="4443413"/>
          <p14:tracePt t="66782" x="7385050" y="4454525"/>
          <p14:tracePt t="66790" x="7372350" y="4467225"/>
          <p14:tracePt t="66797" x="7372350" y="4479925"/>
          <p14:tracePt t="66822" x="7359650" y="4492625"/>
          <p14:tracePt t="66846" x="7359650" y="4505325"/>
          <p14:tracePt t="66853" x="7348538" y="4518025"/>
          <p14:tracePt t="66870" x="7348538" y="4530725"/>
          <p14:tracePt t="66877" x="7335838" y="4530725"/>
          <p14:tracePt t="66894" x="7335838" y="4543425"/>
          <p14:tracePt t="66911" x="7323138" y="4567238"/>
          <p14:tracePt t="66926" x="7310438" y="4579938"/>
          <p14:tracePt t="66944" x="7297738" y="4579938"/>
          <p14:tracePt t="66960" x="7297738" y="4605338"/>
          <p14:tracePt t="67030" x="7285038" y="4605338"/>
          <p14:tracePt t="67045" x="7285038" y="4618038"/>
          <p14:tracePt t="67053" x="7272338" y="4618038"/>
          <p14:tracePt t="67158" x="7246938" y="4618038"/>
          <p14:tracePt t="67165" x="7235825" y="4618038"/>
          <p14:tracePt t="67178" x="7223125" y="4618038"/>
          <p14:tracePt t="67195" x="7172325" y="4618038"/>
          <p14:tracePt t="67197" x="7146925" y="4618038"/>
          <p14:tracePt t="67211" x="7134225" y="4618038"/>
          <p14:tracePt t="67213" x="7097713" y="4618038"/>
          <p14:tracePt t="67229" x="6959600" y="4618038"/>
          <p14:tracePt t="67245" x="6834188" y="4592638"/>
          <p14:tracePt t="67261" x="6772275" y="4579938"/>
          <p14:tracePt t="67278" x="6721475" y="4567238"/>
          <p14:tracePt t="67295" x="6684963" y="4567238"/>
          <p14:tracePt t="68702" x="6696075" y="4554538"/>
          <p14:tracePt t="68709" x="6708775" y="4554538"/>
          <p14:tracePt t="68718" x="6734175" y="4543425"/>
          <p14:tracePt t="68730" x="6772275" y="4530725"/>
          <p14:tracePt t="68732" x="6808788" y="4530725"/>
          <p14:tracePt t="68747" x="6846888" y="4530725"/>
          <p14:tracePt t="68748" x="6872288" y="4530725"/>
          <p14:tracePt t="68764" x="6897688" y="4518025"/>
          <p14:tracePt t="68780" x="6959600" y="4518025"/>
          <p14:tracePt t="68797" x="6985000" y="4492625"/>
          <p14:tracePt t="68813" x="7010400" y="4492625"/>
          <p14:tracePt t="68830" x="7021513" y="4492625"/>
          <p14:tracePt t="68860" x="7034213" y="4492625"/>
          <p14:tracePt t="68892" x="7046913" y="4479925"/>
          <p14:tracePt t="68901" x="7059613" y="4479925"/>
          <p14:tracePt t="68917" x="7072313" y="4467225"/>
          <p14:tracePt t="68924" x="7097713" y="4454525"/>
          <p14:tracePt t="68932" x="7110413" y="4454525"/>
          <p14:tracePt t="68948" x="7134225" y="4430713"/>
          <p14:tracePt t="68964" x="7146925" y="4430713"/>
          <p14:tracePt t="69285" x="7159625" y="4430713"/>
          <p14:tracePt t="69293" x="7235825" y="4418013"/>
          <p14:tracePt t="69301" x="7348538" y="4405313"/>
          <p14:tracePt t="69317" x="7797800" y="4330700"/>
          <p14:tracePt t="69334" x="8235950" y="4279900"/>
          <p14:tracePt t="69350" x="8561388" y="4205288"/>
          <p14:tracePt t="69367" x="8750300" y="4154488"/>
          <p14:tracePt t="69383" x="8874125" y="4117975"/>
          <p14:tracePt t="69400" x="8975725" y="4092575"/>
          <p14:tracePt t="69417" x="9037638" y="4067175"/>
          <p14:tracePt t="69432" x="9075738" y="4067175"/>
          <p14:tracePt t="69449" x="9088438" y="4067175"/>
          <p14:tracePt t="69798" x="9088438" y="4079875"/>
          <p14:tracePt t="69806" x="9075738" y="4105275"/>
          <p14:tracePt t="69818" x="9050338" y="4117975"/>
          <p14:tracePt t="69821" x="8986838" y="4154488"/>
          <p14:tracePt t="69835" x="8937625" y="4179888"/>
          <p14:tracePt t="69837" x="8874125" y="4205288"/>
          <p14:tracePt t="69852" x="8799513" y="4230688"/>
          <p14:tracePt t="69854" x="8750300" y="4241800"/>
          <p14:tracePt t="69868" x="8699500" y="4254500"/>
          <p14:tracePt t="69871" x="8637588" y="4267200"/>
          <p14:tracePt t="69884" x="8548688" y="4279900"/>
          <p14:tracePt t="69900" x="8448675" y="4318000"/>
          <p14:tracePt t="69917" x="8335963" y="4354513"/>
          <p14:tracePt t="69934" x="8261350" y="4379913"/>
          <p14:tracePt t="69950" x="8186738" y="4418013"/>
          <p14:tracePt t="69967" x="8123238" y="4430713"/>
          <p14:tracePt t="69984" x="8099425" y="4430713"/>
          <p14:tracePt t="70000" x="8074025" y="4430713"/>
          <p14:tracePt t="70021" x="8061325" y="4430713"/>
          <p14:tracePt t="70034" x="8061325" y="4443413"/>
          <p14:tracePt t="70053" x="8048625" y="4443413"/>
          <p14:tracePt t="70068" x="8035925" y="4443413"/>
          <p14:tracePt t="70084" x="8023225" y="4454525"/>
          <p14:tracePt t="70101" x="8010525" y="4454525"/>
          <p14:tracePt t="70158" x="7999413" y="4467225"/>
          <p14:tracePt t="70182" x="7986713" y="4467225"/>
          <p14:tracePt t="70197" x="7974013" y="4467225"/>
          <p14:tracePt t="70206" x="7961313" y="4479925"/>
          <p14:tracePt t="70220" x="7961313" y="4492625"/>
          <p14:tracePt t="71022" x="7961313" y="4505325"/>
          <p14:tracePt t="71029" x="7961313" y="4530725"/>
          <p14:tracePt t="71038" x="7961313" y="4567238"/>
          <p14:tracePt t="71055" x="7961313" y="4679950"/>
          <p14:tracePt t="71071" x="7948613" y="4756150"/>
          <p14:tracePt t="71088" x="7923213" y="4792663"/>
          <p14:tracePt t="71105" x="7874000" y="4830763"/>
          <p14:tracePt t="71121" x="7761288" y="4868863"/>
          <p14:tracePt t="71138" x="7661275" y="4892675"/>
          <p14:tracePt t="71141" x="7597775" y="4905375"/>
          <p14:tracePt t="71155" x="7572375" y="4930775"/>
          <p14:tracePt t="71157" x="7561263" y="4930775"/>
          <p14:tracePt t="71171" x="7561263" y="4943475"/>
          <p14:tracePt t="71254" x="7548563" y="4943475"/>
          <p14:tracePt t="71262" x="7535863" y="4943475"/>
          <p14:tracePt t="71271" x="7485063" y="4943475"/>
          <p14:tracePt t="71288" x="7372350" y="4943475"/>
          <p14:tracePt t="71305" x="7272338" y="4943475"/>
          <p14:tracePt t="71322" x="7235825" y="4943475"/>
          <p14:tracePt t="71325" x="7210425" y="4930775"/>
          <p14:tracePt t="71339" x="7197725" y="4918075"/>
          <p14:tracePt t="71356" x="7185025" y="4918075"/>
          <p14:tracePt t="71358" x="7172325" y="4905375"/>
          <p14:tracePt t="71373" x="7123113" y="4892675"/>
          <p14:tracePt t="71390" x="7085013" y="4892675"/>
          <p14:tracePt t="71405" x="7046913" y="4868863"/>
          <p14:tracePt t="71423" x="6997700" y="4843463"/>
          <p14:tracePt t="71438" x="6921500" y="4805363"/>
          <p14:tracePt t="71455" x="6797675" y="4730750"/>
          <p14:tracePt t="71472" x="6646863" y="4679950"/>
          <p14:tracePt t="71489" x="6472238" y="4630738"/>
          <p14:tracePt t="71506" x="6346825" y="4592638"/>
          <p14:tracePt t="71523" x="6270625" y="4579938"/>
          <p14:tracePt t="71525" x="6234113" y="4567238"/>
          <p14:tracePt t="71540" x="6170613" y="4543425"/>
          <p14:tracePt t="71542" x="6108700" y="4530725"/>
          <p14:tracePt t="71557" x="5932488" y="4505325"/>
          <p14:tracePt t="71573" x="5795963" y="4505325"/>
          <p14:tracePt t="71590" x="5657850" y="4479925"/>
          <p14:tracePt t="71606" x="5532438" y="4467225"/>
          <p14:tracePt t="71623" x="5457825" y="4467225"/>
          <p14:tracePt t="71639" x="5432425" y="4467225"/>
          <p14:tracePt t="71656" x="5419725" y="4467225"/>
          <p14:tracePt t="71673" x="5407025" y="4467225"/>
          <p14:tracePt t="71694" x="5394325" y="4467225"/>
          <p14:tracePt t="71917" x="5394325" y="4454525"/>
          <p14:tracePt t="71924" x="5419725" y="4443413"/>
          <p14:tracePt t="71941" x="5670550" y="4430713"/>
          <p14:tracePt t="71957" x="6157913" y="4418013"/>
          <p14:tracePt t="71973" x="6634163" y="4418013"/>
          <p14:tracePt t="71990" x="6972300" y="4418013"/>
          <p14:tracePt t="72007" x="7146925" y="4418013"/>
          <p14:tracePt t="72023" x="7185025" y="4418013"/>
          <p14:tracePt t="72222" x="7159625" y="4418013"/>
          <p14:tracePt t="72229" x="7123113" y="4418013"/>
          <p14:tracePt t="72241" x="7097713" y="4418013"/>
          <p14:tracePt t="72258" x="7085013" y="4418013"/>
          <p14:tracePt t="72274" x="7072313" y="4418013"/>
          <p14:tracePt t="72557" x="7046913" y="4418013"/>
          <p14:tracePt t="72574" x="7034213" y="4418013"/>
          <p14:tracePt t="72597" x="7021513" y="4418013"/>
          <p14:tracePt t="72614" x="7010400" y="4430713"/>
          <p14:tracePt t="72622" x="6997700" y="4430713"/>
          <p14:tracePt t="72646" x="6985000" y="4430713"/>
          <p14:tracePt t="72662" x="6959600" y="4443413"/>
          <p14:tracePt t="72669" x="6959600" y="4454525"/>
          <p14:tracePt t="72677" x="6946900" y="4454525"/>
          <p14:tracePt t="72691" x="6910388" y="4454525"/>
          <p14:tracePt t="72692" x="6872288" y="4467225"/>
          <p14:tracePt t="72708" x="6759575" y="4467225"/>
          <p14:tracePt t="72724" x="6684963" y="4467225"/>
          <p14:tracePt t="72741" x="6634163" y="4467225"/>
          <p14:tracePt t="72757" x="6559550" y="4467225"/>
          <p14:tracePt t="72774" x="6508750" y="4467225"/>
          <p14:tracePt t="72792" x="6459538" y="4467225"/>
          <p14:tracePt t="72809" x="6421438" y="4467225"/>
          <p14:tracePt t="72826" x="6408738" y="4467225"/>
          <p14:tracePt t="73262" x="6446838" y="4467225"/>
          <p14:tracePt t="73270" x="6508750" y="4467225"/>
          <p14:tracePt t="73277" x="6621463" y="4467225"/>
          <p14:tracePt t="73294" x="6872288" y="4467225"/>
          <p14:tracePt t="73311" x="7172325" y="4467225"/>
          <p14:tracePt t="73327" x="7459663" y="4467225"/>
          <p14:tracePt t="73344" x="7723188" y="4467225"/>
          <p14:tracePt t="73361" x="7974013" y="4467225"/>
          <p14:tracePt t="73377" x="8223250" y="4467225"/>
          <p14:tracePt t="73394" x="8461375" y="4443413"/>
          <p14:tracePt t="73397" x="8574088" y="4430713"/>
          <p14:tracePt t="73411" x="8674100" y="4418013"/>
          <p14:tracePt t="73413" x="8763000" y="4405313"/>
          <p14:tracePt t="73428" x="8837613" y="4392613"/>
          <p14:tracePt t="73430" x="8899525" y="4379913"/>
          <p14:tracePt t="73445" x="8999538" y="4379913"/>
          <p14:tracePt t="73461" x="9075738" y="4367213"/>
          <p14:tracePt t="73477" x="9150350" y="4367213"/>
          <p14:tracePt t="73494" x="9250363" y="4367213"/>
          <p14:tracePt t="73510" x="9424988" y="4341813"/>
          <p14:tracePt t="73527" x="9688513" y="4341813"/>
          <p14:tracePt t="73544" x="9926638" y="4318000"/>
          <p14:tracePt t="73561" x="10126663" y="4292600"/>
          <p14:tracePt t="73578" x="10264775" y="4292600"/>
          <p14:tracePt t="73595" x="10326688" y="4292600"/>
          <p14:tracePt t="73597" x="10352088" y="4279900"/>
          <p14:tracePt t="73611" x="10377488" y="4267200"/>
          <p14:tracePt t="73628" x="10390188" y="4267200"/>
          <p14:tracePt t="73781" x="10377488" y="4267200"/>
          <p14:tracePt t="73790" x="10352088" y="4267200"/>
          <p14:tracePt t="73798" x="10326688" y="4267200"/>
          <p14:tracePt t="73813" x="10201275" y="4305300"/>
          <p14:tracePt t="73829" x="9801225" y="4379913"/>
          <p14:tracePt t="73845" x="9112250" y="4505325"/>
          <p14:tracePt t="73862" x="8374063" y="4667250"/>
          <p14:tracePt t="73879" x="7673975" y="4843463"/>
          <p14:tracePt t="73895" x="7285038" y="4943475"/>
          <p14:tracePt t="73911" x="7072313" y="4992688"/>
          <p14:tracePt t="73929" x="6946900" y="5018088"/>
          <p14:tracePt t="73946" x="6872288" y="5018088"/>
          <p14:tracePt t="73948" x="6846888" y="5018088"/>
          <p14:tracePt t="73962" x="6834188" y="5030788"/>
          <p14:tracePt t="73965" x="6821488" y="5043488"/>
          <p14:tracePt t="74005" x="6808788" y="5043488"/>
          <p14:tracePt t="74013" x="6797675" y="5043488"/>
          <p14:tracePt t="74030" x="6746875" y="5056188"/>
          <p14:tracePt t="74046" x="6659563" y="5081588"/>
          <p14:tracePt t="74063" x="6608763" y="5081588"/>
          <p14:tracePt t="74079" x="6546850" y="5105400"/>
          <p14:tracePt t="74095" x="6472238" y="5118100"/>
          <p14:tracePt t="74113" x="6370638" y="5118100"/>
          <p14:tracePt t="74130" x="6221413" y="5130800"/>
          <p14:tracePt t="74133" x="6108700" y="5156200"/>
          <p14:tracePt t="74146" x="5983288" y="5168900"/>
          <p14:tracePt t="74163" x="5757863" y="5181600"/>
          <p14:tracePt t="74165" x="5632450" y="5194300"/>
          <p14:tracePt t="74180" x="5507038" y="5194300"/>
          <p14:tracePt t="74183" x="5357813" y="5194300"/>
          <p14:tracePt t="74197" x="5045075" y="5194300"/>
          <p14:tracePt t="74213" x="4681538" y="5194300"/>
          <p14:tracePt t="74230" x="4343400" y="5194300"/>
          <p14:tracePt t="74246" x="4017963" y="5194300"/>
          <p14:tracePt t="74263" x="3654425" y="5194300"/>
          <p14:tracePt t="74278" x="3317875" y="5194300"/>
          <p14:tracePt t="74296" x="2967038" y="5194300"/>
          <p14:tracePt t="74313" x="2628900" y="5194300"/>
          <p14:tracePt t="74329" x="2303463" y="5118100"/>
          <p14:tracePt t="74347" x="2014538" y="5081588"/>
          <p14:tracePt t="74350" x="1878013" y="5056188"/>
          <p14:tracePt t="74363" x="1765300" y="5018088"/>
          <p14:tracePt t="74365" x="1639888" y="5005388"/>
          <p14:tracePt t="74381" x="1489075" y="4981575"/>
          <p14:tracePt t="74397" x="1363663" y="4981575"/>
          <p14:tracePt t="74413" x="1327150" y="4968875"/>
          <p14:tracePt t="74430" x="1301750" y="4968875"/>
          <p14:tracePt t="74645" x="1301750" y="4956175"/>
          <p14:tracePt t="74654" x="1314450" y="4956175"/>
          <p14:tracePt t="74663" x="1327150" y="4956175"/>
          <p14:tracePt t="74681" x="1339850" y="4943475"/>
          <p14:tracePt t="74697" x="1401763" y="4930775"/>
          <p14:tracePt t="74714" x="1476375" y="4905375"/>
          <p14:tracePt t="74717" x="1514475" y="4905375"/>
          <p14:tracePt t="74731" x="1552575" y="4905375"/>
          <p14:tracePt t="74733" x="1577975" y="4905375"/>
          <p14:tracePt t="74746" x="1601788" y="4905375"/>
          <p14:tracePt t="74763" x="1614488" y="4905375"/>
          <p14:tracePt t="74806" x="1614488" y="4892675"/>
          <p14:tracePt t="74814" x="1627188" y="4879975"/>
          <p14:tracePt t="74822" x="1652588" y="4879975"/>
          <p14:tracePt t="74830" x="1689100" y="4879975"/>
          <p14:tracePt t="74847" x="1778000" y="4879975"/>
          <p14:tracePt t="74864" x="1914525" y="4868863"/>
          <p14:tracePt t="74882" x="2014538" y="4868863"/>
          <p14:tracePt t="74898" x="2127250" y="4843463"/>
          <p14:tracePt t="74901" x="2178050" y="4843463"/>
          <p14:tracePt t="74915" x="2203450" y="4843463"/>
          <p14:tracePt t="74917" x="2216150" y="4843463"/>
          <p14:tracePt t="75557" x="2239963" y="4843463"/>
          <p14:tracePt t="75566" x="2290763" y="4879975"/>
          <p14:tracePt t="75574" x="2365375" y="4918075"/>
          <p14:tracePt t="75582" x="2452688" y="4956175"/>
          <p14:tracePt t="75600" x="2554288" y="4992688"/>
          <p14:tracePt t="75615" x="2628900" y="5018088"/>
          <p14:tracePt t="75632" x="2678113" y="5030788"/>
          <p14:tracePt t="75649" x="2678113" y="5043488"/>
          <p14:tracePt t="76926" x="2703513" y="5043488"/>
          <p14:tracePt t="76933" x="2754313" y="5043488"/>
          <p14:tracePt t="76942" x="2828925" y="5043488"/>
          <p14:tracePt t="76953" x="2890838" y="5043488"/>
          <p14:tracePt t="76970" x="2928938" y="5043488"/>
          <p14:tracePt t="77277" x="2903538" y="5043488"/>
          <p14:tracePt t="77285" x="2879725" y="5043488"/>
          <p14:tracePt t="77293" x="2854325" y="5043488"/>
          <p14:tracePt t="77304" x="2816225" y="5068888"/>
          <p14:tracePt t="77321" x="2741613" y="5092700"/>
          <p14:tracePt t="77338" x="2641600" y="5118100"/>
          <p14:tracePt t="77354" x="2503488" y="5130800"/>
          <p14:tracePt t="77357" x="2452688" y="5143500"/>
          <p14:tracePt t="77372" x="2416175" y="5143500"/>
          <p14:tracePt t="77373" x="2378075" y="5156200"/>
          <p14:tracePt t="77397" x="2365375" y="5156200"/>
          <p14:tracePt t="77421" x="2352675" y="5156200"/>
          <p14:tracePt t="77430" x="2339975" y="5168900"/>
          <p14:tracePt t="77437" x="2328863" y="5181600"/>
          <p14:tracePt t="77455" x="2303463" y="5181600"/>
          <p14:tracePt t="77471" x="2290763" y="5181600"/>
          <p14:tracePt t="77557" x="2303463" y="5181600"/>
          <p14:tracePt t="77565" x="2352675" y="5156200"/>
          <p14:tracePt t="77573" x="2428875" y="5130800"/>
          <p14:tracePt t="77588" x="2565400" y="5043488"/>
          <p14:tracePt t="77605" x="2728913" y="4968875"/>
          <p14:tracePt t="77622" x="2954338" y="4868863"/>
          <p14:tracePt t="77639" x="3192463" y="4779963"/>
          <p14:tracePt t="77655" x="3405188" y="4718050"/>
          <p14:tracePt t="77671" x="3541713" y="4692650"/>
          <p14:tracePt t="77688" x="3630613" y="4679950"/>
          <p14:tracePt t="77705" x="3667125" y="4667250"/>
          <p14:tracePt t="77722" x="3679825" y="4667250"/>
          <p14:tracePt t="77887" x="3667125" y="4667250"/>
          <p14:tracePt t="77893" x="3643313" y="4667250"/>
          <p14:tracePt t="77910" x="3630613" y="4667250"/>
          <p14:tracePt t="77924" x="3617913" y="4667250"/>
          <p14:tracePt t="77926" x="3605213" y="4667250"/>
          <p14:tracePt t="77940" x="3579813" y="4679950"/>
          <p14:tracePt t="77942" x="3554413" y="4692650"/>
          <p14:tracePt t="77956" x="3441700" y="4692650"/>
          <p14:tracePt t="77973" x="3317875" y="4718050"/>
          <p14:tracePt t="77989" x="3192463" y="4718050"/>
          <p14:tracePt t="78006" x="3079750" y="4718050"/>
          <p14:tracePt t="78023" x="3003550" y="4730750"/>
          <p14:tracePt t="78039" x="2967038" y="4730750"/>
          <p14:tracePt t="78056" x="2941638" y="4730750"/>
          <p14:tracePt t="78073" x="2890838" y="4730750"/>
          <p14:tracePt t="78089" x="2867025" y="4730750"/>
          <p14:tracePt t="78107" x="2828925" y="4730750"/>
          <p14:tracePt t="78109" x="2816225" y="4730750"/>
          <p14:tracePt t="78123" x="2790825" y="4730750"/>
          <p14:tracePt t="78141" x="2767013" y="4730750"/>
          <p14:tracePt t="78157" x="2754313" y="4730750"/>
          <p14:tracePt t="78173" x="2741613" y="4730750"/>
          <p14:tracePt t="78190" x="2728913" y="4743450"/>
          <p14:tracePt t="78309" x="2716213" y="4743450"/>
          <p14:tracePt t="80510" x="2716213" y="4756150"/>
          <p14:tracePt t="80517" x="2716213" y="4768850"/>
          <p14:tracePt t="80530" x="2741613" y="4779963"/>
          <p14:tracePt t="80533" x="2754313" y="4805363"/>
          <p14:tracePt t="80546" x="2767013" y="4818063"/>
          <p14:tracePt t="80549" x="2778125" y="4843463"/>
          <p14:tracePt t="80563" x="2790825" y="4843463"/>
          <p14:tracePt t="80565" x="2790825" y="4856163"/>
          <p14:tracePt t="80580" x="2803525" y="4856163"/>
          <p14:tracePt t="80797" x="2816225" y="4856163"/>
          <p14:tracePt t="80805" x="2828925" y="4868863"/>
          <p14:tracePt t="80813" x="2854325" y="4879975"/>
          <p14:tracePt t="80830" x="2916238" y="4930775"/>
          <p14:tracePt t="80847" x="2992438" y="4968875"/>
          <p14:tracePt t="80863" x="3079750" y="5018088"/>
          <p14:tracePt t="80881" x="3141663" y="5043488"/>
          <p14:tracePt t="80896" x="3205163" y="5081588"/>
          <p14:tracePt t="80913" x="3254375" y="5143500"/>
          <p14:tracePt t="80931" x="3305175" y="5194300"/>
          <p14:tracePt t="80948" x="3367088" y="5243513"/>
          <p14:tracePt t="80950" x="3392488" y="5281613"/>
          <p14:tracePt t="80965" x="3454400" y="5343525"/>
          <p14:tracePt t="80981" x="3517900" y="5468938"/>
          <p14:tracePt t="80997" x="3554413" y="5594350"/>
          <p14:tracePt t="81014" x="3579813" y="5681663"/>
          <p14:tracePt t="81030" x="3579813" y="5743575"/>
          <p14:tracePt t="81047" x="3554413" y="5781675"/>
          <p14:tracePt t="81064" x="3517900" y="5807075"/>
          <p14:tracePt t="81080" x="3492500" y="5819775"/>
          <p14:tracePt t="81142" x="3479800" y="5819775"/>
          <p14:tracePt t="81157" x="3467100" y="5819775"/>
          <p14:tracePt t="81165" x="3454400" y="5807075"/>
          <p14:tracePt t="81181" x="3454400" y="5794375"/>
          <p14:tracePt t="81197" x="3441700" y="5794375"/>
          <p14:tracePt t="81277" x="3441700" y="5781675"/>
          <p14:tracePt t="81293" x="3441700" y="5768975"/>
          <p14:tracePt t="81302" x="3441700" y="5756275"/>
          <p14:tracePt t="81315" x="3454400" y="5743575"/>
          <p14:tracePt t="81317" x="3454400" y="5719763"/>
          <p14:tracePt t="81332" x="3479800" y="5707063"/>
          <p14:tracePt t="81334" x="3492500" y="5681663"/>
          <p14:tracePt t="81349" x="3541713" y="5643563"/>
          <p14:tracePt t="81365" x="3605213" y="5568950"/>
          <p14:tracePt t="81382" x="3692525" y="5494338"/>
          <p14:tracePt t="81398" x="3756025" y="5407025"/>
          <p14:tracePt t="81415" x="3830638" y="5318125"/>
          <p14:tracePt t="81431" x="3856038" y="5256213"/>
          <p14:tracePt t="81448" x="3879850" y="5218113"/>
          <p14:tracePt t="81465" x="3879850" y="5194300"/>
          <p14:tracePt t="81677" x="3879850" y="5181600"/>
          <p14:tracePt t="81685" x="3879850" y="5168900"/>
          <p14:tracePt t="81699" x="3879850" y="5156200"/>
          <p14:tracePt t="81716" x="3879850" y="5143500"/>
          <p14:tracePt t="81733" x="3879850" y="5118100"/>
          <p14:tracePt t="81749" x="3879850" y="5092700"/>
          <p14:tracePt t="81766" x="3879850" y="5081588"/>
          <p14:tracePt t="81783" x="3879850" y="5043488"/>
          <p14:tracePt t="81800" x="3879850" y="5030788"/>
          <p14:tracePt t="81816" x="3879850" y="5018088"/>
          <p14:tracePt t="82046" x="3879850" y="5005388"/>
          <p14:tracePt t="82053" x="3879850" y="4992688"/>
          <p14:tracePt t="82067" x="3879850" y="4981575"/>
          <p14:tracePt t="82069" x="3892550" y="4956175"/>
          <p14:tracePt t="82085" x="3905250" y="4943475"/>
          <p14:tracePt t="82100" x="3930650" y="4918075"/>
          <p14:tracePt t="82117" x="3943350" y="4918075"/>
          <p14:tracePt t="82133" x="3956050" y="4918075"/>
          <p14:tracePt t="82150" x="3956050" y="4905375"/>
          <p14:tracePt t="83725" x="3968750" y="4905375"/>
          <p14:tracePt t="83733" x="3992563" y="4905375"/>
          <p14:tracePt t="83741" x="4056063" y="4905375"/>
          <p14:tracePt t="83754" x="4117975" y="4905375"/>
          <p14:tracePt t="83757" x="4168775" y="4905375"/>
          <p14:tracePt t="83771" x="4230688" y="4905375"/>
          <p14:tracePt t="83773" x="4256088" y="4905375"/>
          <p14:tracePt t="83789" x="4268788" y="4905375"/>
          <p14:tracePt t="83805" x="4281488" y="4905375"/>
          <p14:tracePt t="83861" x="4294188" y="4905375"/>
          <p14:tracePt t="83885" x="4318000" y="4905375"/>
          <p14:tracePt t="83893" x="4343400" y="4905375"/>
          <p14:tracePt t="83904" x="4381500" y="4905375"/>
          <p14:tracePt t="83921" x="4494213" y="4905375"/>
          <p14:tracePt t="83938" x="4619625" y="4905375"/>
          <p14:tracePt t="83955" x="4719638" y="4905375"/>
          <p14:tracePt t="83957" x="4768850" y="4905375"/>
          <p14:tracePt t="83972" x="4906963" y="4905375"/>
          <p14:tracePt t="83989" x="5019675" y="4905375"/>
          <p14:tracePt t="84005" x="5132388" y="4905375"/>
          <p14:tracePt t="84022" x="5232400" y="4905375"/>
          <p14:tracePt t="84039" x="5332413" y="4905375"/>
          <p14:tracePt t="84054" x="5407025" y="4905375"/>
          <p14:tracePt t="84071" x="5483225" y="4905375"/>
          <p14:tracePt t="84089" x="5545138" y="4905375"/>
          <p14:tracePt t="84106" x="5583238" y="4905375"/>
          <p14:tracePt t="84122" x="5619750" y="4905375"/>
          <p14:tracePt t="84140" x="5645150" y="4905375"/>
          <p14:tracePt t="84142" x="5657850" y="4905375"/>
          <p14:tracePt t="84157" x="5683250" y="4892675"/>
          <p14:tracePt t="84159" x="5708650" y="4892675"/>
          <p14:tracePt t="84173" x="5757863" y="4892675"/>
          <p14:tracePt t="84190" x="5808663" y="4892675"/>
          <p14:tracePt t="84206" x="5857875" y="4892675"/>
          <p14:tracePt t="84223" x="5921375" y="4892675"/>
          <p14:tracePt t="84239" x="5983288" y="4892675"/>
          <p14:tracePt t="84255" x="6021388" y="4892675"/>
          <p14:tracePt t="84272" x="6034088" y="4892675"/>
          <p14:tracePt t="84289" x="6034088" y="4905375"/>
          <p14:tracePt t="84306" x="6034088" y="4956175"/>
          <p14:tracePt t="84309" x="6034088" y="4968875"/>
          <p14:tracePt t="84429" x="6034088" y="4943475"/>
          <p14:tracePt t="84438" x="6021388" y="4918075"/>
          <p14:tracePt t="84445" x="6021388" y="4905375"/>
          <p14:tracePt t="84456" x="6021388" y="4892675"/>
          <p14:tracePt t="84485" x="6034088" y="4892675"/>
          <p14:tracePt t="84589" x="6034088" y="4879975"/>
          <p14:tracePt t="84607" x="6045200" y="4879975"/>
          <p14:tracePt t="84614" x="6045200" y="4868863"/>
          <p14:tracePt t="84623" x="6057900" y="4868863"/>
          <p14:tracePt t="84640" x="6070600" y="4868863"/>
          <p14:tracePt t="84657" x="6083300" y="4856163"/>
          <p14:tracePt t="84673" x="6108700" y="4843463"/>
          <p14:tracePt t="84691" x="6134100" y="4843463"/>
          <p14:tracePt t="84693" x="6146800" y="4843463"/>
          <p14:tracePt t="84707" x="6157913" y="4843463"/>
          <p14:tracePt t="84724" x="6183313" y="4843463"/>
          <p14:tracePt t="84740" x="6196013" y="4843463"/>
          <p14:tracePt t="84757" x="6208713" y="4830763"/>
          <p14:tracePt t="84774" x="6234113" y="4830763"/>
          <p14:tracePt t="84791" x="6270625" y="4830763"/>
          <p14:tracePt t="84807" x="6296025" y="4830763"/>
          <p14:tracePt t="84823" x="6308725" y="4830763"/>
          <p14:tracePt t="84846" x="6334125" y="4830763"/>
          <p14:tracePt t="84857" x="6346825" y="4830763"/>
          <p14:tracePt t="84874" x="6359525" y="4830763"/>
          <p14:tracePt t="84877" x="6370638" y="4830763"/>
          <p14:tracePt t="84893" x="6383338" y="4830763"/>
          <p14:tracePt t="84997" x="6408738" y="4818063"/>
          <p14:tracePt t="85006" x="6421438" y="4805363"/>
          <p14:tracePt t="85014" x="6446838" y="4805363"/>
          <p14:tracePt t="85024" x="6459538" y="4805363"/>
          <p14:tracePt t="85041" x="6496050" y="4805363"/>
          <p14:tracePt t="85057" x="6521450" y="4792663"/>
          <p14:tracePt t="85075" x="6546850" y="4792663"/>
          <p14:tracePt t="85077" x="6572250" y="4792663"/>
          <p14:tracePt t="85091" x="6596063" y="4792663"/>
          <p14:tracePt t="85093" x="6621463" y="4792663"/>
          <p14:tracePt t="85109" x="6646863" y="4792663"/>
          <p14:tracePt t="85125" x="6659563" y="4779963"/>
          <p14:tracePt t="85141" x="6672263" y="4779963"/>
          <p14:tracePt t="85158" x="6684963" y="4779963"/>
          <p14:tracePt t="85174" x="6696075" y="4779963"/>
          <p14:tracePt t="85191" x="6708775" y="4779963"/>
          <p14:tracePt t="85245" x="6721475" y="4779963"/>
          <p14:tracePt t="85254" x="6734175" y="4779963"/>
          <p14:tracePt t="85261" x="6759575" y="4779963"/>
          <p14:tracePt t="85275" x="6797675" y="4779963"/>
          <p14:tracePt t="85278" x="6834188" y="4779963"/>
          <p14:tracePt t="85292" x="6910388" y="4779963"/>
          <p14:tracePt t="85309" x="7010400" y="4779963"/>
          <p14:tracePt t="85326" x="7123113" y="4779963"/>
          <p14:tracePt t="85342" x="7223125" y="4779963"/>
          <p14:tracePt t="85358" x="7297738" y="4779963"/>
          <p14:tracePt t="85375" x="7372350" y="4779963"/>
          <p14:tracePt t="85392" x="7435850" y="4779963"/>
          <p14:tracePt t="85409" x="7472363" y="4779963"/>
          <p14:tracePt t="85425" x="7523163" y="4779963"/>
          <p14:tracePt t="85442" x="7548563" y="4779963"/>
          <p14:tracePt t="85773" x="7548563" y="4805363"/>
          <p14:tracePt t="85781" x="7548563" y="4830763"/>
          <p14:tracePt t="85793" x="7548563" y="4868863"/>
          <p14:tracePt t="85810" x="7548563" y="4943475"/>
          <p14:tracePt t="85827" x="7548563" y="4992688"/>
          <p14:tracePt t="85829" x="7548563" y="5005388"/>
          <p14:tracePt t="85843" x="7535863" y="5018088"/>
          <p14:tracePt t="85861" x="7523163" y="5030788"/>
          <p14:tracePt t="85901" x="7510463" y="5030788"/>
          <p14:tracePt t="85933" x="7497763" y="5030788"/>
          <p14:tracePt t="86133" x="7497763" y="5018088"/>
          <p14:tracePt t="86149" x="7497763" y="5005388"/>
          <p14:tracePt t="86205" x="7510463" y="5005388"/>
          <p14:tracePt t="86221" x="7523163" y="5005388"/>
          <p14:tracePt t="86229" x="7535863" y="4992688"/>
          <p14:tracePt t="86245" x="7585075" y="4981575"/>
          <p14:tracePt t="86261" x="7661275" y="4981575"/>
          <p14:tracePt t="86278" x="7735888" y="4981575"/>
          <p14:tracePt t="86294" x="7773988" y="4981575"/>
          <p14:tracePt t="86311" x="7810500" y="4981575"/>
          <p14:tracePt t="86327" x="7835900" y="4981575"/>
          <p14:tracePt t="86344" x="7848600" y="4968875"/>
          <p14:tracePt t="86361" x="7861300" y="4968875"/>
          <p14:tracePt t="86493" x="7810500" y="4968875"/>
          <p14:tracePt t="86501" x="7723188" y="4956175"/>
          <p14:tracePt t="86512" x="7623175" y="4943475"/>
          <p14:tracePt t="86528" x="7435850" y="4918075"/>
          <p14:tracePt t="86545" x="7348538" y="4918075"/>
          <p14:tracePt t="86561" x="7323138" y="4918075"/>
          <p14:tracePt t="86579" x="7310438" y="4918075"/>
          <p14:tracePt t="86661" x="7310438" y="4905375"/>
          <p14:tracePt t="86669" x="7335838" y="4905375"/>
          <p14:tracePt t="86678" x="7397750" y="4905375"/>
          <p14:tracePt t="86694" x="7597775" y="4879975"/>
          <p14:tracePt t="86712" x="7797800" y="4879975"/>
          <p14:tracePt t="86728" x="7948613" y="4879975"/>
          <p14:tracePt t="86746" x="8035925" y="4879975"/>
          <p14:tracePt t="86750" x="8074025" y="4868863"/>
          <p14:tracePt t="86762" x="8086725" y="4856163"/>
          <p14:tracePt t="86764" x="8099425" y="4856163"/>
          <p14:tracePt t="86997" x="8086725" y="4856163"/>
          <p14:tracePt t="87005" x="8074025" y="4856163"/>
          <p14:tracePt t="87014" x="8061325" y="4856163"/>
          <p14:tracePt t="87085" x="8086725" y="4856163"/>
          <p14:tracePt t="87093" x="8186738" y="4856163"/>
          <p14:tracePt t="87101" x="8361363" y="4856163"/>
          <p14:tracePt t="87113" x="8537575" y="4856163"/>
          <p14:tracePt t="87130" x="8886825" y="4856163"/>
          <p14:tracePt t="87133" x="9037638" y="4856163"/>
          <p14:tracePt t="87147" x="9150350" y="4856163"/>
          <p14:tracePt t="87149" x="9237663" y="4856163"/>
          <p14:tracePt t="87163" x="9301163" y="4856163"/>
          <p14:tracePt t="87165" x="9350375" y="4856163"/>
          <p14:tracePt t="87181" x="9401175" y="4856163"/>
          <p14:tracePt t="87461" x="9413875" y="4856163"/>
          <p14:tracePt t="87469" x="9424988" y="4856163"/>
          <p14:tracePt t="87501" x="9437688" y="4856163"/>
          <p14:tracePt t="87525" x="9450388" y="4856163"/>
          <p14:tracePt t="87533" x="9463088" y="4856163"/>
          <p14:tracePt t="87548" x="9537700" y="4856163"/>
          <p14:tracePt t="87564" x="9701213" y="4843463"/>
          <p14:tracePt t="87581" x="9775825" y="4830763"/>
          <p14:tracePt t="87598" x="9813925" y="4830763"/>
          <p14:tracePt t="87757" x="9826625" y="4830763"/>
          <p14:tracePt t="87764" x="9852025" y="4830763"/>
          <p14:tracePt t="87773" x="9888538" y="4830763"/>
          <p14:tracePt t="87782" x="9939338" y="4818063"/>
          <p14:tracePt t="87799" x="10064750" y="4818063"/>
          <p14:tracePt t="87815" x="10139363" y="4818063"/>
          <p14:tracePt t="87831" x="10188575" y="4818063"/>
          <p14:tracePt t="87848" x="10226675" y="4818063"/>
          <p14:tracePt t="87865" x="10288588" y="4818063"/>
          <p14:tracePt t="87882" x="10352088" y="4818063"/>
          <p14:tracePt t="87885" x="10390188" y="4818063"/>
          <p14:tracePt t="87899" x="10414000" y="4818063"/>
          <p14:tracePt t="87902" x="10439400" y="4818063"/>
          <p14:tracePt t="87916" x="10464800" y="4818063"/>
          <p14:tracePt t="87918" x="10477500" y="4818063"/>
          <p14:tracePt t="87932" x="10514013" y="4818063"/>
          <p14:tracePt t="87950" x="10526713" y="4818063"/>
          <p14:tracePt t="87965" x="10564813" y="4818063"/>
          <p14:tracePt t="87989" x="10577513" y="4818063"/>
          <p14:tracePt t="88046" x="10590213" y="4830763"/>
          <p14:tracePt t="88069" x="10590213" y="4843463"/>
          <p14:tracePt t="88077" x="10590213" y="4856163"/>
          <p14:tracePt t="88085" x="10590213" y="4868863"/>
          <p14:tracePt t="88099" x="10526713" y="4892675"/>
          <p14:tracePt t="88102" x="10401300" y="4905375"/>
          <p14:tracePt t="88116" x="10201275" y="4930775"/>
          <p14:tracePt t="88133" x="10101263" y="4981575"/>
          <p14:tracePt t="88149" x="10088563" y="4992688"/>
          <p14:tracePt t="88293" x="10088563" y="4981575"/>
          <p14:tracePt t="88301" x="10088563" y="4956175"/>
          <p14:tracePt t="88317" x="10113963" y="4905375"/>
          <p14:tracePt t="88333" x="10152063" y="4879975"/>
          <p14:tracePt t="88350" x="10188575" y="4879975"/>
          <p14:tracePt t="88366" x="10226675" y="4879975"/>
          <p14:tracePt t="88383" x="10277475" y="4879975"/>
          <p14:tracePt t="88399" x="10313988" y="4879975"/>
          <p14:tracePt t="88417" x="10377488" y="4879975"/>
          <p14:tracePt t="88433" x="10452100" y="4868863"/>
          <p14:tracePt t="88450" x="10514013" y="4868863"/>
          <p14:tracePt t="88453" x="10539413" y="4868863"/>
          <p14:tracePt t="88466" x="10564813" y="4856163"/>
          <p14:tracePt t="88483" x="10577513" y="4843463"/>
          <p14:tracePt t="88709" x="10552113" y="4843463"/>
          <p14:tracePt t="88717" x="10490200" y="4843463"/>
          <p14:tracePt t="88725" x="10364788" y="4868863"/>
          <p14:tracePt t="88734" x="10239375" y="4879975"/>
          <p14:tracePt t="88751" x="10013950" y="4918075"/>
          <p14:tracePt t="88767" x="9801225" y="5005388"/>
          <p14:tracePt t="88784" x="9663113" y="5030788"/>
          <p14:tracePt t="88801" x="9601200" y="5030788"/>
          <p14:tracePt t="88818" x="9563100" y="5056188"/>
          <p14:tracePt t="88822" x="9537700" y="5056188"/>
          <p14:tracePt t="88836" x="9501188" y="5056188"/>
          <p14:tracePt t="88838" x="9450388" y="5056188"/>
          <p14:tracePt t="88849" x="9363075" y="5056188"/>
          <p14:tracePt t="88865" x="9150350" y="5056188"/>
          <p14:tracePt t="88882" x="8824913" y="5081588"/>
          <p14:tracePt t="88884" x="8661400" y="5081588"/>
          <p14:tracePt t="88899" x="8499475" y="5081588"/>
          <p14:tracePt t="88900" x="8312150" y="5081588"/>
          <p14:tracePt t="88916" x="7974013" y="5081588"/>
          <p14:tracePt t="88932" x="7597775" y="5081588"/>
          <p14:tracePt t="88949" x="7021513" y="5081588"/>
          <p14:tracePt t="88966" x="6308725" y="5081588"/>
          <p14:tracePt t="88983" x="5545138" y="5105400"/>
          <p14:tracePt t="88999" x="4919663" y="5218113"/>
          <p14:tracePt t="89016" x="4556125" y="5318125"/>
          <p14:tracePt t="89033" x="4318000" y="5356225"/>
          <p14:tracePt t="89051" x="4156075" y="5368925"/>
          <p14:tracePt t="89053" x="4081463" y="5368925"/>
          <p14:tracePt t="89068" x="3968750" y="5368925"/>
          <p14:tracePt t="89085" x="3905250" y="5368925"/>
          <p14:tracePt t="89102" x="3843338" y="5368925"/>
          <p14:tracePt t="89119" x="3779838" y="5368925"/>
          <p14:tracePt t="89135" x="3717925" y="5368925"/>
          <p14:tracePt t="89151" x="3617913" y="5381625"/>
          <p14:tracePt t="89169" x="3530600" y="5381625"/>
          <p14:tracePt t="89185" x="3467100" y="5381625"/>
          <p14:tracePt t="89202" x="3405188" y="5381625"/>
          <p14:tracePt t="89204" x="3367088" y="5381625"/>
          <p14:tracePt t="89219" x="3317875" y="5381625"/>
          <p14:tracePt t="89222" x="3241675" y="5381625"/>
          <p14:tracePt t="89236" x="3103563" y="5381625"/>
          <p14:tracePt t="89253" x="2992438" y="5381625"/>
          <p14:tracePt t="89269" x="2928938" y="5368925"/>
          <p14:tracePt t="89285" x="2903538" y="5368925"/>
          <p14:tracePt t="89302" x="2879725" y="5368925"/>
          <p14:tracePt t="89550" x="2890838" y="5368925"/>
          <p14:tracePt t="89557" x="2916238" y="5368925"/>
          <p14:tracePt t="89569" x="2941638" y="5368925"/>
          <p14:tracePt t="89586" x="3016250" y="5356225"/>
          <p14:tracePt t="89589" x="3041650" y="5356225"/>
          <p14:tracePt t="89603" x="3079750" y="5356225"/>
          <p14:tracePt t="89605" x="3116263" y="5356225"/>
          <p14:tracePt t="89621" x="3141663" y="5356225"/>
          <p14:tracePt t="89637" x="3154363" y="5356225"/>
          <p14:tracePt t="89981" x="3167063" y="5356225"/>
          <p14:tracePt t="89989" x="3179763" y="5356225"/>
          <p14:tracePt t="90005" x="3216275" y="5368925"/>
          <p14:tracePt t="90022" x="3228975" y="5381625"/>
          <p14:tracePt t="90037" x="3228975" y="5394325"/>
          <p14:tracePt t="90069" x="3241675" y="5394325"/>
          <p14:tracePt t="90077" x="3254375" y="5394325"/>
          <p14:tracePt t="90087" x="3254375" y="5407025"/>
          <p14:tracePt t="91637" x="3254375" y="5356225"/>
          <p14:tracePt t="91645" x="3254375" y="5243513"/>
          <p14:tracePt t="91659" x="3254375" y="5130800"/>
          <p14:tracePt t="91661" x="3254375" y="5018088"/>
          <p14:tracePt t="91675" x="3254375" y="4905375"/>
          <p14:tracePt t="91677" x="3254375" y="4779963"/>
          <p14:tracePt t="91692" x="3279775" y="4492625"/>
          <p14:tracePt t="91709" x="3305175" y="4167188"/>
          <p14:tracePt t="91725" x="3341688" y="3841750"/>
          <p14:tracePt t="91742" x="3379788" y="3629025"/>
          <p14:tracePt t="91759" x="3405188" y="3479800"/>
          <p14:tracePt t="91775" x="3417888" y="3403600"/>
          <p14:tracePt t="91792" x="3429000" y="3341688"/>
          <p14:tracePt t="91809" x="3429000" y="3303588"/>
          <p14:tracePt t="91826" x="3429000" y="3254375"/>
          <p14:tracePt t="91828" x="3441700" y="3241675"/>
          <p14:tracePt t="91843" x="3454400" y="3216275"/>
          <p14:tracePt t="91845" x="3467100" y="3178175"/>
          <p14:tracePt t="91859" x="3467100" y="3165475"/>
          <p14:tracePt t="91861" x="3492500" y="3141663"/>
          <p14:tracePt t="91876" x="3517900" y="3116263"/>
          <p14:tracePt t="91877" x="3541713" y="3078163"/>
          <p14:tracePt t="91893" x="3579813" y="3041650"/>
          <p14:tracePt t="91908" x="3605213" y="3003550"/>
          <p14:tracePt t="91924" x="3630613" y="2965450"/>
          <p14:tracePt t="91941" x="3654425" y="2916238"/>
          <p14:tracePt t="91957" x="3679825" y="2878138"/>
          <p14:tracePt t="91974" x="3692525" y="2840038"/>
          <p14:tracePt t="91991" x="3717925" y="2803525"/>
          <p14:tracePt t="92007" x="3730625" y="2790825"/>
          <p14:tracePt t="92024" x="3730625" y="2778125"/>
          <p14:tracePt t="92041" x="3743325" y="2765425"/>
          <p14:tracePt t="92205" x="3756025" y="2765425"/>
          <p14:tracePt t="92213" x="3779838" y="2765425"/>
          <p14:tracePt t="92227" x="3867150" y="2752725"/>
          <p14:tracePt t="92230" x="4030663" y="2752725"/>
          <p14:tracePt t="92243" x="4243388" y="2752725"/>
          <p14:tracePt t="92245" x="4481513" y="2752725"/>
          <p14:tracePt t="92261" x="4906963" y="2752725"/>
          <p14:tracePt t="92277" x="5181600" y="2752725"/>
          <p14:tracePt t="92293" x="5370513" y="2752725"/>
          <p14:tracePt t="92310" x="5507038" y="2752725"/>
          <p14:tracePt t="92327" x="5595938" y="2765425"/>
          <p14:tracePt t="92343" x="5657850" y="2765425"/>
          <p14:tracePt t="92361" x="5719763" y="2765425"/>
          <p14:tracePt t="92377" x="5770563" y="2765425"/>
          <p14:tracePt t="92394" x="5808663" y="2765425"/>
          <p14:tracePt t="92396" x="5821363" y="2778125"/>
          <p14:tracePt t="92411" x="5832475" y="2790825"/>
          <p14:tracePt t="92413" x="5845175" y="2790825"/>
          <p14:tracePt t="93109" x="5845175" y="2803525"/>
          <p14:tracePt t="93141" x="5845175" y="2816225"/>
          <p14:tracePt t="93205" x="5832475" y="2816225"/>
          <p14:tracePt t="93213" x="5821363" y="2816225"/>
          <p14:tracePt t="93229" x="5821363" y="2828925"/>
          <p14:tracePt t="93237" x="5808663" y="2828925"/>
          <p14:tracePt t="93269" x="5795963" y="2828925"/>
          <p14:tracePt t="93293" x="5770563" y="2840038"/>
          <p14:tracePt t="93301" x="5757863" y="2865438"/>
          <p14:tracePt t="93313" x="5732463" y="2890838"/>
          <p14:tracePt t="93330" x="5607050" y="3016250"/>
          <p14:tracePt t="93333" x="5545138" y="3090863"/>
          <p14:tracePt t="93346" x="5457825" y="3178175"/>
          <p14:tracePt t="93349" x="5383213" y="3254375"/>
          <p14:tracePt t="93363" x="5307013" y="3341688"/>
          <p14:tracePt t="93365" x="5219700" y="3454400"/>
          <p14:tracePt t="93380" x="5157788" y="3541713"/>
          <p14:tracePt t="93382" x="5106988" y="3654425"/>
          <p14:tracePt t="93397" x="4994275" y="3879850"/>
          <p14:tracePt t="93412" x="4906963" y="4105275"/>
          <p14:tracePt t="93428" x="4806950" y="4379913"/>
          <p14:tracePt t="93445" x="4743450" y="4605338"/>
          <p14:tracePt t="93462" x="4732338" y="4743450"/>
          <p14:tracePt t="93478" x="4732338" y="4805363"/>
          <p14:tracePt t="93495" x="4719638" y="4868863"/>
          <p14:tracePt t="93512" x="4706938" y="4892675"/>
          <p14:tracePt t="93528" x="4706938" y="4930775"/>
          <p14:tracePt t="93545" x="4706938" y="4992688"/>
          <p14:tracePt t="93562" x="4706938" y="5043488"/>
          <p14:tracePt t="93564" x="4706938" y="5092700"/>
          <p14:tracePt t="93582" x="4706938" y="5181600"/>
          <p14:tracePt t="93597" x="4706938" y="5256213"/>
          <p14:tracePt t="93613" x="4706938" y="5330825"/>
          <p14:tracePt t="93630" x="4706938" y="5443538"/>
          <p14:tracePt t="93647" x="4719638" y="5543550"/>
          <p14:tracePt t="93663" x="4743450" y="5607050"/>
          <p14:tracePt t="93681" x="4756150" y="5643563"/>
          <p14:tracePt t="93697" x="4756150" y="5668963"/>
          <p14:tracePt t="93718" x="4756150" y="5681663"/>
          <p14:tracePt t="93773" x="4768850" y="5681663"/>
          <p14:tracePt t="93781" x="4781550" y="5681663"/>
          <p14:tracePt t="93790" x="4794250" y="5681663"/>
          <p14:tracePt t="93797" x="4819650" y="5681663"/>
          <p14:tracePt t="93814" x="4894263" y="5694363"/>
          <p14:tracePt t="93831" x="4956175" y="5694363"/>
          <p14:tracePt t="93847" x="5045075" y="5694363"/>
          <p14:tracePt t="93864" x="5119688" y="5694363"/>
          <p14:tracePt t="93881" x="5170488" y="5681663"/>
          <p14:tracePt t="93898" x="5207000" y="5681663"/>
          <p14:tracePt t="93900" x="5219700" y="5668963"/>
          <p14:tracePt t="93914" x="5232400" y="5656263"/>
          <p14:tracePt t="93917" x="5245100" y="5656263"/>
          <p14:tracePt t="93931" x="5257800" y="5656263"/>
          <p14:tracePt t="93948" x="5270500" y="5656263"/>
          <p14:tracePt t="93964" x="5270500" y="5643563"/>
          <p14:tracePt t="93983" x="5294313" y="5630863"/>
          <p14:tracePt t="93998" x="5332413" y="5619750"/>
          <p14:tracePt t="94014" x="5357813" y="5607050"/>
          <p14:tracePt t="94031" x="5370513" y="5607050"/>
          <p14:tracePt t="94077" x="5383213" y="5594350"/>
          <p14:tracePt t="94093" x="5394325" y="5594350"/>
          <p14:tracePt t="94102" x="5407025" y="5581650"/>
          <p14:tracePt t="94115" x="5419725" y="5581650"/>
          <p14:tracePt t="94117" x="5432425" y="5581650"/>
          <p14:tracePt t="94133" x="5445125" y="5581650"/>
          <p14:tracePt t="94149" x="5457825" y="5568950"/>
          <p14:tracePt t="94165" x="5483225" y="5568950"/>
          <p14:tracePt t="94182" x="5507038" y="5568950"/>
          <p14:tracePt t="94199" x="5570538" y="5568950"/>
          <p14:tracePt t="94214" x="5619750" y="5568950"/>
          <p14:tracePt t="94231" x="5670550" y="5568950"/>
          <p14:tracePt t="94249" x="5732463" y="5568950"/>
          <p14:tracePt t="94265" x="5821363" y="5568950"/>
          <p14:tracePt t="94282" x="5908675" y="5568950"/>
          <p14:tracePt t="94284" x="5945188" y="5568950"/>
          <p14:tracePt t="94299" x="5995988" y="5581650"/>
          <p14:tracePt t="94302" x="6034088" y="5581650"/>
          <p14:tracePt t="94316" x="6057900" y="5581650"/>
          <p14:tracePt t="94318" x="6083300" y="5581650"/>
          <p14:tracePt t="94333" x="6121400" y="5581650"/>
          <p14:tracePt t="94349" x="6134100" y="5581650"/>
          <p14:tracePt t="94453" x="6146800" y="5581650"/>
          <p14:tracePt t="94461" x="6183313" y="5581650"/>
          <p14:tracePt t="94469" x="6234113" y="5581650"/>
          <p14:tracePt t="94484" x="6296025" y="5581650"/>
          <p14:tracePt t="94486" x="6346825" y="5581650"/>
          <p14:tracePt t="94500" x="6383338" y="5581650"/>
          <p14:tracePt t="94502" x="6421438" y="5581650"/>
          <p14:tracePt t="94517" x="6483350" y="5581650"/>
          <p14:tracePt t="94533" x="6521450" y="5581650"/>
          <p14:tracePt t="94549" x="6546850" y="5581650"/>
          <p14:tracePt t="94566" x="6572250" y="5581650"/>
          <p14:tracePt t="94584" x="6596063" y="5581650"/>
          <p14:tracePt t="94599" x="6621463" y="5607050"/>
          <p14:tracePt t="94615" x="6621463" y="5694363"/>
          <p14:tracePt t="94632" x="6559550" y="5768975"/>
          <p14:tracePt t="94650" x="6434138" y="5843588"/>
          <p14:tracePt t="94653" x="6383338" y="5856288"/>
          <p14:tracePt t="94666" x="6346825" y="5881688"/>
          <p14:tracePt t="94669" x="6346825" y="5894388"/>
          <p14:tracePt t="94684" x="6334125" y="5894388"/>
          <p14:tracePt t="94782" x="6321425" y="5894388"/>
          <p14:tracePt t="94797" x="6296025" y="5894388"/>
          <p14:tracePt t="94813" x="6283325" y="5894388"/>
          <p14:tracePt t="94933" x="6283325" y="5881688"/>
          <p14:tracePt t="94981" x="6283325" y="5868988"/>
          <p14:tracePt t="95013" x="6296025" y="5868988"/>
          <p14:tracePt t="95021" x="6308725" y="5856288"/>
          <p14:tracePt t="95133" x="6321425" y="5856288"/>
          <p14:tracePt t="95141" x="6321425" y="5843588"/>
          <p14:tracePt t="95150" x="6321425" y="5832475"/>
          <p14:tracePt t="95167" x="6321425" y="5819775"/>
          <p14:tracePt t="95238" x="6321425" y="5807075"/>
          <p14:tracePt t="95253" x="6321425" y="5781675"/>
          <p14:tracePt t="95269" x="6321425" y="5768975"/>
          <p14:tracePt t="95437" x="6334125" y="5756275"/>
          <p14:tracePt t="95445" x="6346825" y="5743575"/>
          <p14:tracePt t="95453" x="6370638" y="5743575"/>
          <p14:tracePt t="95469" x="6434138" y="5719763"/>
          <p14:tracePt t="95486" x="6472238" y="5719763"/>
          <p14:tracePt t="95502" x="6483350" y="5719763"/>
          <p14:tracePt t="95519" x="6496050" y="5694363"/>
          <p14:tracePt t="95535" x="6508750" y="5694363"/>
          <p14:tracePt t="96821" x="6496050" y="5694363"/>
          <p14:tracePt t="96829" x="6483350" y="5694363"/>
          <p14:tracePt t="96838" x="6472238" y="5694363"/>
          <p14:tracePt t="96855" x="6459538" y="5694363"/>
          <p14:tracePt t="97037" x="6434138" y="5694363"/>
          <p14:tracePt t="97045" x="6370638" y="5681663"/>
          <p14:tracePt t="97055" x="6296025" y="5668963"/>
          <p14:tracePt t="97072" x="6183313" y="5656263"/>
          <p14:tracePt t="97089" x="6121400" y="5643563"/>
          <p14:tracePt t="97106" x="6057900" y="5643563"/>
          <p14:tracePt t="97109" x="6045200" y="5643563"/>
          <p14:tracePt t="97122" x="6034088" y="5643563"/>
          <p14:tracePt t="97125" x="6021388" y="5643563"/>
          <p14:tracePt t="97141" x="5995988" y="5630863"/>
          <p14:tracePt t="97157" x="5970588" y="5619750"/>
          <p14:tracePt t="97173" x="5921375" y="5607050"/>
          <p14:tracePt t="97190" x="5895975" y="5607050"/>
          <p14:tracePt t="97206" x="5870575" y="5607050"/>
          <p14:tracePt t="97223" x="5832475" y="5607050"/>
          <p14:tracePt t="97239" x="5808663" y="5607050"/>
          <p14:tracePt t="97261" x="5795963" y="5607050"/>
          <p14:tracePt t="97469" x="5770563" y="5607050"/>
          <p14:tracePt t="97477" x="5732463" y="5607050"/>
          <p14:tracePt t="97490" x="5708650" y="5607050"/>
          <p14:tracePt t="97493" x="5683250" y="5607050"/>
          <p14:tracePt t="98021" x="5695950" y="5607050"/>
          <p14:tracePt t="98029" x="5719763" y="5594350"/>
          <p14:tracePt t="98046" x="5732463" y="5594350"/>
          <p14:tracePt t="98061" x="5745163" y="5581650"/>
          <p14:tracePt t="98075" x="5745163" y="5568950"/>
          <p14:tracePt t="98613" x="5783263" y="5568950"/>
          <p14:tracePt t="98621" x="5870575" y="5543550"/>
          <p14:tracePt t="98629" x="6008688" y="5494338"/>
          <p14:tracePt t="98643" x="6157913" y="5456238"/>
          <p14:tracePt t="98645" x="6308725" y="5430838"/>
          <p14:tracePt t="98661" x="6572250" y="5394325"/>
          <p14:tracePt t="98677" x="6784975" y="5356225"/>
          <p14:tracePt t="98693" x="6959600" y="5330825"/>
          <p14:tracePt t="98710" x="7021513" y="5318125"/>
          <p14:tracePt t="98726" x="7046913" y="5318125"/>
          <p14:tracePt t="98845" x="7059613" y="5318125"/>
          <p14:tracePt t="98853" x="7085013" y="5318125"/>
          <p14:tracePt t="98861" x="7123113" y="5318125"/>
          <p14:tracePt t="98877" x="7185025" y="5318125"/>
          <p14:tracePt t="98894" x="7246938" y="5343525"/>
          <p14:tracePt t="98910" x="7335838" y="5356225"/>
          <p14:tracePt t="98925" x="7423150" y="5394325"/>
          <p14:tracePt t="98942" x="7523163" y="5443538"/>
          <p14:tracePt t="98959" x="7585075" y="5481638"/>
          <p14:tracePt t="98976" x="7635875" y="5518150"/>
          <p14:tracePt t="98993" x="7685088" y="5530850"/>
          <p14:tracePt t="99009" x="7735888" y="5568950"/>
          <p14:tracePt t="99026" x="7773988" y="5594350"/>
          <p14:tracePt t="99028" x="7785100" y="5594350"/>
          <p14:tracePt t="99043" x="7797800" y="5607050"/>
          <p14:tracePt t="99060" x="7810500" y="5607050"/>
          <p14:tracePt t="99076" x="7823200" y="5619750"/>
          <p14:tracePt t="100221" x="7810500" y="5619750"/>
          <p14:tracePt t="100230" x="7797800" y="5619750"/>
          <p14:tracePt t="100237" x="7748588" y="5630863"/>
          <p14:tracePt t="100247" x="7635875" y="5643563"/>
          <p14:tracePt t="100264" x="7310438" y="5643563"/>
          <p14:tracePt t="100281" x="7046913" y="5643563"/>
          <p14:tracePt t="100298" x="6884988" y="5643563"/>
          <p14:tracePt t="100301" x="6834188" y="5643563"/>
          <p14:tracePt t="100314" x="6772275" y="5643563"/>
          <p14:tracePt t="100317" x="6734175" y="5643563"/>
          <p14:tracePt t="100331" x="6696075" y="5643563"/>
          <p14:tracePt t="100333" x="6646863" y="5643563"/>
          <p14:tracePt t="100349" x="6521450" y="5643563"/>
          <p14:tracePt t="100365" x="6359525" y="5643563"/>
          <p14:tracePt t="100381" x="6134100" y="5643563"/>
          <p14:tracePt t="100398" x="5895975" y="5643563"/>
          <p14:tracePt t="100414" x="5732463" y="5643563"/>
          <p14:tracePt t="100430" x="5570538" y="5668963"/>
          <p14:tracePt t="100448" x="5407025" y="5668963"/>
          <p14:tracePt t="100464" x="5219700" y="5694363"/>
          <p14:tracePt t="100481" x="4981575" y="5707063"/>
          <p14:tracePt t="100499" x="4743450" y="5719763"/>
          <p14:tracePt t="100502" x="4630738" y="5719763"/>
          <p14:tracePt t="100515" x="4494213" y="5719763"/>
          <p14:tracePt t="100517" x="4381500" y="5719763"/>
          <p14:tracePt t="100533" x="4192588" y="5719763"/>
          <p14:tracePt t="100549" x="4056063" y="5719763"/>
          <p14:tracePt t="100565" x="3979863" y="5719763"/>
          <p14:tracePt t="100582" x="3892550" y="5719763"/>
          <p14:tracePt t="100598" x="3779838" y="5719763"/>
          <p14:tracePt t="100614" x="3643313" y="5719763"/>
          <p14:tracePt t="100631" x="3541713" y="5719763"/>
          <p14:tracePt t="100649" x="3405188" y="5719763"/>
          <p14:tracePt t="100665" x="3279775" y="5719763"/>
          <p14:tracePt t="100682" x="3128963" y="5719763"/>
          <p14:tracePt t="100685" x="3067050" y="5719763"/>
          <p14:tracePt t="100699" x="2992438" y="5719763"/>
          <p14:tracePt t="100702" x="2928938" y="5719763"/>
          <p14:tracePt t="100715" x="2867025" y="5719763"/>
          <p14:tracePt t="100716" x="2790825" y="5719763"/>
          <p14:tracePt t="100730" x="2728913" y="5719763"/>
          <p14:tracePt t="100732" x="2678113" y="5719763"/>
          <p14:tracePt t="100747" x="2565400" y="5719763"/>
          <p14:tracePt t="100764" x="2516188" y="5719763"/>
          <p14:tracePt t="100781" x="2452688" y="5743575"/>
          <p14:tracePt t="100797" x="2428875" y="5743575"/>
          <p14:tracePt t="100814" x="2416175" y="5756275"/>
          <p14:tracePt t="100831" x="2390775" y="5768975"/>
          <p14:tracePt t="100847" x="2316163" y="5807075"/>
          <p14:tracePt t="100864" x="2252663" y="5819775"/>
          <p14:tracePt t="100881" x="2228850" y="5832475"/>
          <p14:tracePt t="100898" x="2216150" y="5843588"/>
          <p14:tracePt t="100997" x="2216150" y="5856288"/>
          <p14:tracePt t="101005" x="2216150" y="5868988"/>
          <p14:tracePt t="101015" x="2239963" y="5881688"/>
          <p14:tracePt t="101033" x="2316163" y="5945188"/>
          <p14:tracePt t="101050" x="2378075" y="5969000"/>
          <p14:tracePt t="101052" x="2416175" y="5981700"/>
          <p14:tracePt t="101066" x="2441575" y="6007100"/>
          <p14:tracePt t="101069" x="2465388" y="6007100"/>
          <p14:tracePt t="101083" x="2490788" y="6019800"/>
          <p14:tracePt t="101085" x="2516188" y="6032500"/>
          <p14:tracePt t="101100" x="2554288" y="6032500"/>
          <p14:tracePt t="101117" x="2590800" y="6045200"/>
          <p14:tracePt t="101133" x="2641600" y="6056313"/>
          <p14:tracePt t="101150" x="2703513" y="6069013"/>
          <p14:tracePt t="101167" x="2741613" y="6069013"/>
          <p14:tracePt t="101183" x="2790825" y="6069013"/>
          <p14:tracePt t="101200" x="2816225" y="6081713"/>
          <p14:tracePt t="101217" x="2854325" y="6081713"/>
          <p14:tracePt t="101233" x="2890838" y="6081713"/>
          <p14:tracePt t="101250" x="2928938" y="6081713"/>
          <p14:tracePt t="101267" x="2941638" y="6081713"/>
          <p14:tracePt t="101269" x="2954338" y="6081713"/>
          <p14:tracePt t="101285" x="2967038" y="6081713"/>
          <p14:tracePt t="101301" x="2979738" y="6081713"/>
          <p14:tracePt t="101485" x="3003550" y="6081713"/>
          <p14:tracePt t="101493" x="3028950" y="6081713"/>
          <p14:tracePt t="101501" x="3054350" y="6069013"/>
          <p14:tracePt t="101517" x="3067050" y="6056313"/>
          <p14:tracePt t="101534" x="3103563" y="6019800"/>
          <p14:tracePt t="101550" x="3128963" y="6007100"/>
          <p14:tracePt t="101567" x="3128963" y="5994400"/>
          <p14:tracePt t="101584" x="3154363" y="5981700"/>
          <p14:tracePt t="101601" x="3167063" y="5969000"/>
          <p14:tracePt t="101618" x="3167063" y="5956300"/>
          <p14:tracePt t="101620" x="3179763" y="5956300"/>
          <p14:tracePt t="101634" x="3179763" y="5945188"/>
          <p14:tracePt t="101637" x="3192463" y="5945188"/>
          <p14:tracePt t="101651" x="3205163" y="5945188"/>
          <p14:tracePt t="101653" x="3205163" y="5932488"/>
          <p14:tracePt t="101669" x="3228975" y="5919788"/>
          <p14:tracePt t="101685" x="3267075" y="5919788"/>
          <p14:tracePt t="101702" x="3328988" y="5907088"/>
          <p14:tracePt t="101718" x="3379788" y="5907088"/>
          <p14:tracePt t="101734" x="3429000" y="5907088"/>
          <p14:tracePt t="101750" x="3454400" y="5894388"/>
          <p14:tracePt t="101768" x="3479800" y="5894388"/>
          <p14:tracePt t="101785" x="3517900" y="5894388"/>
          <p14:tracePt t="101802" x="3579813" y="5894388"/>
          <p14:tracePt t="101805" x="3617913" y="5894388"/>
          <p14:tracePt t="101819" x="3654425" y="5894388"/>
          <p14:tracePt t="101822" x="3679825" y="5894388"/>
          <p14:tracePt t="101835" x="3717925" y="5894388"/>
          <p14:tracePt t="101837" x="3767138" y="5894388"/>
          <p14:tracePt t="101852" x="3879850" y="5894388"/>
          <p14:tracePt t="101869" x="3968750" y="5894388"/>
          <p14:tracePt t="101885" x="4043363" y="5894388"/>
          <p14:tracePt t="101902" x="4117975" y="5894388"/>
          <p14:tracePt t="101918" x="4192588" y="5894388"/>
          <p14:tracePt t="101935" x="4268788" y="5894388"/>
          <p14:tracePt t="101952" x="4330700" y="5894388"/>
          <p14:tracePt t="101969" x="4394200" y="5894388"/>
          <p14:tracePt t="101985" x="4430713" y="5894388"/>
          <p14:tracePt t="102002" x="4494213" y="5894388"/>
          <p14:tracePt t="102005" x="4518025" y="5894388"/>
          <p14:tracePt t="102019" x="4530725" y="5894388"/>
          <p14:tracePt t="102021" x="4556125" y="5894388"/>
          <p14:tracePt t="102037" x="4619625" y="5919788"/>
          <p14:tracePt t="102053" x="4656138" y="5919788"/>
          <p14:tracePt t="102069" x="4681538" y="5919788"/>
          <p14:tracePt t="102085" x="4706938" y="5919788"/>
          <p14:tracePt t="102103" x="4732338" y="5919788"/>
          <p14:tracePt t="102119" x="4743450" y="5919788"/>
          <p14:tracePt t="102135" x="4781550" y="5919788"/>
          <p14:tracePt t="102152" x="4806950" y="5919788"/>
          <p14:tracePt t="102169" x="4832350" y="5919788"/>
          <p14:tracePt t="102186" x="4843463" y="5919788"/>
          <p14:tracePt t="102189" x="4856163" y="5919788"/>
          <p14:tracePt t="102206" x="4868863" y="5919788"/>
          <p14:tracePt t="102220" x="4881563" y="5919788"/>
          <p14:tracePt t="102517" x="4894263" y="5919788"/>
          <p14:tracePt t="102525" x="4932363" y="5919788"/>
          <p14:tracePt t="102536" x="4968875" y="5907088"/>
          <p14:tracePt t="102554" x="5006975" y="5894388"/>
          <p14:tracePt t="102570" x="5057775" y="5868988"/>
          <p14:tracePt t="102573" x="5081588" y="5868988"/>
          <p14:tracePt t="102587" x="5094288" y="5856288"/>
          <p14:tracePt t="102589" x="5119688" y="5856288"/>
          <p14:tracePt t="102604" x="5145088" y="5856288"/>
          <p14:tracePt t="102621" x="5157788" y="5843588"/>
          <p14:tracePt t="102637" x="5194300" y="5843588"/>
          <p14:tracePt t="102669" x="5207000" y="5843588"/>
          <p14:tracePt t="102733" x="5207000" y="5832475"/>
          <p14:tracePt t="102750" x="5219700" y="5832475"/>
          <p14:tracePt t="102757" x="5232400" y="5832475"/>
          <p14:tracePt t="104181" x="5245100" y="5832475"/>
          <p14:tracePt t="104197" x="5257800" y="5832475"/>
          <p14:tracePt t="104205" x="5257800" y="5819775"/>
          <p14:tracePt t="104221" x="5270500" y="5819775"/>
          <p14:tracePt t="104237" x="5281613" y="5819775"/>
          <p14:tracePt t="104253" x="5294313" y="5807075"/>
          <p14:tracePt t="104261" x="5294313" y="5794375"/>
          <p14:tracePt t="104277" x="5307013" y="5794375"/>
          <p14:tracePt t="104292" x="5332413" y="5794375"/>
          <p14:tracePt t="104294" x="5370513" y="5781675"/>
          <p14:tracePt t="104309" x="5507038" y="5756275"/>
          <p14:tracePt t="104325" x="5632450" y="5732463"/>
          <p14:tracePt t="104342" x="5695950" y="5732463"/>
          <p14:tracePt t="104359" x="5745163" y="5719763"/>
          <p14:tracePt t="104375" x="5770563" y="5719763"/>
          <p14:tracePt t="104397" x="5783263" y="5719763"/>
          <p14:tracePt t="106318" x="5808663" y="5719763"/>
          <p14:tracePt t="106325" x="5883275" y="5707063"/>
          <p14:tracePt t="106333" x="6021388" y="5681663"/>
          <p14:tracePt t="106347" x="6170613" y="5668963"/>
          <p14:tracePt t="106349" x="6296025" y="5656263"/>
          <p14:tracePt t="106362" x="6408738" y="5643563"/>
          <p14:tracePt t="106364" x="6459538" y="5643563"/>
          <p14:tracePt t="106379" x="6508750" y="5643563"/>
          <p14:tracePt t="106380" x="6546850" y="5643563"/>
          <p14:tracePt t="106396" x="6596063" y="5643563"/>
          <p14:tracePt t="106412" x="6634163" y="5643563"/>
          <p14:tracePt t="106429" x="6646863" y="5643563"/>
          <p14:tracePt t="107333" x="6659563" y="5643563"/>
          <p14:tracePt t="107341" x="6672263" y="5643563"/>
          <p14:tracePt t="107357" x="6684963" y="5643563"/>
          <p14:tracePt t="107373" x="6696075" y="5630863"/>
          <p14:tracePt t="107389" x="6708775" y="5630863"/>
          <p14:tracePt t="107399" x="6721475" y="5630863"/>
          <p14:tracePt t="107416" x="6734175" y="5619750"/>
          <p14:tracePt t="107433" x="6746875" y="5607050"/>
          <p14:tracePt t="107450" x="6759575" y="5607050"/>
          <p14:tracePt t="107452" x="6772275" y="5594350"/>
          <p14:tracePt t="107466" x="6784975" y="5594350"/>
          <p14:tracePt t="107469" x="6821488" y="5581650"/>
          <p14:tracePt t="107483" x="6872288" y="5581650"/>
          <p14:tracePt t="107485" x="6934200" y="5568950"/>
          <p14:tracePt t="107500" x="7034213" y="5556250"/>
          <p14:tracePt t="107517" x="7059613" y="5556250"/>
          <p14:tracePt t="107533" x="7085013" y="5543550"/>
          <p14:tracePt t="107550" x="7097713" y="5543550"/>
          <p14:tracePt t="107821" x="7085013" y="5543550"/>
          <p14:tracePt t="107837" x="7072313" y="5543550"/>
          <p14:tracePt t="107845" x="7059613" y="5543550"/>
          <p14:tracePt t="107853" x="7046913" y="5543550"/>
          <p14:tracePt t="107869" x="7034213" y="5543550"/>
          <p14:tracePt t="107885" x="7021513" y="5543550"/>
          <p14:tracePt t="107909" x="7010400" y="5543550"/>
          <p14:tracePt t="108621" x="7010400" y="5530850"/>
          <p14:tracePt t="108629" x="7010400" y="5518150"/>
          <p14:tracePt t="108636" x="7010400" y="5494338"/>
          <p14:tracePt t="108653" x="6972300" y="5407025"/>
          <p14:tracePt t="108670" x="6934200" y="5368925"/>
          <p14:tracePt t="108686" x="6846888" y="5281613"/>
          <p14:tracePt t="108702" x="6759575" y="5230813"/>
          <p14:tracePt t="108720" x="6672263" y="5194300"/>
          <p14:tracePt t="108736" x="6596063" y="5168900"/>
          <p14:tracePt t="108753" x="6559550" y="5168900"/>
          <p14:tracePt t="108770" x="6546850" y="5156200"/>
          <p14:tracePt t="108773" x="6546850" y="5143500"/>
          <p14:tracePt t="108821" x="6521450" y="5143500"/>
          <p14:tracePt t="108829" x="6496050" y="5143500"/>
          <p14:tracePt t="108836" x="6446838" y="5143500"/>
          <p14:tracePt t="108853" x="6321425" y="5130800"/>
          <p14:tracePt t="108870" x="6259513" y="5130800"/>
          <p14:tracePt t="108886" x="6234113" y="5130800"/>
          <p14:tracePt t="109229" x="6221413" y="5130800"/>
          <p14:tracePt t="109253" x="6208713" y="5130800"/>
          <p14:tracePt t="109285" x="6196013" y="5130800"/>
          <p14:tracePt t="109293" x="6183313" y="5130800"/>
          <p14:tracePt t="109304" x="6157913" y="5130800"/>
          <p14:tracePt t="109321" x="6083300" y="5181600"/>
          <p14:tracePt t="109338" x="6008688" y="5205413"/>
          <p14:tracePt t="109340" x="5970588" y="5218113"/>
          <p14:tracePt t="109355" x="5957888" y="5230813"/>
          <p14:tracePt t="109357" x="5945188" y="5230813"/>
          <p14:tracePt t="109372" x="5932488" y="5243513"/>
          <p14:tracePt t="109374" x="5921375" y="5256213"/>
          <p14:tracePt t="109389" x="5895975" y="5281613"/>
          <p14:tracePt t="109405" x="5883275" y="5294313"/>
          <p14:tracePt t="109422" x="5857875" y="5318125"/>
          <p14:tracePt t="109461" x="5857875" y="5330825"/>
          <p14:tracePt t="109469" x="5845175" y="5330825"/>
          <p14:tracePt t="109485" x="5845175" y="5343525"/>
          <p14:tracePt t="109493" x="5845175" y="5356225"/>
          <p14:tracePt t="109505" x="5832475" y="5356225"/>
          <p14:tracePt t="109520" x="5821363" y="5368925"/>
          <p14:tracePt t="109537" x="5808663" y="5381625"/>
          <p14:tracePt t="109553" x="5795963" y="5381625"/>
          <p14:tracePt t="109570" x="5783263" y="5394325"/>
          <p14:tracePt t="109587" x="5783263" y="5407025"/>
          <p14:tracePt t="109669" x="5757863" y="5407025"/>
          <p14:tracePt t="109677" x="5732463" y="5418138"/>
          <p14:tracePt t="109689" x="5695950" y="5430838"/>
          <p14:tracePt t="109706" x="5570538" y="5481638"/>
          <p14:tracePt t="109708" x="5507038" y="5507038"/>
          <p14:tracePt t="109722" x="5470525" y="5530850"/>
          <p14:tracePt t="109725" x="5445125" y="5543550"/>
          <p14:tracePt t="109739" x="5419725" y="5556250"/>
          <p14:tracePt t="109742" x="5394325" y="5568950"/>
          <p14:tracePt t="109754" x="5370513" y="5568950"/>
          <p14:tracePt t="109755" x="5357813" y="5581650"/>
          <p14:tracePt t="109771" x="5332413" y="5594350"/>
          <p14:tracePt t="109772" x="5319713" y="5594350"/>
          <p14:tracePt t="109787" x="5281613" y="5607050"/>
          <p14:tracePt t="109804" x="5270500" y="5607050"/>
          <p14:tracePt t="109821" x="5257800" y="5619750"/>
          <p14:tracePt t="109837" x="5245100" y="5619750"/>
          <p14:tracePt t="109869" x="5232400" y="5619750"/>
          <p14:tracePt t="109877" x="5207000" y="5619750"/>
          <p14:tracePt t="109890" x="5194300" y="5619750"/>
          <p14:tracePt t="109893" x="5181600" y="5630863"/>
          <p14:tracePt t="109906" x="5157788" y="5630863"/>
          <p14:tracePt t="110373" x="5170488" y="5630863"/>
          <p14:tracePt t="110405" x="5181600" y="5630863"/>
          <p14:tracePt t="110413" x="5194300" y="5630863"/>
          <p14:tracePt t="110437" x="5207000" y="5630863"/>
          <p14:tracePt t="110461" x="5219700" y="5630863"/>
          <p14:tracePt t="110525" x="5232400" y="5630863"/>
          <p14:tracePt t="110533" x="5245100" y="5619750"/>
          <p14:tracePt t="110573" x="5257800" y="5607050"/>
          <p14:tracePt t="110590" x="5270500" y="5607050"/>
          <p14:tracePt t="110613" x="5281613" y="5607050"/>
          <p14:tracePt t="110621" x="5281613" y="5594350"/>
          <p14:tracePt t="110629" x="5294313" y="5594350"/>
          <p14:tracePt t="110661" x="5307013" y="5594350"/>
          <p14:tracePt t="111781" x="5332413" y="5594350"/>
          <p14:tracePt t="111789" x="5357813" y="5607050"/>
          <p14:tracePt t="111797" x="5407025" y="5630863"/>
          <p14:tracePt t="111811" x="5483225" y="5656263"/>
          <p14:tracePt t="111813" x="5519738" y="5668963"/>
          <p14:tracePt t="111829" x="5570538" y="5707063"/>
          <p14:tracePt t="111845" x="5595938" y="5719763"/>
          <p14:tracePt t="111861" x="5595938" y="5732463"/>
          <p14:tracePt t="111997" x="5619750" y="5743575"/>
          <p14:tracePt t="112005" x="5645150" y="5756275"/>
          <p14:tracePt t="112012" x="5683250" y="5768975"/>
          <p14:tracePt t="112029" x="5757863" y="5768975"/>
          <p14:tracePt t="112045" x="5832475" y="5768975"/>
          <p14:tracePt t="112062" x="5908675" y="5768975"/>
          <p14:tracePt t="112078" x="6021388" y="5768975"/>
          <p14:tracePt t="112094" x="6170613" y="5743575"/>
          <p14:tracePt t="112111" x="6321425" y="5694363"/>
          <p14:tracePt t="112129" x="6534150" y="5643563"/>
          <p14:tracePt t="112145" x="6759575" y="5594350"/>
          <p14:tracePt t="112162" x="6997700" y="5543550"/>
          <p14:tracePt t="112164" x="7110413" y="5507038"/>
          <p14:tracePt t="112178" x="7235825" y="5481638"/>
          <p14:tracePt t="112181" x="7335838" y="5468938"/>
          <p14:tracePt t="112196" x="7510463" y="5443538"/>
          <p14:tracePt t="112212" x="7623175" y="5430838"/>
          <p14:tracePt t="112229" x="7673975" y="5430838"/>
          <p14:tracePt t="112245" x="7685088" y="5430838"/>
          <p14:tracePt t="112262" x="7635875" y="5456238"/>
          <p14:tracePt t="112278" x="7548563" y="5507038"/>
          <p14:tracePt t="112295" x="7523163" y="5518150"/>
          <p14:tracePt t="112405" x="7535863" y="5494338"/>
          <p14:tracePt t="112412" x="7572375" y="5468938"/>
          <p14:tracePt t="112430" x="7635875" y="5456238"/>
          <p14:tracePt t="112446" x="7648575" y="5456238"/>
          <p14:tracePt t="112517" x="7661275" y="5443538"/>
          <p14:tracePt t="112525" x="7685088" y="5443538"/>
          <p14:tracePt t="112533" x="7723188" y="5430838"/>
          <p14:tracePt t="112546" x="7773988" y="5418138"/>
          <p14:tracePt t="112549" x="7823200" y="5407025"/>
          <p14:tracePt t="112563" x="7910513" y="5394325"/>
          <p14:tracePt t="112565" x="7999413" y="5381625"/>
          <p14:tracePt t="112581" x="8174038" y="5356225"/>
          <p14:tracePt t="112597" x="8361363" y="5305425"/>
          <p14:tracePt t="112613" x="8574088" y="5281613"/>
          <p14:tracePt t="112630" x="8763000" y="5256213"/>
          <p14:tracePt t="112646" x="8912225" y="5243513"/>
          <p14:tracePt t="112663" x="9024938" y="5230813"/>
          <p14:tracePt t="112680" x="9099550" y="5230813"/>
          <p14:tracePt t="112696" x="9163050" y="5218113"/>
          <p14:tracePt t="112713" x="9199563" y="5205413"/>
          <p14:tracePt t="112730" x="9224963" y="5205413"/>
          <p14:tracePt t="112733" x="9250363" y="5194300"/>
          <p14:tracePt t="112747" x="9275763" y="5194300"/>
          <p14:tracePt t="112749" x="9301163" y="5194300"/>
          <p14:tracePt t="112765" x="9363075" y="5168900"/>
          <p14:tracePt t="112781" x="9437688" y="5156200"/>
          <p14:tracePt t="112797" x="9525000" y="5118100"/>
          <p14:tracePt t="112813" x="9588500" y="5105400"/>
          <p14:tracePt t="112830" x="9637713" y="5081588"/>
          <p14:tracePt t="112846" x="9713913" y="5043488"/>
          <p14:tracePt t="112863" x="9763125" y="5030788"/>
          <p14:tracePt t="112881" x="9813925" y="5005388"/>
          <p14:tracePt t="112897" x="9863138" y="4968875"/>
          <p14:tracePt t="112914" x="9901238" y="4956175"/>
          <p14:tracePt t="112917" x="9926638" y="4943475"/>
          <p14:tracePt t="112931" x="9952038" y="4918075"/>
          <p14:tracePt t="112933" x="9963150" y="4905375"/>
          <p14:tracePt t="112948" x="9975850" y="4892675"/>
          <p14:tracePt t="112950" x="9988550" y="4879975"/>
          <p14:tracePt t="112964" x="10026650" y="4856163"/>
          <p14:tracePt t="112981" x="10039350" y="4818063"/>
          <p14:tracePt t="112997" x="10075863" y="4805363"/>
          <p14:tracePt t="113014" x="10088563" y="4768850"/>
          <p14:tracePt t="113030" x="10101263" y="4756150"/>
          <p14:tracePt t="113047" x="10101263" y="4743450"/>
          <p14:tracePt t="113064" x="10113963" y="4730750"/>
          <p14:tracePt t="113101" x="10126663" y="4730750"/>
          <p14:tracePt t="113125" x="10126663" y="4718050"/>
          <p14:tracePt t="113173" x="10139363" y="4718050"/>
          <p14:tracePt t="113181" x="10152063" y="4718050"/>
          <p14:tracePt t="113189" x="10164763" y="4705350"/>
          <p14:tracePt t="113198" x="10177463" y="4705350"/>
          <p14:tracePt t="113214" x="10213975" y="4705350"/>
          <p14:tracePt t="113230" x="10277475" y="4679950"/>
          <p14:tracePt t="113247" x="10339388" y="4679950"/>
          <p14:tracePt t="113265" x="10401300" y="4679950"/>
          <p14:tracePt t="113281" x="10414000" y="4679950"/>
          <p14:tracePt t="113333" x="10426700" y="4679950"/>
          <p14:tracePt t="113341" x="10439400" y="4679950"/>
          <p14:tracePt t="113357" x="10452100" y="4679950"/>
          <p14:tracePt t="113365" x="10477500" y="4679950"/>
          <p14:tracePt t="113382" x="10502900" y="4679950"/>
          <p14:tracePt t="113399" x="10526713" y="4679950"/>
          <p14:tracePt t="113415" x="10539413" y="4679950"/>
          <p14:tracePt t="113445" x="10552113" y="4679950"/>
          <p14:tracePt t="113453" x="10552113" y="4692650"/>
          <p14:tracePt t="113477" x="10564813" y="4692650"/>
          <p14:tracePt t="113485" x="10564813" y="4705350"/>
          <p14:tracePt t="113499" x="10577513" y="4718050"/>
          <p14:tracePt t="113502" x="10590213" y="4718050"/>
          <p14:tracePt t="113516" x="10590213" y="4730750"/>
          <p14:tracePt t="113597" x="10590213" y="4743450"/>
          <p14:tracePt t="113621" x="10590213" y="4756150"/>
          <p14:tracePt t="113645" x="10590213" y="4768850"/>
          <p14:tracePt t="113653" x="10577513" y="4779963"/>
          <p14:tracePt t="113666" x="10564813" y="4779963"/>
          <p14:tracePt t="113668" x="10539413" y="4792663"/>
          <p14:tracePt t="113683" x="10526713" y="4805363"/>
          <p14:tracePt t="113685" x="10490200" y="4818063"/>
          <p14:tracePt t="113699" x="10464800" y="4830763"/>
          <p14:tracePt t="113701" x="10452100" y="4843463"/>
          <p14:tracePt t="113716" x="10439400" y="4843463"/>
          <p14:tracePt t="113733" x="10426700" y="4843463"/>
          <p14:tracePt t="113749" x="10426700" y="4856163"/>
          <p14:tracePt t="113766" x="10414000" y="4856163"/>
          <p14:tracePt t="113805" x="10401300" y="4856163"/>
          <p14:tracePt t="113813" x="10377488" y="4856163"/>
          <p14:tracePt t="113821" x="10339388" y="4868863"/>
          <p14:tracePt t="113833" x="10313988" y="4868863"/>
          <p14:tracePt t="113849" x="10288588" y="4868863"/>
          <p14:tracePt t="113852" x="10277475" y="4868863"/>
          <p14:tracePt t="113997" x="10252075" y="4868863"/>
          <p14:tracePt t="114005" x="10213975" y="4879975"/>
          <p14:tracePt t="114016" x="10139363" y="4892675"/>
          <p14:tracePt t="114033" x="10001250" y="4892675"/>
          <p14:tracePt t="114050" x="9952038" y="4892675"/>
          <p14:tracePt t="114053" x="9926638" y="4892675"/>
          <p14:tracePt t="114067" x="9901238" y="4892675"/>
          <p14:tracePt t="114084" x="9888538" y="4892675"/>
          <p14:tracePt t="114237" x="9901238" y="4892675"/>
          <p14:tracePt t="114245" x="9939338" y="4905375"/>
          <p14:tracePt t="114253" x="10013950" y="4918075"/>
          <p14:tracePt t="114268" x="10201275" y="4943475"/>
          <p14:tracePt t="114285" x="10414000" y="4956175"/>
          <p14:tracePt t="114301" x="10626725" y="4968875"/>
          <p14:tracePt t="114317" x="10790238" y="4968875"/>
          <p14:tracePt t="114334" x="10928350" y="4968875"/>
          <p14:tracePt t="114351" x="11002963" y="4968875"/>
          <p14:tracePt t="114367" x="11028363" y="4968875"/>
          <p14:tracePt t="114589" x="11028363" y="4981575"/>
          <p14:tracePt t="114597" x="10964863" y="4981575"/>
          <p14:tracePt t="114605" x="10828338" y="4981575"/>
          <p14:tracePt t="114618" x="10652125" y="4981575"/>
          <p14:tracePt t="114621" x="10477500" y="4968875"/>
          <p14:tracePt t="114635" x="10364788" y="4968875"/>
          <p14:tracePt t="114637" x="10301288" y="4968875"/>
          <p14:tracePt t="114652" x="10239375" y="4956175"/>
          <p14:tracePt t="114813" x="10252075" y="4956175"/>
          <p14:tracePt t="114821" x="10301288" y="4956175"/>
          <p14:tracePt t="114836" x="10452100" y="4956175"/>
          <p14:tracePt t="114853" x="10652125" y="4956175"/>
          <p14:tracePt t="114869" x="10790238" y="4956175"/>
          <p14:tracePt t="114886" x="10852150" y="4956175"/>
          <p14:tracePt t="115421" x="10790238" y="4956175"/>
          <p14:tracePt t="115429" x="10639425" y="4956175"/>
          <p14:tracePt t="115437" x="10464800" y="4956175"/>
          <p14:tracePt t="115452" x="10188575" y="4956175"/>
          <p14:tracePt t="115469" x="10088563" y="4956175"/>
          <p14:tracePt t="115485" x="10026650" y="4956175"/>
          <p14:tracePt t="115502" x="9963150" y="4956175"/>
          <p14:tracePt t="115519" x="9888538" y="4956175"/>
          <p14:tracePt t="115536" x="9813925" y="4956175"/>
          <p14:tracePt t="115552" x="9726613" y="4956175"/>
          <p14:tracePt t="115569" x="9588500" y="4956175"/>
          <p14:tracePt t="115586" x="9450388" y="4956175"/>
          <p14:tracePt t="115587" x="9388475" y="4956175"/>
          <p14:tracePt t="115602" x="9301163" y="4956175"/>
          <p14:tracePt t="115604" x="9199563" y="4968875"/>
          <p14:tracePt t="115619" x="9012238" y="4981575"/>
          <p14:tracePt t="115636" x="8774113" y="4992688"/>
          <p14:tracePt t="115653" x="8499475" y="5005388"/>
          <p14:tracePt t="115669" x="8223250" y="5018088"/>
          <p14:tracePt t="115686" x="7935913" y="5018088"/>
          <p14:tracePt t="115703" x="7661275" y="5030788"/>
          <p14:tracePt t="115719" x="7359650" y="5043488"/>
          <p14:tracePt t="115736" x="7059613" y="5043488"/>
          <p14:tracePt t="115753" x="6696075" y="5043488"/>
          <p14:tracePt t="115769" x="6346825" y="5043488"/>
          <p14:tracePt t="115786" x="6096000" y="5043488"/>
          <p14:tracePt t="115788" x="5995988" y="5056188"/>
          <p14:tracePt t="115803" x="5795963" y="5081588"/>
          <p14:tracePt t="115820" x="5595938" y="5081588"/>
          <p14:tracePt t="115836" x="5383213" y="5105400"/>
          <p14:tracePt t="115853" x="5181600" y="5105400"/>
          <p14:tracePt t="115871" x="4994275" y="5130800"/>
          <p14:tracePt t="115888" x="4806950" y="5156200"/>
          <p14:tracePt t="115904" x="4606925" y="5181600"/>
          <p14:tracePt t="115922" x="4430713" y="5181600"/>
          <p14:tracePt t="115925" x="4330700" y="5181600"/>
          <p14:tracePt t="115937" x="4243388" y="5194300"/>
          <p14:tracePt t="115954" x="4081463" y="5218113"/>
          <p14:tracePt t="115955" x="3992563" y="5230813"/>
          <p14:tracePt t="115970" x="3905250" y="5230813"/>
          <p14:tracePt t="115972" x="3830638" y="5243513"/>
          <p14:tracePt t="115988" x="3730625" y="5256213"/>
          <p14:tracePt t="116004" x="3679825" y="5256213"/>
          <p14:tracePt t="116020" x="3630613" y="5256213"/>
          <p14:tracePt t="116037" x="3530600" y="5256213"/>
          <p14:tracePt t="116055" x="3441700" y="5268913"/>
          <p14:tracePt t="116072" x="3354388" y="5281613"/>
          <p14:tracePt t="116089" x="3279775" y="5281613"/>
          <p14:tracePt t="116104" x="3205163" y="5281613"/>
          <p14:tracePt t="116122" x="3154363" y="5281613"/>
          <p14:tracePt t="116125" x="3141663" y="5281613"/>
          <p14:tracePt t="116140" x="3128963" y="5281613"/>
          <p14:tracePt t="116142" x="3103563" y="5294313"/>
          <p14:tracePt t="116156" x="3079750" y="5294313"/>
          <p14:tracePt t="116173" x="3041650" y="5294313"/>
          <p14:tracePt t="116189" x="3003550" y="5305425"/>
          <p14:tracePt t="116205" x="2979738" y="5318125"/>
          <p14:tracePt t="116222" x="2941638" y="5318125"/>
          <p14:tracePt t="116239" x="2916238" y="5318125"/>
          <p14:tracePt t="116256" x="2890838" y="5318125"/>
          <p14:tracePt t="116273" x="2879725" y="5330825"/>
          <p14:tracePt t="116289" x="2854325" y="5330825"/>
          <p14:tracePt t="116305" x="2841625" y="5330825"/>
          <p14:tracePt t="116541" x="2879725" y="5330825"/>
          <p14:tracePt t="116549" x="2916238" y="5330825"/>
          <p14:tracePt t="116557" x="2941638" y="5330825"/>
          <p14:tracePt t="116574" x="3003550" y="5330825"/>
          <p14:tracePt t="116590" x="3054350" y="5330825"/>
          <p14:tracePt t="116606" x="3092450" y="5330825"/>
          <p14:tracePt t="116623" x="3103563" y="5330825"/>
          <p14:tracePt t="116641" x="3128963" y="5330825"/>
          <p14:tracePt t="116837" x="3116263" y="5343525"/>
          <p14:tracePt t="116845" x="3103563" y="5343525"/>
          <p14:tracePt t="116877" x="3079750" y="5356225"/>
          <p14:tracePt t="116885" x="3067050" y="5356225"/>
          <p14:tracePt t="116893" x="3041650" y="5356225"/>
          <p14:tracePt t="116908" x="3016250" y="5368925"/>
          <p14:tracePt t="116910" x="3003550" y="5368925"/>
          <p14:tracePt t="117189" x="3016250" y="5368925"/>
          <p14:tracePt t="117205" x="3028950" y="5368925"/>
          <p14:tracePt t="117213" x="3041650" y="5368925"/>
          <p14:tracePt t="117230" x="3054350" y="5368925"/>
          <p14:tracePt t="117253" x="3067050" y="5368925"/>
          <p14:tracePt t="118766" x="3079750" y="5368925"/>
          <p14:tracePt t="118775" x="3103563" y="5368925"/>
          <p14:tracePt t="118779" x="3141663" y="5368925"/>
          <p14:tracePt t="118794" x="3179763" y="5368925"/>
          <p14:tracePt t="118795" x="3205163" y="5368925"/>
          <p14:tracePt t="118811" x="3228975" y="5368925"/>
          <p14:tracePt t="118812" x="3267075" y="5368925"/>
          <p14:tracePt t="118828" x="3367088" y="5368925"/>
          <p14:tracePt t="118844" x="3467100" y="5368925"/>
          <p14:tracePt t="118861" x="3592513" y="5368925"/>
          <p14:tracePt t="118877" x="3692525" y="5368925"/>
          <p14:tracePt t="118894" x="3792538" y="5368925"/>
          <p14:tracePt t="118911" x="3930650" y="5356225"/>
          <p14:tracePt t="118928" x="4043363" y="5343525"/>
          <p14:tracePt t="118944" x="4156075" y="5318125"/>
          <p14:tracePt t="118961" x="4268788" y="5305425"/>
          <p14:tracePt t="118978" x="4381500" y="5281613"/>
          <p14:tracePt t="118980" x="4430713" y="5281613"/>
          <p14:tracePt t="118995" x="4506913" y="5268913"/>
          <p14:tracePt t="118996" x="4568825" y="5256213"/>
          <p14:tracePt t="119011" x="4681538" y="5256213"/>
          <p14:tracePt t="119028" x="4819650" y="5230813"/>
          <p14:tracePt t="119044" x="4956175" y="5230813"/>
          <p14:tracePt t="119061" x="5094288" y="5218113"/>
          <p14:tracePt t="119078" x="5257800" y="5218113"/>
          <p14:tracePt t="119094" x="5445125" y="5194300"/>
          <p14:tracePt t="119111" x="5619750" y="5194300"/>
          <p14:tracePt t="119128" x="5770563" y="5168900"/>
          <p14:tracePt t="119145" x="5883275" y="5143500"/>
          <p14:tracePt t="119162" x="5983288" y="5105400"/>
          <p14:tracePt t="119163" x="6021388" y="5092700"/>
          <p14:tracePt t="119178" x="6096000" y="5081588"/>
          <p14:tracePt t="119195" x="6321425" y="5018088"/>
          <p14:tracePt t="119212" x="6421438" y="4981575"/>
          <p14:tracePt t="119228" x="6472238" y="4981575"/>
          <p14:tracePt t="119245" x="6521450" y="4956175"/>
          <p14:tracePt t="119262" x="6534150" y="4956175"/>
          <p14:tracePt t="119485" x="6546850" y="4956175"/>
          <p14:tracePt t="119501" x="6559550" y="4956175"/>
          <p14:tracePt t="119509" x="6572250" y="4943475"/>
          <p14:tracePt t="119517" x="6596063" y="4930775"/>
          <p14:tracePt t="119531" x="6659563" y="4918075"/>
          <p14:tracePt t="119533" x="6721475" y="4905375"/>
          <p14:tracePt t="119549" x="6846888" y="4868863"/>
          <p14:tracePt t="119565" x="6897688" y="4868863"/>
          <p14:tracePt t="119581" x="6921500" y="4856163"/>
          <p14:tracePt t="119605" x="6934200" y="4856163"/>
          <p14:tracePt t="119629" x="6959600" y="4856163"/>
          <p14:tracePt t="119637" x="6997700" y="4856163"/>
          <p14:tracePt t="119648" x="7034213" y="4843463"/>
          <p14:tracePt t="119665" x="7097713" y="4830763"/>
          <p14:tracePt t="119682" x="7110413" y="4830763"/>
          <p14:tracePt t="119699" x="7123113" y="4830763"/>
          <p14:tracePt t="120701" x="7072313" y="4818063"/>
          <p14:tracePt t="120709" x="6959600" y="4779963"/>
          <p14:tracePt t="120717" x="6808788" y="4705350"/>
          <p14:tracePt t="120734" x="6508750" y="4567238"/>
          <p14:tracePt t="120750" x="6296025" y="4418013"/>
          <p14:tracePt t="120767" x="6108700" y="4292600"/>
          <p14:tracePt t="120784" x="5983288" y="4192588"/>
          <p14:tracePt t="120801" x="5857875" y="4117975"/>
          <p14:tracePt t="120818" x="5770563" y="4041775"/>
          <p14:tracePt t="120835" x="5708650" y="4005263"/>
          <p14:tracePt t="120837" x="5670550" y="3992563"/>
          <p14:tracePt t="120852" x="5632450" y="3954463"/>
          <p14:tracePt t="120868" x="5595938" y="3929063"/>
          <p14:tracePt t="120885" x="5519738" y="3867150"/>
          <p14:tracePt t="120901" x="5445125" y="3779838"/>
          <p14:tracePt t="120918" x="5370513" y="3692525"/>
          <p14:tracePt t="120934" x="5307013" y="3603625"/>
          <p14:tracePt t="120951" x="5257800" y="3541713"/>
          <p14:tracePt t="120968" x="5219700" y="3490913"/>
          <p14:tracePt t="120985" x="5194300" y="3467100"/>
          <p14:tracePt t="121002" x="5170488" y="3441700"/>
          <p14:tracePt t="121004" x="5157788" y="3429000"/>
          <p14:tracePt t="121018" x="5145088" y="3416300"/>
          <p14:tracePt t="121035" x="5132388" y="3390900"/>
          <p14:tracePt t="121037" x="5119688" y="3378200"/>
          <p14:tracePt t="121053" x="5081588" y="3367088"/>
          <p14:tracePt t="121069" x="5081588" y="3354388"/>
          <p14:tracePt t="121085" x="5068888" y="3341688"/>
          <p14:tracePt t="121140" x="5057775" y="3341688"/>
          <p14:tracePt t="121147" x="5032375" y="3341688"/>
          <p14:tracePt t="121156" x="4981575" y="3341688"/>
          <p14:tracePt t="121167" x="4932363" y="3341688"/>
          <p14:tracePt t="121183" x="4843463" y="3341688"/>
          <p14:tracePt t="121200" x="4768850" y="3341688"/>
          <p14:tracePt t="121216" x="4719638" y="3341688"/>
          <p14:tracePt t="121233" x="4681538" y="3341688"/>
          <p14:tracePt t="121250" x="4643438" y="3341688"/>
          <p14:tracePt t="121267" x="4619625" y="3341688"/>
          <p14:tracePt t="121283" x="4594225" y="3354388"/>
          <p14:tracePt t="121301" x="4543425" y="3390900"/>
          <p14:tracePt t="121317" x="4494213" y="3416300"/>
          <p14:tracePt t="121334" x="4443413" y="3454400"/>
          <p14:tracePt t="121350" x="4406900" y="3503613"/>
          <p14:tracePt t="121367" x="4343400" y="3541713"/>
          <p14:tracePt t="121384" x="4294188" y="3590925"/>
          <p14:tracePt t="121400" x="4230688" y="3667125"/>
          <p14:tracePt t="121417" x="4181475" y="3754438"/>
          <p14:tracePt t="121434" x="4156075" y="3829050"/>
          <p14:tracePt t="121436" x="4156075" y="3867150"/>
          <p14:tracePt t="121451" x="4156075" y="3967163"/>
          <p14:tracePt t="121467" x="4156075" y="4067175"/>
          <p14:tracePt t="121484" x="4168775" y="4154488"/>
          <p14:tracePt t="121501" x="4181475" y="4230688"/>
          <p14:tracePt t="121519" x="4192588" y="4267200"/>
          <p14:tracePt t="121536" x="4217988" y="4292600"/>
          <p14:tracePt t="121565" x="4230688" y="4292600"/>
          <p14:tracePt t="121589" x="4243388" y="4292600"/>
          <p14:tracePt t="121677" x="4243388" y="4279900"/>
          <p14:tracePt t="121686" x="4230688" y="4254500"/>
          <p14:tracePt t="121693" x="4181475" y="4217988"/>
          <p14:tracePt t="121703" x="4143375" y="4154488"/>
          <p14:tracePt t="121718" x="4056063" y="4017963"/>
          <p14:tracePt t="121735" x="3968750" y="3879850"/>
          <p14:tracePt t="121752" x="3892550" y="3741738"/>
          <p14:tracePt t="121768" x="3856038" y="3641725"/>
          <p14:tracePt t="121785" x="3817938" y="3541713"/>
          <p14:tracePt t="121787" x="3817938" y="3490913"/>
          <p14:tracePt t="121802" x="3817938" y="3454400"/>
          <p14:tracePt t="121804" x="3805238" y="3416300"/>
          <p14:tracePt t="121819" x="3805238" y="3367088"/>
          <p14:tracePt t="121836" x="3805238" y="3303588"/>
          <p14:tracePt t="121852" x="3805238" y="3228975"/>
          <p14:tracePt t="121869" x="3830638" y="3178175"/>
          <p14:tracePt t="121885" x="3879850" y="3116263"/>
          <p14:tracePt t="121902" x="3956050" y="3054350"/>
          <p14:tracePt t="121919" x="4017963" y="3016250"/>
          <p14:tracePt t="121936" x="4068763" y="2978150"/>
          <p14:tracePt t="121952" x="4168775" y="2928938"/>
          <p14:tracePt t="121969" x="4268788" y="2890838"/>
          <p14:tracePt t="121986" x="4356100" y="2840038"/>
          <p14:tracePt t="121988" x="4406900" y="2828925"/>
          <p14:tracePt t="122003" x="4443413" y="2816225"/>
          <p14:tracePt t="122004" x="4481513" y="2803525"/>
          <p14:tracePt t="122020" x="4518025" y="2790825"/>
          <p14:tracePt t="122036" x="4543425" y="2765425"/>
          <p14:tracePt t="122093" x="4556125" y="2765425"/>
          <p14:tracePt t="122101" x="4568825" y="2765425"/>
          <p14:tracePt t="122109" x="4581525" y="2765425"/>
          <p14:tracePt t="122122" x="4606925" y="2765425"/>
          <p14:tracePt t="122125" x="4630738" y="2752725"/>
          <p14:tracePt t="122138" x="4656138" y="2740025"/>
          <p14:tracePt t="122141" x="4668838" y="2740025"/>
          <p14:tracePt t="122155" x="4694238" y="2740025"/>
          <p14:tracePt t="122157" x="4732338" y="2740025"/>
          <p14:tracePt t="122171" x="4743450" y="2740025"/>
          <p14:tracePt t="122173" x="4756150" y="2740025"/>
          <p14:tracePt t="122188" x="4768850" y="2728913"/>
          <p14:tracePt t="122205" x="4806950" y="2728913"/>
          <p14:tracePt t="122222" x="4856163" y="2716213"/>
          <p14:tracePt t="122238" x="4894263" y="2716213"/>
          <p14:tracePt t="122254" x="4919663" y="2716213"/>
          <p14:tracePt t="122271" x="4945063" y="2716213"/>
          <p14:tracePt t="122289" x="4956175" y="2716213"/>
          <p14:tracePt t="122305" x="4981575" y="2703513"/>
          <p14:tracePt t="122322" x="5006975" y="2703513"/>
          <p14:tracePt t="122324" x="5019675" y="2703513"/>
          <p14:tracePt t="122339" x="5045075" y="2703513"/>
          <p14:tracePt t="122341" x="5068888" y="2703513"/>
          <p14:tracePt t="122356" x="5106988" y="2703513"/>
          <p14:tracePt t="122373" x="5157788" y="2678113"/>
          <p14:tracePt t="122389" x="5181600" y="2678113"/>
          <p14:tracePt t="122405" x="5194300" y="2678113"/>
          <p14:tracePt t="122423" x="5207000" y="2678113"/>
          <p14:tracePt t="122477" x="5219700" y="2678113"/>
          <p14:tracePt t="122493" x="5232400" y="2678113"/>
          <p14:tracePt t="122501" x="5257800" y="2678113"/>
          <p14:tracePt t="122508" x="5281613" y="2678113"/>
          <p14:tracePt t="122522" x="5294313" y="2678113"/>
          <p14:tracePt t="122525" x="5307013" y="2678113"/>
          <p14:tracePt t="122541" x="5319713" y="2678113"/>
          <p14:tracePt t="122557" x="5332413" y="2678113"/>
          <p14:tracePt t="122572" x="5345113" y="2678113"/>
          <p14:tracePt t="122589" x="5357813" y="2678113"/>
          <p14:tracePt t="122605" x="5370513" y="2678113"/>
          <p14:tracePt t="122638" x="5383213" y="2678113"/>
          <p14:tracePt t="122660" x="5394325" y="2678113"/>
          <p14:tracePt t="122668" x="5407025" y="2678113"/>
          <p14:tracePt t="122684" x="5419725" y="2678113"/>
          <p14:tracePt t="122692" x="5432425" y="2678113"/>
          <p14:tracePt t="122704" x="5445125" y="2678113"/>
          <p14:tracePt t="122721" x="5495925" y="2678113"/>
          <p14:tracePt t="122738" x="5545138" y="2678113"/>
          <p14:tracePt t="122740" x="5570538" y="2678113"/>
          <p14:tracePt t="122755" x="5607050" y="2690813"/>
          <p14:tracePt t="122756" x="5632450" y="2690813"/>
          <p14:tracePt t="122771" x="5683250" y="2690813"/>
          <p14:tracePt t="122788" x="5745163" y="2703513"/>
          <p14:tracePt t="122805" x="5795963" y="2703513"/>
          <p14:tracePt t="122821" x="5845175" y="2728913"/>
          <p14:tracePt t="122838" x="5883275" y="2728913"/>
          <p14:tracePt t="122855" x="5908675" y="2728913"/>
          <p14:tracePt t="122871" x="5921375" y="2728913"/>
          <p14:tracePt t="122888" x="5932488" y="2740025"/>
          <p14:tracePt t="122905" x="5945188" y="2740025"/>
          <p14:tracePt t="122922" x="5957888" y="2740025"/>
          <p14:tracePt t="122923" x="5970588" y="2740025"/>
          <p14:tracePt t="122939" x="5983288" y="2740025"/>
          <p14:tracePt t="122955" x="5995988" y="2740025"/>
          <p14:tracePt t="122972" x="6008688" y="2740025"/>
          <p14:tracePt t="122989" x="6034088" y="2740025"/>
          <p14:tracePt t="123005" x="6057900" y="2752725"/>
          <p14:tracePt t="123022" x="6096000" y="2765425"/>
          <p14:tracePt t="123039" x="6146800" y="2778125"/>
          <p14:tracePt t="123055" x="6196013" y="2803525"/>
          <p14:tracePt t="123072" x="6259513" y="2840038"/>
          <p14:tracePt t="123089" x="6321425" y="2865438"/>
          <p14:tracePt t="123106" x="6370638" y="2890838"/>
          <p14:tracePt t="123107" x="6383338" y="2903538"/>
          <p14:tracePt t="123122" x="6383338" y="2916238"/>
          <p14:tracePt t="123123" x="6396038" y="2916238"/>
          <p14:tracePt t="123139" x="6396038" y="2928938"/>
          <p14:tracePt t="123156" x="6408738" y="2941638"/>
          <p14:tracePt t="123333" x="6408738" y="2952750"/>
          <p14:tracePt t="123341" x="6408738" y="2965450"/>
          <p14:tracePt t="123348" x="6408738" y="2978150"/>
          <p14:tracePt t="123365" x="6408738" y="2990850"/>
          <p14:tracePt t="123380" x="6421438" y="3003550"/>
          <p14:tracePt t="123397" x="6421438" y="3016250"/>
          <p14:tracePt t="123407" x="6421438" y="3028950"/>
          <p14:tracePt t="123425" x="6434138" y="3054350"/>
          <p14:tracePt t="123441" x="6446838" y="3078163"/>
          <p14:tracePt t="123445" x="6446838" y="3090863"/>
          <p14:tracePt t="123458" x="6459538" y="3103563"/>
          <p14:tracePt t="123461" x="6459538" y="3116263"/>
          <p14:tracePt t="123475" x="6472238" y="3141663"/>
          <p14:tracePt t="123477" x="6483350" y="3178175"/>
          <p14:tracePt t="123492" x="6496050" y="3203575"/>
          <p14:tracePt t="123509" x="6521450" y="3241675"/>
          <p14:tracePt t="123525" x="6534150" y="3303588"/>
          <p14:tracePt t="123542" x="6572250" y="3354388"/>
          <p14:tracePt t="123559" x="6584950" y="3441700"/>
          <p14:tracePt t="123574" x="6608763" y="3529013"/>
          <p14:tracePt t="123591" x="6646863" y="3654425"/>
          <p14:tracePt t="123609" x="6684963" y="3767138"/>
          <p14:tracePt t="123625" x="6734175" y="3879850"/>
          <p14:tracePt t="123642" x="6759575" y="3941763"/>
          <p14:tracePt t="123644" x="6772275" y="3967163"/>
          <p14:tracePt t="123659" x="6772275" y="3992563"/>
          <p14:tracePt t="123661" x="6784975" y="4005263"/>
          <p14:tracePt t="123676" x="6797675" y="4017963"/>
          <p14:tracePt t="123692" x="6797675" y="4029075"/>
          <p14:tracePt t="123893" x="6821488" y="4054475"/>
          <p14:tracePt t="123901" x="6859588" y="4079875"/>
          <p14:tracePt t="123909" x="6910388" y="4105275"/>
          <p14:tracePt t="123926" x="6997700" y="4129088"/>
          <p14:tracePt t="123942" x="7085013" y="4179888"/>
          <p14:tracePt t="123959" x="7185025" y="4205288"/>
          <p14:tracePt t="123976" x="7259638" y="4241800"/>
          <p14:tracePt t="123993" x="7348538" y="4279900"/>
          <p14:tracePt t="124009" x="7435850" y="4341813"/>
          <p14:tracePt t="124012" x="7472363" y="4367213"/>
          <p14:tracePt t="124026" x="7510463" y="4379913"/>
          <p14:tracePt t="124043" x="7561263" y="4418013"/>
          <p14:tracePt t="124045" x="7585075" y="4430713"/>
          <p14:tracePt t="124060" x="7635875" y="4454525"/>
          <p14:tracePt t="124076" x="7661275" y="4479925"/>
          <p14:tracePt t="124093" x="7685088" y="4492625"/>
          <p14:tracePt t="124110" x="7685088" y="4518025"/>
          <p14:tracePt t="124127" x="7697788" y="4530725"/>
          <p14:tracePt t="124143" x="7697788" y="4554538"/>
          <p14:tracePt t="124160" x="7697788" y="4592638"/>
          <p14:tracePt t="124176" x="7697788" y="4667250"/>
          <p14:tracePt t="124193" x="7661275" y="4805363"/>
          <p14:tracePt t="124210" x="7585075" y="4981575"/>
          <p14:tracePt t="124213" x="7523163" y="5092700"/>
          <p14:tracePt t="124227" x="7448550" y="5181600"/>
          <p14:tracePt t="124229" x="7359650" y="5268913"/>
          <p14:tracePt t="124244" x="7235825" y="5418138"/>
          <p14:tracePt t="124261" x="7085013" y="5556250"/>
          <p14:tracePt t="124277" x="6934200" y="5643563"/>
          <p14:tracePt t="124293" x="6784975" y="5719763"/>
          <p14:tracePt t="124310" x="6659563" y="5768975"/>
          <p14:tracePt t="124327" x="6608763" y="5781675"/>
          <p14:tracePt t="124343" x="6584950" y="5807075"/>
          <p14:tracePt t="124360" x="6572250" y="5819775"/>
          <p14:tracePt t="124376" x="6572250" y="5843588"/>
          <p14:tracePt t="124581" x="6559550" y="5843588"/>
          <p14:tracePt t="124589" x="6546850" y="5843588"/>
          <p14:tracePt t="124597" x="6534150" y="5843588"/>
          <p14:tracePt t="124611" x="6508750" y="5843588"/>
          <p14:tracePt t="124613" x="6496050" y="5856288"/>
          <p14:tracePt t="124628" x="6459538" y="5868988"/>
          <p14:tracePt t="124645" x="6434138" y="5868988"/>
          <p14:tracePt t="124661" x="6408738" y="5881688"/>
          <p14:tracePt t="124677" x="6396038" y="5881688"/>
          <p14:tracePt t="124694" x="6370638" y="5907088"/>
          <p14:tracePt t="124711" x="6359525" y="5907088"/>
          <p14:tracePt t="124728" x="6346825" y="5919788"/>
          <p14:tracePt t="124749" x="6334125" y="5919788"/>
          <p14:tracePt t="124760" x="6321425" y="5932488"/>
          <p14:tracePt t="124776" x="6283325" y="5932488"/>
          <p14:tracePt t="124793" x="6234113" y="5932488"/>
          <p14:tracePt t="124811" x="6183313" y="5932488"/>
          <p14:tracePt t="124813" x="6157913" y="5932488"/>
          <p14:tracePt t="124829" x="6134100" y="5932488"/>
          <p14:tracePt t="124845" x="6083300" y="5932488"/>
          <p14:tracePt t="124862" x="6034088" y="5932488"/>
          <p14:tracePt t="124877" x="5995988" y="5932488"/>
          <p14:tracePt t="124895" x="5957888" y="5932488"/>
          <p14:tracePt t="124911" x="5932488" y="5932488"/>
          <p14:tracePt t="124930" x="5870575" y="5932488"/>
          <p14:tracePt t="124946" x="5821363" y="5919788"/>
          <p14:tracePt t="124948" x="5795963" y="5919788"/>
          <p14:tracePt t="124962" x="5757863" y="5907088"/>
          <p14:tracePt t="124964" x="5719763" y="5894388"/>
          <p14:tracePt t="124979" x="5708650" y="5894388"/>
          <p14:tracePt t="124981" x="5683250" y="5881688"/>
          <p14:tracePt t="124996" x="5657850" y="5868988"/>
          <p14:tracePt t="125013" x="5619750" y="5856288"/>
          <p14:tracePt t="125285" x="5619750" y="5843588"/>
          <p14:tracePt t="125325" x="5619750" y="5832475"/>
          <p14:tracePt t="125332" x="5619750" y="5819775"/>
          <p14:tracePt t="125346" x="5632450" y="5807075"/>
          <p14:tracePt t="125349" x="5632450" y="5781675"/>
          <p14:tracePt t="125363" x="5632450" y="5768975"/>
          <p14:tracePt t="125365" x="5645150" y="5756275"/>
          <p14:tracePt t="125380" x="5657850" y="5719763"/>
          <p14:tracePt t="125397" x="5657850" y="5694363"/>
          <p14:tracePt t="125413" x="5670550" y="5668963"/>
          <p14:tracePt t="125437" x="5683250" y="5668963"/>
          <p14:tracePt t="125477" x="5695950" y="5668963"/>
          <p14:tracePt t="125973" x="5695950" y="5656263"/>
          <p14:tracePt t="125981" x="5695950" y="5643563"/>
          <p14:tracePt t="125997" x="5708650" y="5643563"/>
          <p14:tracePt t="126037" x="5719763" y="5643563"/>
          <p14:tracePt t="126045" x="5732463" y="5643563"/>
          <p14:tracePt t="126061" x="5757863" y="5643563"/>
          <p14:tracePt t="126068" x="5808663" y="5630863"/>
          <p14:tracePt t="126081" x="5883275" y="5630863"/>
          <p14:tracePt t="126099" x="5970588" y="5607050"/>
          <p14:tracePt t="126101" x="6008688" y="5607050"/>
          <p14:tracePt t="126115" x="6045200" y="5607050"/>
          <p14:tracePt t="126117" x="6096000" y="5607050"/>
          <p14:tracePt t="126133" x="6196013" y="5594350"/>
          <p14:tracePt t="126149" x="6234113" y="5594350"/>
          <p14:tracePt t="126165" x="6283325" y="5568950"/>
          <p14:tracePt t="126182" x="6321425" y="5568950"/>
          <p14:tracePt t="126198" x="6359525" y="5556250"/>
          <p14:tracePt t="126397" x="6346825" y="5556250"/>
          <p14:tracePt t="126405" x="6334125" y="5556250"/>
          <p14:tracePt t="126415" x="6321425" y="5568950"/>
          <p14:tracePt t="126433" x="6308725" y="5581650"/>
          <p14:tracePt t="126449" x="6246813" y="5594350"/>
          <p14:tracePt t="126452" x="6221413" y="5619750"/>
          <p14:tracePt t="126466" x="6196013" y="5630863"/>
          <p14:tracePt t="126468" x="6183313" y="5630863"/>
          <p14:tracePt t="126482" x="6146800" y="5630863"/>
          <p14:tracePt t="126500" x="6045200" y="5656263"/>
          <p14:tracePt t="126516" x="5870575" y="5656263"/>
          <p14:tracePt t="126533" x="5708650" y="5656263"/>
          <p14:tracePt t="126549" x="5583238" y="5656263"/>
          <p14:tracePt t="126566" x="5519738" y="5656263"/>
          <p14:tracePt t="126582" x="5495925" y="5656263"/>
          <p14:tracePt t="126599" x="5483225" y="5656263"/>
          <p14:tracePt t="126629" x="5470525" y="5656263"/>
          <p14:tracePt t="126781" x="5457825" y="5656263"/>
          <p14:tracePt t="126901" x="5457825" y="5643563"/>
          <p14:tracePt t="126917" x="5457825" y="5630863"/>
          <p14:tracePt t="126934" x="5457825" y="5619750"/>
          <p14:tracePt t="126941" x="5470525" y="5607050"/>
          <p14:tracePt t="126950" x="5470525" y="5594350"/>
          <p14:tracePt t="126967" x="5470525" y="5568950"/>
          <p14:tracePt t="126983" x="5495925" y="5556250"/>
          <p14:tracePt t="127001" x="5507038" y="5530850"/>
          <p14:tracePt t="127017" x="5519738" y="5518150"/>
          <p14:tracePt t="127036" x="5519738" y="5507038"/>
          <p14:tracePt t="127051" x="5532438" y="5507038"/>
          <p14:tracePt t="127085" x="5545138" y="5507038"/>
          <p14:tracePt t="127100" x="5545138" y="5494338"/>
          <p14:tracePt t="127117" x="5557838" y="5494338"/>
          <p14:tracePt t="127149" x="5570538" y="5494338"/>
          <p14:tracePt t="127157" x="5570538" y="5481638"/>
          <p14:tracePt t="127173" x="5583238" y="5481638"/>
          <p14:tracePt t="127185" x="5595938" y="5481638"/>
          <p14:tracePt t="127201" x="5595938" y="5468938"/>
          <p14:tracePt t="127218" x="5607050" y="5468938"/>
          <p14:tracePt t="127220" x="5607050" y="5456238"/>
          <p14:tracePt t="127245" x="5619750" y="5456238"/>
          <p14:tracePt t="127293" x="5632450" y="5456238"/>
          <p14:tracePt t="127301" x="5632450" y="5443538"/>
          <p14:tracePt t="127309" x="5632450" y="5430838"/>
          <p14:tracePt t="127820" x="5645150" y="5430838"/>
          <p14:tracePt t="127836" x="5645150" y="5418138"/>
          <p14:tracePt t="127844" x="5657850" y="5418138"/>
          <p14:tracePt t="127853" x="5657850" y="5407025"/>
          <p14:tracePt t="127870" x="5670550" y="5407025"/>
          <p14:tracePt t="127901" x="5670550" y="5394325"/>
          <p14:tracePt t="128101" x="5645150" y="5394325"/>
          <p14:tracePt t="128109" x="5632450" y="5407025"/>
          <p14:tracePt t="128120" x="5607050" y="5418138"/>
          <p14:tracePt t="128137" x="5583238" y="5456238"/>
          <p14:tracePt t="128141" x="5557838" y="5481638"/>
          <p14:tracePt t="128154" x="5545138" y="5494338"/>
          <p14:tracePt t="128156" x="5545138" y="5507038"/>
          <p14:tracePt t="128171" x="5519738" y="5530850"/>
          <p14:tracePt t="128187" x="5507038" y="5543550"/>
          <p14:tracePt t="128189" x="5495925" y="5556250"/>
          <p14:tracePt t="128202" x="5483225" y="5556250"/>
          <p14:tracePt t="128204" x="5483225" y="5568950"/>
          <p14:tracePt t="128219" x="5470525" y="5581650"/>
          <p14:tracePt t="128236" x="5457825" y="5581650"/>
          <p14:tracePt t="128260" x="5445125" y="5581650"/>
          <p14:tracePt t="128269" x="5445125" y="5594350"/>
          <p14:tracePt t="128540" x="5457825" y="5594350"/>
          <p14:tracePt t="128549" x="5495925" y="5594350"/>
          <p14:tracePt t="128556" x="5519738" y="5581650"/>
          <p14:tracePt t="128572" x="5595938" y="5543550"/>
          <p14:tracePt t="128588" x="5683250" y="5507038"/>
          <p14:tracePt t="128605" x="5757863" y="5468938"/>
          <p14:tracePt t="128622" x="5832475" y="5456238"/>
          <p14:tracePt t="128639" x="5857875" y="5430838"/>
          <p14:tracePt t="128661" x="5870575" y="5430838"/>
          <p14:tracePt t="128917" x="5883275" y="5430838"/>
          <p14:tracePt t="128924" x="5932488" y="5430838"/>
          <p14:tracePt t="128940" x="5995988" y="5430838"/>
          <p14:tracePt t="128942" x="6070600" y="5430838"/>
          <p14:tracePt t="128956" x="6234113" y="5443538"/>
          <p14:tracePt t="128973" x="6446838" y="5456238"/>
          <p14:tracePt t="128989" x="6721475" y="5481638"/>
          <p14:tracePt t="129006" x="7046913" y="5507038"/>
          <p14:tracePt t="129022" x="7348538" y="5507038"/>
          <p14:tracePt t="129039" x="7510463" y="5507038"/>
          <p14:tracePt t="129055" x="7648575" y="5518150"/>
          <p14:tracePt t="129072" x="7735888" y="5518150"/>
          <p14:tracePt t="129089" x="7761288" y="5518150"/>
          <p14:tracePt t="129106" x="7773988" y="5518150"/>
          <p14:tracePt t="129261" x="7785100" y="5518150"/>
          <p14:tracePt t="129293" x="7797800" y="5518150"/>
          <p14:tracePt t="129309" x="7810500" y="5518150"/>
          <p14:tracePt t="129333" x="7823200" y="5518150"/>
          <p14:tracePt t="129341" x="7861300" y="5507038"/>
          <p14:tracePt t="129348" x="7910513" y="5494338"/>
          <p14:tracePt t="129356" x="7935913" y="5481638"/>
          <p14:tracePt t="129373" x="7961313" y="5481638"/>
          <p14:tracePt t="130685" x="7948613" y="5481638"/>
          <p14:tracePt t="130709" x="7935913" y="5481638"/>
          <p14:tracePt t="130717" x="7923213" y="5481638"/>
          <p14:tracePt t="130733" x="7910513" y="5481638"/>
          <p14:tracePt t="130743" x="7897813" y="5481638"/>
          <p14:tracePt t="130760" x="7897813" y="5494338"/>
          <p14:tracePt t="130777" x="7886700" y="5494338"/>
          <p14:tracePt t="130797" x="7874000" y="5494338"/>
          <p14:tracePt t="130829" x="7861300" y="5494338"/>
          <p14:tracePt t="130837" x="7861300" y="5507038"/>
          <p14:tracePt t="130844" x="7848600" y="5507038"/>
          <p14:tracePt t="130877" x="7835900" y="5507038"/>
          <p14:tracePt t="130885" x="7823200" y="5507038"/>
          <p14:tracePt t="131037" x="7835900" y="5507038"/>
          <p14:tracePt t="131053" x="7848600" y="5507038"/>
          <p14:tracePt t="131069" x="7861300" y="5507038"/>
          <p14:tracePt t="131077" x="7886700" y="5507038"/>
          <p14:tracePt t="131084" x="7935913" y="5507038"/>
          <p14:tracePt t="131095" x="8035925" y="5507038"/>
          <p14:tracePt t="131111" x="8223250" y="5481638"/>
          <p14:tracePt t="131128" x="8348663" y="5456238"/>
          <p14:tracePt t="131145" x="8412163" y="5456238"/>
          <p14:tracePt t="131161" x="8461375" y="5443538"/>
          <p14:tracePt t="131179" x="8486775" y="5443538"/>
          <p14:tracePt t="131182" x="8499475" y="5443538"/>
          <p14:tracePt t="131195" x="8499475" y="5430838"/>
          <p14:tracePt t="131653" x="8486775" y="5430838"/>
          <p14:tracePt t="131661" x="8474075" y="5430838"/>
          <p14:tracePt t="131669" x="8448675" y="5430838"/>
          <p14:tracePt t="131679" x="8424863" y="5443538"/>
          <p14:tracePt t="131696" x="8386763" y="5456238"/>
          <p14:tracePt t="131712" x="8312150" y="5481638"/>
          <p14:tracePt t="131730" x="8261350" y="5494338"/>
          <p14:tracePt t="131732" x="8235950" y="5507038"/>
          <p14:tracePt t="131747" x="8199438" y="5507038"/>
          <p14:tracePt t="131749" x="8110538" y="5530850"/>
          <p14:tracePt t="131763" x="7974013" y="5581650"/>
          <p14:tracePt t="131765" x="7823200" y="5619750"/>
          <p14:tracePt t="131780" x="7448550" y="5668963"/>
          <p14:tracePt t="131797" x="7172325" y="5694363"/>
          <p14:tracePt t="131813" x="6972300" y="5732463"/>
          <p14:tracePt t="131830" x="6784975" y="5756275"/>
          <p14:tracePt t="131846" x="6672263" y="5781675"/>
          <p14:tracePt t="131863" x="6584950" y="5794375"/>
          <p14:tracePt t="131880" x="6446838" y="5819775"/>
          <p14:tracePt t="131897" x="6270625" y="5868988"/>
          <p14:tracePt t="131914" x="6057900" y="5919788"/>
          <p14:tracePt t="131916" x="5957888" y="5945188"/>
          <p14:tracePt t="131928" x="5857875" y="5956300"/>
          <p14:tracePt t="131945" x="5632450" y="5981700"/>
          <p14:tracePt t="131962" x="5483225" y="5981700"/>
          <p14:tracePt t="131963" x="5394325" y="5994400"/>
          <p14:tracePt t="131979" x="5319713" y="6007100"/>
          <p14:tracePt t="131980" x="5257800" y="6007100"/>
          <p14:tracePt t="131996" x="5068888" y="6019800"/>
          <p14:tracePt t="132012" x="4919663" y="6032500"/>
          <p14:tracePt t="132028" x="4768850" y="6032500"/>
          <p14:tracePt t="132045" x="4630738" y="6032500"/>
          <p14:tracePt t="132062" x="4456113" y="6032500"/>
          <p14:tracePt t="132079" x="4318000" y="6032500"/>
          <p14:tracePt t="132097" x="4205288" y="6032500"/>
          <p14:tracePt t="132100" x="4156075" y="6032500"/>
          <p14:tracePt t="132114" x="4092575" y="6032500"/>
          <p14:tracePt t="132116" x="4030663" y="6019800"/>
          <p14:tracePt t="132131" x="3943350" y="6019800"/>
          <p14:tracePt t="132133" x="3856038" y="6007100"/>
          <p14:tracePt t="132148" x="3717925" y="5981700"/>
          <p14:tracePt t="132165" x="3579813" y="5969000"/>
          <p14:tracePt t="132182" x="3454400" y="5956300"/>
          <p14:tracePt t="132198" x="3328988" y="5932488"/>
          <p14:tracePt t="132214" x="3241675" y="5932488"/>
          <p14:tracePt t="132230" x="3116263" y="5907088"/>
          <p14:tracePt t="132247" x="2979738" y="5881688"/>
          <p14:tracePt t="132264" x="2841625" y="5881688"/>
          <p14:tracePt t="132281" x="2703513" y="5881688"/>
          <p14:tracePt t="132298" x="2590800" y="5881688"/>
          <p14:tracePt t="132300" x="2554288" y="5881688"/>
          <p14:tracePt t="132315" x="2516188" y="5881688"/>
          <p14:tracePt t="132317" x="2478088" y="5881688"/>
          <p14:tracePt t="132332" x="2428875" y="5868988"/>
          <p14:tracePt t="132349" x="2403475" y="5868988"/>
          <p14:tracePt t="132364" x="2390775" y="5868988"/>
          <p14:tracePt t="132477" x="2403475" y="5868988"/>
          <p14:tracePt t="132484" x="2478088" y="5868988"/>
          <p14:tracePt t="132499" x="2590800" y="5856288"/>
          <p14:tracePt t="132501" x="2716213" y="5843588"/>
          <p14:tracePt t="132516" x="3103563" y="5832475"/>
          <p14:tracePt t="132532" x="3617913" y="5832475"/>
          <p14:tracePt t="132549" x="4268788" y="5832475"/>
          <p14:tracePt t="132565" x="4956175" y="5807075"/>
          <p14:tracePt t="132582" x="5770563" y="5719763"/>
          <p14:tracePt t="132599" x="6521450" y="5607050"/>
          <p14:tracePt t="132615" x="7146925" y="5507038"/>
          <p14:tracePt t="132632" x="7697788" y="5418138"/>
          <p14:tracePt t="132649" x="8123238" y="5343525"/>
          <p14:tracePt t="132653" x="8274050" y="5305425"/>
          <p14:tracePt t="132665" x="8386763" y="5281613"/>
          <p14:tracePt t="132680" x="8586788" y="5230813"/>
          <p14:tracePt t="132697" x="8674100" y="5218113"/>
          <p14:tracePt t="132714" x="8699500" y="5205413"/>
          <p14:tracePt t="132715" x="8712200" y="5205413"/>
          <p14:tracePt t="132957" x="8686800" y="5205413"/>
          <p14:tracePt t="132966" x="8661400" y="5218113"/>
          <p14:tracePt t="132973" x="8637588" y="5230813"/>
          <p14:tracePt t="132983" x="8599488" y="5243513"/>
          <p14:tracePt t="133000" x="8512175" y="5281613"/>
          <p14:tracePt t="133016" x="8461375" y="5305425"/>
          <p14:tracePt t="133033" x="8361363" y="5343525"/>
          <p14:tracePt t="133036" x="8261350" y="5381625"/>
          <p14:tracePt t="133050" x="8135938" y="5418138"/>
          <p14:tracePt t="133053" x="7986713" y="5456238"/>
          <p14:tracePt t="133067" x="7810500" y="5507038"/>
          <p14:tracePt t="133069" x="7648575" y="5530850"/>
          <p14:tracePt t="133084" x="7323138" y="5619750"/>
          <p14:tracePt t="133101" x="6997700" y="5694363"/>
          <p14:tracePt t="133117" x="6708775" y="5756275"/>
          <p14:tracePt t="133133" x="6421438" y="5819775"/>
          <p14:tracePt t="133150" x="6170613" y="5856288"/>
          <p14:tracePt t="133166" x="5883275" y="5919788"/>
          <p14:tracePt t="133184" x="5583238" y="5945188"/>
          <p14:tracePt t="133201" x="5319713" y="5945188"/>
          <p14:tracePt t="133217" x="5106988" y="5969000"/>
          <p14:tracePt t="133233" x="4932363" y="5981700"/>
          <p14:tracePt t="133251" x="4743450" y="6007100"/>
          <p14:tracePt t="133253" x="4656138" y="6007100"/>
          <p14:tracePt t="133267" x="4568825" y="6007100"/>
          <p14:tracePt t="133269" x="4481513" y="6019800"/>
          <p14:tracePt t="133284" x="4356100" y="6032500"/>
          <p14:tracePt t="133302" x="4294188" y="6045200"/>
          <p14:tracePt t="133317" x="4230688" y="6045200"/>
          <p14:tracePt t="133334" x="4192588" y="6045200"/>
          <p14:tracePt t="133350" x="4143375" y="6045200"/>
          <p14:tracePt t="133367" x="4117975" y="6045200"/>
          <p14:tracePt t="133384" x="4105275" y="6045200"/>
          <p14:tracePt t="133401" x="4092575" y="6045200"/>
          <p14:tracePt t="133453" x="4081463" y="6045200"/>
          <p14:tracePt t="133469" x="4068763" y="6056313"/>
          <p14:tracePt t="133477" x="4068763" y="6069013"/>
          <p14:tracePt t="133484" x="4056063" y="6069013"/>
          <p14:tracePt t="133581" x="4043363" y="6069013"/>
          <p14:tracePt t="133589" x="4030663" y="6069013"/>
          <p14:tracePt t="133602" x="4017963" y="6069013"/>
          <p14:tracePt t="133604" x="3992563" y="6069013"/>
          <p14:tracePt t="133618" x="3979863" y="6069013"/>
          <p14:tracePt t="133620" x="3968750" y="6056313"/>
          <p14:tracePt t="133635" x="3943350" y="6056313"/>
          <p14:tracePt t="133652" x="3917950" y="6045200"/>
          <p14:tracePt t="133669" x="3905250" y="6045200"/>
          <p14:tracePt t="133685" x="3892550" y="6045200"/>
          <p14:tracePt t="133702" x="3856038" y="6045200"/>
          <p14:tracePt t="133718" x="3830638" y="6045200"/>
          <p14:tracePt t="133734" x="3817938" y="6045200"/>
          <p14:tracePt t="134189" x="3830638" y="6045200"/>
          <p14:tracePt t="134197" x="3843338" y="6032500"/>
          <p14:tracePt t="134205" x="3856038" y="6032500"/>
          <p14:tracePt t="134220" x="3905250" y="6007100"/>
          <p14:tracePt t="134236" x="4005263" y="5981700"/>
          <p14:tracePt t="134253" x="4117975" y="5932488"/>
          <p14:tracePt t="134269" x="4205288" y="5907088"/>
          <p14:tracePt t="134286" x="4268788" y="5894388"/>
          <p14:tracePt t="134303" x="4305300" y="5881688"/>
          <p14:tracePt t="134318" x="4343400" y="5881688"/>
          <p14:tracePt t="134335" x="4356100" y="5881688"/>
          <p14:tracePt t="134352" x="4381500" y="5881688"/>
          <p14:tracePt t="134372" x="4394200" y="5881688"/>
          <p14:tracePt t="134531" x="4406900" y="5881688"/>
          <p14:tracePt t="134635" x="4418013" y="5881688"/>
          <p14:tracePt t="134683" x="4430713" y="5881688"/>
          <p14:tracePt t="134739" x="4443413" y="5881688"/>
          <p14:tracePt t="134747" x="4468813" y="5868988"/>
          <p14:tracePt t="134757" x="4506913" y="5868988"/>
          <p14:tracePt t="134769" x="4556125" y="5856288"/>
          <p14:tracePt t="134786" x="4694238" y="5832475"/>
          <p14:tracePt t="134787" x="4781550" y="5819775"/>
          <p14:tracePt t="134802" x="4881563" y="5807075"/>
          <p14:tracePt t="134804" x="4981575" y="5794375"/>
          <p14:tracePt t="134819" x="5181600" y="5781675"/>
          <p14:tracePt t="134836" x="5319713" y="5768975"/>
          <p14:tracePt t="134852" x="5394325" y="5768975"/>
          <p14:tracePt t="134869" x="5445125" y="5756275"/>
          <p14:tracePt t="134886" x="5457825" y="5743575"/>
          <p14:tracePt t="134903" x="5470525" y="5743575"/>
          <p14:tracePt t="135123" x="5483225" y="5743575"/>
          <p14:tracePt t="135140" x="5507038" y="5732463"/>
          <p14:tracePt t="135147" x="5532438" y="5719763"/>
          <p14:tracePt t="135155" x="5557838" y="5719763"/>
          <p14:tracePt t="135170" x="5583238" y="5707063"/>
          <p14:tracePt t="135171" x="5607050" y="5707063"/>
          <p14:tracePt t="135187" x="5657850" y="5694363"/>
          <p14:tracePt t="135203" x="5719763" y="5681663"/>
          <p14:tracePt t="135220" x="5795963" y="5668963"/>
          <p14:tracePt t="135237" x="5883275" y="5656263"/>
          <p14:tracePt t="135253" x="5995988" y="5643563"/>
          <p14:tracePt t="135270" x="6070600" y="5630863"/>
          <p14:tracePt t="135286" x="6146800" y="5619750"/>
          <p14:tracePt t="135303" x="6221413" y="5607050"/>
          <p14:tracePt t="135320" x="6296025" y="5607050"/>
          <p14:tracePt t="135337" x="6334125" y="5607050"/>
          <p14:tracePt t="135354" x="6370638" y="5607050"/>
          <p14:tracePt t="135355" x="6396038" y="5607050"/>
          <p14:tracePt t="135373" x="6446838" y="5607050"/>
          <p14:tracePt t="135389" x="6472238" y="5607050"/>
          <p14:tracePt t="135406" x="6496050" y="5607050"/>
          <p14:tracePt t="135732" x="6508750" y="5607050"/>
          <p14:tracePt t="135740" x="6521450" y="5607050"/>
          <p14:tracePt t="135756" x="6534150" y="5607050"/>
          <p14:tracePt t="135764" x="6546850" y="5607050"/>
          <p14:tracePt t="135773" x="6559550" y="5607050"/>
          <p14:tracePt t="135796" x="6572250" y="5607050"/>
          <p14:tracePt t="135813" x="6584950" y="5607050"/>
          <p14:tracePt t="135828" x="6584950" y="5594350"/>
          <p14:tracePt t="135838" x="6608763" y="5594350"/>
          <p14:tracePt t="135855" x="6621463" y="5594350"/>
          <p14:tracePt t="135872" x="6646863" y="5594350"/>
          <p14:tracePt t="135889" x="6659563" y="5594350"/>
          <p14:tracePt t="135905" x="6672263" y="5594350"/>
          <p14:tracePt t="135922" x="6684963" y="5594350"/>
          <p14:tracePt t="135923" x="6696075" y="5594350"/>
          <p14:tracePt t="135939" x="6708775" y="5581650"/>
          <p14:tracePt t="135956" x="6721475" y="5581650"/>
          <p14:tracePt t="135972" x="6734175" y="5581650"/>
          <p14:tracePt t="135988" x="6746875" y="5581650"/>
          <p14:tracePt t="136005" x="6759575" y="5581650"/>
          <p14:tracePt t="136022" x="6772275" y="5581650"/>
          <p14:tracePt t="138325" x="6797675" y="5568950"/>
          <p14:tracePt t="138332" x="6808788" y="5568950"/>
          <p14:tracePt t="138347" x="6821488" y="5568950"/>
          <p14:tracePt t="138349" x="6821488" y="5556250"/>
          <p14:tracePt t="138364" x="6834188" y="5543550"/>
          <p14:tracePt t="138380" x="6846888" y="5543550"/>
          <p14:tracePt t="138621" x="6834188" y="5543550"/>
          <p14:tracePt t="139349" x="6821488" y="5543550"/>
          <p14:tracePt t="139365" x="6808788" y="5543550"/>
          <p14:tracePt t="139373" x="6797675" y="5543550"/>
          <p14:tracePt t="139382" x="6797675" y="5556250"/>
          <p14:tracePt t="139399" x="6784975" y="5568950"/>
          <p14:tracePt t="139416" x="6759575" y="5568950"/>
          <p14:tracePt t="139433" x="6746875" y="5568950"/>
          <p14:tracePt t="139436" x="6746875" y="5581650"/>
          <p14:tracePt t="139450" x="6734175" y="5581650"/>
          <p14:tracePt t="139467" x="6721475" y="5581650"/>
          <p14:tracePt t="139484" x="6696075" y="5594350"/>
          <p14:tracePt t="139500" x="6684963" y="5594350"/>
          <p14:tracePt t="139516" x="6672263" y="5594350"/>
          <p14:tracePt t="139533" x="6646863" y="5607050"/>
          <p14:tracePt t="139550" x="6634163" y="5619750"/>
          <p14:tracePt t="139566" x="6608763" y="5619750"/>
          <p14:tracePt t="139583" x="6559550" y="5630863"/>
          <p14:tracePt t="139600" x="6483350" y="5630863"/>
          <p14:tracePt t="139617" x="6359525" y="5607050"/>
          <p14:tracePt t="139633" x="6221413" y="5543550"/>
          <p14:tracePt t="139636" x="6146800" y="5507038"/>
          <p14:tracePt t="139650" x="6070600" y="5456238"/>
          <p14:tracePt t="139652" x="5970588" y="5394325"/>
          <p14:tracePt t="139668" x="5757863" y="5230813"/>
          <p14:tracePt t="139684" x="5495925" y="5018088"/>
          <p14:tracePt t="139701" x="5045075" y="4630738"/>
          <p14:tracePt t="139717" x="4381500" y="3916363"/>
          <p14:tracePt t="139734" x="3654425" y="2890838"/>
          <p14:tracePt t="139750" x="3028950" y="1952625"/>
          <p14:tracePt t="139767" x="2541588" y="1114425"/>
          <p14:tracePt t="139784" x="2127250" y="263525"/>
        </p14:tracePtLst>
      </p14:laserTrace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11"/>
          <p:cNvPicPr>
            <a:picLocks noChangeAspect="1"/>
          </p:cNvPicPr>
          <p:nvPr/>
        </p:nvPicPr>
        <p:blipFill>
          <a:blip r:embed="rId3"/>
          <a:stretch>
            <a:fillRect/>
          </a:stretch>
        </p:blipFill>
        <p:spPr>
          <a:xfrm>
            <a:off x="768960" y="2000139"/>
            <a:ext cx="6715125" cy="3956538"/>
          </a:xfrm>
          <a:prstGeom prst="rect">
            <a:avLst/>
          </a:prstGeom>
        </p:spPr>
      </p:pic>
      <p:sp>
        <p:nvSpPr>
          <p:cNvPr id="13" name="TextBox 12"/>
          <p:cNvSpPr txBox="1"/>
          <p:nvPr/>
        </p:nvSpPr>
        <p:spPr>
          <a:xfrm>
            <a:off x="7484085" y="1801693"/>
            <a:ext cx="3794235" cy="4154984"/>
          </a:xfrm>
          <a:prstGeom prst="rect">
            <a:avLst/>
          </a:prstGeom>
          <a:noFill/>
        </p:spPr>
        <p:txBody>
          <a:bodyPr wrap="square" rtlCol="0">
            <a:spAutoFit/>
          </a:bodyPr>
          <a:lstStyle/>
          <a:p>
            <a:pPr algn="ctr">
              <a:lnSpc>
                <a:spcPct val="150000"/>
              </a:lnSpc>
            </a:pPr>
            <a:r>
              <a:rPr lang="en-US" sz="2400" b="1" dirty="0">
                <a:latin typeface="Alexandria"/>
              </a:rPr>
              <a:t>Hospital admissions: Discrete data</a:t>
            </a:r>
          </a:p>
          <a:p>
            <a:endParaRPr lang="en-US" sz="2400" dirty="0">
              <a:latin typeface="Alexandria"/>
            </a:endParaRPr>
          </a:p>
          <a:p>
            <a:endParaRPr lang="en-US" sz="2400" dirty="0">
              <a:latin typeface="Alexandria"/>
            </a:endParaRPr>
          </a:p>
          <a:p>
            <a:endParaRPr lang="en-US" sz="2400" dirty="0">
              <a:latin typeface="Alexandria"/>
            </a:endParaRPr>
          </a:p>
          <a:p>
            <a:endParaRPr lang="en-US" sz="2400" dirty="0">
              <a:latin typeface="Alexandria"/>
            </a:endParaRPr>
          </a:p>
          <a:p>
            <a:endParaRPr lang="en-US" sz="2400" dirty="0">
              <a:latin typeface="Alexandria"/>
            </a:endParaRPr>
          </a:p>
          <a:p>
            <a:pPr algn="ctr"/>
            <a:r>
              <a:rPr lang="en-US" sz="2400" b="1" dirty="0">
                <a:latin typeface="Alexandria"/>
              </a:rPr>
              <a:t>Gives an idea about admissions trend numerically.</a:t>
            </a:r>
          </a:p>
        </p:txBody>
      </p:sp>
      <p:sp>
        <p:nvSpPr>
          <p:cNvPr id="14" name="Down Arrow 13"/>
          <p:cNvSpPr/>
          <p:nvPr/>
        </p:nvSpPr>
        <p:spPr>
          <a:xfrm>
            <a:off x="8915400" y="2989385"/>
            <a:ext cx="763450" cy="1565030"/>
          </a:xfrm>
          <a:prstGeom prst="downArrow">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48291787"/>
      </p:ext>
    </p:extLst>
  </p:cSld>
  <p:clrMapOvr>
    <a:masterClrMapping/>
  </p:clrMapOvr>
  <mc:AlternateContent xmlns:mc="http://schemas.openxmlformats.org/markup-compatibility/2006" xmlns:p14="http://schemas.microsoft.com/office/powerpoint/2010/main">
    <mc:Choice Requires="p14">
      <p:transition p14:dur="10" advTm="173203"/>
    </mc:Choice>
    <mc:Fallback xmlns="">
      <p:transition advTm="173203"/>
    </mc:Fallback>
  </mc:AlternateContent>
  <p:extLst>
    <p:ext uri="{3A86A75C-4F4B-4683-9AE1-C65F6400EC91}">
      <p14:laserTraceLst xmlns:p14="http://schemas.microsoft.com/office/powerpoint/2010/main">
        <p14:tracePtLst>
          <p14:tracePt t="115" x="225425" y="12700"/>
          <p14:tracePt t="127" x="274638" y="74613"/>
          <p14:tracePt t="135" x="338138" y="112713"/>
          <p14:tracePt t="152" x="450850" y="200025"/>
          <p14:tracePt t="169" x="588963" y="263525"/>
          <p14:tracePt t="170" x="663575" y="300038"/>
          <p14:tracePt t="186" x="725488" y="338138"/>
          <p14:tracePt t="187" x="825500" y="374650"/>
          <p14:tracePt t="202" x="1001713" y="463550"/>
          <p14:tracePt t="219" x="1252538" y="576263"/>
          <p14:tracePt t="236" x="1565275" y="725488"/>
          <p14:tracePt t="252" x="1990725" y="889000"/>
          <p14:tracePt t="269" x="2428875" y="989013"/>
          <p14:tracePt t="286" x="2903538" y="1025525"/>
          <p14:tracePt t="302" x="3292475" y="1050925"/>
          <p14:tracePt t="319" x="3579813" y="1050925"/>
          <p14:tracePt t="336" x="3792538" y="1050925"/>
          <p14:tracePt t="352" x="3956050" y="1025525"/>
          <p14:tracePt t="369" x="4081463" y="989013"/>
          <p14:tracePt t="370" x="4143375" y="963613"/>
          <p14:tracePt t="386" x="4268788" y="912813"/>
          <p14:tracePt t="403" x="4381500" y="863600"/>
          <p14:tracePt t="419" x="4443413" y="838200"/>
          <p14:tracePt t="436" x="4494213" y="801688"/>
          <p14:tracePt t="453" x="4543425" y="788988"/>
          <p14:tracePt t="469" x="4568825" y="776288"/>
          <p14:tracePt t="486" x="4581525" y="763588"/>
          <p14:tracePt t="503" x="4594225" y="750888"/>
          <p14:tracePt t="539" x="4606925" y="750888"/>
          <p14:tracePt t="546" x="4619625" y="738188"/>
          <p14:tracePt t="555" x="4643438" y="725488"/>
          <p14:tracePt t="570" x="4732338" y="688975"/>
          <p14:tracePt t="587" x="4894263" y="600075"/>
          <p14:tracePt t="603" x="5106988" y="500063"/>
          <p14:tracePt t="619" x="5370513" y="374650"/>
          <p14:tracePt t="636" x="5657850" y="287338"/>
          <p14:tracePt t="653" x="5970588" y="187325"/>
          <p14:tracePt t="670" x="6259513" y="112713"/>
          <p14:tracePt t="687" x="6496050" y="50800"/>
          <p14:tracePt t="703" x="6684963" y="12700"/>
          <p14:tracePt t="957" x="7410450" y="38100"/>
          <p14:tracePt t="973" x="7510463" y="100013"/>
          <p14:tracePt t="989" x="7572375" y="161925"/>
          <p14:tracePt t="1005" x="7648575" y="238125"/>
          <p14:tracePt t="1023" x="7710488" y="312738"/>
          <p14:tracePt t="1040" x="7773988" y="400050"/>
          <p14:tracePt t="1056" x="7823200" y="500063"/>
          <p14:tracePt t="1073" x="7848600" y="563563"/>
          <p14:tracePt t="1076" x="7861300" y="588963"/>
          <p14:tracePt t="1089" x="7874000" y="600075"/>
          <p14:tracePt t="1092" x="7874000" y="612775"/>
          <p14:tracePt t="1188" x="7874000" y="625475"/>
          <p14:tracePt t="1228" x="7861300" y="625475"/>
          <p14:tracePt t="1244" x="7848600" y="638175"/>
          <p14:tracePt t="1252" x="7835900" y="650875"/>
          <p14:tracePt t="1268" x="7823200" y="650875"/>
          <p14:tracePt t="1275" x="7797800" y="650875"/>
          <p14:tracePt t="1290" x="7735888" y="650875"/>
          <p14:tracePt t="1292" x="7623175" y="650875"/>
          <p14:tracePt t="1308" x="7297738" y="650875"/>
          <p14:tracePt t="1324" x="7072313" y="650875"/>
          <p14:tracePt t="1340" x="6946900" y="650875"/>
          <p14:tracePt t="1358" x="6884988" y="663575"/>
          <p14:tracePt t="1373" x="6846888" y="688975"/>
          <p14:tracePt t="1390" x="6797675" y="712788"/>
          <p14:tracePt t="1408" x="6708775" y="788988"/>
          <p14:tracePt t="1424" x="6608763" y="925513"/>
          <p14:tracePt t="1440" x="6496050" y="1089025"/>
          <p14:tracePt t="1444" x="6459538" y="1176338"/>
          <p14:tracePt t="1457" x="6434138" y="1250950"/>
          <p14:tracePt t="1460" x="6421438" y="1327150"/>
          <p14:tracePt t="1475" x="6408738" y="1414463"/>
          <p14:tracePt t="1477" x="6408738" y="1489075"/>
          <p14:tracePt t="1491" x="6408738" y="1639888"/>
          <p14:tracePt t="1508" x="6408738" y="1801813"/>
          <p14:tracePt t="1524" x="6459538" y="1927225"/>
          <p14:tracePt t="1541" x="6521450" y="2039938"/>
          <p14:tracePt t="1557" x="6608763" y="2127250"/>
          <p14:tracePt t="1574" x="6659563" y="2190750"/>
          <p14:tracePt t="1591" x="6721475" y="2239963"/>
          <p14:tracePt t="1608" x="6759575" y="2252663"/>
          <p14:tracePt t="1624" x="6772275" y="2252663"/>
          <p14:tracePt t="1627" x="6784975" y="2252663"/>
          <p14:tracePt t="1641" x="6797675" y="2252663"/>
          <p14:tracePt t="1658" x="6808788" y="2252663"/>
          <p14:tracePt t="1675" x="6834188" y="2252663"/>
          <p14:tracePt t="1692" x="6846888" y="2252663"/>
          <p14:tracePt t="1708" x="6884988" y="2252663"/>
          <p14:tracePt t="1725" x="6910388" y="2239963"/>
          <p14:tracePt t="1741" x="6934200" y="2227263"/>
          <p14:tracePt t="1758" x="6934200" y="2214563"/>
          <p14:tracePt t="1774" x="6934200" y="2165350"/>
          <p14:tracePt t="1791" x="6934200" y="2052638"/>
          <p14:tracePt t="1808" x="6934200" y="2014538"/>
          <p14:tracePt t="1811" x="6934200" y="2001838"/>
          <p14:tracePt t="1825" x="6934200" y="1978025"/>
          <p14:tracePt t="1828" x="6934200" y="1965325"/>
          <p14:tracePt t="1842" x="6934200" y="1939925"/>
          <p14:tracePt t="1844" x="6934200" y="1901825"/>
          <p14:tracePt t="1859" x="6934200" y="1852613"/>
          <p14:tracePt t="1876" x="6934200" y="1765300"/>
          <p14:tracePt t="1891" x="6934200" y="1663700"/>
          <p14:tracePt t="1909" x="6934200" y="1552575"/>
          <p14:tracePt t="1926" x="6934200" y="1450975"/>
          <p14:tracePt t="1941" x="6946900" y="1327150"/>
          <p14:tracePt t="1958" x="6985000" y="1214438"/>
          <p14:tracePt t="1975" x="7046913" y="1125538"/>
          <p14:tracePt t="1991" x="7072313" y="1050925"/>
          <p14:tracePt t="2009" x="7110413" y="938213"/>
          <p14:tracePt t="2011" x="7123113" y="901700"/>
          <p14:tracePt t="2026" x="7134225" y="876300"/>
          <p14:tracePt t="2029" x="7134225" y="863600"/>
          <p14:tracePt t="2043" x="7146925" y="825500"/>
          <p14:tracePt t="2059" x="7146925" y="801688"/>
          <p14:tracePt t="2076" x="7159625" y="788988"/>
          <p14:tracePt t="2164" x="7172325" y="776288"/>
          <p14:tracePt t="2180" x="7185025" y="776288"/>
          <p14:tracePt t="2189" x="7197725" y="776288"/>
          <p14:tracePt t="2196" x="7210425" y="763588"/>
          <p14:tracePt t="2210" x="7235825" y="750888"/>
          <p14:tracePt t="2212" x="7246938" y="725488"/>
          <p14:tracePt t="2227" x="7272338" y="712788"/>
          <p14:tracePt t="2229" x="7285038" y="700088"/>
          <p14:tracePt t="2243" x="7297738" y="688975"/>
          <p14:tracePt t="2340" x="7285038" y="688975"/>
          <p14:tracePt t="2348" x="7272338" y="688975"/>
          <p14:tracePt t="2364" x="7246938" y="688975"/>
          <p14:tracePt t="2380" x="7235825" y="700088"/>
          <p14:tracePt t="2397" x="7223125" y="700088"/>
          <p14:tracePt t="2408" x="7210425" y="700088"/>
          <p14:tracePt t="26300" x="7210425" y="725488"/>
          <p14:tracePt t="26308" x="7210425" y="776288"/>
          <p14:tracePt t="26323" x="7210425" y="925513"/>
          <p14:tracePt t="26340" x="7197725" y="1038225"/>
          <p14:tracePt t="26356" x="7159625" y="1176338"/>
          <p14:tracePt t="26372" x="7097713" y="1301750"/>
          <p14:tracePt t="26389" x="7046913" y="1414463"/>
          <p14:tracePt t="26405" x="6997700" y="1539875"/>
          <p14:tracePt t="26422" x="6934200" y="1639888"/>
          <p14:tracePt t="26439" x="6859588" y="1789113"/>
          <p14:tracePt t="26456" x="6759575" y="1939925"/>
          <p14:tracePt t="26459" x="6708775" y="2014538"/>
          <p14:tracePt t="26473" x="6659563" y="2078038"/>
          <p14:tracePt t="26475" x="6621463" y="2139950"/>
          <p14:tracePt t="26490" x="6572250" y="2190750"/>
          <p14:tracePt t="26492" x="6521450" y="2265363"/>
          <p14:tracePt t="26507" x="6472238" y="2339975"/>
          <p14:tracePt t="26509" x="6408738" y="2403475"/>
          <p14:tracePt t="26523" x="6296025" y="2578100"/>
          <p14:tracePt t="26540" x="6196013" y="2690813"/>
          <p14:tracePt t="26556" x="6108700" y="2790825"/>
          <p14:tracePt t="26573" x="6008688" y="2878138"/>
          <p14:tracePt t="26589" x="5870575" y="3003550"/>
          <p14:tracePt t="26606" x="5770563" y="3128963"/>
          <p14:tracePt t="26623" x="5670550" y="3228975"/>
          <p14:tracePt t="26640" x="5607050" y="3278188"/>
          <p14:tracePt t="26657" x="5570538" y="3303588"/>
          <p14:tracePt t="26660" x="5557838" y="3328988"/>
          <p14:tracePt t="26684" x="5557838" y="3341688"/>
          <p14:tracePt t="27276" x="5557838" y="3354388"/>
          <p14:tracePt t="27284" x="5583238" y="3378200"/>
          <p14:tracePt t="27291" x="5645150" y="3429000"/>
          <p14:tracePt t="27308" x="5795963" y="3579813"/>
          <p14:tracePt t="27325" x="5895975" y="3692525"/>
          <p14:tracePt t="27341" x="5957888" y="3767138"/>
          <p14:tracePt t="27358" x="5983288" y="3803650"/>
          <p14:tracePt t="27375" x="6008688" y="3816350"/>
          <p14:tracePt t="27392" x="6021388" y="3829050"/>
          <p14:tracePt t="27409" x="6034088" y="3829050"/>
          <p14:tracePt t="27424" x="6057900" y="3841750"/>
          <p14:tracePt t="27440" x="6083300" y="3841750"/>
          <p14:tracePt t="27442" x="6096000" y="3854450"/>
          <p14:tracePt t="27457" x="6108700" y="3854450"/>
          <p14:tracePt t="27474" x="6121400" y="3854450"/>
          <p14:tracePt t="27475" x="6146800" y="3854450"/>
          <p14:tracePt t="27490" x="6170613" y="3854450"/>
          <p14:tracePt t="27508" x="6221413" y="3854450"/>
          <p14:tracePt t="27524" x="6283325" y="3867150"/>
          <p14:tracePt t="27540" x="6370638" y="3879850"/>
          <p14:tracePt t="27557" x="6459538" y="3879850"/>
          <p14:tracePt t="27574" x="6608763" y="3879850"/>
          <p14:tracePt t="27591" x="6808788" y="3879850"/>
          <p14:tracePt t="27607" x="7010400" y="3879850"/>
          <p14:tracePt t="27624" x="7210425" y="3879850"/>
          <p14:tracePt t="27626" x="7297738" y="3879850"/>
          <p14:tracePt t="27641" x="7385050" y="3879850"/>
          <p14:tracePt t="27643" x="7448550" y="3879850"/>
          <p14:tracePt t="27658" x="7548563" y="3879850"/>
          <p14:tracePt t="27675" x="7623175" y="3879850"/>
          <p14:tracePt t="27691" x="7685088" y="3879850"/>
          <p14:tracePt t="27708" x="7723188" y="3879850"/>
          <p14:tracePt t="27724" x="7748588" y="3879850"/>
          <p14:tracePt t="27741" x="7761288" y="3879850"/>
          <p14:tracePt t="27796" x="7773988" y="3879850"/>
          <p14:tracePt t="27804" x="7810500" y="3879850"/>
          <p14:tracePt t="27812" x="7848600" y="3879850"/>
          <p14:tracePt t="27827" x="7935913" y="3879850"/>
          <p14:tracePt t="27843" x="8023225" y="3879850"/>
          <p14:tracePt t="27860" x="8099425" y="3879850"/>
          <p14:tracePt t="27876" x="8148638" y="3879850"/>
          <p14:tracePt t="27893" x="8174038" y="3879850"/>
          <p14:tracePt t="27909" x="8212138" y="3879850"/>
          <p14:tracePt t="27926" x="8235950" y="3879850"/>
          <p14:tracePt t="27943" x="8248650" y="3879850"/>
          <p14:tracePt t="27960" x="8261350" y="3879850"/>
          <p14:tracePt t="28132" x="8248650" y="3879850"/>
          <p14:tracePt t="28148" x="8235950" y="3879850"/>
          <p14:tracePt t="28156" x="8223250" y="3879850"/>
          <p14:tracePt t="28172" x="8212138" y="3879850"/>
          <p14:tracePt t="28179" x="8174038" y="3879850"/>
          <p14:tracePt t="28194" x="8110538" y="3879850"/>
          <p14:tracePt t="28196" x="8035925" y="3879850"/>
          <p14:tracePt t="28211" x="7848600" y="3879850"/>
          <p14:tracePt t="28227" x="7723188" y="3879850"/>
          <p14:tracePt t="28244" x="7623175" y="3879850"/>
          <p14:tracePt t="28261" x="7523163" y="3879850"/>
          <p14:tracePt t="28277" x="7459663" y="3879850"/>
          <p14:tracePt t="28293" x="7410450" y="3879850"/>
          <p14:tracePt t="28311" x="7385050" y="3879850"/>
          <p14:tracePt t="28419" x="7372350" y="3879850"/>
          <p14:tracePt t="28444" x="7359650" y="3879850"/>
          <p14:tracePt t="28460" x="7348538" y="3879850"/>
          <p14:tracePt t="28467" x="7335838" y="3879850"/>
          <p14:tracePt t="28477" x="7310438" y="3905250"/>
          <p14:tracePt t="28494" x="7246938" y="3967163"/>
          <p14:tracePt t="28511" x="7172325" y="4029075"/>
          <p14:tracePt t="28528" x="7110413" y="4067175"/>
          <p14:tracePt t="28544" x="7046913" y="4105275"/>
          <p14:tracePt t="28547" x="6997700" y="4117975"/>
          <p14:tracePt t="28561" x="6959600" y="4129088"/>
          <p14:tracePt t="28563" x="6921500" y="4141788"/>
          <p14:tracePt t="28579" x="6846888" y="4179888"/>
          <p14:tracePt t="28595" x="6772275" y="4205288"/>
          <p14:tracePt t="28612" x="6684963" y="4230688"/>
          <p14:tracePt t="28629" x="6559550" y="4267200"/>
          <p14:tracePt t="28645" x="6446838" y="4305300"/>
          <p14:tracePt t="28661" x="6334125" y="4330700"/>
          <p14:tracePt t="28678" x="6196013" y="4367213"/>
          <p14:tracePt t="28695" x="6070600" y="4392613"/>
          <p14:tracePt t="28712" x="5957888" y="4418013"/>
          <p14:tracePt t="28729" x="5870575" y="4418013"/>
          <p14:tracePt t="28731" x="5821363" y="4418013"/>
          <p14:tracePt t="28746" x="5783263" y="4418013"/>
          <p14:tracePt t="28748" x="5757863" y="4418013"/>
          <p14:tracePt t="28763" x="5708650" y="4418013"/>
          <p14:tracePt t="28779" x="5670550" y="4418013"/>
          <p14:tracePt t="28796" x="5645150" y="4418013"/>
          <p14:tracePt t="28812" x="5632450" y="4418013"/>
          <p14:tracePt t="28988" x="5645150" y="4418013"/>
          <p14:tracePt t="29004" x="5657850" y="4418013"/>
          <p14:tracePt t="29012" x="5670550" y="4418013"/>
          <p14:tracePt t="29052" x="5683250" y="4418013"/>
          <p14:tracePt t="29220" x="5683250" y="4405313"/>
          <p14:tracePt t="29228" x="5670550" y="4392613"/>
          <p14:tracePt t="29236" x="5557838" y="4367213"/>
          <p14:tracePt t="29246" x="5370513" y="4330700"/>
          <p14:tracePt t="29263" x="4756150" y="4267200"/>
          <p14:tracePt t="29280" x="4318000" y="4217988"/>
          <p14:tracePt t="29297" x="4056063" y="4217988"/>
          <p14:tracePt t="29299" x="3956050" y="4217988"/>
          <p14:tracePt t="29314" x="3856038" y="4217988"/>
          <p14:tracePt t="29316" x="3767138" y="4217988"/>
          <p14:tracePt t="29331" x="3654425" y="4217988"/>
          <p14:tracePt t="29347" x="3554413" y="4217988"/>
          <p14:tracePt t="29364" x="3429000" y="4217988"/>
          <p14:tracePt t="29380" x="3328988" y="4217988"/>
          <p14:tracePt t="29397" x="3254375" y="4217988"/>
          <p14:tracePt t="29413" x="3192463" y="4217988"/>
          <p14:tracePt t="29430" x="3128963" y="4217988"/>
          <p14:tracePt t="29447" x="3054350" y="4217988"/>
          <p14:tracePt t="29464" x="2941638" y="4217988"/>
          <p14:tracePt t="29481" x="2828925" y="4192588"/>
          <p14:tracePt t="29483" x="2754313" y="4179888"/>
          <p14:tracePt t="29498" x="2703513" y="4167188"/>
          <p14:tracePt t="29500" x="2654300" y="4154488"/>
          <p14:tracePt t="29515" x="2541588" y="4117975"/>
          <p14:tracePt t="29531" x="2390775" y="4067175"/>
          <p14:tracePt t="29548" x="2216150" y="3992563"/>
          <p14:tracePt t="29564" x="2003425" y="3867150"/>
          <p14:tracePt t="29580" x="1814513" y="3754438"/>
          <p14:tracePt t="29597" x="1677988" y="3654425"/>
          <p14:tracePt t="29614" x="1589088" y="3603625"/>
          <p14:tracePt t="29631" x="1552575" y="3567113"/>
          <p14:tracePt t="29647" x="1514475" y="3541713"/>
          <p14:tracePt t="29664" x="1476375" y="3516313"/>
          <p14:tracePt t="29667" x="1465263" y="3503613"/>
          <p14:tracePt t="29681" x="1439863" y="3479800"/>
          <p14:tracePt t="29683" x="1427163" y="3454400"/>
          <p14:tracePt t="29698" x="1414463" y="3429000"/>
          <p14:tracePt t="29700" x="1401763" y="3403600"/>
          <p14:tracePt t="29715" x="1401763" y="3341688"/>
          <p14:tracePt t="29732" x="1376363" y="3316288"/>
          <p14:tracePt t="29748" x="1376363" y="3254375"/>
          <p14:tracePt t="29765" x="1376363" y="3203575"/>
          <p14:tracePt t="29781" x="1376363" y="3165475"/>
          <p14:tracePt t="29797" x="1389063" y="3141663"/>
          <p14:tracePt t="29814" x="1389063" y="3116263"/>
          <p14:tracePt t="29900" x="1401763" y="3116263"/>
          <p14:tracePt t="29908" x="1401763" y="3103563"/>
          <p14:tracePt t="29915" x="1427163" y="3103563"/>
          <p14:tracePt t="29932" x="1452563" y="3090863"/>
          <p14:tracePt t="29949" x="1465263" y="3078163"/>
          <p14:tracePt t="29965" x="1501775" y="3065463"/>
          <p14:tracePt t="29981" x="1552575" y="3028950"/>
          <p14:tracePt t="29998" x="1589088" y="2990850"/>
          <p14:tracePt t="30016" x="1652588" y="2952750"/>
          <p14:tracePt t="30032" x="1689100" y="2941638"/>
          <p14:tracePt t="30049" x="1714500" y="2928938"/>
          <p14:tracePt t="30051" x="1739900" y="2903538"/>
          <p14:tracePt t="30066" x="1778000" y="2903538"/>
          <p14:tracePt t="30068" x="1790700" y="2890838"/>
          <p14:tracePt t="30082" x="1801813" y="2878138"/>
          <p14:tracePt t="30084" x="1839913" y="2878138"/>
          <p14:tracePt t="30099" x="1878013" y="2840038"/>
          <p14:tracePt t="30116" x="1914525" y="2828925"/>
          <p14:tracePt t="30140" x="1927225" y="2828925"/>
          <p14:tracePt t="30149" x="1939925" y="2828925"/>
          <p14:tracePt t="30165" x="1952625" y="2816225"/>
          <p14:tracePt t="30182" x="1965325" y="2816225"/>
          <p14:tracePt t="30199" x="1978025" y="2816225"/>
          <p14:tracePt t="30216" x="1990725" y="2816225"/>
          <p14:tracePt t="30292" x="2003425" y="2803525"/>
          <p14:tracePt t="30316" x="2027238" y="2790825"/>
          <p14:tracePt t="30323" x="2078038" y="2778125"/>
          <p14:tracePt t="30333" x="2178050" y="2752725"/>
          <p14:tracePt t="30349" x="2416175" y="2690813"/>
          <p14:tracePt t="30366" x="2590800" y="2665413"/>
          <p14:tracePt t="30383" x="2678113" y="2640013"/>
          <p14:tracePt t="30400" x="2728913" y="2627313"/>
          <p14:tracePt t="30417" x="2741613" y="2616200"/>
          <p14:tracePt t="30444" x="2754313" y="2616200"/>
          <p14:tracePt t="30452" x="2754313" y="2603500"/>
          <p14:tracePt t="30467" x="2790825" y="2590800"/>
          <p14:tracePt t="30484" x="2828925" y="2565400"/>
          <p14:tracePt t="30500" x="2854325" y="2565400"/>
          <p14:tracePt t="31452" x="2890838" y="2590800"/>
          <p14:tracePt t="31459" x="2979738" y="2652713"/>
          <p14:tracePt t="31467" x="3103563" y="2752725"/>
          <p14:tracePt t="31484" x="3441700" y="3016250"/>
          <p14:tracePt t="31501" x="3643313" y="3141663"/>
          <p14:tracePt t="31517" x="3705225" y="3190875"/>
          <p14:tracePt t="31534" x="3705225" y="3203575"/>
          <p14:tracePt t="33708" x="3717925" y="3203575"/>
          <p14:tracePt t="33716" x="3730625" y="3203575"/>
          <p14:tracePt t="33724" x="3743325" y="3203575"/>
          <p14:tracePt t="33741" x="3805238" y="3203575"/>
          <p14:tracePt t="33758" x="4005263" y="3178175"/>
          <p14:tracePt t="33775" x="4268788" y="3165475"/>
          <p14:tracePt t="33791" x="4406900" y="3165475"/>
          <p14:tracePt t="33809" x="4518025" y="3165475"/>
          <p14:tracePt t="33811" x="4568825" y="3165475"/>
          <p14:tracePt t="33826" x="4606925" y="3165475"/>
          <p14:tracePt t="33828" x="4630738" y="3165475"/>
          <p14:tracePt t="33843" x="4643438" y="3165475"/>
          <p14:tracePt t="33844" x="4656138" y="3165475"/>
          <p14:tracePt t="34323" x="4681538" y="3154363"/>
          <p14:tracePt t="34332" x="4706938" y="3154363"/>
          <p14:tracePt t="34343" x="4756150" y="3128963"/>
          <p14:tracePt t="34360" x="4956175" y="3090863"/>
          <p14:tracePt t="34377" x="5170488" y="3041650"/>
          <p14:tracePt t="34379" x="5257800" y="3028950"/>
          <p14:tracePt t="34393" x="5345113" y="3003550"/>
          <p14:tracePt t="34396" x="5432425" y="2965450"/>
          <p14:tracePt t="34411" x="5595938" y="2916238"/>
          <p14:tracePt t="34427" x="5719763" y="2852738"/>
          <p14:tracePt t="34444" x="5783263" y="2803525"/>
          <p14:tracePt t="34460" x="5832475" y="2765425"/>
          <p14:tracePt t="34476" x="5883275" y="2728913"/>
          <p14:tracePt t="34493" x="5921375" y="2690813"/>
          <p14:tracePt t="34510" x="5957888" y="2640013"/>
          <p14:tracePt t="34527" x="6008688" y="2590800"/>
          <p14:tracePt t="34544" x="6070600" y="2516188"/>
          <p14:tracePt t="34560" x="6157913" y="2414588"/>
          <p14:tracePt t="34563" x="6196013" y="2365375"/>
          <p14:tracePt t="34578" x="6234113" y="2314575"/>
          <p14:tracePt t="34579" x="6283325" y="2239963"/>
          <p14:tracePt t="34593" x="6334125" y="2178050"/>
          <p14:tracePt t="34611" x="6459538" y="1989138"/>
          <p14:tracePt t="34628" x="6521450" y="1865313"/>
          <p14:tracePt t="34644" x="6559550" y="1739900"/>
          <p14:tracePt t="34661" x="6584950" y="1652588"/>
          <p14:tracePt t="34677" x="6596063" y="1576388"/>
          <p14:tracePt t="34693" x="6608763" y="1501775"/>
          <p14:tracePt t="34710" x="6621463" y="1476375"/>
          <p14:tracePt t="34728" x="6621463" y="1439863"/>
          <p14:tracePt t="38932" x="6621463" y="1414463"/>
          <p14:tracePt t="38938" x="6621463" y="1376363"/>
          <p14:tracePt t="38956" x="6534150" y="1214438"/>
          <p14:tracePt t="38972" x="6472238" y="1125538"/>
          <p14:tracePt t="38989" x="6434138" y="1089025"/>
          <p14:tracePt t="39006" x="6383338" y="1050925"/>
          <p14:tracePt t="39022" x="6346825" y="1038225"/>
          <p14:tracePt t="39039" x="6346825" y="1025525"/>
          <p14:tracePt t="39055" x="6334125" y="1025525"/>
          <p14:tracePt t="39072" x="6321425" y="1025525"/>
          <p14:tracePt t="39075" x="6308725" y="1025525"/>
          <p14:tracePt t="42228" x="6321425" y="1025525"/>
          <p14:tracePt t="42244" x="6334125" y="1025525"/>
          <p14:tracePt t="42251" x="6346825" y="1025525"/>
          <p14:tracePt t="42263" x="6383338" y="1014413"/>
          <p14:tracePt t="42281" x="6496050" y="976313"/>
          <p14:tracePt t="42283" x="6534150" y="976313"/>
          <p14:tracePt t="42297" x="6546850" y="976313"/>
          <p14:tracePt t="44180" x="6559550" y="976313"/>
          <p14:tracePt t="44187" x="6572250" y="976313"/>
          <p14:tracePt t="44203" x="6608763" y="1001713"/>
          <p14:tracePt t="44219" x="6621463" y="1014413"/>
          <p14:tracePt t="44236" x="6646863" y="1025525"/>
          <p14:tracePt t="44252" x="6646863" y="1038225"/>
          <p14:tracePt t="45115" x="6634163" y="1038225"/>
          <p14:tracePt t="45131" x="6608763" y="1038225"/>
          <p14:tracePt t="45139" x="6572250" y="1063625"/>
          <p14:tracePt t="45155" x="6408738" y="1150938"/>
          <p14:tracePt t="45171" x="6234113" y="1214438"/>
          <p14:tracePt t="45189" x="6083300" y="1289050"/>
          <p14:tracePt t="45205" x="5932488" y="1339850"/>
          <p14:tracePt t="45221" x="5795963" y="1389063"/>
          <p14:tracePt t="45238" x="5657850" y="1414463"/>
          <p14:tracePt t="45255" x="5545138" y="1414463"/>
          <p14:tracePt t="45271" x="5470525" y="1427163"/>
          <p14:tracePt t="45288" x="5419725" y="1439863"/>
          <p14:tracePt t="45305" x="5407025" y="1439863"/>
          <p14:tracePt t="47932" x="5394325" y="1439863"/>
          <p14:tracePt t="47939" x="5357813" y="1450975"/>
          <p14:tracePt t="47950" x="5281613" y="1476375"/>
          <p14:tracePt t="47963" x="5132388" y="1552575"/>
          <p14:tracePt t="47980" x="5057775" y="1663700"/>
          <p14:tracePt t="47996" x="5019675" y="1801813"/>
          <p14:tracePt t="48012" x="5019675" y="1927225"/>
          <p14:tracePt t="48030" x="5019675" y="1989138"/>
          <p14:tracePt t="48046" x="5019675" y="2001838"/>
          <p14:tracePt t="48068" x="5019675" y="2014538"/>
          <p14:tracePt t="48079" x="5019675" y="2027238"/>
          <p14:tracePt t="48096" x="5019675" y="2078038"/>
          <p14:tracePt t="48099" x="5019675" y="2101850"/>
          <p14:tracePt t="48113" x="5019675" y="2127250"/>
          <p14:tracePt t="48115" x="5019675" y="2165350"/>
          <p14:tracePt t="48130" x="5019675" y="2190750"/>
          <p14:tracePt t="48132" x="5019675" y="2214563"/>
          <p14:tracePt t="48147" x="5019675" y="2303463"/>
          <p14:tracePt t="48163" x="5019675" y="2403475"/>
          <p14:tracePt t="48180" x="5032375" y="2516188"/>
          <p14:tracePt t="48196" x="5057775" y="2652713"/>
          <p14:tracePt t="48212" x="5081588" y="2828925"/>
          <p14:tracePt t="48229" x="5106988" y="3003550"/>
          <p14:tracePt t="48246" x="5132388" y="3178175"/>
          <p14:tracePt t="48263" x="5132388" y="3328988"/>
          <p14:tracePt t="48280" x="5132388" y="3529013"/>
          <p14:tracePt t="48283" x="5068888" y="3629025"/>
          <p14:tracePt t="48295" x="4994275" y="3741738"/>
          <p14:tracePt t="48313" x="4819650" y="3916363"/>
          <p14:tracePt t="48316" x="4706938" y="3979863"/>
          <p14:tracePt t="48330" x="4606925" y="4041775"/>
          <p14:tracePt t="48333" x="4494213" y="4092575"/>
          <p14:tracePt t="48347" x="4294188" y="4179888"/>
          <p14:tracePt t="48363" x="4143375" y="4230688"/>
          <p14:tracePt t="48380" x="4081463" y="4241800"/>
          <p14:tracePt t="48396" x="4056063" y="4254500"/>
          <p14:tracePt t="48491" x="4056063" y="4205288"/>
          <p14:tracePt t="48499" x="4143375" y="4105275"/>
          <p14:tracePt t="48514" x="4268788" y="3979863"/>
          <p14:tracePt t="48515" x="4418013" y="3867150"/>
          <p14:tracePt t="48531" x="4694238" y="3716338"/>
          <p14:tracePt t="48548" x="4968875" y="3603625"/>
          <p14:tracePt t="48564" x="5157788" y="3541713"/>
          <p14:tracePt t="48581" x="5257800" y="3529013"/>
          <p14:tracePt t="48596" x="5294313" y="3529013"/>
          <p14:tracePt t="48675" x="5281613" y="3541713"/>
          <p14:tracePt t="48683" x="5207000" y="3603625"/>
          <p14:tracePt t="48698" x="5094288" y="3679825"/>
          <p14:tracePt t="48700" x="4994275" y="3729038"/>
          <p14:tracePt t="48715" x="4656138" y="3854450"/>
          <p14:tracePt t="48731" x="4343400" y="3941763"/>
          <p14:tracePt t="48748" x="4068763" y="3967163"/>
          <p14:tracePt t="48764" x="3930650" y="3979863"/>
          <p14:tracePt t="48781" x="3892550" y="3979863"/>
          <p14:tracePt t="48797" x="3879850" y="3979863"/>
          <p14:tracePt t="48814" x="3867150" y="3979863"/>
          <p14:tracePt t="48987" x="3856038" y="3979863"/>
          <p14:tracePt t="48996" x="3767138" y="3954463"/>
          <p14:tracePt t="49003" x="3617913" y="3892550"/>
          <p14:tracePt t="49015" x="3405188" y="3829050"/>
          <p14:tracePt t="49030" x="2841625" y="3741738"/>
          <p14:tracePt t="49046" x="2441575" y="3716338"/>
          <p14:tracePt t="49063" x="2178050" y="3716338"/>
          <p14:tracePt t="49080" x="2027238" y="3716338"/>
          <p14:tracePt t="49082" x="1978025" y="3716338"/>
          <p14:tracePt t="49097" x="1927225" y="3716338"/>
          <p14:tracePt t="49098" x="1852613" y="3716338"/>
          <p14:tracePt t="49113" x="1801813" y="3716338"/>
          <p14:tracePt t="49115" x="1752600" y="3716338"/>
          <p14:tracePt t="49130" x="1677988" y="3716338"/>
          <p14:tracePt t="49147" x="1614488" y="3716338"/>
          <p14:tracePt t="49163" x="1565275" y="3716338"/>
          <p14:tracePt t="49180" x="1514475" y="3716338"/>
          <p14:tracePt t="49197" x="1501775" y="3716338"/>
          <p14:tracePt t="49213" x="1476375" y="3716338"/>
          <p14:tracePt t="49242" x="1476375" y="3703638"/>
          <p14:tracePt t="49258" x="1452563" y="3692525"/>
          <p14:tracePt t="49268" x="1401763" y="3654425"/>
          <p14:tracePt t="49283" x="1301750" y="3567113"/>
          <p14:tracePt t="49299" x="1189038" y="3441700"/>
          <p14:tracePt t="49315" x="1114425" y="3328988"/>
          <p14:tracePt t="49332" x="1038225" y="3203575"/>
          <p14:tracePt t="49349" x="989013" y="3090863"/>
          <p14:tracePt t="49365" x="963613" y="3016250"/>
          <p14:tracePt t="49382" x="963613" y="2952750"/>
          <p14:tracePt t="49399" x="938213" y="2890838"/>
          <p14:tracePt t="49416" x="938213" y="2865438"/>
          <p14:tracePt t="49419" x="938213" y="2840038"/>
          <p14:tracePt t="49433" x="963613" y="2803525"/>
          <p14:tracePt t="49436" x="976313" y="2790825"/>
          <p14:tracePt t="49449" x="1001713" y="2778125"/>
          <p14:tracePt t="49451" x="1014413" y="2765425"/>
          <p14:tracePt t="49467" x="1038225" y="2752725"/>
          <p14:tracePt t="49483" x="1050925" y="2752725"/>
          <p14:tracePt t="49899" x="1063625" y="2752725"/>
          <p14:tracePt t="49907" x="1076325" y="2740025"/>
          <p14:tracePt t="49917" x="1101725" y="2728913"/>
          <p14:tracePt t="49933" x="1176338" y="2703513"/>
          <p14:tracePt t="49951" x="1252538" y="2678113"/>
          <p14:tracePt t="49967" x="1301750" y="2652713"/>
          <p14:tracePt t="49984" x="1339850" y="2652713"/>
          <p14:tracePt t="49987" x="1352550" y="2640013"/>
          <p14:tracePt t="50001" x="1363663" y="2640013"/>
          <p14:tracePt t="50004" x="1376363" y="2640013"/>
          <p14:tracePt t="50018" x="1389063" y="2627313"/>
          <p14:tracePt t="50020" x="1414463" y="2616200"/>
          <p14:tracePt t="50035" x="1427163" y="2616200"/>
          <p14:tracePt t="50051" x="1439863" y="2616200"/>
          <p14:tracePt t="50084" x="1452563" y="2603500"/>
          <p14:tracePt t="50115" x="1465263" y="2603500"/>
          <p14:tracePt t="50123" x="1476375" y="2603500"/>
          <p14:tracePt t="50134" x="1501775" y="2590800"/>
          <p14:tracePt t="50151" x="1601788" y="2565400"/>
          <p14:tracePt t="50168" x="1677988" y="2552700"/>
          <p14:tracePt t="50171" x="1689100" y="2552700"/>
          <p14:tracePt t="50185" x="1701800" y="2552700"/>
          <p14:tracePt t="50188" x="1714500" y="2552700"/>
          <p14:tracePt t="50203" x="1727200" y="2552700"/>
          <p14:tracePt t="50218" x="1752600" y="2552700"/>
          <p14:tracePt t="50235" x="1778000" y="2552700"/>
          <p14:tracePt t="50252" x="1814513" y="2540000"/>
          <p14:tracePt t="50266" x="1839913" y="2527300"/>
          <p14:tracePt t="50283" x="1852613" y="2527300"/>
          <p14:tracePt t="50299" x="1878013" y="2527300"/>
          <p14:tracePt t="50316" x="1914525" y="2527300"/>
          <p14:tracePt t="50333" x="1939925" y="2516188"/>
          <p14:tracePt t="50352" x="2003425" y="2503488"/>
          <p14:tracePt t="50369" x="2065338" y="2478088"/>
          <p14:tracePt t="50371" x="2103438" y="2465388"/>
          <p14:tracePt t="50385" x="2152650" y="2452688"/>
          <p14:tracePt t="50388" x="2228850" y="2452688"/>
          <p14:tracePt t="50403" x="2365375" y="2427288"/>
          <p14:tracePt t="50419" x="2554288" y="2403475"/>
          <p14:tracePt t="50436" x="2778125" y="2390775"/>
          <p14:tracePt t="50452" x="2941638" y="2365375"/>
          <p14:tracePt t="50469" x="3067050" y="2365375"/>
          <p14:tracePt t="50485" x="3103563" y="2365375"/>
          <p14:tracePt t="50502" x="3116263" y="2365375"/>
          <p14:tracePt t="50683" x="3103563" y="2365375"/>
          <p14:tracePt t="50707" x="3092450" y="2365375"/>
          <p14:tracePt t="50716" x="3067050" y="2365375"/>
          <p14:tracePt t="50723" x="3016250" y="2390775"/>
          <p14:tracePt t="50737" x="2903538" y="2452688"/>
          <p14:tracePt t="50740" x="2778125" y="2540000"/>
          <p14:tracePt t="50753" x="2654300" y="2616200"/>
          <p14:tracePt t="50755" x="2554288" y="2703513"/>
          <p14:tracePt t="50770" x="2478088" y="2765425"/>
          <p14:tracePt t="50771" x="2416175" y="2816225"/>
          <p14:tracePt t="50787" x="2352675" y="2865438"/>
          <p14:tracePt t="50803" x="2339975" y="2865438"/>
          <p14:tracePt t="50868" x="2328863" y="2878138"/>
          <p14:tracePt t="50875" x="2316163" y="2890838"/>
          <p14:tracePt t="50886" x="2278063" y="2903538"/>
          <p14:tracePt t="50892" x="2216150" y="2941638"/>
          <p14:tracePt t="50903" x="2190750" y="2965450"/>
          <p14:tracePt t="50920" x="2178050" y="2965450"/>
          <p14:tracePt t="50923" x="2165350" y="2965450"/>
          <p14:tracePt t="50956" x="2165350" y="2978150"/>
          <p14:tracePt t="50963" x="2139950" y="2990850"/>
          <p14:tracePt t="50971" x="2116138" y="3003550"/>
          <p14:tracePt t="50988" x="2039938" y="3028950"/>
          <p14:tracePt t="51003" x="1965325" y="3065463"/>
          <p14:tracePt t="51020" x="1939925" y="3065463"/>
          <p14:tracePt t="51036" x="1927225" y="3065463"/>
          <p14:tracePt t="51195" x="1952625" y="3065463"/>
          <p14:tracePt t="51211" x="1965325" y="3065463"/>
          <p14:tracePt t="51220" x="1990725" y="3065463"/>
          <p14:tracePt t="51227" x="2003425" y="3054350"/>
          <p14:tracePt t="51236" x="2014538" y="3041650"/>
          <p14:tracePt t="51253" x="2090738" y="3003550"/>
          <p14:tracePt t="51270" x="2228850" y="2965450"/>
          <p14:tracePt t="51288" x="2390775" y="2916238"/>
          <p14:tracePt t="51304" x="2541588" y="2878138"/>
          <p14:tracePt t="51307" x="2603500" y="2865438"/>
          <p14:tracePt t="51321" x="2678113" y="2852738"/>
          <p14:tracePt t="51323" x="2767013" y="2840038"/>
          <p14:tracePt t="51339" x="2867025" y="2828925"/>
          <p14:tracePt t="51341" x="2954338" y="2816225"/>
          <p14:tracePt t="51355" x="3167063" y="2790825"/>
          <p14:tracePt t="51371" x="3417888" y="2765425"/>
          <p14:tracePt t="51388" x="3692525" y="2703513"/>
          <p14:tracePt t="51405" x="3979863" y="2678113"/>
          <p14:tracePt t="51420" x="4268788" y="2665413"/>
          <p14:tracePt t="51437" x="4530725" y="2665413"/>
          <p14:tracePt t="51454" x="4794250" y="2665413"/>
          <p14:tracePt t="51472" x="5045075" y="2665413"/>
          <p14:tracePt t="51488" x="5281613" y="2665413"/>
          <p14:tracePt t="51491" x="5383213" y="2665413"/>
          <p14:tracePt t="51505" x="5483225" y="2665413"/>
          <p14:tracePt t="51508" x="5595938" y="2665413"/>
          <p14:tracePt t="51522" x="5708650" y="2665413"/>
          <p14:tracePt t="51524" x="5821363" y="2665413"/>
          <p14:tracePt t="51539" x="6021388" y="2690813"/>
          <p14:tracePt t="51555" x="6170613" y="2716213"/>
          <p14:tracePt t="51572" x="6283325" y="2740025"/>
          <p14:tracePt t="51589" x="6370638" y="2765425"/>
          <p14:tracePt t="51605" x="6396038" y="2765425"/>
          <p14:tracePt t="51620" x="6408738" y="2790825"/>
          <p14:tracePt t="51659" x="6421438" y="2803525"/>
          <p14:tracePt t="51667" x="6421438" y="2816225"/>
          <p14:tracePt t="51676" x="6434138" y="2840038"/>
          <p14:tracePt t="51688" x="6446838" y="2865438"/>
          <p14:tracePt t="51704" x="6446838" y="2928938"/>
          <p14:tracePt t="51720" x="6472238" y="3028950"/>
          <p14:tracePt t="51722" x="6483350" y="3078163"/>
          <p14:tracePt t="51737" x="6483350" y="3154363"/>
          <p14:tracePt t="51738" x="6483350" y="3216275"/>
          <p14:tracePt t="51754" x="6483350" y="3416300"/>
          <p14:tracePt t="51770" x="6483350" y="3641725"/>
          <p14:tracePt t="51787" x="6483350" y="3905250"/>
          <p14:tracePt t="51804" x="6483350" y="4205288"/>
          <p14:tracePt t="51822" x="6483350" y="4479925"/>
          <p14:tracePt t="51839" x="6483350" y="4718050"/>
          <p14:tracePt t="51856" x="6483350" y="4879975"/>
          <p14:tracePt t="51859" x="6483350" y="4956175"/>
          <p14:tracePt t="51872" x="6483350" y="5018088"/>
          <p14:tracePt t="51875" x="6483350" y="5092700"/>
          <p14:tracePt t="51890" x="6483350" y="5156200"/>
          <p14:tracePt t="51892" x="6483350" y="5230813"/>
          <p14:tracePt t="51906" x="6472238" y="5381625"/>
          <p14:tracePt t="51923" x="6472238" y="5507038"/>
          <p14:tracePt t="51940" x="6472238" y="5619750"/>
          <p14:tracePt t="51956" x="6472238" y="5694363"/>
          <p14:tracePt t="51973" x="6472238" y="5743575"/>
          <p14:tracePt t="51989" x="6472238" y="5768975"/>
          <p14:tracePt t="52006" x="6472238" y="5781675"/>
          <p14:tracePt t="52099" x="6446838" y="5781675"/>
          <p14:tracePt t="52107" x="6370638" y="5807075"/>
          <p14:tracePt t="52115" x="6270625" y="5819775"/>
          <p14:tracePt t="52123" x="6108700" y="5832475"/>
          <p14:tracePt t="52139" x="5770563" y="5868988"/>
          <p14:tracePt t="52157" x="5445125" y="5868988"/>
          <p14:tracePt t="52173" x="5157788" y="5868988"/>
          <p14:tracePt t="52190" x="4894263" y="5868988"/>
          <p14:tracePt t="52206" x="4681538" y="5868988"/>
          <p14:tracePt t="52223" x="4443413" y="5868988"/>
          <p14:tracePt t="52240" x="4205288" y="5819775"/>
          <p14:tracePt t="52257" x="3930650" y="5781675"/>
          <p14:tracePt t="52259" x="3817938" y="5756275"/>
          <p14:tracePt t="52274" x="3730625" y="5743575"/>
          <p14:tracePt t="52275" x="3643313" y="5732463"/>
          <p14:tracePt t="52291" x="3517900" y="5719763"/>
          <p14:tracePt t="52307" x="3429000" y="5719763"/>
          <p14:tracePt t="52323" x="3354388" y="5719763"/>
          <p14:tracePt t="52340" x="3267075" y="5719763"/>
          <p14:tracePt t="52357" x="3128963" y="5694363"/>
          <p14:tracePt t="52372" x="2979738" y="5694363"/>
          <p14:tracePt t="52390" x="2816225" y="5681663"/>
          <p14:tracePt t="52407" x="2654300" y="5668963"/>
          <p14:tracePt t="52424" x="2478088" y="5668963"/>
          <p14:tracePt t="52441" x="2328863" y="5643563"/>
          <p14:tracePt t="52444" x="2239963" y="5630863"/>
          <p14:tracePt t="52457" x="2165350" y="5630863"/>
          <p14:tracePt t="52459" x="2116138" y="5630863"/>
          <p14:tracePt t="52475" x="1990725" y="5607050"/>
          <p14:tracePt t="52491" x="1839913" y="5594350"/>
          <p14:tracePt t="52507" x="1677988" y="5568950"/>
          <p14:tracePt t="52523" x="1501775" y="5556250"/>
          <p14:tracePt t="52541" x="1327150" y="5530850"/>
          <p14:tracePt t="52557" x="1201738" y="5530850"/>
          <p14:tracePt t="52574" x="1127125" y="5518150"/>
          <p14:tracePt t="52591" x="1076325" y="5507038"/>
          <p14:tracePt t="52607" x="1050925" y="5507038"/>
          <p14:tracePt t="52835" x="1050925" y="5518150"/>
          <p14:tracePt t="52843" x="1050925" y="5543550"/>
          <p14:tracePt t="52859" x="1076325" y="5668963"/>
          <p14:tracePt t="52876" x="1114425" y="5732463"/>
          <p14:tracePt t="52892" x="1150938" y="5794375"/>
          <p14:tracePt t="52909" x="1176338" y="5819775"/>
          <p14:tracePt t="52925" x="1189038" y="5843588"/>
          <p14:tracePt t="52948" x="1189038" y="5856288"/>
          <p14:tracePt t="52958" x="1189038" y="5868988"/>
          <p14:tracePt t="53116" x="1201738" y="5868988"/>
          <p14:tracePt t="53131" x="1214438" y="5868988"/>
          <p14:tracePt t="53139" x="1227138" y="5868988"/>
          <p14:tracePt t="53148" x="1239838" y="5868988"/>
          <p14:tracePt t="53159" x="1276350" y="5843588"/>
          <p14:tracePt t="53176" x="1339850" y="5819775"/>
          <p14:tracePt t="53179" x="1401763" y="5768975"/>
          <p14:tracePt t="53193" x="1452563" y="5694363"/>
          <p14:tracePt t="53196" x="1514475" y="5594350"/>
          <p14:tracePt t="53209" x="1589088" y="5481638"/>
          <p14:tracePt t="53212" x="1639888" y="5394325"/>
          <p14:tracePt t="53227" x="1827213" y="5168900"/>
          <p14:tracePt t="53243" x="2078038" y="4868863"/>
          <p14:tracePt t="53259" x="2352675" y="4592638"/>
          <p14:tracePt t="53276" x="2541588" y="4392613"/>
          <p14:tracePt t="53293" x="2690813" y="4179888"/>
          <p14:tracePt t="53309" x="2790825" y="3941763"/>
          <p14:tracePt t="53326" x="2867025" y="3679825"/>
          <p14:tracePt t="53343" x="2916238" y="3454400"/>
          <p14:tracePt t="53360" x="2967038" y="3303588"/>
          <p14:tracePt t="53377" x="3003550" y="3165475"/>
          <p14:tracePt t="53379" x="3003550" y="3128963"/>
          <p14:tracePt t="53393" x="3016250" y="3090863"/>
          <p14:tracePt t="53396" x="3028950" y="3054350"/>
          <p14:tracePt t="53410" x="3028950" y="3028950"/>
          <p14:tracePt t="53412" x="3041650" y="3003550"/>
          <p14:tracePt t="53427" x="3067050" y="2928938"/>
          <p14:tracePt t="53444" x="3092450" y="2840038"/>
          <p14:tracePt t="53459" x="3116263" y="2790825"/>
          <p14:tracePt t="53476" x="3141663" y="2728913"/>
          <p14:tracePt t="53493" x="3154363" y="2678113"/>
          <p14:tracePt t="53509" x="3154363" y="2652713"/>
          <p14:tracePt t="53527" x="3154363" y="2640013"/>
          <p14:tracePt t="53543" x="3167063" y="2627313"/>
          <p14:tracePt t="53560" x="3167063" y="2603500"/>
          <p14:tracePt t="53577" x="3167063" y="2590800"/>
          <p14:tracePt t="53683" x="3179763" y="2590800"/>
          <p14:tracePt t="53691" x="3205163" y="2578100"/>
          <p14:tracePt t="53700" x="3254375" y="2565400"/>
          <p14:tracePt t="53710" x="3341688" y="2552700"/>
          <p14:tracePt t="53727" x="3592513" y="2516188"/>
          <p14:tracePt t="53744" x="3968750" y="2452688"/>
          <p14:tracePt t="53747" x="4230688" y="2414588"/>
          <p14:tracePt t="53761" x="4506913" y="2403475"/>
          <p14:tracePt t="53763" x="4756150" y="2390775"/>
          <p14:tracePt t="53777" x="4968875" y="2390775"/>
          <p14:tracePt t="53779" x="5145088" y="2390775"/>
          <p14:tracePt t="53795" x="5419725" y="2390775"/>
          <p14:tracePt t="53811" x="5519738" y="2378075"/>
          <p14:tracePt t="53828" x="5557838" y="2378075"/>
          <p14:tracePt t="53979" x="5557838" y="2365375"/>
          <p14:tracePt t="53987" x="5583238" y="2365375"/>
          <p14:tracePt t="53995" x="5645150" y="2352675"/>
          <p14:tracePt t="54012" x="5821363" y="2339975"/>
          <p14:tracePt t="54028" x="5970588" y="2339975"/>
          <p14:tracePt t="54045" x="6146800" y="2339975"/>
          <p14:tracePt t="54061" x="6234113" y="2339975"/>
          <p14:tracePt t="54078" x="6270625" y="2339975"/>
          <p14:tracePt t="54096" x="6283325" y="2339975"/>
          <p14:tracePt t="54283" x="6259513" y="2339975"/>
          <p14:tracePt t="54291" x="6234113" y="2352675"/>
          <p14:tracePt t="54299" x="6221413" y="2352675"/>
          <p14:tracePt t="54323" x="6208713" y="2352675"/>
          <p14:tracePt t="54331" x="6183313" y="2365375"/>
          <p14:tracePt t="54346" x="6108700" y="2390775"/>
          <p14:tracePt t="54348" x="5970588" y="2403475"/>
          <p14:tracePt t="54363" x="5407025" y="2414588"/>
          <p14:tracePt t="54379" x="4756150" y="2414588"/>
          <p14:tracePt t="54396" x="4330700" y="2414588"/>
          <p14:tracePt t="54412" x="4017963" y="2414588"/>
          <p14:tracePt t="54429" x="3767138" y="2414588"/>
          <p14:tracePt t="54446" x="3579813" y="2414588"/>
          <p14:tracePt t="54462" x="3405188" y="2378075"/>
          <p14:tracePt t="54479" x="3216275" y="2339975"/>
          <p14:tracePt t="54496" x="3003550" y="2265363"/>
          <p14:tracePt t="54499" x="2916238" y="2239963"/>
          <p14:tracePt t="54512" x="2841625" y="2214563"/>
          <p14:tracePt t="54515" x="2790825" y="2190750"/>
          <p14:tracePt t="54529" x="2767013" y="2178050"/>
          <p14:tracePt t="54532" x="2741613" y="2165350"/>
          <p14:tracePt t="54715" x="2741613" y="2152650"/>
          <p14:tracePt t="54731" x="2767013" y="2152650"/>
          <p14:tracePt t="54739" x="2841625" y="2152650"/>
          <p14:tracePt t="54747" x="2941638" y="2152650"/>
          <p14:tracePt t="54762" x="3154363" y="2152650"/>
          <p14:tracePt t="54778" x="3441700" y="2152650"/>
          <p14:tracePt t="54795" x="3756025" y="2152650"/>
          <p14:tracePt t="54812" x="4117975" y="2152650"/>
          <p14:tracePt t="54828" x="4481513" y="2152650"/>
          <p14:tracePt t="54845" x="4819650" y="2152650"/>
          <p14:tracePt t="54862" x="5068888" y="2152650"/>
          <p14:tracePt t="54879" x="5219700" y="2152650"/>
          <p14:tracePt t="54896" x="5307013" y="2152650"/>
          <p14:tracePt t="54912" x="5370513" y="2127250"/>
          <p14:tracePt t="54914" x="5394325" y="2127250"/>
          <p14:tracePt t="54929" x="5432425" y="2127250"/>
          <p14:tracePt t="54930" x="5470525" y="2127250"/>
          <p14:tracePt t="54946" x="5557838" y="2127250"/>
          <p14:tracePt t="54962" x="5657850" y="2127250"/>
          <p14:tracePt t="54979" x="5795963" y="2127250"/>
          <p14:tracePt t="54997" x="5932488" y="2101850"/>
          <p14:tracePt t="55013" x="6121400" y="2089150"/>
          <p14:tracePt t="55031" x="6283325" y="2065338"/>
          <p14:tracePt t="55047" x="6408738" y="2065338"/>
          <p14:tracePt t="55064" x="6434138" y="2065338"/>
          <p14:tracePt t="55163" x="6434138" y="2101850"/>
          <p14:tracePt t="55171" x="6434138" y="2139950"/>
          <p14:tracePt t="55181" x="6434138" y="2178050"/>
          <p14:tracePt t="55197" x="6421438" y="2252663"/>
          <p14:tracePt t="55214" x="6359525" y="2365375"/>
          <p14:tracePt t="55231" x="6270625" y="2465388"/>
          <p14:tracePt t="55248" x="6196013" y="2503488"/>
          <p14:tracePt t="55265" x="6121400" y="2527300"/>
          <p14:tracePt t="55267" x="6045200" y="2552700"/>
          <p14:tracePt t="55282" x="5983288" y="2565400"/>
          <p14:tracePt t="55284" x="5895975" y="2578100"/>
          <p14:tracePt t="55299" x="5657850" y="2627313"/>
          <p14:tracePt t="55315" x="5281613" y="2640013"/>
          <p14:tracePt t="55331" x="4706938" y="2640013"/>
          <p14:tracePt t="55348" x="4156075" y="2640013"/>
          <p14:tracePt t="55365" x="3805238" y="2640013"/>
          <p14:tracePt t="55381" x="3567113" y="2640013"/>
          <p14:tracePt t="55398" x="3341688" y="2652713"/>
          <p14:tracePt t="55415" x="3192463" y="2665413"/>
          <p14:tracePt t="55432" x="3092450" y="2678113"/>
          <p14:tracePt t="55448" x="3028950" y="2678113"/>
          <p14:tracePt t="55452" x="3003550" y="2678113"/>
          <p14:tracePt t="55466" x="2979738" y="2678113"/>
          <p14:tracePt t="55468" x="2954338" y="2678113"/>
          <p14:tracePt t="55483" x="2903538" y="2678113"/>
          <p14:tracePt t="55499" x="2890838" y="2678113"/>
          <p14:tracePt t="55516" x="2867025" y="2678113"/>
          <p14:tracePt t="55555" x="2854325" y="2665413"/>
          <p14:tracePt t="55564" x="2816225" y="2665413"/>
          <p14:tracePt t="55572" x="2790825" y="2665413"/>
          <p14:tracePt t="55581" x="2767013" y="2665413"/>
          <p14:tracePt t="55599" x="2703513" y="2665413"/>
          <p14:tracePt t="55615" x="2654300" y="2665413"/>
          <p14:tracePt t="55632" x="2590800" y="2665413"/>
          <p14:tracePt t="55635" x="2554288" y="2665413"/>
          <p14:tracePt t="55650" x="2503488" y="2665413"/>
          <p14:tracePt t="55652" x="2452688" y="2665413"/>
          <p14:tracePt t="55666" x="2416175" y="2665413"/>
          <p14:tracePt t="55668" x="2352675" y="2665413"/>
          <p14:tracePt t="55683" x="2203450" y="2703513"/>
          <p14:tracePt t="55700" x="2014538" y="2778125"/>
          <p14:tracePt t="55715" x="1878013" y="2828925"/>
          <p14:tracePt t="55733" x="1765300" y="2878138"/>
          <p14:tracePt t="55749" x="1677988" y="2916238"/>
          <p14:tracePt t="55765" x="1601788" y="2941638"/>
          <p14:tracePt t="55782" x="1539875" y="2952750"/>
          <p14:tracePt t="55799" x="1489075" y="2965450"/>
          <p14:tracePt t="55816" x="1452563" y="2978150"/>
          <p14:tracePt t="55819" x="1439863" y="2978150"/>
          <p14:tracePt t="55833" x="1427163" y="2990850"/>
          <p14:tracePt t="55850" x="1414463" y="2990850"/>
          <p14:tracePt t="55867" x="1401763" y="2990850"/>
          <p14:tracePt t="55891" x="1389063" y="3003550"/>
          <p14:tracePt t="55899" x="1376363" y="3016250"/>
          <p14:tracePt t="56259" x="1376363" y="3028950"/>
          <p14:tracePt t="56266" x="1376363" y="3065463"/>
          <p14:tracePt t="56275" x="1376363" y="3090863"/>
          <p14:tracePt t="56284" x="1376363" y="3128963"/>
          <p14:tracePt t="56301" x="1389063" y="3216275"/>
          <p14:tracePt t="56317" x="1389063" y="3290888"/>
          <p14:tracePt t="56333" x="1389063" y="3341688"/>
          <p14:tracePt t="56350" x="1389063" y="3367088"/>
          <p14:tracePt t="56367" x="1389063" y="3429000"/>
          <p14:tracePt t="56384" x="1389063" y="3490913"/>
          <p14:tracePt t="56387" x="1389063" y="3529013"/>
          <p14:tracePt t="56401" x="1389063" y="3567113"/>
          <p14:tracePt t="56404" x="1389063" y="3616325"/>
          <p14:tracePt t="56418" x="1389063" y="3667125"/>
          <p14:tracePt t="56420" x="1389063" y="3729038"/>
          <p14:tracePt t="56435" x="1389063" y="3905250"/>
          <p14:tracePt t="56451" x="1427163" y="4129088"/>
          <p14:tracePt t="56468" x="1452563" y="4354513"/>
          <p14:tracePt t="56485" x="1489075" y="4618038"/>
          <p14:tracePt t="56501" x="1527175" y="4930775"/>
          <p14:tracePt t="56517" x="1527175" y="5194300"/>
          <p14:tracePt t="56534" x="1527175" y="5381625"/>
          <p14:tracePt t="56551" x="1527175" y="5468938"/>
          <p14:tracePt t="56568" x="1527175" y="5518150"/>
          <p14:tracePt t="56571" x="1527175" y="5530850"/>
          <p14:tracePt t="56585" x="1527175" y="5543550"/>
          <p14:tracePt t="56587" x="1527175" y="5556250"/>
          <p14:tracePt t="56602" x="1527175" y="5581650"/>
          <p14:tracePt t="56604" x="1527175" y="5594350"/>
          <p14:tracePt t="56619" x="1527175" y="5630863"/>
          <p14:tracePt t="56635" x="1514475" y="5707063"/>
          <p14:tracePt t="56651" x="1501775" y="5756275"/>
          <p14:tracePt t="56669" x="1489075" y="5794375"/>
          <p14:tracePt t="56685" x="1476375" y="5819775"/>
          <p14:tracePt t="56701" x="1476375" y="5832475"/>
          <p14:tracePt t="56718" x="1465263" y="5868988"/>
          <p14:tracePt t="56735" x="1452563" y="5907088"/>
          <p14:tracePt t="56751" x="1452563" y="5932488"/>
          <p14:tracePt t="56769" x="1452563" y="5945188"/>
          <p14:tracePt t="56851" x="1476375" y="5932488"/>
          <p14:tracePt t="56859" x="1539875" y="5819775"/>
          <p14:tracePt t="56869" x="1589088" y="5656263"/>
          <p14:tracePt t="56885" x="1652588" y="5130800"/>
          <p14:tracePt t="56902" x="1778000" y="4592638"/>
          <p14:tracePt t="56919" x="1865313" y="4041775"/>
          <p14:tracePt t="56935" x="1914525" y="3692525"/>
          <p14:tracePt t="56952" x="1927225" y="3467100"/>
          <p14:tracePt t="56969" x="1965325" y="3241675"/>
          <p14:tracePt t="56971" x="1978025" y="3141663"/>
          <p14:tracePt t="56987" x="1978025" y="3003550"/>
          <p14:tracePt t="57003" x="1978025" y="2941638"/>
          <p14:tracePt t="57019" x="1978025" y="2916238"/>
          <p14:tracePt t="57211" x="1965325" y="2916238"/>
          <p14:tracePt t="57219" x="1952625" y="2916238"/>
          <p14:tracePt t="57227" x="1939925" y="2916238"/>
          <p14:tracePt t="57236" x="1914525" y="2928938"/>
          <p14:tracePt t="57253" x="1878013" y="2941638"/>
          <p14:tracePt t="57269" x="1839913" y="3028950"/>
          <p14:tracePt t="57286" x="1827213" y="3290888"/>
          <p14:tracePt t="57303" x="1814513" y="3541713"/>
          <p14:tracePt t="57320" x="1801813" y="3779838"/>
          <p14:tracePt t="57322" x="1801813" y="3879850"/>
          <p14:tracePt t="57337" x="1801813" y="3979863"/>
          <p14:tracePt t="57339" x="1801813" y="4067175"/>
          <p14:tracePt t="57353" x="1801813" y="4154488"/>
          <p14:tracePt t="57356" x="1790700" y="4230688"/>
          <p14:tracePt t="57371" x="1778000" y="4379913"/>
          <p14:tracePt t="57387" x="1778000" y="4505325"/>
          <p14:tracePt t="57404" x="1778000" y="4630738"/>
          <p14:tracePt t="57420" x="1778000" y="4730750"/>
          <p14:tracePt t="57437" x="1778000" y="4792663"/>
          <p14:tracePt t="57453" x="1778000" y="4856163"/>
          <p14:tracePt t="57470" x="1778000" y="4905375"/>
          <p14:tracePt t="57487" x="1778000" y="4930775"/>
          <p14:tracePt t="57504" x="1778000" y="4968875"/>
          <p14:tracePt t="57507" x="1778000" y="4981575"/>
          <p14:tracePt t="57523" x="1778000" y="4992688"/>
          <p14:tracePt t="57539" x="1778000" y="5005388"/>
          <p14:tracePt t="57755" x="1778000" y="4992688"/>
          <p14:tracePt t="57763" x="1778000" y="4918075"/>
          <p14:tracePt t="57771" x="1778000" y="4768850"/>
          <p14:tracePt t="57788" x="1778000" y="4330700"/>
          <p14:tracePt t="57804" x="1790700" y="4017963"/>
          <p14:tracePt t="57820" x="1839913" y="3741738"/>
          <p14:tracePt t="57837" x="1890713" y="3490913"/>
          <p14:tracePt t="57854" x="1939925" y="3290888"/>
          <p14:tracePt t="57871" x="1978025" y="3154363"/>
          <p14:tracePt t="57888" x="2003425" y="3041650"/>
          <p14:tracePt t="57891" x="2014538" y="2990850"/>
          <p14:tracePt t="57905" x="2014538" y="2952750"/>
          <p14:tracePt t="57908" x="2014538" y="2928938"/>
          <p14:tracePt t="57921" x="2014538" y="2903538"/>
          <p14:tracePt t="58499" x="2003425" y="2903538"/>
          <p14:tracePt t="58507" x="1978025" y="2916238"/>
          <p14:tracePt t="58515" x="1939925" y="2928938"/>
          <p14:tracePt t="58523" x="1914525" y="2928938"/>
          <p14:tracePt t="58539" x="1878013" y="2941638"/>
          <p14:tracePt t="58557" x="1827213" y="2952750"/>
          <p14:tracePt t="58572" x="1801813" y="2978150"/>
          <p14:tracePt t="58589" x="1790700" y="3003550"/>
          <p14:tracePt t="58607" x="1765300" y="3103563"/>
          <p14:tracePt t="58623" x="1752600" y="3216275"/>
          <p14:tracePt t="58640" x="1752600" y="3254375"/>
          <p14:tracePt t="58642" x="1752600" y="3278188"/>
          <p14:tracePt t="58657" x="1752600" y="3303588"/>
          <p14:tracePt t="58659" x="1739900" y="3316288"/>
          <p14:tracePt t="58675" x="1739900" y="3328988"/>
          <p14:tracePt t="58690" x="1739900" y="3341688"/>
          <p14:tracePt t="58907" x="1778000" y="3341688"/>
          <p14:tracePt t="58915" x="1852613" y="3316288"/>
          <p14:tracePt t="58924" x="1939925" y="3267075"/>
          <p14:tracePt t="58941" x="2178050" y="3054350"/>
          <p14:tracePt t="58956" x="2503488" y="2716213"/>
          <p14:tracePt t="58974" x="2778125" y="2490788"/>
          <p14:tracePt t="58990" x="2967038" y="2378075"/>
          <p14:tracePt t="59007" x="3054350" y="2314575"/>
          <p14:tracePt t="59025" x="3092450" y="2303463"/>
          <p14:tracePt t="59139" x="3079750" y="2303463"/>
          <p14:tracePt t="59148" x="3067050" y="2303463"/>
          <p14:tracePt t="59164" x="3054350" y="2303463"/>
          <p14:tracePt t="59180" x="3041650" y="2303463"/>
          <p14:tracePt t="59507" x="3041650" y="2314575"/>
          <p14:tracePt t="59515" x="3041650" y="2352675"/>
          <p14:tracePt t="59524" x="3041650" y="2390775"/>
          <p14:tracePt t="59542" x="3041650" y="2465388"/>
          <p14:tracePt t="59559" x="3041650" y="2527300"/>
          <p14:tracePt t="59576" x="3041650" y="2616200"/>
          <p14:tracePt t="59592" x="3041650" y="2703513"/>
          <p14:tracePt t="59595" x="3041650" y="2740025"/>
          <p14:tracePt t="59610" x="3041650" y="2778125"/>
          <p14:tracePt t="59612" x="3054350" y="2816225"/>
          <p14:tracePt t="59627" x="3067050" y="2878138"/>
          <p14:tracePt t="59643" x="3079750" y="2928938"/>
          <p14:tracePt t="59659" x="3103563" y="2965450"/>
          <p14:tracePt t="59676" x="3103563" y="2978150"/>
          <p14:tracePt t="59692" x="3116263" y="2990850"/>
          <p14:tracePt t="59709" x="3141663" y="3003550"/>
          <p14:tracePt t="59726" x="3241675" y="3003550"/>
          <p14:tracePt t="59743" x="3479800" y="2978150"/>
          <p14:tracePt t="59759" x="3805238" y="2878138"/>
          <p14:tracePt t="59777" x="4268788" y="2703513"/>
          <p14:tracePt t="59779" x="4530725" y="2640013"/>
          <p14:tracePt t="59793" x="4806950" y="2565400"/>
          <p14:tracePt t="59795" x="5106988" y="2490788"/>
          <p14:tracePt t="59809" x="5419725" y="2414588"/>
          <p14:tracePt t="59812" x="5708650" y="2352675"/>
          <p14:tracePt t="59827" x="6321425" y="2278063"/>
          <p14:tracePt t="59843" x="6921500" y="2227263"/>
          <p14:tracePt t="59860" x="7297738" y="2227263"/>
          <p14:tracePt t="59877" x="7423150" y="2227263"/>
          <p14:tracePt t="59893" x="7435850" y="2227263"/>
          <p14:tracePt t="59931" x="7435850" y="2239963"/>
          <p14:tracePt t="59939" x="7435850" y="2278063"/>
          <p14:tracePt t="59947" x="7435850" y="2314575"/>
          <p14:tracePt t="59960" x="7435850" y="2352675"/>
          <p14:tracePt t="59963" x="7435850" y="2403475"/>
          <p14:tracePt t="59977" x="7435850" y="2465388"/>
          <p14:tracePt t="59979" x="7435850" y="2516188"/>
          <p14:tracePt t="59994" x="7423150" y="2590800"/>
          <p14:tracePt t="59996" x="7410450" y="2652713"/>
          <p14:tracePt t="60011" x="7397750" y="2790825"/>
          <p14:tracePt t="60028" x="7397750" y="2878138"/>
          <p14:tracePt t="60043" x="7397750" y="2941638"/>
          <p14:tracePt t="60061" x="7397750" y="3003550"/>
          <p14:tracePt t="60077" x="7423150" y="3028950"/>
          <p14:tracePt t="60093" x="7435850" y="3054350"/>
          <p14:tracePt t="60110" x="7435850" y="3065463"/>
          <p14:tracePt t="60127" x="7435850" y="3090863"/>
          <p14:tracePt t="60144" x="7435850" y="3116263"/>
          <p14:tracePt t="60147" x="7435850" y="3141663"/>
          <p14:tracePt t="60161" x="7435850" y="3165475"/>
          <p14:tracePt t="60163" x="7397750" y="3190875"/>
          <p14:tracePt t="60177" x="7348538" y="3241675"/>
          <p14:tracePt t="60179" x="7285038" y="3278188"/>
          <p14:tracePt t="60195" x="7123113" y="3390900"/>
          <p14:tracePt t="60211" x="6859588" y="3479800"/>
          <p14:tracePt t="60227" x="6572250" y="3567113"/>
          <p14:tracePt t="60242" x="6270625" y="3654425"/>
          <p14:tracePt t="60259" x="5945188" y="3703638"/>
          <p14:tracePt t="60276" x="5645150" y="3779838"/>
          <p14:tracePt t="60293" x="5370513" y="3816350"/>
          <p14:tracePt t="60309" x="5145088" y="3854450"/>
          <p14:tracePt t="60326" x="4956175" y="3879850"/>
          <p14:tracePt t="60343" x="4819650" y="3892550"/>
          <p14:tracePt t="60359" x="4719638" y="3905250"/>
          <p14:tracePt t="60376" x="4530725" y="3929063"/>
          <p14:tracePt t="60378" x="4430713" y="3929063"/>
          <p14:tracePt t="60393" x="4330700" y="3941763"/>
          <p14:tracePt t="60394" x="4217988" y="3954463"/>
          <p14:tracePt t="60410" x="4056063" y="3967163"/>
          <p14:tracePt t="60426" x="3856038" y="3992563"/>
          <p14:tracePt t="60443" x="3705225" y="4017963"/>
          <p14:tracePt t="60459" x="3630613" y="4017963"/>
          <p14:tracePt t="60476" x="3592513" y="4029075"/>
          <p14:tracePt t="60493" x="3541713" y="4041775"/>
          <p14:tracePt t="60510" x="3492500" y="4041775"/>
          <p14:tracePt t="60527" x="3417888" y="4041775"/>
          <p14:tracePt t="60543" x="3367088" y="4041775"/>
          <p14:tracePt t="60560" x="3305175" y="4041775"/>
          <p14:tracePt t="60562" x="3279775" y="4041775"/>
          <p14:tracePt t="60577" x="3267075" y="4041775"/>
          <p14:tracePt t="60578" x="3254375" y="4041775"/>
          <p14:tracePt t="60594" x="3216275" y="4041775"/>
          <p14:tracePt t="60916" x="3205163" y="4041775"/>
          <p14:tracePt t="60923" x="3167063" y="4005263"/>
          <p14:tracePt t="60930" x="3054350" y="3916363"/>
          <p14:tracePt t="60947" x="2767013" y="3667125"/>
          <p14:tracePt t="60963" x="2565400" y="3516313"/>
          <p14:tracePt t="60979" x="2465388" y="3429000"/>
          <p14:tracePt t="60996" x="2416175" y="3341688"/>
          <p14:tracePt t="61013" x="2378075" y="3241675"/>
          <p14:tracePt t="61029" x="2339975" y="3165475"/>
          <p14:tracePt t="61046" x="2339975" y="3141663"/>
          <p14:tracePt t="61063" x="2339975" y="3128963"/>
          <p14:tracePt t="61080" x="2328863" y="3128963"/>
          <p14:tracePt t="61227" x="2328863" y="3116263"/>
          <p14:tracePt t="61235" x="2352675" y="3103563"/>
          <p14:tracePt t="61247" x="2390775" y="3103563"/>
          <p14:tracePt t="61263" x="2516188" y="3065463"/>
          <p14:tracePt t="61280" x="2628900" y="3028950"/>
          <p14:tracePt t="61283" x="2678113" y="3016250"/>
          <p14:tracePt t="61297" x="2716213" y="3016250"/>
          <p14:tracePt t="61299" x="2767013" y="2990850"/>
          <p14:tracePt t="61314" x="2803525" y="2965450"/>
          <p14:tracePt t="61331" x="2828925" y="2952750"/>
          <p14:tracePt t="61347" x="2841625" y="2952750"/>
          <p14:tracePt t="61531" x="2828925" y="2965450"/>
          <p14:tracePt t="61539" x="2803525" y="3016250"/>
          <p14:tracePt t="61548" x="2767013" y="3090863"/>
          <p14:tracePt t="61563" x="2716213" y="3241675"/>
          <p14:tracePt t="61579" x="2678113" y="3328988"/>
          <p14:tracePt t="61596" x="2667000" y="3378200"/>
          <p14:tracePt t="61613" x="2667000" y="3390900"/>
          <p14:tracePt t="61715" x="2678113" y="3403600"/>
          <p14:tracePt t="61723" x="2716213" y="3403600"/>
          <p14:tracePt t="61731" x="2767013" y="3403600"/>
          <p14:tracePt t="61746" x="2879725" y="3403600"/>
          <p14:tracePt t="61763" x="2992438" y="3403600"/>
          <p14:tracePt t="61781" x="3054350" y="3403600"/>
          <p14:tracePt t="61797" x="3092450" y="3403600"/>
          <p14:tracePt t="61979" x="3092450" y="3416300"/>
          <p14:tracePt t="61996" x="3079750" y="3441700"/>
          <p14:tracePt t="62004" x="3067050" y="3454400"/>
          <p14:tracePt t="62016" x="3067050" y="3467100"/>
          <p14:tracePt t="62032" x="3054350" y="3479800"/>
          <p14:tracePt t="62049" x="3054350" y="3503613"/>
          <p14:tracePt t="62051" x="3054350" y="3516313"/>
          <p14:tracePt t="62066" x="3054350" y="3541713"/>
          <p14:tracePt t="62099" x="3054350" y="3554413"/>
          <p14:tracePt t="62147" x="3067050" y="3554413"/>
          <p14:tracePt t="62155" x="3067050" y="3567113"/>
          <p14:tracePt t="62165" x="3092450" y="3567113"/>
          <p14:tracePt t="62183" x="3103563" y="3567113"/>
          <p14:tracePt t="62199" x="3128963" y="3579813"/>
          <p14:tracePt t="62216" x="3141663" y="3579813"/>
          <p14:tracePt t="62323" x="3141663" y="3590925"/>
          <p14:tracePt t="62332" x="3116263" y="3590925"/>
          <p14:tracePt t="62339" x="3067050" y="3590925"/>
          <p14:tracePt t="62349" x="3016250" y="3603625"/>
          <p14:tracePt t="62366" x="2941638" y="3616325"/>
          <p14:tracePt t="62383" x="2841625" y="3629025"/>
          <p14:tracePt t="62399" x="2767013" y="3641725"/>
          <p14:tracePt t="62417" x="2690813" y="3641725"/>
          <p14:tracePt t="62420" x="2654300" y="3641725"/>
          <p14:tracePt t="62433" x="2628900" y="3641725"/>
          <p14:tracePt t="62435" x="2603500" y="3641725"/>
          <p14:tracePt t="62450" x="2541588" y="3641725"/>
          <p14:tracePt t="62467" x="2478088" y="3641725"/>
          <p14:tracePt t="62483" x="2452688" y="3641725"/>
          <p14:tracePt t="62500" x="2428875" y="3641725"/>
          <p14:tracePt t="62620" x="2428875" y="3629025"/>
          <p14:tracePt t="62627" x="2428875" y="3616325"/>
          <p14:tracePt t="62635" x="2441575" y="3616325"/>
          <p14:tracePt t="62651" x="2452688" y="3603625"/>
          <p14:tracePt t="62668" x="2478088" y="3579813"/>
          <p14:tracePt t="62684" x="2503488" y="3554413"/>
          <p14:tracePt t="62701" x="2528888" y="3554413"/>
          <p14:tracePt t="62717" x="2541588" y="3541713"/>
          <p14:tracePt t="62875" x="2554288" y="3541713"/>
          <p14:tracePt t="62884" x="2554288" y="3529013"/>
          <p14:tracePt t="62900" x="2565400" y="3503613"/>
          <p14:tracePt t="62907" x="2578100" y="3490913"/>
          <p14:tracePt t="62917" x="2578100" y="3479800"/>
          <p14:tracePt t="62935" x="2616200" y="3441700"/>
          <p14:tracePt t="62951" x="2641600" y="3403600"/>
          <p14:tracePt t="62967" x="2667000" y="3367088"/>
          <p14:tracePt t="62985" x="2741613" y="3303588"/>
          <p14:tracePt t="62987" x="2778125" y="3278188"/>
          <p14:tracePt t="63002" x="2841625" y="3241675"/>
          <p14:tracePt t="63004" x="2903538" y="3216275"/>
          <p14:tracePt t="63018" x="3067050" y="3165475"/>
          <p14:tracePt t="63036" x="3228975" y="3116263"/>
          <p14:tracePt t="63051" x="3354388" y="3103563"/>
          <p14:tracePt t="63069" x="3405188" y="3103563"/>
          <p14:tracePt t="63084" x="3441700" y="3103563"/>
          <p14:tracePt t="63101" x="3467100" y="3103563"/>
          <p14:tracePt t="63118" x="3479800" y="3116263"/>
          <p14:tracePt t="63135" x="3479800" y="3141663"/>
          <p14:tracePt t="63151" x="3505200" y="3203575"/>
          <p14:tracePt t="63168" x="3505200" y="3254375"/>
          <p14:tracePt t="63185" x="3505200" y="3316288"/>
          <p14:tracePt t="63188" x="3505200" y="3354388"/>
          <p14:tracePt t="63202" x="3505200" y="3403600"/>
          <p14:tracePt t="63219" x="3505200" y="3479800"/>
          <p14:tracePt t="63235" x="3505200" y="3503613"/>
          <p14:tracePt t="63252" x="3492500" y="3541713"/>
          <p14:tracePt t="63276" x="3479800" y="3554413"/>
          <p14:tracePt t="63285" x="3479800" y="3567113"/>
          <p14:tracePt t="63302" x="3429000" y="3603625"/>
          <p14:tracePt t="63318" x="3379788" y="3641725"/>
          <p14:tracePt t="63336" x="3341688" y="3679825"/>
          <p14:tracePt t="63339" x="3305175" y="3692525"/>
          <p14:tracePt t="63352" x="3292475" y="3692525"/>
          <p14:tracePt t="63355" x="3279775" y="3703638"/>
          <p14:tracePt t="63369" x="3254375" y="3703638"/>
          <p14:tracePt t="63371" x="3228975" y="3703638"/>
          <p14:tracePt t="63387" x="3192463" y="3729038"/>
          <p14:tracePt t="63403" x="3141663" y="3729038"/>
          <p14:tracePt t="63419" x="3116263" y="3741738"/>
          <p14:tracePt t="63436" x="3103563" y="3741738"/>
          <p14:tracePt t="63603" x="3092450" y="3741738"/>
          <p14:tracePt t="63611" x="3079750" y="3703638"/>
          <p14:tracePt t="63619" x="3054350" y="3667125"/>
          <p14:tracePt t="63637" x="3016250" y="3579813"/>
          <p14:tracePt t="63652" x="3016250" y="3554413"/>
          <p14:tracePt t="63669" x="3016250" y="3490913"/>
          <p14:tracePt t="63686" x="3003550" y="3416300"/>
          <p14:tracePt t="63703" x="3003550" y="3390900"/>
          <p14:tracePt t="63720" x="3003550" y="3354388"/>
          <p14:tracePt t="63803" x="3003550" y="3341688"/>
          <p14:tracePt t="63819" x="3016250" y="3328988"/>
          <p14:tracePt t="63827" x="3054350" y="3316288"/>
          <p14:tracePt t="63837" x="3067050" y="3303588"/>
          <p14:tracePt t="63852" x="3092450" y="3303588"/>
          <p14:tracePt t="64171" x="3079750" y="3303588"/>
          <p14:tracePt t="64187" x="3054350" y="3303588"/>
          <p14:tracePt t="64195" x="3016250" y="3303588"/>
          <p14:tracePt t="64204" x="2967038" y="3303588"/>
          <p14:tracePt t="64221" x="2879725" y="3303588"/>
          <p14:tracePt t="64237" x="2854325" y="3303588"/>
          <p14:tracePt t="64339" x="2841625" y="3267075"/>
          <p14:tracePt t="64347" x="2828925" y="3228975"/>
          <p14:tracePt t="64355" x="2828925" y="3203575"/>
          <p14:tracePt t="64371" x="2828925" y="3178175"/>
          <p14:tracePt t="64389" x="2828925" y="3165475"/>
          <p14:tracePt t="64547" x="2828925" y="3178175"/>
          <p14:tracePt t="64555" x="2828925" y="3203575"/>
          <p14:tracePt t="64563" x="2828925" y="3228975"/>
          <p14:tracePt t="64572" x="2816225" y="3241675"/>
          <p14:tracePt t="64589" x="2803525" y="3267075"/>
          <p14:tracePt t="64605" x="2790825" y="3278188"/>
          <p14:tracePt t="64622" x="2778125" y="3303588"/>
          <p14:tracePt t="64639" x="2741613" y="3328988"/>
          <p14:tracePt t="64656" x="2690813" y="3341688"/>
          <p14:tracePt t="64672" x="2616200" y="3354388"/>
          <p14:tracePt t="64675" x="2590800" y="3354388"/>
          <p14:tracePt t="64689" x="2554288" y="3354388"/>
          <p14:tracePt t="64691" x="2503488" y="3367088"/>
          <p14:tracePt t="64707" x="2428875" y="3390900"/>
          <p14:tracePt t="64723" x="2365375" y="3390900"/>
          <p14:tracePt t="64739" x="2339975" y="3390900"/>
          <p14:tracePt t="64763" x="2328863" y="3390900"/>
          <p14:tracePt t="64811" x="2316163" y="3390900"/>
          <p14:tracePt t="64828" x="2303463" y="3403600"/>
          <p14:tracePt t="64835" x="2290763" y="3403600"/>
          <p14:tracePt t="64891" x="2278063" y="3403600"/>
          <p14:tracePt t="64899" x="2239963" y="3403600"/>
          <p14:tracePt t="64907" x="2203450" y="3403600"/>
          <p14:tracePt t="64923" x="2127250" y="3403600"/>
          <p14:tracePt t="64940" x="2052638" y="3403600"/>
          <p14:tracePt t="64956" x="1990725" y="3403600"/>
          <p14:tracePt t="64973" x="1927225" y="3403600"/>
          <p14:tracePt t="64989" x="1878013" y="3403600"/>
          <p14:tracePt t="65006" x="1814513" y="3403600"/>
          <p14:tracePt t="65023" x="1752600" y="3403600"/>
          <p14:tracePt t="65040" x="1714500" y="3416300"/>
          <p14:tracePt t="65043" x="1689100" y="3416300"/>
          <p14:tracePt t="65057" x="1677988" y="3416300"/>
          <p14:tracePt t="65059" x="1652588" y="3416300"/>
          <p14:tracePt t="65074" x="1627188" y="3416300"/>
          <p14:tracePt t="65076" x="1614488" y="3416300"/>
          <p14:tracePt t="65090" x="1577975" y="3416300"/>
          <p14:tracePt t="65115" x="1565275" y="3416300"/>
          <p14:tracePt t="65331" x="1565275" y="3441700"/>
          <p14:tracePt t="65340" x="1565275" y="3467100"/>
          <p14:tracePt t="65347" x="1565275" y="3490913"/>
          <p14:tracePt t="65357" x="1577975" y="3529013"/>
          <p14:tracePt t="65374" x="1627188" y="3616325"/>
          <p14:tracePt t="65391" x="1652588" y="3667125"/>
          <p14:tracePt t="65407" x="1665288" y="3716338"/>
          <p14:tracePt t="65424" x="1689100" y="3754438"/>
          <p14:tracePt t="65427" x="1689100" y="3767138"/>
          <p14:tracePt t="65441" x="1689100" y="3779838"/>
          <p14:tracePt t="65444" x="1689100" y="3803650"/>
          <p14:tracePt t="65459" x="1689100" y="3854450"/>
          <p14:tracePt t="65475" x="1689100" y="3879850"/>
          <p14:tracePt t="65491" x="1689100" y="3905250"/>
          <p14:tracePt t="65619" x="1714500" y="3905250"/>
          <p14:tracePt t="65627" x="1727200" y="3905250"/>
          <p14:tracePt t="65642" x="1765300" y="3905250"/>
          <p14:tracePt t="65645" x="1827213" y="3867150"/>
          <p14:tracePt t="65658" x="1952625" y="3779838"/>
          <p14:tracePt t="65676" x="2116138" y="3703638"/>
          <p14:tracePt t="65692" x="2328863" y="3590925"/>
          <p14:tracePt t="65709" x="2478088" y="3541713"/>
          <p14:tracePt t="65724" x="2503488" y="3529013"/>
          <p14:tracePt t="65742" x="2516188" y="3529013"/>
          <p14:tracePt t="65907" x="2503488" y="3529013"/>
          <p14:tracePt t="65932" x="2490788" y="3529013"/>
          <p14:tracePt t="65942" x="2478088" y="3529013"/>
          <p14:tracePt t="65954" x="2465388" y="3529013"/>
          <p14:tracePt t="65963" x="2452688" y="3529013"/>
          <p14:tracePt t="65979" x="2441575" y="3529013"/>
          <p14:tracePt t="66003" x="2428875" y="3529013"/>
          <p14:tracePt t="66011" x="2390775" y="3529013"/>
          <p14:tracePt t="66027" x="2216150" y="3529013"/>
          <p14:tracePt t="66043" x="2090738" y="3529013"/>
          <p14:tracePt t="66059" x="2039938" y="3529013"/>
          <p14:tracePt t="66411" x="2052638" y="3490913"/>
          <p14:tracePt t="66419" x="2052638" y="3416300"/>
          <p14:tracePt t="66427" x="2052638" y="3328988"/>
          <p14:tracePt t="66443" x="2052638" y="3203575"/>
          <p14:tracePt t="66460" x="2078038" y="3090863"/>
          <p14:tracePt t="66476" x="2090738" y="2965450"/>
          <p14:tracePt t="66493" x="2127250" y="2916238"/>
          <p14:tracePt t="66510" x="2139950" y="2916238"/>
          <p14:tracePt t="66527" x="2139950" y="2903538"/>
          <p14:tracePt t="66544" x="2152650" y="2903538"/>
          <p14:tracePt t="66547" x="2178050" y="2903538"/>
          <p14:tracePt t="66560" x="2190750" y="2890838"/>
          <p14:tracePt t="66563" x="2203450" y="2865438"/>
          <p14:tracePt t="66576" x="2228850" y="2852738"/>
          <p14:tracePt t="66592" x="2290763" y="2828925"/>
          <p14:tracePt t="66594" x="2352675" y="2778125"/>
          <p14:tracePt t="66609" x="2490788" y="2678113"/>
          <p14:tracePt t="66626" x="2565400" y="2627313"/>
          <p14:tracePt t="66642" x="2590800" y="2590800"/>
          <p14:tracePt t="66661" x="2616200" y="2565400"/>
          <p14:tracePt t="66677" x="2641600" y="2565400"/>
          <p14:tracePt t="66851" x="2628900" y="2565400"/>
          <p14:tracePt t="66860" x="2603500" y="2565400"/>
          <p14:tracePt t="66867" x="2590800" y="2565400"/>
          <p14:tracePt t="66883" x="2578100" y="2565400"/>
          <p14:tracePt t="66895" x="2565400" y="2565400"/>
          <p14:tracePt t="66911" x="2541588" y="2640013"/>
          <p14:tracePt t="66929" x="2528888" y="2828925"/>
          <p14:tracePt t="66932" x="2528888" y="2916238"/>
          <p14:tracePt t="66945" x="2541588" y="2978150"/>
          <p14:tracePt t="66947" x="2554288" y="3054350"/>
          <p14:tracePt t="66960" x="2578100" y="3103563"/>
          <p14:tracePt t="66962" x="2616200" y="3154363"/>
          <p14:tracePt t="66977" x="2641600" y="3190875"/>
          <p14:tracePt t="66978" x="2667000" y="3228975"/>
          <p14:tracePt t="66994" x="2790825" y="3228975"/>
          <p14:tracePt t="67010" x="3079750" y="3228975"/>
          <p14:tracePt t="67027" x="3505200" y="3154363"/>
          <p14:tracePt t="67043" x="3992563" y="2990850"/>
          <p14:tracePt t="67060" x="4356100" y="2878138"/>
          <p14:tracePt t="67077" x="4606925" y="2778125"/>
          <p14:tracePt t="67094" x="4768850" y="2703513"/>
          <p14:tracePt t="67110" x="4868863" y="2640013"/>
          <p14:tracePt t="67127" x="4945063" y="2627313"/>
          <p14:tracePt t="67144" x="4968875" y="2616200"/>
          <p14:tracePt t="67146" x="4994275" y="2616200"/>
          <p14:tracePt t="67160" x="5006975" y="2603500"/>
          <p14:tracePt t="67162" x="5019675" y="2603500"/>
          <p14:tracePt t="67177" x="5106988" y="2590800"/>
          <p14:tracePt t="67194" x="5232400" y="2565400"/>
          <p14:tracePt t="67211" x="5432425" y="2552700"/>
          <p14:tracePt t="67227" x="5670550" y="2516188"/>
          <p14:tracePt t="67246" x="5921375" y="2490788"/>
          <p14:tracePt t="67262" x="6157913" y="2465388"/>
          <p14:tracePt t="67279" x="6359525" y="2452688"/>
          <p14:tracePt t="67296" x="6434138" y="2452688"/>
          <p14:tracePt t="67299" x="6459538" y="2452688"/>
          <p14:tracePt t="67419" x="6472238" y="2452688"/>
          <p14:tracePt t="67428" x="6483350" y="2452688"/>
          <p14:tracePt t="67435" x="6521450" y="2465388"/>
          <p14:tracePt t="67446" x="6596063" y="2490788"/>
          <p14:tracePt t="67463" x="6734175" y="2540000"/>
          <p14:tracePt t="67479" x="6859588" y="2565400"/>
          <p14:tracePt t="67496" x="6972300" y="2578100"/>
          <p14:tracePt t="67499" x="6997700" y="2590800"/>
          <p14:tracePt t="67513" x="7021513" y="2590800"/>
          <p14:tracePt t="67627" x="7021513" y="2603500"/>
          <p14:tracePt t="67635" x="6972300" y="2616200"/>
          <p14:tracePt t="67647" x="6897688" y="2627313"/>
          <p14:tracePt t="67663" x="6759575" y="2640013"/>
          <p14:tracePt t="67680" x="6621463" y="2665413"/>
          <p14:tracePt t="67683" x="6546850" y="2678113"/>
          <p14:tracePt t="67697" x="6459538" y="2690813"/>
          <p14:tracePt t="67699" x="6359525" y="2716213"/>
          <p14:tracePt t="67714" x="6108700" y="2765425"/>
          <p14:tracePt t="67731" x="5832475" y="2828925"/>
          <p14:tracePt t="67747" x="5532438" y="2878138"/>
          <p14:tracePt t="67764" x="5257800" y="2965450"/>
          <p14:tracePt t="67780" x="4994275" y="3041650"/>
          <p14:tracePt t="67797" x="4768850" y="3090863"/>
          <p14:tracePt t="67813" x="4543425" y="3103563"/>
          <p14:tracePt t="67831" x="4268788" y="3141663"/>
          <p14:tracePt t="67847" x="3992563" y="3141663"/>
          <p14:tracePt t="67864" x="3705225" y="3141663"/>
          <p14:tracePt t="67867" x="3592513" y="3141663"/>
          <p14:tracePt t="67881" x="3467100" y="3141663"/>
          <p14:tracePt t="67883" x="3354388" y="3141663"/>
          <p14:tracePt t="67899" x="3103563" y="3141663"/>
          <p14:tracePt t="67915" x="2790825" y="3141663"/>
          <p14:tracePt t="67931" x="2452688" y="3141663"/>
          <p14:tracePt t="67948" x="2139950" y="3141663"/>
          <p14:tracePt t="67965" x="1865313" y="3141663"/>
          <p14:tracePt t="67981" x="1639888" y="3154363"/>
          <p14:tracePt t="67997" x="1527175" y="3165475"/>
          <p14:tracePt t="68014" x="1452563" y="3165475"/>
          <p14:tracePt t="68031" x="1439863" y="3165475"/>
          <p14:tracePt t="68123" x="1439863" y="3178175"/>
          <p14:tracePt t="68147" x="1439863" y="3190875"/>
          <p14:tracePt t="68155" x="1439863" y="3203575"/>
          <p14:tracePt t="68676" x="1439863" y="3216275"/>
          <p14:tracePt t="68683" x="1452563" y="3241675"/>
          <p14:tracePt t="68691" x="1489075" y="3267075"/>
          <p14:tracePt t="68699" x="1501775" y="3303588"/>
          <p14:tracePt t="68715" x="1539875" y="3390900"/>
          <p14:tracePt t="68731" x="1577975" y="3441700"/>
          <p14:tracePt t="68748" x="1577975" y="3479800"/>
          <p14:tracePt t="68883" x="1565275" y="3490913"/>
          <p14:tracePt t="68891" x="1552575" y="3490913"/>
          <p14:tracePt t="68902" x="1539875" y="3490913"/>
          <p14:tracePt t="68916" x="1514475" y="3490913"/>
          <p14:tracePt t="68933" x="1501775" y="3490913"/>
          <p14:tracePt t="68950" x="1476375" y="3490913"/>
          <p14:tracePt t="68979" x="1465263" y="3490913"/>
          <p14:tracePt t="69139" x="1539875" y="3490913"/>
          <p14:tracePt t="69147" x="1639888" y="3490913"/>
          <p14:tracePt t="69155" x="1739900" y="3479800"/>
          <p14:tracePt t="69167" x="1839913" y="3467100"/>
          <p14:tracePt t="69170" x="1914525" y="3454400"/>
          <p14:tracePt t="69184" x="1952625" y="3454400"/>
          <p14:tracePt t="69187" x="1965325" y="3454400"/>
          <p14:tracePt t="69307" x="1939925" y="3454400"/>
          <p14:tracePt t="69315" x="1903413" y="3454400"/>
          <p14:tracePt t="69323" x="1878013" y="3454400"/>
          <p14:tracePt t="69332" x="1852613" y="3467100"/>
          <p14:tracePt t="69349" x="1827213" y="3467100"/>
          <p14:tracePt t="69370" x="1827213" y="3479800"/>
          <p14:tracePt t="69482" x="1865313" y="3479800"/>
          <p14:tracePt t="69490" x="1890713" y="3479800"/>
          <p14:tracePt t="69500" x="1903413" y="3479800"/>
          <p14:tracePt t="69516" x="1914525" y="3479800"/>
          <p14:tracePt t="69634" x="1914525" y="3490913"/>
          <p14:tracePt t="69643" x="1903413" y="3490913"/>
          <p14:tracePt t="69666" x="1890713" y="3490913"/>
          <p14:tracePt t="69762" x="1914525" y="3490913"/>
          <p14:tracePt t="69771" x="1965325" y="3490913"/>
          <p14:tracePt t="69779" x="2039938" y="3490913"/>
          <p14:tracePt t="69786" x="2127250" y="3490913"/>
          <p14:tracePt t="69801" x="2190750" y="3479800"/>
          <p14:tracePt t="69802" x="2228850" y="3467100"/>
          <p14:tracePt t="69818" x="2265363" y="3467100"/>
          <p14:tracePt t="69834" x="2328863" y="3441700"/>
          <p14:tracePt t="69851" x="2352675" y="3429000"/>
          <p14:tracePt t="69867" x="2378075" y="3416300"/>
          <p14:tracePt t="69884" x="2416175" y="3390900"/>
          <p14:tracePt t="69901" x="2478088" y="3316288"/>
          <p14:tracePt t="69918" x="2554288" y="3216275"/>
          <p14:tracePt t="69935" x="2654300" y="3041650"/>
          <p14:tracePt t="69951" x="2778125" y="2865438"/>
          <p14:tracePt t="69968" x="2903538" y="2665413"/>
          <p14:tracePt t="69970" x="2979738" y="2578100"/>
          <p14:tracePt t="69985" x="3041650" y="2478088"/>
          <p14:tracePt t="69986" x="3092450" y="2403475"/>
          <p14:tracePt t="70002" x="3154363" y="2278063"/>
          <p14:tracePt t="70018" x="3192463" y="2201863"/>
          <p14:tracePt t="70330" x="3192463" y="2214563"/>
          <p14:tracePt t="70339" x="3192463" y="2265363"/>
          <p14:tracePt t="70347" x="3192463" y="2314575"/>
          <p14:tracePt t="70354" x="3192463" y="2352675"/>
          <p14:tracePt t="70369" x="3192463" y="2414588"/>
          <p14:tracePt t="70386" x="3192463" y="2439988"/>
          <p14:tracePt t="70402" x="3192463" y="2465388"/>
          <p14:tracePt t="70419" x="3192463" y="2503488"/>
          <p14:tracePt t="70436" x="3179763" y="2527300"/>
          <p14:tracePt t="70452" x="3179763" y="2565400"/>
          <p14:tracePt t="70469" x="3179763" y="2603500"/>
          <p14:tracePt t="70486" x="3179763" y="2652713"/>
          <p14:tracePt t="70502" x="3179763" y="2703513"/>
          <p14:tracePt t="70519" x="3179763" y="2765425"/>
          <p14:tracePt t="70535" x="3179763" y="2828925"/>
          <p14:tracePt t="70552" x="3179763" y="2890838"/>
          <p14:tracePt t="70570" x="3179763" y="2952750"/>
          <p14:tracePt t="70586" x="3179763" y="2965450"/>
          <p14:tracePt t="70603" x="3179763" y="2978150"/>
          <p14:tracePt t="70691" x="3167063" y="2978150"/>
          <p14:tracePt t="70771" x="3154363" y="2978150"/>
          <p14:tracePt t="70779" x="3141663" y="2978150"/>
          <p14:tracePt t="70795" x="3128963" y="2990850"/>
          <p14:tracePt t="70805" x="3116263" y="2990850"/>
          <p14:tracePt t="70821" x="3103563" y="2990850"/>
          <p14:tracePt t="70838" x="3079750" y="3003550"/>
          <p14:tracePt t="70855" x="3054350" y="3003550"/>
          <p14:tracePt t="70872" x="3041650" y="3016250"/>
          <p14:tracePt t="70889" x="3028950" y="3016250"/>
          <p14:tracePt t="70906" x="3016250" y="3016250"/>
          <p14:tracePt t="70923" x="2992438" y="3028950"/>
          <p14:tracePt t="70939" x="2979738" y="3041650"/>
          <p14:tracePt t="70956" x="2941638" y="3054350"/>
          <p14:tracePt t="70972" x="2941638" y="3065463"/>
          <p14:tracePt t="70989" x="2928938" y="3065463"/>
          <p14:tracePt t="71005" x="2916238" y="3078163"/>
          <p14:tracePt t="71022" x="2903538" y="3128963"/>
          <p14:tracePt t="71039" x="2890838" y="3228975"/>
          <p14:tracePt t="71055" x="2890838" y="3267075"/>
          <p14:tracePt t="71072" x="2867025" y="3316288"/>
          <p14:tracePt t="71075" x="2867025" y="3354388"/>
          <p14:tracePt t="71090" x="2867025" y="3367088"/>
          <p14:tracePt t="71091" x="2867025" y="3390900"/>
          <p14:tracePt t="71106" x="2867025" y="3429000"/>
          <p14:tracePt t="71123" x="2867025" y="3454400"/>
          <p14:tracePt t="71139" x="2867025" y="3490913"/>
          <p14:tracePt t="71156" x="2867025" y="3516313"/>
          <p14:tracePt t="71173" x="2867025" y="3541713"/>
          <p14:tracePt t="71189" x="2867025" y="3554413"/>
          <p14:tracePt t="71206" x="2867025" y="3567113"/>
          <p14:tracePt t="71223" x="2879725" y="3567113"/>
          <p14:tracePt t="71239" x="2903538" y="3579813"/>
          <p14:tracePt t="71256" x="2928938" y="3590925"/>
          <p14:tracePt t="71259" x="2941638" y="3590925"/>
          <p14:tracePt t="71273" x="2954338" y="3590925"/>
          <p14:tracePt t="71276" x="2967038" y="3590925"/>
          <p14:tracePt t="71291" x="3003550" y="3590925"/>
          <p14:tracePt t="71307" x="3054350" y="3590925"/>
          <p14:tracePt t="71323" x="3116263" y="3567113"/>
          <p14:tracePt t="71340" x="3154363" y="3516313"/>
          <p14:tracePt t="71357" x="3179763" y="3454400"/>
          <p14:tracePt t="71373" x="3192463" y="3403600"/>
          <p14:tracePt t="71389" x="3192463" y="3367088"/>
          <p14:tracePt t="71406" x="3192463" y="3341688"/>
          <p14:tracePt t="71423" x="3192463" y="3328988"/>
          <p14:tracePt t="72131" x="3141663" y="3328988"/>
          <p14:tracePt t="72139" x="3054350" y="3354388"/>
          <p14:tracePt t="72147" x="2941638" y="3378200"/>
          <p14:tracePt t="72159" x="2816225" y="3390900"/>
          <p14:tracePt t="72175" x="2667000" y="3390900"/>
          <p14:tracePt t="72192" x="2565400" y="3390900"/>
          <p14:tracePt t="72194" x="2478088" y="3390900"/>
          <p14:tracePt t="72209" x="2390775" y="3390900"/>
          <p14:tracePt t="72211" x="2339975" y="3390900"/>
          <p14:tracePt t="72226" x="2303463" y="3390900"/>
          <p14:tracePt t="72228" x="2265363" y="3390900"/>
          <p14:tracePt t="72243" x="2190750" y="3390900"/>
          <p14:tracePt t="72259" x="2152650" y="3390900"/>
          <p14:tracePt t="72275" x="2090738" y="3390900"/>
          <p14:tracePt t="72292" x="2065338" y="3390900"/>
          <p14:tracePt t="72308" x="2014538" y="3390900"/>
          <p14:tracePt t="72325" x="1978025" y="3390900"/>
          <p14:tracePt t="72342" x="1939925" y="3390900"/>
          <p14:tracePt t="72359" x="1890713" y="3390900"/>
          <p14:tracePt t="72376" x="1865313" y="3403600"/>
          <p14:tracePt t="72378" x="1839913" y="3403600"/>
          <p14:tracePt t="72393" x="1814513" y="3403600"/>
          <p14:tracePt t="72395" x="1801813" y="3403600"/>
          <p14:tracePt t="72409" x="1790700" y="3403600"/>
          <p14:tracePt t="72411" x="1778000" y="3416300"/>
          <p14:tracePt t="72427" x="1765300" y="3416300"/>
          <p14:tracePt t="72443" x="1739900" y="3416300"/>
          <p14:tracePt t="72467" x="1727200" y="3416300"/>
          <p14:tracePt t="72483" x="1714500" y="3416300"/>
          <p14:tracePt t="72499" x="1701800" y="3429000"/>
          <p14:tracePt t="72515" x="1689100" y="3429000"/>
          <p14:tracePt t="72526" x="1677988" y="3429000"/>
          <p14:tracePt t="72543" x="1665288" y="3441700"/>
          <p14:tracePt t="72560" x="1652588" y="3454400"/>
          <p14:tracePt t="72579" x="1639888" y="3454400"/>
          <p14:tracePt t="72595" x="1627188" y="3454400"/>
          <p14:tracePt t="72979" x="1639888" y="3454400"/>
          <p14:tracePt t="72987" x="1677988" y="3454400"/>
          <p14:tracePt t="72994" x="1714500" y="3454400"/>
          <p14:tracePt t="73011" x="1790700" y="3454400"/>
          <p14:tracePt t="73028" x="1827213" y="3454400"/>
          <p14:tracePt t="73045" x="1839913" y="3454400"/>
          <p14:tracePt t="73060" x="1865313" y="3454400"/>
          <p14:tracePt t="73077" x="1890713" y="3454400"/>
          <p14:tracePt t="73094" x="1965325" y="3441700"/>
          <p14:tracePt t="73111" x="2103438" y="3403600"/>
          <p14:tracePt t="73128" x="2328863" y="3354388"/>
          <p14:tracePt t="73131" x="2465388" y="3316288"/>
          <p14:tracePt t="73145" x="2616200" y="3267075"/>
          <p14:tracePt t="73147" x="2778125" y="3241675"/>
          <p14:tracePt t="73161" x="2979738" y="3203575"/>
          <p14:tracePt t="73163" x="3241675" y="3141663"/>
          <p14:tracePt t="73179" x="3830638" y="3041650"/>
          <p14:tracePt t="73195" x="4394200" y="2928938"/>
          <p14:tracePt t="73211" x="4868863" y="2865438"/>
          <p14:tracePt t="73228" x="5495925" y="2765425"/>
          <p14:tracePt t="73244" x="6008688" y="2678113"/>
          <p14:tracePt t="73261" x="6234113" y="2640013"/>
          <p14:tracePt t="73278" x="6270625" y="2640013"/>
          <p14:tracePt t="73419" x="6234113" y="2640013"/>
          <p14:tracePt t="73428" x="6196013" y="2665413"/>
          <p14:tracePt t="73435" x="6157913" y="2728913"/>
          <p14:tracePt t="73445" x="6134100" y="2803525"/>
          <p14:tracePt t="73461" x="6070600" y="2903538"/>
          <p14:tracePt t="73479" x="5983288" y="2990850"/>
          <p14:tracePt t="73495" x="5895975" y="3065463"/>
          <p14:tracePt t="73512" x="5808663" y="3128963"/>
          <p14:tracePt t="73515" x="5770563" y="3154363"/>
          <p14:tracePt t="73529" x="5719763" y="3178175"/>
          <p14:tracePt t="73531" x="5683250" y="3190875"/>
          <p14:tracePt t="73546" x="5645150" y="3203575"/>
          <p14:tracePt t="73548" x="5607050" y="3216275"/>
          <p14:tracePt t="73563" x="5545138" y="3228975"/>
          <p14:tracePt t="73579" x="5495925" y="3241675"/>
          <p14:tracePt t="73596" x="5457825" y="3254375"/>
          <p14:tracePt t="73612" x="5407025" y="3254375"/>
          <p14:tracePt t="73629" x="5345113" y="3254375"/>
          <p14:tracePt t="73646" x="5281613" y="3254375"/>
          <p14:tracePt t="73662" x="5219700" y="3254375"/>
          <p14:tracePt t="73679" x="5157788" y="3254375"/>
          <p14:tracePt t="73696" x="5045075" y="3254375"/>
          <p14:tracePt t="73699" x="5006975" y="3254375"/>
          <p14:tracePt t="73712" x="4968875" y="3254375"/>
          <p14:tracePt t="73715" x="4932363" y="3254375"/>
          <p14:tracePt t="73729" x="4894263" y="3241675"/>
          <p14:tracePt t="73731" x="4856163" y="3228975"/>
          <p14:tracePt t="73747" x="4819650" y="3228975"/>
          <p14:tracePt t="73763" x="4781550" y="3216275"/>
          <p14:tracePt t="73779" x="4756150" y="3216275"/>
          <p14:tracePt t="73796" x="4743450" y="3216275"/>
          <p14:tracePt t="73812" x="4719638" y="3216275"/>
          <p14:tracePt t="73829" x="4694238" y="3216275"/>
          <p14:tracePt t="73846" x="4668838" y="3216275"/>
          <p14:tracePt t="73863" x="4643438" y="3216275"/>
          <p14:tracePt t="73879" x="4606925" y="3216275"/>
          <p14:tracePt t="73896" x="4594225" y="3216275"/>
          <p14:tracePt t="73913" x="4581525" y="3216275"/>
          <p14:tracePt t="73915" x="4568825" y="3216275"/>
          <p14:tracePt t="73947" x="4556125" y="3228975"/>
          <p14:tracePt t="73955" x="4556125" y="3241675"/>
          <p14:tracePt t="73963" x="4556125" y="3254375"/>
          <p14:tracePt t="73980" x="4543425" y="3290888"/>
          <p14:tracePt t="73996" x="4543425" y="3328988"/>
          <p14:tracePt t="74013" x="4530725" y="3378200"/>
          <p14:tracePt t="74030" x="4530725" y="3416300"/>
          <p14:tracePt t="74047" x="4530725" y="3467100"/>
          <p14:tracePt t="74064" x="4530725" y="3490913"/>
          <p14:tracePt t="74067" x="4530725" y="3503613"/>
          <p14:tracePt t="74083" x="4530725" y="3516313"/>
          <p14:tracePt t="74116" x="4543425" y="3516313"/>
          <p14:tracePt t="74130" x="4568825" y="3529013"/>
          <p14:tracePt t="74139" x="4581525" y="3529013"/>
          <p14:tracePt t="74147" x="4594225" y="3529013"/>
          <p14:tracePt t="74164" x="4630738" y="3541713"/>
          <p14:tracePt t="74180" x="4643438" y="3541713"/>
          <p14:tracePt t="74196" x="4656138" y="3541713"/>
          <p14:tracePt t="74213" x="4668838" y="3541713"/>
          <p14:tracePt t="74231" x="4681538" y="3541713"/>
          <p14:tracePt t="74247" x="4706938" y="3541713"/>
          <p14:tracePt t="74264" x="4719638" y="3541713"/>
          <p14:tracePt t="74267" x="4732338" y="3541713"/>
          <p14:tracePt t="74280" x="4743450" y="3541713"/>
          <p14:tracePt t="74298" x="4794250" y="3516313"/>
          <p14:tracePt t="74314" x="4832350" y="3490913"/>
          <p14:tracePt t="74331" x="4868863" y="3454400"/>
          <p14:tracePt t="74347" x="4906963" y="3403600"/>
          <p14:tracePt t="74364" x="4945063" y="3354388"/>
          <p14:tracePt t="74380" x="4956175" y="3290888"/>
          <p14:tracePt t="74397" x="4994275" y="3267075"/>
          <p14:tracePt t="74414" x="5019675" y="3228975"/>
          <p14:tracePt t="74431" x="5032375" y="3216275"/>
          <p14:tracePt t="74448" x="5045075" y="3203575"/>
          <p14:tracePt t="74450" x="5057775" y="3178175"/>
          <p14:tracePt t="74465" x="5068888" y="3165475"/>
          <p14:tracePt t="74468" x="5094288" y="3141663"/>
          <p14:tracePt t="74481" x="5106988" y="3103563"/>
          <p14:tracePt t="74499" x="5119688" y="3078163"/>
          <p14:tracePt t="74515" x="5132388" y="3054350"/>
          <p14:tracePt t="74603" x="5132388" y="3041650"/>
          <p14:tracePt t="74611" x="5081588" y="3041650"/>
          <p14:tracePt t="74619" x="4956175" y="3003550"/>
          <p14:tracePt t="74631" x="4806950" y="2965450"/>
          <p14:tracePt t="74648" x="4494213" y="2941638"/>
          <p14:tracePt t="74651" x="4318000" y="2928938"/>
          <p14:tracePt t="74666" x="4156075" y="2928938"/>
          <p14:tracePt t="74668" x="3992563" y="2928938"/>
          <p14:tracePt t="74683" x="3705225" y="2928938"/>
          <p14:tracePt t="74699" x="3492500" y="2928938"/>
          <p14:tracePt t="74715" x="3305175" y="2928938"/>
          <p14:tracePt t="74732" x="3141663" y="2928938"/>
          <p14:tracePt t="74749" x="2967038" y="2978150"/>
          <p14:tracePt t="74765" x="2754313" y="3028950"/>
          <p14:tracePt t="74781" x="2554288" y="3103563"/>
          <p14:tracePt t="74798" x="2416175" y="3154363"/>
          <p14:tracePt t="74815" x="2328863" y="3190875"/>
          <p14:tracePt t="74832" x="2278063" y="3241675"/>
          <p14:tracePt t="74835" x="2239963" y="3267075"/>
          <p14:tracePt t="74850" x="2216150" y="3290888"/>
          <p14:tracePt t="74852" x="2190750" y="3316288"/>
          <p14:tracePt t="74867" x="2127250" y="3378200"/>
          <p14:tracePt t="74881" x="2103438" y="3403600"/>
          <p14:tracePt t="74882" x="2065338" y="3441700"/>
          <p14:tracePt t="74897" x="2014538" y="3490913"/>
          <p14:tracePt t="74914" x="1978025" y="3541713"/>
          <p14:tracePt t="74931" x="1965325" y="3554413"/>
          <p14:tracePt t="74947" x="1952625" y="3567113"/>
          <p14:tracePt t="74964" x="1952625" y="3579813"/>
          <p14:tracePt t="75028" x="1952625" y="3590925"/>
          <p14:tracePt t="75035" x="2003425" y="3603625"/>
          <p14:tracePt t="75050" x="2239963" y="3641725"/>
          <p14:tracePt t="75067" x="2641600" y="3641725"/>
          <p14:tracePt t="75083" x="3216275" y="3641725"/>
          <p14:tracePt t="75099" x="3843338" y="3541713"/>
          <p14:tracePt t="75116" x="4330700" y="3454400"/>
          <p14:tracePt t="75133" x="4794250" y="3354388"/>
          <p14:tracePt t="75149" x="5170488" y="3267075"/>
          <p14:tracePt t="75167" x="5507038" y="3203575"/>
          <p14:tracePt t="75183" x="5845175" y="3103563"/>
          <p14:tracePt t="75199" x="6170613" y="3016250"/>
          <p14:tracePt t="75216" x="6408738" y="2952750"/>
          <p14:tracePt t="75218" x="6483350" y="2928938"/>
          <p14:tracePt t="75234" x="6521450" y="2916238"/>
          <p14:tracePt t="75236" x="6546850" y="2903538"/>
          <p14:tracePt t="75250" x="6572250" y="2890838"/>
          <p14:tracePt t="75267" x="6584950" y="2890838"/>
          <p14:tracePt t="75515" x="6596063" y="2890838"/>
          <p14:tracePt t="75523" x="6596063" y="2903538"/>
          <p14:tracePt t="75533" x="6608763" y="2941638"/>
          <p14:tracePt t="75551" x="6634163" y="3016250"/>
          <p14:tracePt t="75567" x="6634163" y="3065463"/>
          <p14:tracePt t="75572" x="6646863" y="3090863"/>
          <p14:tracePt t="75584" x="6646863" y="3116263"/>
          <p14:tracePt t="75587" x="6646863" y="3141663"/>
          <p14:tracePt t="75601" x="6659563" y="3165475"/>
          <p14:tracePt t="75603" x="6672263" y="3178175"/>
          <p14:tracePt t="75617" x="6672263" y="3203575"/>
          <p14:tracePt t="75619" x="6672263" y="3216275"/>
          <p14:tracePt t="75635" x="6684963" y="3267075"/>
          <p14:tracePt t="75651" x="6696075" y="3316288"/>
          <p14:tracePt t="75668" x="6721475" y="3367088"/>
          <p14:tracePt t="75684" x="6721475" y="3390900"/>
          <p14:tracePt t="75701" x="6721475" y="3429000"/>
          <p14:tracePt t="75717" x="6721475" y="3454400"/>
          <p14:tracePt t="75735" x="6721475" y="3467100"/>
          <p14:tracePt t="75751" x="6721475" y="3490913"/>
          <p14:tracePt t="75768" x="6721475" y="3503613"/>
          <p14:tracePt t="75771" x="6708775" y="3516313"/>
          <p14:tracePt t="75785" x="6696075" y="3516313"/>
          <p14:tracePt t="75787" x="6672263" y="3529013"/>
          <p14:tracePt t="75801" x="6659563" y="3554413"/>
          <p14:tracePt t="75803" x="6646863" y="3554413"/>
          <p14:tracePt t="75817" x="6608763" y="3567113"/>
          <p14:tracePt t="75819" x="6584950" y="3579813"/>
          <p14:tracePt t="75836" x="6546850" y="3616325"/>
          <p14:tracePt t="75851" x="6534150" y="3616325"/>
          <p14:tracePt t="75869" x="6508750" y="3629025"/>
          <p14:tracePt t="75884" x="6496050" y="3641725"/>
          <p14:tracePt t="75901" x="6483350" y="3641725"/>
          <p14:tracePt t="75918" x="6459538" y="3641725"/>
          <p14:tracePt t="75936" x="6446838" y="3654425"/>
          <p14:tracePt t="75952" x="6434138" y="3654425"/>
          <p14:tracePt t="75955" x="6421438" y="3654425"/>
          <p14:tracePt t="75969" x="6408738" y="3654425"/>
          <p14:tracePt t="75971" x="6370638" y="3654425"/>
          <p14:tracePt t="75986" x="6346825" y="3654425"/>
          <p14:tracePt t="75988" x="6334125" y="3654425"/>
          <p14:tracePt t="76002" x="6321425" y="3654425"/>
          <p14:tracePt t="76107" x="6321425" y="3629025"/>
          <p14:tracePt t="76115" x="6321425" y="3590925"/>
          <p14:tracePt t="76123" x="6321425" y="3541713"/>
          <p14:tracePt t="76136" x="6321425" y="3503613"/>
          <p14:tracePt t="76138" x="6346825" y="3467100"/>
          <p14:tracePt t="76152" x="6346825" y="3441700"/>
          <p14:tracePt t="76155" x="6359525" y="3416300"/>
          <p14:tracePt t="76169" x="6370638" y="3403600"/>
          <p14:tracePt t="76171" x="6370638" y="3390900"/>
          <p14:tracePt t="76186" x="6383338" y="3378200"/>
          <p14:tracePt t="76203" x="6383338" y="3367088"/>
          <p14:tracePt t="76218" x="6396038" y="3367088"/>
          <p14:tracePt t="76643" x="6383338" y="3378200"/>
          <p14:tracePt t="76651" x="6308725" y="3441700"/>
          <p14:tracePt t="76659" x="6246813" y="3490913"/>
          <p14:tracePt t="76670" x="6170613" y="3541713"/>
          <p14:tracePt t="76686" x="6008688" y="3629025"/>
          <p14:tracePt t="76702" x="5957888" y="3641725"/>
          <p14:tracePt t="76720" x="5945188" y="3641725"/>
          <p14:tracePt t="76764" x="5932488" y="3641725"/>
          <p14:tracePt t="76771" x="5883275" y="3641725"/>
          <p14:tracePt t="76779" x="5821363" y="3654425"/>
          <p14:tracePt t="76787" x="5719763" y="3654425"/>
          <p14:tracePt t="76802" x="5519738" y="3679825"/>
          <p14:tracePt t="76818" x="5319713" y="3703638"/>
          <p14:tracePt t="76835" x="5181600" y="3716338"/>
          <p14:tracePt t="76852" x="5057775" y="3729038"/>
          <p14:tracePt t="76871" x="4981575" y="3729038"/>
          <p14:tracePt t="76887" x="4881563" y="3729038"/>
          <p14:tracePt t="76905" x="4794250" y="3729038"/>
          <p14:tracePt t="76907" x="4719638" y="3729038"/>
          <p14:tracePt t="76921" x="4656138" y="3741738"/>
          <p14:tracePt t="76923" x="4568825" y="3754438"/>
          <p14:tracePt t="76938" x="4394200" y="3767138"/>
          <p14:tracePt t="76955" x="4230688" y="3779838"/>
          <p14:tracePt t="76971" x="4056063" y="3779838"/>
          <p14:tracePt t="76988" x="3879850" y="3779838"/>
          <p14:tracePt t="77004" x="3692525" y="3779838"/>
          <p14:tracePt t="77021" x="3517900" y="3779838"/>
          <p14:tracePt t="77037" x="3354388" y="3803650"/>
          <p14:tracePt t="77055" x="3167063" y="3816350"/>
          <p14:tracePt t="77071" x="2992438" y="3841750"/>
          <p14:tracePt t="77075" x="2890838" y="3854450"/>
          <p14:tracePt t="77088" x="2790825" y="3867150"/>
          <p14:tracePt t="77090" x="2678113" y="3879850"/>
          <p14:tracePt t="77105" x="2578100" y="3892550"/>
          <p14:tracePt t="77107" x="2490788" y="3916363"/>
          <p14:tracePt t="77121" x="2403475" y="3929063"/>
          <p14:tracePt t="77123" x="2316163" y="3941763"/>
          <p14:tracePt t="77137" x="2252663" y="3967163"/>
          <p14:tracePt t="77139" x="2178050" y="3979863"/>
          <p14:tracePt t="77154" x="2014538" y="4017963"/>
          <p14:tracePt t="77170" x="1890713" y="4054475"/>
          <p14:tracePt t="77188" x="1790700" y="4079875"/>
          <p14:tracePt t="77204" x="1665288" y="4129088"/>
          <p14:tracePt t="77221" x="1577975" y="4167188"/>
          <p14:tracePt t="77238" x="1476375" y="4192588"/>
          <p14:tracePt t="77255" x="1401763" y="4205288"/>
          <p14:tracePt t="77272" x="1327150" y="4217988"/>
          <p14:tracePt t="77275" x="1301750" y="4217988"/>
          <p14:tracePt t="77288" x="1276350" y="4230688"/>
          <p14:tracePt t="77291" x="1252538" y="4241800"/>
          <p14:tracePt t="77306" x="1227138" y="4241800"/>
          <p14:tracePt t="77322" x="1214438" y="4254500"/>
          <p14:tracePt t="78499" x="1227138" y="4254500"/>
          <p14:tracePt t="78508" x="1239838" y="4254500"/>
          <p14:tracePt t="78515" x="1263650" y="4254500"/>
          <p14:tracePt t="78531" x="1276350" y="4254500"/>
          <p14:tracePt t="78541" x="1289050" y="4241800"/>
          <p14:tracePt t="78558" x="1327150" y="4230688"/>
          <p14:tracePt t="78576" x="1339850" y="4230688"/>
          <p14:tracePt t="78579" x="1352550" y="4217988"/>
          <p14:tracePt t="78592" x="1363663" y="4217988"/>
          <p14:tracePt t="78595" x="1389063" y="4217988"/>
          <p14:tracePt t="78609" x="1401763" y="4205288"/>
          <p14:tracePt t="78611" x="1414463" y="4205288"/>
          <p14:tracePt t="78626" x="1439863" y="4205288"/>
          <p14:tracePt t="78628" x="1452563" y="4205288"/>
          <p14:tracePt t="78643" x="1476375" y="4179888"/>
          <p14:tracePt t="78659" x="1501775" y="4179888"/>
          <p14:tracePt t="78675" x="1514475" y="4179888"/>
          <p14:tracePt t="78692" x="1552575" y="4167188"/>
          <p14:tracePt t="78708" x="1577975" y="4154488"/>
          <p14:tracePt t="78725" x="1614488" y="4154488"/>
          <p14:tracePt t="78742" x="1665288" y="4129088"/>
          <p14:tracePt t="78759" x="1689100" y="4129088"/>
          <p14:tracePt t="78776" x="1727200" y="4129088"/>
          <p14:tracePt t="78778" x="1752600" y="4117975"/>
          <p14:tracePt t="78792" x="1765300" y="4117975"/>
          <p14:tracePt t="78795" x="1778000" y="4117975"/>
          <p14:tracePt t="78810" x="1790700" y="4117975"/>
          <p14:tracePt t="78826" x="1801813" y="4117975"/>
          <p14:tracePt t="78828" x="1801813" y="4105275"/>
          <p14:tracePt t="78843" x="1827213" y="4105275"/>
          <p14:tracePt t="78859" x="1839913" y="4105275"/>
          <p14:tracePt t="78963" x="1852613" y="4105275"/>
          <p14:tracePt t="78980" x="1865313" y="4105275"/>
          <p14:tracePt t="78987" x="1878013" y="4105275"/>
          <p14:tracePt t="79299" x="1878013" y="4092575"/>
          <p14:tracePt t="79307" x="1890713" y="4092575"/>
          <p14:tracePt t="79315" x="1903413" y="4092575"/>
          <p14:tracePt t="79327" x="1927225" y="4092575"/>
          <p14:tracePt t="79344" x="1965325" y="4092575"/>
          <p14:tracePt t="79347" x="1978025" y="4092575"/>
          <p14:tracePt t="79361" x="2003425" y="4092575"/>
          <p14:tracePt t="79363" x="2027238" y="4092575"/>
          <p14:tracePt t="79378" x="2052638" y="4092575"/>
          <p14:tracePt t="79380" x="2078038" y="4092575"/>
          <p14:tracePt t="79395" x="2152650" y="4092575"/>
          <p14:tracePt t="79411" x="2252663" y="4092575"/>
          <p14:tracePt t="79428" x="2328863" y="4067175"/>
          <p14:tracePt t="79445" x="2365375" y="4067175"/>
          <p14:tracePt t="79460" x="2403475" y="4067175"/>
          <p14:tracePt t="79477" x="2428875" y="4067175"/>
          <p14:tracePt t="79494" x="2465388" y="4067175"/>
          <p14:tracePt t="79511" x="2490788" y="4067175"/>
          <p14:tracePt t="79528" x="2516188" y="4067175"/>
          <p14:tracePt t="79531" x="2528888" y="4067175"/>
          <p14:tracePt t="79545" x="2541588" y="4067175"/>
          <p14:tracePt t="79548" x="2554288" y="4067175"/>
          <p14:tracePt t="79563" x="2565400" y="4054475"/>
          <p14:tracePt t="79578" x="2578100" y="4054475"/>
          <p14:tracePt t="79603" x="2590800" y="4054475"/>
          <p14:tracePt t="79627" x="2603500" y="4054475"/>
          <p14:tracePt t="79644" x="2616200" y="4054475"/>
          <p14:tracePt t="79659" x="2628900" y="4054475"/>
          <p14:tracePt t="79675" x="2641600" y="4054475"/>
          <p14:tracePt t="79683" x="2654300" y="4054475"/>
          <p14:tracePt t="79707" x="2667000" y="4054475"/>
          <p14:tracePt t="79731" x="2678113" y="4054475"/>
          <p14:tracePt t="79819" x="2690813" y="4054475"/>
          <p14:tracePt t="79829" x="2703513" y="4054475"/>
          <p14:tracePt t="79835" x="2716213" y="4054475"/>
          <p14:tracePt t="79851" x="2728913" y="4054475"/>
          <p14:tracePt t="79861" x="2741613" y="4054475"/>
          <p14:tracePt t="79878" x="2778125" y="4054475"/>
          <p14:tracePt t="79895" x="2803525" y="4054475"/>
          <p14:tracePt t="79899" x="2828925" y="4054475"/>
          <p14:tracePt t="79912" x="2841625" y="4054475"/>
          <p14:tracePt t="79915" x="2854325" y="4054475"/>
          <p14:tracePt t="79929" x="2867025" y="4054475"/>
          <p14:tracePt t="79946" x="2879725" y="4054475"/>
          <p14:tracePt t="79962" x="2890838" y="4054475"/>
          <p14:tracePt t="79979" x="2903538" y="4054475"/>
          <p14:tracePt t="80611" x="2916238" y="4054475"/>
          <p14:tracePt t="80619" x="2941638" y="4054475"/>
          <p14:tracePt t="80630" x="2979738" y="4054475"/>
          <p14:tracePt t="80647" x="3028950" y="4054475"/>
          <p14:tracePt t="80664" x="3067050" y="4054475"/>
          <p14:tracePt t="80667" x="3092450" y="4054475"/>
          <p14:tracePt t="80700" x="3103563" y="4054475"/>
          <p14:tracePt t="80707" x="3116263" y="4054475"/>
          <p14:tracePt t="80715" x="3128963" y="4054475"/>
          <p14:tracePt t="80731" x="3192463" y="4041775"/>
          <p14:tracePt t="80748" x="3267075" y="4041775"/>
          <p14:tracePt t="80764" x="3341688" y="4017963"/>
          <p14:tracePt t="80781" x="3405188" y="4005263"/>
          <p14:tracePt t="80796" x="3454400" y="4005263"/>
          <p14:tracePt t="80812" x="3541713" y="3979863"/>
          <p14:tracePt t="80829" x="3630613" y="3967163"/>
          <p14:tracePt t="80846" x="3705225" y="3954463"/>
          <p14:tracePt t="80862" x="3756025" y="3954463"/>
          <p14:tracePt t="80882" x="3779838" y="3954463"/>
          <p14:tracePt t="80884" x="3805238" y="3954463"/>
          <p14:tracePt t="80899" x="3830638" y="3954463"/>
          <p14:tracePt t="80915" x="3843338" y="3954463"/>
          <p14:tracePt t="80931" x="3856038" y="3954463"/>
          <p14:tracePt t="80949" x="3879850" y="3954463"/>
          <p14:tracePt t="80964" x="3892550" y="3954463"/>
          <p14:tracePt t="80981" x="3905250" y="3954463"/>
          <p14:tracePt t="80998" x="3917950" y="3954463"/>
          <p14:tracePt t="81015" x="3956050" y="3954463"/>
          <p14:tracePt t="81031" x="3992563" y="3954463"/>
          <p14:tracePt t="81048" x="4043363" y="3954463"/>
          <p14:tracePt t="81051" x="4081463" y="3954463"/>
          <p14:tracePt t="81066" x="4105275" y="3954463"/>
          <p14:tracePt t="81068" x="4143375" y="3954463"/>
          <p14:tracePt t="81082" x="4192588" y="3954463"/>
          <p14:tracePt t="81099" x="4268788" y="3954463"/>
          <p14:tracePt t="81115" x="4318000" y="3954463"/>
          <p14:tracePt t="81132" x="4368800" y="3954463"/>
          <p14:tracePt t="81149" x="4381500" y="3954463"/>
          <p14:tracePt t="81165" x="4418013" y="3954463"/>
          <p14:tracePt t="81182" x="4443413" y="3954463"/>
          <p14:tracePt t="81203" x="4456113" y="3954463"/>
          <p14:tracePt t="81251" x="4468813" y="3954463"/>
          <p14:tracePt t="81259" x="4481513" y="3954463"/>
          <p14:tracePt t="81291" x="4494213" y="3954463"/>
          <p14:tracePt t="81387" x="4518025" y="3954463"/>
          <p14:tracePt t="81395" x="4530725" y="3954463"/>
          <p14:tracePt t="81403" x="4543425" y="3954463"/>
          <p14:tracePt t="81416" x="4556125" y="3954463"/>
          <p14:tracePt t="81433" x="4568825" y="3954463"/>
          <p14:tracePt t="81435" x="4594225" y="3954463"/>
          <p14:tracePt t="81450" x="4606925" y="3954463"/>
          <p14:tracePt t="81466" x="4606925" y="3967163"/>
          <p14:tracePt t="81483" x="4630738" y="3967163"/>
          <p14:tracePt t="81523" x="4643438" y="3967163"/>
          <p14:tracePt t="81571" x="4656138" y="3967163"/>
          <p14:tracePt t="81579" x="4668838" y="3967163"/>
          <p14:tracePt t="81587" x="4681538" y="3979863"/>
          <p14:tracePt t="81600" x="4694238" y="3979863"/>
          <p14:tracePt t="81617" x="4706938" y="3979863"/>
          <p14:tracePt t="81619" x="4719638" y="3992563"/>
          <p14:tracePt t="81635" x="4732338" y="3992563"/>
          <p14:tracePt t="81659" x="4743450" y="3992563"/>
          <p14:tracePt t="81683" x="4768850" y="4005263"/>
          <p14:tracePt t="81699" x="4781550" y="4005263"/>
          <p14:tracePt t="81716" x="4781550" y="4017963"/>
          <p14:tracePt t="81732" x="4794250" y="4017963"/>
          <p14:tracePt t="81755" x="4806950" y="4017963"/>
          <p14:tracePt t="81763" x="4819650" y="4017963"/>
          <p14:tracePt t="81771" x="4819650" y="4029075"/>
          <p14:tracePt t="81787" x="4832350" y="4029075"/>
          <p14:tracePt t="81819" x="4843463" y="4029075"/>
          <p14:tracePt t="81827" x="4843463" y="4041775"/>
          <p14:tracePt t="81851" x="4856163" y="4041775"/>
          <p14:tracePt t="82643" x="4868863" y="4041775"/>
          <p14:tracePt t="82651" x="4881563" y="4041775"/>
          <p14:tracePt t="82657" x="4919663" y="4041775"/>
          <p14:tracePt t="82667" x="4968875" y="4041775"/>
          <p14:tracePt t="82684" x="5057775" y="4041775"/>
          <p14:tracePt t="82700" x="5145088" y="4041775"/>
          <p14:tracePt t="82717" x="5194300" y="4041775"/>
          <p14:tracePt t="82734" x="5270500" y="4017963"/>
          <p14:tracePt t="82750" x="5319713" y="4017963"/>
          <p14:tracePt t="82767" x="5370513" y="4017963"/>
          <p14:tracePt t="82784" x="5419725" y="4005263"/>
          <p14:tracePt t="82785" x="5445125" y="4005263"/>
          <p14:tracePt t="82801" x="5483225" y="4005263"/>
          <p14:tracePt t="82818" x="5532438" y="3992563"/>
          <p14:tracePt t="82837" x="5570538" y="3979863"/>
          <p14:tracePt t="82852" x="5632450" y="3979863"/>
          <p14:tracePt t="82869" x="5695950" y="3979863"/>
          <p14:tracePt t="82886" x="5745163" y="3967163"/>
          <p14:tracePt t="82903" x="5783263" y="3967163"/>
          <p14:tracePt t="82920" x="5808663" y="3967163"/>
          <p14:tracePt t="82937" x="5821363" y="3967163"/>
          <p14:tracePt t="83043" x="5845175" y="3967163"/>
          <p14:tracePt t="83051" x="5883275" y="3967163"/>
          <p14:tracePt t="83059" x="5921375" y="3967163"/>
          <p14:tracePt t="83070" x="5945188" y="3967163"/>
          <p14:tracePt t="83086" x="5995988" y="3967163"/>
          <p14:tracePt t="83104" x="6045200" y="3967163"/>
          <p14:tracePt t="83107" x="6070600" y="3967163"/>
          <p14:tracePt t="83121" x="6083300" y="3967163"/>
          <p14:tracePt t="83123" x="6096000" y="3967163"/>
          <p14:tracePt t="83179" x="6108700" y="3954463"/>
          <p14:tracePt t="83195" x="6121400" y="3954463"/>
          <p14:tracePt t="83211" x="6134100" y="3954463"/>
          <p14:tracePt t="83220" x="6146800" y="3954463"/>
          <p14:tracePt t="83227" x="6157913" y="3954463"/>
          <p14:tracePt t="83237" x="6183313" y="3954463"/>
          <p14:tracePt t="83254" x="6208713" y="3941763"/>
          <p14:tracePt t="83271" x="6270625" y="3929063"/>
          <p14:tracePt t="83287" x="6308725" y="3929063"/>
          <p14:tracePt t="83305" x="6346825" y="3929063"/>
          <p14:tracePt t="83307" x="6359525" y="3916363"/>
          <p14:tracePt t="83321" x="6370638" y="3916363"/>
          <p14:tracePt t="83323" x="6383338" y="3916363"/>
          <p14:tracePt t="83339" x="6396038" y="3916363"/>
          <p14:tracePt t="83355" x="6421438" y="3916363"/>
          <p14:tracePt t="83371" x="6434138" y="3905250"/>
          <p14:tracePt t="83388" x="6446838" y="3905250"/>
          <p14:tracePt t="83405" x="6459538" y="3905250"/>
          <p14:tracePt t="83420" x="6472238" y="3905250"/>
          <p14:tracePt t="83507" x="6483350" y="3905250"/>
          <p14:tracePt t="83523" x="6496050" y="3905250"/>
          <p14:tracePt t="83531" x="6508750" y="3905250"/>
          <p14:tracePt t="83675" x="6534150" y="3905250"/>
          <p14:tracePt t="83683" x="6559550" y="3905250"/>
          <p14:tracePt t="83691" x="6584950" y="3905250"/>
          <p14:tracePt t="83706" x="6608763" y="3905250"/>
          <p14:tracePt t="83723" x="6646863" y="3905250"/>
          <p14:tracePt t="83740" x="6672263" y="3905250"/>
          <p14:tracePt t="83756" x="6684963" y="3905250"/>
          <p14:tracePt t="83772" x="6708775" y="3905250"/>
          <p14:tracePt t="83788" x="6721475" y="3905250"/>
          <p14:tracePt t="83806" x="6734175" y="3905250"/>
          <p14:tracePt t="83822" x="6759575" y="3905250"/>
          <p14:tracePt t="83839" x="6772275" y="3905250"/>
          <p14:tracePt t="83856" x="6784975" y="3905250"/>
          <p14:tracePt t="83873" x="6797675" y="3905250"/>
          <p14:tracePt t="83915" x="6808788" y="3905250"/>
          <p14:tracePt t="83939" x="6821488" y="3905250"/>
          <p14:tracePt t="84299" x="6821488" y="3892550"/>
          <p14:tracePt t="84307" x="6808788" y="3879850"/>
          <p14:tracePt t="84315" x="6808788" y="3867150"/>
          <p14:tracePt t="84323" x="6797675" y="3867150"/>
          <p14:tracePt t="84341" x="6772275" y="3854450"/>
          <p14:tracePt t="84357" x="6772275" y="3841750"/>
          <p14:tracePt t="84373" x="6759575" y="3841750"/>
          <p14:tracePt t="84395" x="6746875" y="3841750"/>
          <p14:tracePt t="84459" x="6734175" y="3841750"/>
          <p14:tracePt t="84467" x="6721475" y="3841750"/>
          <p14:tracePt t="84474" x="6708775" y="3841750"/>
          <p14:tracePt t="84490" x="6672263" y="3841750"/>
          <p14:tracePt t="84508" x="6634163" y="3841750"/>
          <p14:tracePt t="84524" x="6572250" y="3841750"/>
          <p14:tracePt t="84541" x="6508750" y="3841750"/>
          <p14:tracePt t="84557" x="6459538" y="3841750"/>
          <p14:tracePt t="84575" x="6434138" y="3841750"/>
          <p14:tracePt t="84590" x="6421438" y="3841750"/>
          <p14:tracePt t="84608" x="6396038" y="3841750"/>
          <p14:tracePt t="84625" x="6383338" y="3841750"/>
          <p14:tracePt t="84627" x="6370638" y="3854450"/>
          <p14:tracePt t="84641" x="6359525" y="3854450"/>
          <p14:tracePt t="84643" x="6334125" y="3867150"/>
          <p14:tracePt t="84658" x="6308725" y="3879850"/>
          <p14:tracePt t="84675" x="6270625" y="3916363"/>
          <p14:tracePt t="84691" x="6246813" y="3941763"/>
          <p14:tracePt t="84708" x="6234113" y="3954463"/>
          <p14:tracePt t="84724" x="6234113" y="3979863"/>
          <p14:tracePt t="84741" x="6208713" y="4017963"/>
          <p14:tracePt t="84758" x="6208713" y="4054475"/>
          <p14:tracePt t="84775" x="6208713" y="4067175"/>
          <p14:tracePt t="84791" x="6208713" y="4105275"/>
          <p14:tracePt t="84808" x="6208713" y="4141788"/>
          <p14:tracePt t="84811" x="6221413" y="4141788"/>
          <p14:tracePt t="84825" x="6246813" y="4167188"/>
          <p14:tracePt t="84827" x="6259513" y="4179888"/>
          <p14:tracePt t="84842" x="6296025" y="4192588"/>
          <p14:tracePt t="84858" x="6334125" y="4217988"/>
          <p14:tracePt t="84875" x="6383338" y="4230688"/>
          <p14:tracePt t="84891" x="6434138" y="4241800"/>
          <p14:tracePt t="84909" x="6508750" y="4241800"/>
          <p14:tracePt t="84925" x="6634163" y="4241800"/>
          <p14:tracePt t="84942" x="6759575" y="4241800"/>
          <p14:tracePt t="84959" x="6821488" y="4192588"/>
          <p14:tracePt t="84976" x="6872288" y="4141788"/>
          <p14:tracePt t="84979" x="6897688" y="4105275"/>
          <p14:tracePt t="84991" x="6910388" y="4079875"/>
          <p14:tracePt t="85009" x="6934200" y="4017963"/>
          <p14:tracePt t="85011" x="6934200" y="3992563"/>
          <p14:tracePt t="85026" x="6934200" y="3979863"/>
          <p14:tracePt t="85027" x="6934200" y="3967163"/>
          <p14:tracePt t="85043" x="6959600" y="3929063"/>
          <p14:tracePt t="85059" x="6959600" y="3905250"/>
          <p14:tracePt t="85091" x="6959600" y="3892550"/>
          <p14:tracePt t="85108" x="6959600" y="3879850"/>
          <p14:tracePt t="85131" x="6946900" y="3867150"/>
          <p14:tracePt t="85139" x="6934200" y="3867150"/>
          <p14:tracePt t="85147" x="6934200" y="3854450"/>
          <p14:tracePt t="85159" x="6921500" y="3854450"/>
          <p14:tracePt t="85176" x="6897688" y="3854450"/>
          <p14:tracePt t="85178" x="6884988" y="3841750"/>
          <p14:tracePt t="85196" x="6872288" y="3841750"/>
          <p14:tracePt t="85210" x="6859588" y="3841750"/>
          <p14:tracePt t="85226" x="6846888" y="3841750"/>
          <p14:tracePt t="85275" x="6834188" y="3841750"/>
          <p14:tracePt t="85347" x="6821488" y="3841750"/>
          <p14:tracePt t="85379" x="6808788" y="3841750"/>
          <p14:tracePt t="85387" x="6797675" y="3841750"/>
          <p14:tracePt t="85451" x="6784975" y="3841750"/>
          <p14:tracePt t="85515" x="6772275" y="3841750"/>
          <p14:tracePt t="85523" x="6759575" y="3867150"/>
          <p14:tracePt t="85531" x="6721475" y="3892550"/>
          <p14:tracePt t="85544" x="6696075" y="3941763"/>
          <p14:tracePt t="85546" x="6672263" y="3967163"/>
          <p14:tracePt t="85560" x="6672263" y="3979863"/>
          <p14:tracePt t="85577" x="6659563" y="3992563"/>
          <p14:tracePt t="85579" x="6646863" y="4017963"/>
          <p14:tracePt t="85594" x="6634163" y="4041775"/>
          <p14:tracePt t="85787" x="6634163" y="4067175"/>
          <p14:tracePt t="85794" x="6634163" y="4079875"/>
          <p14:tracePt t="85811" x="6621463" y="4105275"/>
          <p14:tracePt t="85827" x="6621463" y="4117975"/>
          <p14:tracePt t="85845" x="6621463" y="4129088"/>
          <p14:tracePt t="85867" x="6621463" y="4141788"/>
          <p14:tracePt t="85877" x="6608763" y="4141788"/>
          <p14:tracePt t="85894" x="6608763" y="4154488"/>
          <p14:tracePt t="85911" x="6608763" y="4167188"/>
          <p14:tracePt t="86123" x="6596063" y="4179888"/>
          <p14:tracePt t="86131" x="6584950" y="4192588"/>
          <p14:tracePt t="86145" x="6559550" y="4217988"/>
          <p14:tracePt t="86148" x="6521450" y="4230688"/>
          <p14:tracePt t="86162" x="6496050" y="4254500"/>
          <p14:tracePt t="86187" x="6483350" y="4254500"/>
          <p14:tracePt t="86194" x="6459538" y="4267200"/>
          <p14:tracePt t="86211" x="6446838" y="4267200"/>
          <p14:tracePt t="86235" x="6446838" y="4279900"/>
          <p14:tracePt t="86531" x="6459538" y="4279900"/>
          <p14:tracePt t="86539" x="6496050" y="4279900"/>
          <p14:tracePt t="86547" x="6546850" y="4279900"/>
          <p14:tracePt t="86563" x="6608763" y="4279900"/>
          <p14:tracePt t="86579" x="6659563" y="4279900"/>
          <p14:tracePt t="86596" x="6672263" y="4279900"/>
          <p14:tracePt t="87563" x="6646863" y="4292600"/>
          <p14:tracePt t="87571" x="6608763" y="4318000"/>
          <p14:tracePt t="87582" x="6521450" y="4341813"/>
          <p14:tracePt t="87599" x="6270625" y="4405313"/>
          <p14:tracePt t="87616" x="5995988" y="4479925"/>
          <p14:tracePt t="87619" x="5870575" y="4518025"/>
          <p14:tracePt t="87633" x="5757863" y="4554538"/>
          <p14:tracePt t="87635" x="5632450" y="4579938"/>
          <p14:tracePt t="87649" x="5507038" y="4605338"/>
          <p14:tracePt t="87652" x="5383213" y="4656138"/>
          <p14:tracePt t="87666" x="5106988" y="4718050"/>
          <p14:tracePt t="87683" x="4843463" y="4768850"/>
          <p14:tracePt t="87699" x="4606925" y="4792663"/>
          <p14:tracePt t="87716" x="4468813" y="4830763"/>
          <p14:tracePt t="87733" x="4418013" y="4830763"/>
          <p14:tracePt t="87749" x="4406900" y="4830763"/>
          <p14:tracePt t="87835" x="4418013" y="4830763"/>
          <p14:tracePt t="87843" x="4468813" y="4830763"/>
          <p14:tracePt t="87851" x="4568825" y="4779963"/>
          <p14:tracePt t="87867" x="4806950" y="4705350"/>
          <p14:tracePt t="87883" x="5057775" y="4643438"/>
          <p14:tracePt t="87899" x="5332413" y="4567238"/>
          <p14:tracePt t="87917" x="5495925" y="4518025"/>
          <p14:tracePt t="87932" x="5532438" y="4518025"/>
          <p14:tracePt t="88299" x="5532438" y="4530725"/>
          <p14:tracePt t="88307" x="5532438" y="4567238"/>
          <p14:tracePt t="88317" x="5532438" y="4605338"/>
          <p14:tracePt t="88334" x="5532438" y="4656138"/>
          <p14:tracePt t="88351" x="5532438" y="4718050"/>
          <p14:tracePt t="88354" x="5532438" y="4756150"/>
          <p14:tracePt t="88367" x="5532438" y="4792663"/>
          <p14:tracePt t="88385" x="5532438" y="4856163"/>
          <p14:tracePt t="88387" x="5519738" y="4879975"/>
          <p14:tracePt t="88401" x="5519738" y="4892675"/>
          <p14:tracePt t="88403" x="5519738" y="4918075"/>
          <p14:tracePt t="88418" x="5519738" y="4930775"/>
          <p14:tracePt t="88491" x="5519738" y="4918075"/>
          <p14:tracePt t="88499" x="5545138" y="4879975"/>
          <p14:tracePt t="88507" x="5570538" y="4830763"/>
          <p14:tracePt t="88517" x="5632450" y="4743450"/>
          <p14:tracePt t="88535" x="5783263" y="4605338"/>
          <p14:tracePt t="88552" x="5883275" y="4518025"/>
          <p14:tracePt t="88555" x="5895975" y="4492625"/>
          <p14:tracePt t="88568" x="5921375" y="4467225"/>
          <p14:tracePt t="88586" x="5932488" y="4443413"/>
          <p14:tracePt t="88588" x="5932488" y="4430713"/>
          <p14:tracePt t="88602" x="5932488" y="4418013"/>
          <p14:tracePt t="88635" x="5932488" y="4405313"/>
          <p14:tracePt t="88643" x="5921375" y="4392613"/>
          <p14:tracePt t="88652" x="5895975" y="4367213"/>
          <p14:tracePt t="88669" x="5821363" y="4305300"/>
          <p14:tracePt t="88685" x="5670550" y="4230688"/>
          <p14:tracePt t="88701" x="5432425" y="4117975"/>
          <p14:tracePt t="88719" x="5181600" y="4017963"/>
          <p14:tracePt t="88736" x="4956175" y="3916363"/>
          <p14:tracePt t="88738" x="4868863" y="3892550"/>
          <p14:tracePt t="88752" x="4781550" y="3867150"/>
          <p14:tracePt t="88757" x="4706938" y="3841750"/>
          <p14:tracePt t="88767" x="4643438" y="3829050"/>
          <p14:tracePt t="88783" x="4543425" y="3803650"/>
          <p14:tracePt t="88800" x="4430713" y="3779838"/>
          <p14:tracePt t="88801" x="4381500" y="3767138"/>
          <p14:tracePt t="88817" x="4294188" y="3741738"/>
          <p14:tracePt t="88834" x="4230688" y="3741738"/>
          <p14:tracePt t="88850" x="4156075" y="3716338"/>
          <p14:tracePt t="88867" x="4043363" y="3703638"/>
          <p14:tracePt t="88885" x="3867150" y="3679825"/>
          <p14:tracePt t="88901" x="3730625" y="3679825"/>
          <p14:tracePt t="88919" x="3592513" y="3667125"/>
          <p14:tracePt t="88935" x="3429000" y="3654425"/>
          <p14:tracePt t="88939" x="3328988" y="3641725"/>
          <p14:tracePt t="88952" x="3241675" y="3629025"/>
          <p14:tracePt t="88956" x="3154363" y="3616325"/>
          <p14:tracePt t="88969" x="3079750" y="3616325"/>
          <p14:tracePt t="88971" x="3003550" y="3603625"/>
          <p14:tracePt t="88985" x="2928938" y="3590925"/>
          <p14:tracePt t="88986" x="2867025" y="3579813"/>
          <p14:tracePt t="89001" x="2816225" y="3567113"/>
          <p14:tracePt t="89002" x="2778125" y="3567113"/>
          <p14:tracePt t="89018" x="2741613" y="3567113"/>
          <p14:tracePt t="89035" x="2728913" y="3567113"/>
          <p14:tracePt t="89091" x="2728913" y="3554413"/>
          <p14:tracePt t="89107" x="2741613" y="3541713"/>
          <p14:tracePt t="89116" x="2767013" y="3529013"/>
          <p14:tracePt t="89123" x="2790825" y="3503613"/>
          <p14:tracePt t="89136" x="2816225" y="3490913"/>
          <p14:tracePt t="89139" x="2854325" y="3479800"/>
          <p14:tracePt t="89153" x="2867025" y="3441700"/>
          <p14:tracePt t="89155" x="2879725" y="3403600"/>
          <p14:tracePt t="89171" x="2879725" y="3367088"/>
          <p14:tracePt t="89187" x="2879725" y="3354388"/>
          <p14:tracePt t="89227" x="2890838" y="3354388"/>
          <p14:tracePt t="89243" x="2903538" y="3354388"/>
          <p14:tracePt t="89483" x="2890838" y="3390900"/>
          <p14:tracePt t="89491" x="2854325" y="3479800"/>
          <p14:tracePt t="89503" x="2803525" y="3603625"/>
          <p14:tracePt t="89506" x="2767013" y="3692525"/>
          <p14:tracePt t="89520" x="2754313" y="3754438"/>
          <p14:tracePt t="89523" x="2754313" y="3816350"/>
          <p14:tracePt t="89538" x="2754313" y="3954463"/>
          <p14:tracePt t="89555" x="2754313" y="4105275"/>
          <p14:tracePt t="89571" x="2754313" y="4241800"/>
          <p14:tracePt t="89589" x="2754313" y="4341813"/>
          <p14:tracePt t="89604" x="2754313" y="4430713"/>
          <p14:tracePt t="89621" x="2754313" y="4492625"/>
          <p14:tracePt t="89637" x="2754313" y="4567238"/>
          <p14:tracePt t="89654" x="2754313" y="4618038"/>
          <p14:tracePt t="89671" x="2754313" y="4692650"/>
          <p14:tracePt t="89688" x="2754313" y="4756150"/>
          <p14:tracePt t="89690" x="2754313" y="4792663"/>
          <p14:tracePt t="89704" x="2767013" y="4843463"/>
          <p14:tracePt t="89707" x="2778125" y="4879975"/>
          <p14:tracePt t="89721" x="2778125" y="4930775"/>
          <p14:tracePt t="89723" x="2778125" y="5005388"/>
          <p14:tracePt t="89736" x="2778125" y="5068888"/>
          <p14:tracePt t="89738" x="2778125" y="5143500"/>
          <p14:tracePt t="89753" x="2803525" y="5305425"/>
          <p14:tracePt t="89770" x="2803525" y="5430838"/>
          <p14:tracePt t="89786" x="2803525" y="5543550"/>
          <p14:tracePt t="89803" x="2803525" y="5643563"/>
          <p14:tracePt t="89819" x="2803525" y="5707063"/>
          <p14:tracePt t="89836" x="2803525" y="5756275"/>
          <p14:tracePt t="89853" x="2803525" y="5781675"/>
          <p14:tracePt t="89870" x="2803525" y="5794375"/>
          <p14:tracePt t="89887" x="2803525" y="5807075"/>
          <p14:tracePt t="89987" x="2816225" y="5781675"/>
          <p14:tracePt t="89995" x="2828925" y="5732463"/>
          <p14:tracePt t="90005" x="2841625" y="5668963"/>
          <p14:tracePt t="90021" x="2867025" y="5530850"/>
          <p14:tracePt t="90038" x="2903538" y="5343525"/>
          <p14:tracePt t="90055" x="2928938" y="5118100"/>
          <p14:tracePt t="90058" x="2941638" y="4968875"/>
          <p14:tracePt t="90072" x="2941638" y="4805363"/>
          <p14:tracePt t="90075" x="2941638" y="4643438"/>
          <p14:tracePt t="90089" x="2941638" y="4467225"/>
          <p14:tracePt t="90091" x="2941638" y="4305300"/>
          <p14:tracePt t="90106" x="2954338" y="4154488"/>
          <p14:tracePt t="90108" x="2967038" y="4017963"/>
          <p14:tracePt t="90123" x="2992438" y="3803650"/>
          <p14:tracePt t="90139" x="3003550" y="3654425"/>
          <p14:tracePt t="90156" x="3028950" y="3541713"/>
          <p14:tracePt t="90172" x="3028950" y="3490913"/>
          <p14:tracePt t="90189" x="3028950" y="3454400"/>
          <p14:tracePt t="90205" x="3028950" y="3441700"/>
          <p14:tracePt t="90222" x="3041650" y="3429000"/>
          <p14:tracePt t="90239" x="3041650" y="3416300"/>
          <p14:tracePt t="90256" x="3041650" y="3390900"/>
          <p14:tracePt t="90260" x="3054350" y="3367088"/>
          <p14:tracePt t="90273" x="3054350" y="3328988"/>
          <p14:tracePt t="90275" x="3067050" y="3290888"/>
          <p14:tracePt t="90290" x="3092450" y="3216275"/>
          <p14:tracePt t="90307" x="3103563" y="3154363"/>
          <p14:tracePt t="90323" x="3116263" y="3078163"/>
          <p14:tracePt t="90339" x="3116263" y="3028950"/>
          <p14:tracePt t="90356" x="3116263" y="2965450"/>
          <p14:tracePt t="90372" x="3116263" y="2952750"/>
          <p14:tracePt t="90595" x="3103563" y="2952750"/>
          <p14:tracePt t="90603" x="3092450" y="2952750"/>
          <p14:tracePt t="90611" x="3079750" y="2952750"/>
          <p14:tracePt t="90627" x="3067050" y="2952750"/>
          <p14:tracePt t="90659" x="3054350" y="2952750"/>
          <p14:tracePt t="90739" x="3041650" y="2952750"/>
          <p14:tracePt t="90819" x="3028950" y="2952750"/>
          <p14:tracePt t="90827" x="2979738" y="2952750"/>
          <p14:tracePt t="90840" x="2879725" y="2952750"/>
          <p14:tracePt t="90842" x="2754313" y="2952750"/>
          <p14:tracePt t="90857" x="2678113" y="2952750"/>
          <p14:tracePt t="90860" x="2628900" y="2952750"/>
          <p14:tracePt t="90874" x="2578100" y="2952750"/>
          <p14:tracePt t="91043" x="2578100" y="2978150"/>
          <p14:tracePt t="91051" x="2616200" y="3003550"/>
          <p14:tracePt t="91058" x="2667000" y="3041650"/>
          <p14:tracePt t="91075" x="2703513" y="3065463"/>
          <p14:tracePt t="91091" x="2728913" y="3078163"/>
          <p14:tracePt t="91109" x="2741613" y="3078163"/>
          <p14:tracePt t="91124" x="2741613" y="3090863"/>
          <p14:tracePt t="91195" x="2754313" y="3090863"/>
          <p14:tracePt t="91203" x="2767013" y="3090863"/>
          <p14:tracePt t="91219" x="2778125" y="3090863"/>
          <p14:tracePt t="91403" x="2790825" y="3090863"/>
          <p14:tracePt t="91411" x="2828925" y="3090863"/>
          <p14:tracePt t="91426" x="2941638" y="3041650"/>
          <p14:tracePt t="91443" x="3116263" y="2965450"/>
          <p14:tracePt t="91459" x="3279775" y="2890838"/>
          <p14:tracePt t="91476" x="3417888" y="2790825"/>
          <p14:tracePt t="91492" x="3541713" y="2716213"/>
          <p14:tracePt t="91509" x="3630613" y="2652713"/>
          <p14:tracePt t="91526" x="3692525" y="2616200"/>
          <p14:tracePt t="91542" x="3705225" y="2603500"/>
          <p14:tracePt t="91667" x="3692525" y="2603500"/>
          <p14:tracePt t="91676" x="3667125" y="2603500"/>
          <p14:tracePt t="91682" x="3630613" y="2603500"/>
          <p14:tracePt t="91693" x="3617913" y="2616200"/>
          <p14:tracePt t="91709" x="3567113" y="2640013"/>
          <p14:tracePt t="91726" x="3530600" y="2652713"/>
          <p14:tracePt t="91743" x="3492500" y="2665413"/>
          <p14:tracePt t="91760" x="3492500" y="2678113"/>
          <p14:tracePt t="91762" x="3479800" y="2678113"/>
          <p14:tracePt t="91776" x="3467100" y="2678113"/>
          <p14:tracePt t="91915" x="3467100" y="2703513"/>
          <p14:tracePt t="91923" x="3454400" y="2752725"/>
          <p14:tracePt t="91931" x="3429000" y="2803525"/>
          <p14:tracePt t="91943" x="3405188" y="2878138"/>
          <p14:tracePt t="91946" x="3392488" y="2916238"/>
          <p14:tracePt t="91960" x="3392488" y="2941638"/>
          <p14:tracePt t="91963" x="3392488" y="2952750"/>
          <p14:tracePt t="91977" x="3379788" y="2965450"/>
          <p14:tracePt t="91979" x="3379788" y="2978150"/>
          <p14:tracePt t="91994" x="3379788" y="2990850"/>
          <p14:tracePt t="92155" x="3417888" y="2990850"/>
          <p14:tracePt t="92163" x="3467100" y="2990850"/>
          <p14:tracePt t="92178" x="3554413" y="2990850"/>
          <p14:tracePt t="92195" x="3630613" y="2990850"/>
          <p14:tracePt t="92211" x="3692525" y="2978150"/>
          <p14:tracePt t="92228" x="3743325" y="2928938"/>
          <p14:tracePt t="92244" x="3817938" y="2840038"/>
          <p14:tracePt t="92260" x="3856038" y="2752725"/>
          <p14:tracePt t="92277" x="3879850" y="2678113"/>
          <p14:tracePt t="92295" x="3905250" y="2603500"/>
          <p14:tracePt t="92311" x="3917950" y="2540000"/>
          <p14:tracePt t="92315" x="3930650" y="2516188"/>
          <p14:tracePt t="92328" x="3943350" y="2516188"/>
          <p14:tracePt t="92507" x="3930650" y="2516188"/>
          <p14:tracePt t="92514" x="3917950" y="2516188"/>
          <p14:tracePt t="92528" x="3879850" y="2516188"/>
          <p14:tracePt t="92531" x="3817938" y="2516188"/>
          <p14:tracePt t="92545" x="3743325" y="2516188"/>
          <p14:tracePt t="92547" x="3692525" y="2516188"/>
          <p14:tracePt t="92562" x="3617913" y="2527300"/>
          <p14:tracePt t="92579" x="3530600" y="2565400"/>
          <p14:tracePt t="92595" x="3479800" y="2603500"/>
          <p14:tracePt t="92612" x="3429000" y="2640013"/>
          <p14:tracePt t="92628" x="3392488" y="2678113"/>
          <p14:tracePt t="92645" x="3354388" y="2728913"/>
          <p14:tracePt t="92662" x="3341688" y="2765425"/>
          <p14:tracePt t="92679" x="3328988" y="2828925"/>
          <p14:tracePt t="92695" x="3317875" y="2903538"/>
          <p14:tracePt t="92698" x="3305175" y="2941638"/>
          <p14:tracePt t="92712" x="3305175" y="2978150"/>
          <p14:tracePt t="92715" x="3305175" y="3003550"/>
          <p14:tracePt t="92729" x="3305175" y="3041650"/>
          <p14:tracePt t="92731" x="3305175" y="3078163"/>
          <p14:tracePt t="92746" x="3292475" y="3141663"/>
          <p14:tracePt t="92763" x="3292475" y="3203575"/>
          <p14:tracePt t="92779" x="3292475" y="3254375"/>
          <p14:tracePt t="92796" x="3292475" y="3278188"/>
          <p14:tracePt t="92813" x="3292475" y="3316288"/>
          <p14:tracePt t="92829" x="3279775" y="3341688"/>
          <p14:tracePt t="92846" x="3279775" y="3367088"/>
          <p14:tracePt t="92867" x="3279775" y="3378200"/>
          <p14:tracePt t="92879" x="3279775" y="3390900"/>
          <p14:tracePt t="92896" x="3254375" y="3416300"/>
          <p14:tracePt t="92898" x="3254375" y="3429000"/>
          <p14:tracePt t="92913" x="3254375" y="3441700"/>
          <p14:tracePt t="92915" x="3254375" y="3467100"/>
          <p14:tracePt t="92929" x="3254375" y="3490913"/>
          <p14:tracePt t="92931" x="3241675" y="3503613"/>
          <p14:tracePt t="92947" x="3241675" y="3554413"/>
          <p14:tracePt t="92963" x="3241675" y="3590925"/>
          <p14:tracePt t="92979" x="3241675" y="3641725"/>
          <p14:tracePt t="92996" x="3228975" y="3703638"/>
          <p14:tracePt t="93013" x="3228975" y="3779838"/>
          <p14:tracePt t="93029" x="3228975" y="3854450"/>
          <p14:tracePt t="93046" x="3228975" y="3916363"/>
          <p14:tracePt t="93063" x="3228975" y="3992563"/>
          <p14:tracePt t="93067" x="3228975" y="4017963"/>
          <p14:tracePt t="93080" x="3228975" y="4029075"/>
          <p14:tracePt t="93082" x="3228975" y="4054475"/>
          <p14:tracePt t="93097" x="3228975" y="4079875"/>
          <p14:tracePt t="93099" x="3228975" y="4117975"/>
          <p14:tracePt t="93114" x="3216275" y="4167188"/>
          <p14:tracePt t="93130" x="3205163" y="4217988"/>
          <p14:tracePt t="93147" x="3205163" y="4292600"/>
          <p14:tracePt t="93163" x="3205163" y="4367213"/>
          <p14:tracePt t="93181" x="3205163" y="4443413"/>
          <p14:tracePt t="93196" x="3192463" y="4518025"/>
          <p14:tracePt t="93213" x="3179763" y="4630738"/>
          <p14:tracePt t="93230" x="3154363" y="4756150"/>
          <p14:tracePt t="93247" x="3128963" y="4868863"/>
          <p14:tracePt t="93264" x="3103563" y="5005388"/>
          <p14:tracePt t="93268" x="3092450" y="5068888"/>
          <p14:tracePt t="93281" x="3079750" y="5156200"/>
          <p14:tracePt t="93283" x="3054350" y="5243513"/>
          <p14:tracePt t="93298" x="3028950" y="5330825"/>
          <p14:tracePt t="93300" x="3003550" y="5407025"/>
          <p14:tracePt t="93315" x="2967038" y="5518150"/>
          <p14:tracePt t="93331" x="2916238" y="5630863"/>
          <p14:tracePt t="93347" x="2903538" y="5707063"/>
          <p14:tracePt t="93364" x="2867025" y="5794375"/>
          <p14:tracePt t="93380" x="2867025" y="5832475"/>
          <p14:tracePt t="93397" x="2854325" y="5856288"/>
          <p14:tracePt t="93414" x="2854325" y="5868988"/>
          <p14:tracePt t="93435" x="2854325" y="5881688"/>
          <p14:tracePt t="93611" x="2854325" y="5856288"/>
          <p14:tracePt t="93619" x="2867025" y="5807075"/>
          <p14:tracePt t="93631" x="2890838" y="5732463"/>
          <p14:tracePt t="93648" x="2916238" y="5543550"/>
          <p14:tracePt t="93650" x="2928938" y="5443538"/>
          <p14:tracePt t="93665" x="2941638" y="5330825"/>
          <p14:tracePt t="93668" x="2967038" y="5268913"/>
          <p14:tracePt t="93682" x="2992438" y="5092700"/>
          <p14:tracePt t="93699" x="3016250" y="4918075"/>
          <p14:tracePt t="93715" x="3028950" y="4779963"/>
          <p14:tracePt t="93731" x="3041650" y="4605338"/>
          <p14:tracePt t="93748" x="3054350" y="4454525"/>
          <p14:tracePt t="93764" x="3054350" y="4354513"/>
          <p14:tracePt t="93781" x="3079750" y="4230688"/>
          <p14:tracePt t="93798" x="3079750" y="4141788"/>
          <p14:tracePt t="93816" x="3092450" y="4067175"/>
          <p14:tracePt t="93818" x="3092450" y="4041775"/>
          <p14:tracePt t="93832" x="3092450" y="4005263"/>
          <p14:tracePt t="93835" x="3103563" y="3954463"/>
          <p14:tracePt t="93847" x="3128963" y="3905250"/>
          <p14:tracePt t="93863" x="3154363" y="3829050"/>
          <p14:tracePt t="93865" x="3154363" y="3792538"/>
          <p14:tracePt t="93880" x="3167063" y="3741738"/>
          <p14:tracePt t="93882" x="3192463" y="3703638"/>
          <p14:tracePt t="93897" x="3205163" y="3654425"/>
          <p14:tracePt t="93914" x="3228975" y="3603625"/>
          <p14:tracePt t="93931" x="3267075" y="3554413"/>
          <p14:tracePt t="93947" x="3279775" y="3516313"/>
          <p14:tracePt t="93963" x="3292475" y="3479800"/>
          <p14:tracePt t="93980" x="3317875" y="3454400"/>
          <p14:tracePt t="93997" x="3341688" y="3429000"/>
          <p14:tracePt t="94015" x="3354388" y="3403600"/>
          <p14:tracePt t="94032" x="3367088" y="3403600"/>
          <p14:tracePt t="94651" x="3367088" y="3390900"/>
          <p14:tracePt t="94659" x="3367088" y="3367088"/>
          <p14:tracePt t="95067" x="3354388" y="3367088"/>
          <p14:tracePt t="95075" x="3328988" y="3367088"/>
          <p14:tracePt t="95084" x="3305175" y="3390900"/>
          <p14:tracePt t="95101" x="3254375" y="3516313"/>
          <p14:tracePt t="95119" x="3216275" y="3729038"/>
          <p14:tracePt t="95135" x="3216275" y="3892550"/>
          <p14:tracePt t="95151" x="3192463" y="4017963"/>
          <p14:tracePt t="95154" x="3192463" y="4067175"/>
          <p14:tracePt t="95169" x="3192463" y="4117975"/>
          <p14:tracePt t="95171" x="3192463" y="4167188"/>
          <p14:tracePt t="95186" x="3192463" y="4305300"/>
          <p14:tracePt t="95203" x="3179763" y="4418013"/>
          <p14:tracePt t="95219" x="3167063" y="4579938"/>
          <p14:tracePt t="95235" x="3154363" y="4718050"/>
          <p14:tracePt t="95252" x="3128963" y="4892675"/>
          <p14:tracePt t="95269" x="3116263" y="5030788"/>
          <p14:tracePt t="95285" x="3103563" y="5156200"/>
          <p14:tracePt t="95302" x="3103563" y="5268913"/>
          <p14:tracePt t="95319" x="3079750" y="5381625"/>
          <p14:tracePt t="95336" x="3079750" y="5468938"/>
          <p14:tracePt t="95339" x="3079750" y="5507038"/>
          <p14:tracePt t="95352" x="3079750" y="5530850"/>
          <p14:tracePt t="95355" x="3079750" y="5543550"/>
          <p14:tracePt t="95370" x="3079750" y="5581650"/>
          <p14:tracePt t="95386" x="3079750" y="5607050"/>
          <p14:tracePt t="95403" x="3079750" y="5630863"/>
          <p14:tracePt t="95419" x="3079750" y="5656263"/>
          <p14:tracePt t="95437" x="3079750" y="5681663"/>
          <p14:tracePt t="95452" x="3079750" y="5694363"/>
          <p14:tracePt t="95469" x="3079750" y="5707063"/>
          <p14:tracePt t="95486" x="3079750" y="5719763"/>
          <p14:tracePt t="95667" x="3079750" y="5668963"/>
          <p14:tracePt t="95675" x="3079750" y="5581650"/>
          <p14:tracePt t="95687" x="3079750" y="5481638"/>
          <p14:tracePt t="95703" x="3079750" y="5268913"/>
          <p14:tracePt t="95706" x="3079750" y="5156200"/>
          <p14:tracePt t="95720" x="3079750" y="5005388"/>
          <p14:tracePt t="95723" x="3079750" y="4818063"/>
          <p14:tracePt t="95737" x="3079750" y="4643438"/>
          <p14:tracePt t="95739" x="3067050" y="4430713"/>
          <p14:tracePt t="95755" x="3016250" y="4079875"/>
          <p14:tracePt t="95771" x="2967038" y="3803650"/>
          <p14:tracePt t="95787" x="2916238" y="3654425"/>
          <p14:tracePt t="95804" x="2879725" y="3554413"/>
          <p14:tracePt t="95820" x="2854325" y="3503613"/>
          <p14:tracePt t="95836" x="2854325" y="3479800"/>
          <p14:tracePt t="95979" x="2841625" y="3479800"/>
          <p14:tracePt t="95987" x="2816225" y="3479800"/>
          <p14:tracePt t="95995" x="2767013" y="3479800"/>
          <p14:tracePt t="96004" x="2678113" y="3467100"/>
          <p14:tracePt t="96021" x="2528888" y="3467100"/>
          <p14:tracePt t="96037" x="2465388" y="3467100"/>
          <p14:tracePt t="96054" x="2416175" y="3467100"/>
          <p14:tracePt t="96071" x="2365375" y="3467100"/>
          <p14:tracePt t="96088" x="2303463" y="3467100"/>
          <p14:tracePt t="96090" x="2265363" y="3467100"/>
          <p14:tracePt t="96105" x="2228850" y="3467100"/>
          <p14:tracePt t="96107" x="2190750" y="3479800"/>
          <p14:tracePt t="96122" x="2152650" y="3490913"/>
          <p14:tracePt t="96124" x="2116138" y="3490913"/>
          <p14:tracePt t="96138" x="2065338" y="3529013"/>
          <p14:tracePt t="96153" x="2039938" y="3541713"/>
          <p14:tracePt t="96170" x="2027238" y="3554413"/>
          <p14:tracePt t="96186" x="2003425" y="3579813"/>
          <p14:tracePt t="96203" x="1990725" y="3590925"/>
          <p14:tracePt t="96220" x="1978025" y="3641725"/>
          <p14:tracePt t="96237" x="1965325" y="3716338"/>
          <p14:tracePt t="96255" x="1939925" y="3779838"/>
          <p14:tracePt t="96271" x="1939925" y="3841750"/>
          <p14:tracePt t="96275" x="1939925" y="3879850"/>
          <p14:tracePt t="96289" x="1939925" y="3916363"/>
          <p14:tracePt t="96291" x="1939925" y="3967163"/>
          <p14:tracePt t="96306" x="1939925" y="4005263"/>
          <p14:tracePt t="96308" x="1939925" y="4029075"/>
          <p14:tracePt t="96322" x="1939925" y="4079875"/>
          <p14:tracePt t="96339" x="1939925" y="4129088"/>
          <p14:tracePt t="96355" x="1939925" y="4179888"/>
          <p14:tracePt t="96372" x="1939925" y="4205288"/>
          <p14:tracePt t="96388" x="1939925" y="4217988"/>
          <p14:tracePt t="96405" x="1939925" y="4241800"/>
          <p14:tracePt t="96422" x="1939925" y="4292600"/>
          <p14:tracePt t="96438" x="1939925" y="4379913"/>
          <p14:tracePt t="96455" x="1939925" y="4467225"/>
          <p14:tracePt t="96458" x="1939925" y="4530725"/>
          <p14:tracePt t="96472" x="1939925" y="4592638"/>
          <p14:tracePt t="96476" x="1939925" y="4643438"/>
          <p14:tracePt t="96489" x="1927225" y="4692650"/>
          <p14:tracePt t="96491" x="1927225" y="4743450"/>
          <p14:tracePt t="96505" x="1927225" y="4792663"/>
          <p14:tracePt t="96507" x="1914525" y="4843463"/>
          <p14:tracePt t="96523" x="1903413" y="4943475"/>
          <p14:tracePt t="96539" x="1878013" y="5030788"/>
          <p14:tracePt t="96556" x="1878013" y="5143500"/>
          <p14:tracePt t="96572" x="1865313" y="5230813"/>
          <p14:tracePt t="96588" x="1865313" y="5294313"/>
          <p14:tracePt t="96606" x="1865313" y="5343525"/>
          <p14:tracePt t="96623" x="1865313" y="5368925"/>
          <p14:tracePt t="96811" x="1914525" y="5368925"/>
          <p14:tracePt t="96819" x="2003425" y="5356225"/>
          <p14:tracePt t="96827" x="2090738" y="5305425"/>
          <p14:tracePt t="96839" x="2152650" y="5268913"/>
          <p14:tracePt t="96842" x="2203450" y="5218113"/>
          <p14:tracePt t="96856" x="2239963" y="5168900"/>
          <p14:tracePt t="96858" x="2290763" y="5130800"/>
          <p14:tracePt t="96874" x="2328863" y="5081588"/>
          <p14:tracePt t="96876" x="2365375" y="5043488"/>
          <p14:tracePt t="96890" x="2441575" y="4918075"/>
          <p14:tracePt t="96907" x="2503488" y="4805363"/>
          <p14:tracePt t="96923" x="2578100" y="4667250"/>
          <p14:tracePt t="96940" x="2616200" y="4579938"/>
          <p14:tracePt t="96956" x="2667000" y="4479925"/>
          <p14:tracePt t="96973" x="2690813" y="4418013"/>
          <p14:tracePt t="96989" x="2703513" y="4392613"/>
          <p14:tracePt t="97007" x="2703513" y="4367213"/>
          <p14:tracePt t="97107" x="2703513" y="4354513"/>
          <p14:tracePt t="97115" x="2716213" y="4341813"/>
          <p14:tracePt t="97124" x="2728913" y="4318000"/>
          <p14:tracePt t="97140" x="2728913" y="4305300"/>
          <p14:tracePt t="97426" x="2728913" y="4292600"/>
          <p14:tracePt t="97435" x="2741613" y="4267200"/>
          <p14:tracePt t="97442" x="2741613" y="4230688"/>
          <p14:tracePt t="97458" x="2778125" y="4105275"/>
          <p14:tracePt t="97475" x="2854325" y="3941763"/>
          <p14:tracePt t="97491" x="2941638" y="3767138"/>
          <p14:tracePt t="97508" x="3016250" y="3616325"/>
          <p14:tracePt t="97525" x="3141663" y="3441700"/>
          <p14:tracePt t="97541" x="3267075" y="3267075"/>
          <p14:tracePt t="97558" x="3392488" y="3116263"/>
          <p14:tracePt t="97575" x="3505200" y="2990850"/>
          <p14:tracePt t="97592" x="3630613" y="2840038"/>
          <p14:tracePt t="97595" x="3692525" y="2778125"/>
          <p14:tracePt t="97609" x="3756025" y="2716213"/>
          <p14:tracePt t="97611" x="3817938" y="2640013"/>
          <p14:tracePt t="97626" x="3892550" y="2578100"/>
          <p14:tracePt t="97628" x="3968750" y="2490788"/>
          <p14:tracePt t="97642" x="4105275" y="2365375"/>
          <p14:tracePt t="97659" x="4256088" y="2265363"/>
          <p14:tracePt t="97675" x="4418013" y="2165350"/>
          <p14:tracePt t="97692" x="4556125" y="2052638"/>
          <p14:tracePt t="97708" x="4668838" y="1989138"/>
          <p14:tracePt t="97725" x="4732338" y="1952625"/>
          <p14:tracePt t="97741" x="4781550" y="1927225"/>
          <p14:tracePt t="97759" x="4794250" y="1927225"/>
          <p14:tracePt t="97891" x="4781550" y="1978025"/>
          <p14:tracePt t="97899" x="4768850" y="2052638"/>
          <p14:tracePt t="97908" x="4756150" y="2139950"/>
          <p14:tracePt t="97926" x="4706938" y="2290763"/>
          <p14:tracePt t="97942" x="4656138" y="2465388"/>
          <p14:tracePt t="97959" x="4643438" y="2616200"/>
          <p14:tracePt t="97976" x="4606925" y="2703513"/>
          <p14:tracePt t="97980" x="4606925" y="2728913"/>
          <p14:tracePt t="97993" x="4594225" y="2752725"/>
          <p14:tracePt t="97995" x="4594225" y="2778125"/>
          <p14:tracePt t="98010" x="4594225" y="2816225"/>
          <p14:tracePt t="98027" x="4568825" y="2878138"/>
          <p14:tracePt t="98043" x="4568825" y="2903538"/>
          <p14:tracePt t="98059" x="4556125" y="2952750"/>
          <p14:tracePt t="98076" x="4556125" y="3003550"/>
          <p14:tracePt t="98092" x="4556125" y="3054350"/>
          <p14:tracePt t="98109" x="4556125" y="3116263"/>
          <p14:tracePt t="98126" x="4556125" y="3190875"/>
          <p14:tracePt t="98143" x="4556125" y="3267075"/>
          <p14:tracePt t="98159" x="4530725" y="3378200"/>
          <p14:tracePt t="98176" x="4530725" y="3490913"/>
          <p14:tracePt t="98179" x="4530725" y="3554413"/>
          <p14:tracePt t="98194" x="4530725" y="3729038"/>
          <p14:tracePt t="98210" x="4543425" y="3867150"/>
          <p14:tracePt t="98227" x="4543425" y="3979863"/>
          <p14:tracePt t="98243" x="4543425" y="4092575"/>
          <p14:tracePt t="98260" x="4556125" y="4167188"/>
          <p14:tracePt t="98276" x="4556125" y="4267200"/>
          <p14:tracePt t="98293" x="4556125" y="4392613"/>
          <p14:tracePt t="98310" x="4581525" y="4543425"/>
          <p14:tracePt t="98327" x="4606925" y="4667250"/>
          <p14:tracePt t="98330" x="4606925" y="4718050"/>
          <p14:tracePt t="98344" x="4606925" y="4768850"/>
          <p14:tracePt t="98346" x="4606925" y="4805363"/>
          <p14:tracePt t="98360" x="4606925" y="4830763"/>
          <p14:tracePt t="98363" x="4606925" y="4868863"/>
          <p14:tracePt t="98377" x="4606925" y="4892675"/>
          <p14:tracePt t="98379" x="4606925" y="4930775"/>
          <p14:tracePt t="98394" x="4606925" y="5005388"/>
          <p14:tracePt t="98411" x="4606925" y="5081588"/>
          <p14:tracePt t="98428" x="4606925" y="5143500"/>
          <p14:tracePt t="98444" x="4606925" y="5181600"/>
          <p14:tracePt t="98460" x="4606925" y="5205413"/>
          <p14:tracePt t="98477" x="4606925" y="5230813"/>
          <p14:tracePt t="98494" x="4606925" y="5243513"/>
          <p14:tracePt t="98511" x="4606925" y="5268913"/>
          <p14:tracePt t="98528" x="4606925" y="5294313"/>
          <p14:tracePt t="98544" x="4606925" y="5305425"/>
          <p14:tracePt t="98547" x="4594225" y="5305425"/>
          <p14:tracePt t="98561" x="4594225" y="5318125"/>
          <p14:tracePt t="98578" x="4581525" y="5330825"/>
          <p14:tracePt t="98763" x="4581525" y="5343525"/>
          <p14:tracePt t="98771" x="4581525" y="5356225"/>
          <p14:tracePt t="98778" x="4581525" y="5368925"/>
          <p14:tracePt t="98795" x="4568825" y="5394325"/>
          <p14:tracePt t="98811" x="4556125" y="5430838"/>
          <p14:tracePt t="98829" x="4543425" y="5468938"/>
          <p14:tracePt t="98947" x="4543425" y="5456238"/>
          <p14:tracePt t="98955" x="4543425" y="5394325"/>
          <p14:tracePt t="98962" x="4543425" y="5281613"/>
          <p14:tracePt t="98979" x="4543425" y="4992688"/>
          <p14:tracePt t="98995" x="4543425" y="4756150"/>
          <p14:tracePt t="99012" x="4568825" y="4518025"/>
          <p14:tracePt t="99028" x="4619625" y="4305300"/>
          <p14:tracePt t="99045" x="4643438" y="4117975"/>
          <p14:tracePt t="99062" x="4719638" y="3941763"/>
          <p14:tracePt t="99079" x="4781550" y="3816350"/>
          <p14:tracePt t="99082" x="4819650" y="3767138"/>
          <p14:tracePt t="99095" x="4832350" y="3716338"/>
          <p14:tracePt t="99098" x="4868863" y="3679825"/>
          <p14:tracePt t="99112" x="4919663" y="3629025"/>
          <p14:tracePt t="99115" x="4956175" y="3590925"/>
          <p14:tracePt t="99130" x="5019675" y="3541713"/>
          <p14:tracePt t="99132" x="5081588" y="3490913"/>
          <p14:tracePt t="99147" x="5232400" y="3416300"/>
          <p14:tracePt t="99163" x="5432425" y="3341688"/>
          <p14:tracePt t="99179" x="5670550" y="3267075"/>
          <p14:tracePt t="99196" x="5921375" y="3190875"/>
          <p14:tracePt t="99212" x="6157913" y="3141663"/>
          <p14:tracePt t="99228" x="6321425" y="3116263"/>
          <p14:tracePt t="99246" x="6421438" y="3103563"/>
          <p14:tracePt t="99263" x="6472238" y="3103563"/>
          <p14:tracePt t="99279" x="6521450" y="3103563"/>
          <p14:tracePt t="99296" x="6546850" y="3103563"/>
          <p14:tracePt t="99339" x="6559550" y="3103563"/>
          <p14:tracePt t="99346" x="6559550" y="3128963"/>
          <p14:tracePt t="99355" x="6559550" y="3165475"/>
          <p14:tracePt t="99363" x="6559550" y="3203575"/>
          <p14:tracePt t="99379" x="6559550" y="3254375"/>
          <p14:tracePt t="99396" x="6559550" y="3328988"/>
          <p14:tracePt t="99412" x="6559550" y="3416300"/>
          <p14:tracePt t="99430" x="6559550" y="3503613"/>
          <p14:tracePt t="99446" x="6559550" y="3590925"/>
          <p14:tracePt t="99463" x="6521450" y="3729038"/>
          <p14:tracePt t="99466" x="6496050" y="3803650"/>
          <p14:tracePt t="99480" x="6483350" y="3867150"/>
          <p14:tracePt t="99482" x="6459538" y="3916363"/>
          <p14:tracePt t="99497" x="6434138" y="3979863"/>
          <p14:tracePt t="99499" x="6434138" y="4017963"/>
          <p14:tracePt t="99513" x="6408738" y="4054475"/>
          <p14:tracePt t="99516" x="6396038" y="4092575"/>
          <p14:tracePt t="99531" x="6383338" y="4141788"/>
          <p14:tracePt t="99547" x="6370638" y="4230688"/>
          <p14:tracePt t="99563" x="6346825" y="4305300"/>
          <p14:tracePt t="99580" x="6334125" y="4379913"/>
          <p14:tracePt t="99596" x="6321425" y="4454525"/>
          <p14:tracePt t="99613" x="6308725" y="4530725"/>
          <p14:tracePt t="99631" x="6308725" y="4579938"/>
          <p14:tracePt t="99647" x="6308725" y="4656138"/>
          <p14:tracePt t="99650" x="6296025" y="4692650"/>
          <p14:tracePt t="99664" x="6283325" y="4730750"/>
          <p14:tracePt t="99667" x="6283325" y="4768850"/>
          <p14:tracePt t="99681" x="6283325" y="4818063"/>
          <p14:tracePt t="99683" x="6283325" y="4868863"/>
          <p14:tracePt t="99697" x="6270625" y="4930775"/>
          <p14:tracePt t="99699" x="6259513" y="5005388"/>
          <p14:tracePt t="99714" x="6234113" y="5143500"/>
          <p14:tracePt t="99731" x="6234113" y="5281613"/>
          <p14:tracePt t="99747" x="6208713" y="5407025"/>
          <p14:tracePt t="99764" x="6208713" y="5507038"/>
          <p14:tracePt t="99780" x="6208713" y="5581650"/>
          <p14:tracePt t="99797" x="6208713" y="5630863"/>
          <p14:tracePt t="99814" x="6208713" y="5656263"/>
          <p14:tracePt t="99831" x="6196013" y="5668963"/>
          <p14:tracePt t="99851" x="6196013" y="5681663"/>
          <p14:tracePt t="99864" x="6183313" y="5681663"/>
          <p14:tracePt t="99882" x="6170613" y="5681663"/>
          <p14:tracePt t="99923" x="6157913" y="5694363"/>
          <p14:tracePt t="100188" x="6146800" y="5694363"/>
          <p14:tracePt t="100195" x="6121400" y="5694363"/>
          <p14:tracePt t="100203" x="6083300" y="5694363"/>
          <p14:tracePt t="100215" x="6021388" y="5694363"/>
          <p14:tracePt t="100232" x="5821363" y="5643563"/>
          <p14:tracePt t="100235" x="5708650" y="5619750"/>
          <p14:tracePt t="100248" x="5607050" y="5581650"/>
          <p14:tracePt t="100250" x="5470525" y="5518150"/>
          <p14:tracePt t="100266" x="5157788" y="5368925"/>
          <p14:tracePt t="100282" x="4806950" y="5205413"/>
          <p14:tracePt t="100299" x="4494213" y="5043488"/>
          <p14:tracePt t="100315" x="4230688" y="4918075"/>
          <p14:tracePt t="100332" x="4017963" y="4830763"/>
          <p14:tracePt t="100349" x="3856038" y="4756150"/>
          <p14:tracePt t="100365" x="3730625" y="4679950"/>
          <p14:tracePt t="100382" x="3605213" y="4605338"/>
          <p14:tracePt t="100399" x="3541713" y="4567238"/>
          <p14:tracePt t="100416" x="3492500" y="4567238"/>
          <p14:tracePt t="100443" x="3479800" y="4554538"/>
          <p14:tracePt t="100451" x="3479800" y="4543425"/>
          <p14:tracePt t="100466" x="3417888" y="4518025"/>
          <p14:tracePt t="100483" x="3354388" y="4467225"/>
          <p14:tracePt t="100499" x="3292475" y="4430713"/>
          <p14:tracePt t="100516" x="3228975" y="4379913"/>
          <p14:tracePt t="100532" x="3179763" y="4354513"/>
          <p14:tracePt t="100549" x="3141663" y="4318000"/>
          <p14:tracePt t="100566" x="3103563" y="4254500"/>
          <p14:tracePt t="100583" x="3041650" y="4192588"/>
          <p14:tracePt t="100599" x="3016250" y="4129088"/>
          <p14:tracePt t="100602" x="3003550" y="4105275"/>
          <p14:tracePt t="100616" x="2979738" y="4079875"/>
          <p14:tracePt t="100619" x="2967038" y="4041775"/>
          <p14:tracePt t="100633" x="2954338" y="4029075"/>
          <p14:tracePt t="100636" x="2954338" y="4005263"/>
          <p14:tracePt t="100650" x="2916238" y="3954463"/>
          <p14:tracePt t="100666" x="2916238" y="3941763"/>
          <p14:tracePt t="100683" x="2903538" y="3929063"/>
          <p14:tracePt t="100700" x="2903538" y="3892550"/>
          <p14:tracePt t="100716" x="2890838" y="3867150"/>
          <p14:tracePt t="100732" x="2890838" y="3829050"/>
          <p14:tracePt t="100749" x="2890838" y="3803650"/>
          <p14:tracePt t="100766" x="2890838" y="3792538"/>
          <p14:tracePt t="100783" x="2890838" y="3754438"/>
          <p14:tracePt t="100800" x="2890838" y="3716338"/>
          <p14:tracePt t="100803" x="2890838" y="3703638"/>
          <p14:tracePt t="100817" x="2890838" y="3692525"/>
          <p14:tracePt t="100819" x="2890838" y="3679825"/>
          <p14:tracePt t="100834" x="2890838" y="3641725"/>
          <p14:tracePt t="100850" x="2890838" y="3616325"/>
          <p14:tracePt t="101074" x="2890838" y="3629025"/>
          <p14:tracePt t="101083" x="2890838" y="3679825"/>
          <p14:tracePt t="101091" x="2890838" y="3767138"/>
          <p14:tracePt t="101100" x="2890838" y="3829050"/>
          <p14:tracePt t="101117" x="2890838" y="3916363"/>
          <p14:tracePt t="101135" x="2890838" y="4017963"/>
          <p14:tracePt t="101151" x="2890838" y="4079875"/>
          <p14:tracePt t="101167" x="2890838" y="4129088"/>
          <p14:tracePt t="101170" x="2890838" y="4154488"/>
          <p14:tracePt t="101185" x="2890838" y="4179888"/>
          <p14:tracePt t="101188" x="2890838" y="4205288"/>
          <p14:tracePt t="101201" x="2890838" y="4230688"/>
          <p14:tracePt t="101203" x="2879725" y="4267200"/>
          <p14:tracePt t="101218" x="2854325" y="4367213"/>
          <p14:tracePt t="101235" x="2854325" y="4454525"/>
          <p14:tracePt t="101251" x="2828925" y="4554538"/>
          <p14:tracePt t="101268" x="2828925" y="4643438"/>
          <p14:tracePt t="101285" x="2803525" y="4718050"/>
          <p14:tracePt t="101301" x="2803525" y="4779963"/>
          <p14:tracePt t="101318" x="2803525" y="4830763"/>
          <p14:tracePt t="101335" x="2803525" y="4843463"/>
          <p14:tracePt t="101351" x="2803525" y="4856163"/>
          <p14:tracePt t="101659" x="2803525" y="4868863"/>
          <p14:tracePt t="101667" x="2803525" y="4892675"/>
          <p14:tracePt t="101675" x="2803525" y="4918075"/>
          <p14:tracePt t="101685" x="2803525" y="4956175"/>
          <p14:tracePt t="101702" x="2803525" y="5030788"/>
          <p14:tracePt t="101719" x="2803525" y="5118100"/>
          <p14:tracePt t="101736" x="2803525" y="5194300"/>
          <p14:tracePt t="101738" x="2790825" y="5230813"/>
          <p14:tracePt t="101753" x="2790825" y="5256213"/>
          <p14:tracePt t="101755" x="2790825" y="5268913"/>
          <p14:tracePt t="101769" x="2790825" y="5281613"/>
          <p14:tracePt t="101772" x="2790825" y="5318125"/>
          <p14:tracePt t="101786" x="2790825" y="5343525"/>
          <p14:tracePt t="101803" x="2790825" y="5394325"/>
          <p14:tracePt t="101820" x="2790825" y="5407025"/>
          <p14:tracePt t="101836" x="2790825" y="5430838"/>
          <p14:tracePt t="101915" x="2803525" y="5430838"/>
          <p14:tracePt t="101923" x="2816225" y="5430838"/>
          <p14:tracePt t="101936" x="2828925" y="5430838"/>
          <p14:tracePt t="101938" x="2854325" y="5430838"/>
          <p14:tracePt t="101954" x="2903538" y="5394325"/>
          <p14:tracePt t="101970" x="2954338" y="5330825"/>
          <p14:tracePt t="101987" x="2979738" y="5281613"/>
          <p14:tracePt t="102003" x="3003550" y="5218113"/>
          <p14:tracePt t="102020" x="3028950" y="5156200"/>
          <p14:tracePt t="102036" x="3041650" y="5105400"/>
          <p14:tracePt t="102053" x="3067050" y="5043488"/>
          <p14:tracePt t="102069" x="3067050" y="4992688"/>
          <p14:tracePt t="102086" x="3079750" y="4918075"/>
          <p14:tracePt t="102103" x="3092450" y="4830763"/>
          <p14:tracePt t="102106" x="3103563" y="4756150"/>
          <p14:tracePt t="102120" x="3116263" y="4692650"/>
          <p14:tracePt t="102123" x="3141663" y="4618038"/>
          <p14:tracePt t="102137" x="3167063" y="4530725"/>
          <p14:tracePt t="102139" x="3192463" y="4443413"/>
          <p14:tracePt t="102154" x="3267075" y="4292600"/>
          <p14:tracePt t="102170" x="3317875" y="4167188"/>
          <p14:tracePt t="102187" x="3367088" y="4092575"/>
          <p14:tracePt t="102203" x="3379788" y="4041775"/>
          <p14:tracePt t="102220" x="3405188" y="4005263"/>
          <p14:tracePt t="102237" x="3417888" y="3979863"/>
          <p14:tracePt t="102253" x="3417888" y="3954463"/>
          <p14:tracePt t="102571" x="3417888" y="3941763"/>
          <p14:tracePt t="102579" x="3417888" y="3929063"/>
          <p14:tracePt t="102588" x="3429000" y="3916363"/>
          <p14:tracePt t="102603" x="3429000" y="3829050"/>
          <p14:tracePt t="102619" x="3441700" y="3703638"/>
          <p14:tracePt t="102637" x="3467100" y="3603625"/>
          <p14:tracePt t="102653" x="3479800" y="3541713"/>
          <p14:tracePt t="102670" x="3492500" y="3503613"/>
          <p14:tracePt t="102687" x="3492500" y="3479800"/>
          <p14:tracePt t="103123" x="3505200" y="3479800"/>
          <p14:tracePt t="103331" x="3492500" y="3479800"/>
          <p14:tracePt t="103587" x="3479800" y="3490913"/>
          <p14:tracePt t="103603" x="3467100" y="3490913"/>
          <p14:tracePt t="103611" x="3454400" y="3490913"/>
          <p14:tracePt t="103627" x="3441700" y="3503613"/>
          <p14:tracePt t="103651" x="3429000" y="3503613"/>
          <p14:tracePt t="103675" x="3429000" y="3516313"/>
          <p14:tracePt t="103682" x="3429000" y="3529013"/>
          <p14:tracePt t="103827" x="3417888" y="3529013"/>
          <p14:tracePt t="103843" x="3405188" y="3541713"/>
          <p14:tracePt t="103851" x="3405188" y="3554413"/>
          <p14:tracePt t="103858" x="3392488" y="3554413"/>
          <p14:tracePt t="104019" x="3392488" y="3541713"/>
          <p14:tracePt t="104027" x="3392488" y="3529013"/>
          <p14:tracePt t="104042" x="3392488" y="3516313"/>
          <p14:tracePt t="104058" x="3392488" y="3503613"/>
          <p14:tracePt t="104082" x="3392488" y="3490913"/>
          <p14:tracePt t="104099" x="3392488" y="3479800"/>
          <p14:tracePt t="104108" x="3417888" y="3479800"/>
          <p14:tracePt t="104125" x="3454400" y="3429000"/>
          <p14:tracePt t="104142" x="3517900" y="3378200"/>
          <p14:tracePt t="104158" x="3567113" y="3341688"/>
          <p14:tracePt t="104176" x="3592513" y="3316288"/>
          <p14:tracePt t="104178" x="3617913" y="3303588"/>
          <p14:tracePt t="104192" x="3617913" y="3290888"/>
          <p14:tracePt t="104195" x="3630613" y="3290888"/>
          <p14:tracePt t="104209" x="3643313" y="3290888"/>
          <p14:tracePt t="104235" x="3654425" y="3290888"/>
          <p14:tracePt t="104267" x="3654425" y="3278188"/>
          <p14:tracePt t="104291" x="3667125" y="3278188"/>
          <p14:tracePt t="104339" x="3679825" y="3278188"/>
          <p14:tracePt t="104579" x="3692525" y="3278188"/>
          <p14:tracePt t="104586" x="3692525" y="3267075"/>
          <p14:tracePt t="104595" x="3705225" y="3267075"/>
          <p14:tracePt t="104610" x="3730625" y="3254375"/>
          <p14:tracePt t="104627" x="3805238" y="3254375"/>
          <p14:tracePt t="104643" x="3917950" y="3254375"/>
          <p14:tracePt t="104660" x="3992563" y="3254375"/>
          <p14:tracePt t="104676" x="4005263" y="3254375"/>
          <p14:tracePt t="104907" x="4043363" y="3254375"/>
          <p14:tracePt t="104915" x="4092575" y="3254375"/>
          <p14:tracePt t="104928" x="4156075" y="3254375"/>
          <p14:tracePt t="104930" x="4230688" y="3254375"/>
          <p14:tracePt t="104944" x="4256088" y="3254375"/>
          <p14:tracePt t="104947" x="4281488" y="3254375"/>
          <p14:tracePt t="104961" x="4305300" y="3254375"/>
          <p14:tracePt t="104963" x="4330700" y="3254375"/>
          <p14:tracePt t="104978" x="4356100" y="3254375"/>
          <p14:tracePt t="104994" x="4368800" y="3254375"/>
          <p14:tracePt t="105107" x="4381500" y="3267075"/>
          <p14:tracePt t="105115" x="4381500" y="3303588"/>
          <p14:tracePt t="105127" x="4381500" y="3341688"/>
          <p14:tracePt t="105131" x="4381500" y="3378200"/>
          <p14:tracePt t="105145" x="4381500" y="3429000"/>
          <p14:tracePt t="105147" x="4381500" y="3467100"/>
          <p14:tracePt t="105162" x="4368800" y="3541713"/>
          <p14:tracePt t="105178" x="4356100" y="3579813"/>
          <p14:tracePt t="105195" x="4356100" y="3590925"/>
          <p14:tracePt t="105211" x="4356100" y="3603625"/>
          <p14:tracePt t="105459" x="4343400" y="3603625"/>
          <p14:tracePt t="105467" x="4330700" y="3603625"/>
          <p14:tracePt t="105478" x="4305300" y="3616325"/>
          <p14:tracePt t="105495" x="4256088" y="3629025"/>
          <p14:tracePt t="105498" x="4243388" y="3629025"/>
          <p14:tracePt t="105512" x="4230688" y="3641725"/>
          <p14:tracePt t="105515" x="4205288" y="3654425"/>
          <p14:tracePt t="105529" x="4181475" y="3654425"/>
          <p14:tracePt t="105531" x="4168775" y="3654425"/>
          <p14:tracePt t="105546" x="4130675" y="3667125"/>
          <p14:tracePt t="105563" x="4117975" y="3667125"/>
          <p14:tracePt t="105579" x="4092575" y="3679825"/>
          <p14:tracePt t="105596" x="4005263" y="3703638"/>
          <p14:tracePt t="105612" x="3968750" y="3716338"/>
          <p14:tracePt t="105629" x="3930650" y="3716338"/>
          <p14:tracePt t="105646" x="3879850" y="3716338"/>
          <p14:tracePt t="105663" x="3817938" y="3716338"/>
          <p14:tracePt t="105679" x="3756025" y="3716338"/>
          <p14:tracePt t="105682" x="3717925" y="3716338"/>
          <p14:tracePt t="105696" x="3679825" y="3703638"/>
          <p14:tracePt t="105698" x="3654425" y="3679825"/>
          <p14:tracePt t="105713" x="3643313" y="3654425"/>
          <p14:tracePt t="105715" x="3617913" y="3629025"/>
          <p14:tracePt t="105730" x="3579813" y="3590925"/>
          <p14:tracePt t="105747" x="3579813" y="3554413"/>
          <p14:tracePt t="105763" x="3554413" y="3503613"/>
          <p14:tracePt t="105779" x="3554413" y="3454400"/>
          <p14:tracePt t="105796" x="3541713" y="3390900"/>
          <p14:tracePt t="105813" x="3541713" y="3354388"/>
          <p14:tracePt t="105829" x="3541713" y="3316288"/>
          <p14:tracePt t="105846" x="3541713" y="3290888"/>
          <p14:tracePt t="105863" x="3567113" y="3241675"/>
          <p14:tracePt t="105866" x="3592513" y="3228975"/>
          <p14:tracePt t="105880" x="3617913" y="3203575"/>
          <p14:tracePt t="105882" x="3654425" y="3178175"/>
          <p14:tracePt t="105897" x="3705225" y="3141663"/>
          <p14:tracePt t="105899" x="3743325" y="3116263"/>
          <p14:tracePt t="105914" x="3779838" y="3116263"/>
          <p14:tracePt t="105916" x="3817938" y="3103563"/>
          <p14:tracePt t="105931" x="3892550" y="3065463"/>
          <p14:tracePt t="105947" x="3956050" y="3065463"/>
          <p14:tracePt t="105963" x="3992563" y="3065463"/>
          <p14:tracePt t="105980" x="4056063" y="3065463"/>
          <p14:tracePt t="105996" x="4105275" y="3065463"/>
          <p14:tracePt t="106013" x="4156075" y="3078163"/>
          <p14:tracePt t="106030" x="4230688" y="3128963"/>
          <p14:tracePt t="106047" x="4268788" y="3165475"/>
          <p14:tracePt t="106064" x="4305300" y="3178175"/>
          <p14:tracePt t="106067" x="4330700" y="3203575"/>
          <p14:tracePt t="106081" x="4330700" y="3216275"/>
          <p14:tracePt t="106083" x="4343400" y="3228975"/>
          <p14:tracePt t="106283" x="4368800" y="3228975"/>
          <p14:tracePt t="106290" x="4394200" y="3241675"/>
          <p14:tracePt t="106298" x="4430713" y="3254375"/>
          <p14:tracePt t="106315" x="4543425" y="3267075"/>
          <p14:tracePt t="106331" x="4656138" y="3278188"/>
          <p14:tracePt t="106348" x="4768850" y="3303588"/>
          <p14:tracePt t="106364" x="4832350" y="3303588"/>
          <p14:tracePt t="106381" x="4868863" y="3303588"/>
          <p14:tracePt t="106397" x="4881563" y="3316288"/>
          <p14:tracePt t="106451" x="4894263" y="3316288"/>
          <p14:tracePt t="106491" x="4906963" y="3316288"/>
          <p14:tracePt t="106498" x="4919663" y="3316288"/>
          <p14:tracePt t="106514" x="4945063" y="3316288"/>
          <p14:tracePt t="106523" x="4981575" y="3316288"/>
          <p14:tracePt t="106531" x="5019675" y="3316288"/>
          <p14:tracePt t="106549" x="5094288" y="3316288"/>
          <p14:tracePt t="106565" x="5194300" y="3316288"/>
          <p14:tracePt t="106581" x="5307013" y="3328988"/>
          <p14:tracePt t="106598" x="5407025" y="3341688"/>
          <p14:tracePt t="106615" x="5532438" y="3354388"/>
          <p14:tracePt t="106632" x="5657850" y="3367088"/>
          <p14:tracePt t="106636" x="5708650" y="3367088"/>
          <p14:tracePt t="106649" x="5757863" y="3378200"/>
          <p14:tracePt t="106651" x="5808663" y="3390900"/>
          <p14:tracePt t="106667" x="5932488" y="3403600"/>
          <p14:tracePt t="106680" x="5995988" y="3416300"/>
          <p14:tracePt t="106681" x="6045200" y="3429000"/>
          <p14:tracePt t="106697" x="6146800" y="3441700"/>
          <p14:tracePt t="106713" x="6234113" y="3454400"/>
          <p14:tracePt t="106730" x="6283325" y="3467100"/>
          <p14:tracePt t="106749" x="6346825" y="3479800"/>
          <p14:tracePt t="106765" x="6408738" y="3490913"/>
          <p14:tracePt t="106782" x="6434138" y="3503613"/>
          <p14:tracePt t="106798" x="6472238" y="3516313"/>
          <p14:tracePt t="106816" x="6496050" y="3516313"/>
          <p14:tracePt t="107035" x="6496050" y="3529013"/>
          <p14:tracePt t="107043" x="6496050" y="3541713"/>
          <p14:tracePt t="107059" x="6434138" y="3541713"/>
          <p14:tracePt t="107066" x="6370638" y="3567113"/>
          <p14:tracePt t="107083" x="6096000" y="3629025"/>
          <p14:tracePt t="107100" x="5745163" y="3679825"/>
          <p14:tracePt t="107116" x="5383213" y="3754438"/>
          <p14:tracePt t="107133" x="4894263" y="3841750"/>
          <p14:tracePt t="107149" x="4518025" y="3879850"/>
          <p14:tracePt t="107166" x="4256088" y="3879850"/>
          <p14:tracePt t="107183" x="4092575" y="3879850"/>
          <p14:tracePt t="107186" x="4043363" y="3879850"/>
          <p14:tracePt t="107200" x="4005263" y="3879850"/>
          <p14:tracePt t="107203" x="3956050" y="3879850"/>
          <p14:tracePt t="107217" x="3917950" y="3879850"/>
          <p14:tracePt t="107219" x="3879850" y="3879850"/>
          <p14:tracePt t="107235" x="3792538" y="3879850"/>
          <p14:tracePt t="107250" x="3692525" y="3879850"/>
          <p14:tracePt t="107267" x="3630613" y="3892550"/>
          <p14:tracePt t="107284" x="3605213" y="3905250"/>
          <p14:tracePt t="107306" x="3592513" y="3905250"/>
          <p14:tracePt t="107316" x="3579813" y="3905250"/>
          <p14:tracePt t="107333" x="3554413" y="3905250"/>
          <p14:tracePt t="107350" x="3517900" y="3905250"/>
          <p14:tracePt t="107367" x="3505200" y="3905250"/>
          <p14:tracePt t="107683" x="3492500" y="3905250"/>
          <p14:tracePt t="107691" x="3479800" y="3905250"/>
          <p14:tracePt t="107707" x="3467100" y="3892550"/>
          <p14:tracePt t="107717" x="3441700" y="3867150"/>
          <p14:tracePt t="107735" x="3429000" y="3841750"/>
          <p14:tracePt t="107751" x="3417888" y="3803650"/>
          <p14:tracePt t="107755" x="3417888" y="3792538"/>
          <p14:tracePt t="107771" x="3417888" y="3779838"/>
          <p14:tracePt t="107785" x="3405188" y="3779838"/>
          <p14:tracePt t="107788" x="3405188" y="3767138"/>
          <p14:tracePt t="107802" x="3405188" y="3754438"/>
          <p14:tracePt t="107818" x="3405188" y="3741738"/>
          <p14:tracePt t="107859" x="3405188" y="3729038"/>
          <p14:tracePt t="107883" x="3405188" y="3716338"/>
          <p14:tracePt t="107899" x="3405188" y="3703638"/>
          <p14:tracePt t="107915" x="3405188" y="3692525"/>
          <p14:tracePt t="107923" x="3392488" y="3679825"/>
          <p14:tracePt t="107935" x="3392488" y="3654425"/>
          <p14:tracePt t="107938" x="3379788" y="3654425"/>
          <p14:tracePt t="107952" x="3367088" y="3641725"/>
          <p14:tracePt t="107955" x="3367088" y="3629025"/>
          <p14:tracePt t="107969" x="3341688" y="3616325"/>
          <p14:tracePt t="107971" x="3328988" y="3590925"/>
          <p14:tracePt t="107986" x="3254375" y="3529013"/>
          <p14:tracePt t="108002" x="3179763" y="3490913"/>
          <p14:tracePt t="108019" x="3067050" y="3454400"/>
          <p14:tracePt t="108035" x="2979738" y="3429000"/>
          <p14:tracePt t="108052" x="2916238" y="3390900"/>
          <p14:tracePt t="108068" x="2867025" y="3378200"/>
          <p14:tracePt t="108085" x="2854325" y="3378200"/>
          <p14:tracePt t="108102" x="2816225" y="3367088"/>
          <p14:tracePt t="108119" x="2778125" y="3367088"/>
          <p14:tracePt t="108136" x="2728913" y="3354388"/>
          <p14:tracePt t="108139" x="2716213" y="3341688"/>
          <p14:tracePt t="108153" x="2690813" y="3341688"/>
          <p14:tracePt t="108155" x="2678113" y="3341688"/>
          <p14:tracePt t="108170" x="2628900" y="3328988"/>
          <p14:tracePt t="108186" x="2590800" y="3328988"/>
          <p14:tracePt t="108203" x="2541588" y="3328988"/>
          <p14:tracePt t="108219" x="2490788" y="3328988"/>
          <p14:tracePt t="108236" x="2452688" y="3328988"/>
          <p14:tracePt t="108252" x="2416175" y="3328988"/>
          <p14:tracePt t="108269" x="2390775" y="3328988"/>
          <p14:tracePt t="108286" x="2365375" y="3328988"/>
          <p14:tracePt t="108303" x="2339975" y="3328988"/>
          <p14:tracePt t="108319" x="2328863" y="3328988"/>
          <p14:tracePt t="108322" x="2316163" y="3328988"/>
          <p14:tracePt t="108336" x="2303463" y="3328988"/>
          <p14:tracePt t="108353" x="2290763" y="3328988"/>
          <p14:tracePt t="108379" x="2290763" y="3341688"/>
          <p14:tracePt t="108386" x="2290763" y="3354388"/>
          <p14:tracePt t="108403" x="2290763" y="3378200"/>
          <p14:tracePt t="108420" x="2303463" y="3403600"/>
          <p14:tracePt t="108436" x="2339975" y="3429000"/>
          <p14:tracePt t="108453" x="2416175" y="3454400"/>
          <p14:tracePt t="108469" x="2478088" y="3467100"/>
          <p14:tracePt t="108486" x="2541588" y="3479800"/>
          <p14:tracePt t="108504" x="2603500" y="3479800"/>
          <p14:tracePt t="108506" x="2641600" y="3490913"/>
          <p14:tracePt t="108520" x="2678113" y="3503613"/>
          <p14:tracePt t="108522" x="2716213" y="3503613"/>
          <p14:tracePt t="108537" x="2741613" y="3503613"/>
          <p14:tracePt t="108539" x="2754313" y="3503613"/>
          <p14:tracePt t="108554" x="2778125" y="3503613"/>
          <p14:tracePt t="108570" x="2790825" y="3503613"/>
          <p14:tracePt t="109145" x="2803525" y="3503613"/>
          <p14:tracePt t="109153" x="2854325" y="3503613"/>
          <p14:tracePt t="109161" x="2954338" y="3503613"/>
          <p14:tracePt t="109170" x="3092450" y="3503613"/>
          <p14:tracePt t="109186" x="3292475" y="3490913"/>
          <p14:tracePt t="109203" x="3417888" y="3467100"/>
          <p14:tracePt t="109220" x="3467100" y="3454400"/>
          <p14:tracePt t="109238" x="3517900" y="3441700"/>
          <p14:tracePt t="109255" x="3554413" y="3416300"/>
          <p14:tracePt t="109258" x="3567113" y="3416300"/>
          <p14:tracePt t="109272" x="3592513" y="3416300"/>
          <p14:tracePt t="109275" x="3617913" y="3403600"/>
          <p14:tracePt t="109289" x="3643313" y="3390900"/>
          <p14:tracePt t="109291" x="3654425" y="3378200"/>
          <p14:tracePt t="109306" x="3679825" y="3378200"/>
          <p14:tracePt t="109322" x="3705225" y="3367088"/>
          <p14:tracePt t="109337" x="3743325" y="3354388"/>
          <p14:tracePt t="109354" x="3767138" y="3354388"/>
          <p14:tracePt t="109370" x="3830638" y="3341688"/>
          <p14:tracePt t="109387" x="3867150" y="3328988"/>
          <p14:tracePt t="109404" x="3905250" y="3328988"/>
          <p14:tracePt t="109421" x="3943350" y="3328988"/>
          <p14:tracePt t="109437" x="3979863" y="3328988"/>
          <p14:tracePt t="109456" x="4005263" y="3328988"/>
          <p14:tracePt t="109458" x="4017963" y="3328988"/>
          <p14:tracePt t="109523" x="4030663" y="3328988"/>
          <p14:tracePt t="109531" x="4056063" y="3328988"/>
          <p14:tracePt t="109539" x="4081463" y="3328988"/>
          <p14:tracePt t="109556" x="4117975" y="3328988"/>
          <p14:tracePt t="109572" x="4181475" y="3328988"/>
          <p14:tracePt t="109589" x="4243388" y="3328988"/>
          <p14:tracePt t="109606" x="4268788" y="3328988"/>
          <p14:tracePt t="109623" x="4294188" y="3328988"/>
          <p14:tracePt t="109640" x="4318000" y="3328988"/>
          <p14:tracePt t="109657" x="4330700" y="3328988"/>
          <p14:tracePt t="109698" x="4343400" y="3328988"/>
          <p14:tracePt t="109715" x="4356100" y="3328988"/>
          <p14:tracePt t="109731" x="4368800" y="3328988"/>
          <p14:tracePt t="109747" x="4381500" y="3328988"/>
          <p14:tracePt t="109756" x="4394200" y="3328988"/>
          <p14:tracePt t="109762" x="4394200" y="3341688"/>
          <p14:tracePt t="109772" x="4406900" y="3341688"/>
          <p14:tracePt t="109795" x="4418013" y="3354388"/>
          <p14:tracePt t="110043" x="4418013" y="3367088"/>
          <p14:tracePt t="110050" x="4406900" y="3367088"/>
          <p14:tracePt t="110067" x="4394200" y="3367088"/>
          <p14:tracePt t="110075" x="4381500" y="3378200"/>
          <p14:tracePt t="110635" x="4394200" y="3378200"/>
          <p14:tracePt t="110642" x="4418013" y="3378200"/>
          <p14:tracePt t="110650" x="4430713" y="3378200"/>
          <p14:tracePt t="110667" x="4443413" y="3378200"/>
          <p14:tracePt t="110795" x="4456113" y="3378200"/>
          <p14:tracePt t="110802" x="4468813" y="3378200"/>
          <p14:tracePt t="110810" x="4494213" y="3378200"/>
          <p14:tracePt t="110827" x="4556125" y="3378200"/>
          <p14:tracePt t="110843" x="4606925" y="3378200"/>
          <p14:tracePt t="110859" x="4681538" y="3378200"/>
          <p14:tracePt t="110876" x="4732338" y="3378200"/>
          <p14:tracePt t="110892" x="4794250" y="3390900"/>
          <p14:tracePt t="110909" x="4881563" y="3403600"/>
          <p14:tracePt t="110926" x="4981575" y="3416300"/>
          <p14:tracePt t="110943" x="5081588" y="3416300"/>
          <p14:tracePt t="110960" x="5145088" y="3416300"/>
          <p14:tracePt t="110962" x="5181600" y="3416300"/>
          <p14:tracePt t="110977" x="5207000" y="3416300"/>
          <p14:tracePt t="110979" x="5245100" y="3416300"/>
          <p14:tracePt t="110994" x="5319713" y="3416300"/>
          <p14:tracePt t="111010" x="5394325" y="3416300"/>
          <p14:tracePt t="111027" x="5470525" y="3416300"/>
          <p14:tracePt t="111043" x="5532438" y="3416300"/>
          <p14:tracePt t="111060" x="5583238" y="3416300"/>
          <p14:tracePt t="111076" x="5645150" y="3403600"/>
          <p14:tracePt t="111093" x="5708650" y="3390900"/>
          <p14:tracePt t="111110" x="5770563" y="3390900"/>
          <p14:tracePt t="111127" x="5821363" y="3378200"/>
          <p14:tracePt t="111144" x="5870575" y="3378200"/>
          <p14:tracePt t="111147" x="5895975" y="3378200"/>
          <p14:tracePt t="111161" x="5908675" y="3367088"/>
          <p14:tracePt t="111163" x="5932488" y="3367088"/>
          <p14:tracePt t="111177" x="5970588" y="3367088"/>
          <p14:tracePt t="111179" x="5983288" y="3367088"/>
          <p14:tracePt t="111195" x="6034088" y="3341688"/>
          <p14:tracePt t="111211" x="6096000" y="3341688"/>
          <p14:tracePt t="111227" x="6121400" y="3328988"/>
          <p14:tracePt t="111244" x="6157913" y="3328988"/>
          <p14:tracePt t="111260" x="6170613" y="3328988"/>
          <p14:tracePt t="111277" x="6196013" y="3328988"/>
          <p14:tracePt t="111294" x="6208713" y="3328988"/>
          <p14:tracePt t="111311" x="6234113" y="3328988"/>
          <p14:tracePt t="111327" x="6246813" y="3328988"/>
          <p14:tracePt t="111419" x="6259513" y="3328988"/>
          <p14:tracePt t="111427" x="6270625" y="3328988"/>
          <p14:tracePt t="111434" x="6296025" y="3328988"/>
          <p14:tracePt t="111443" x="6334125" y="3328988"/>
          <p14:tracePt t="111461" x="6359525" y="3328988"/>
          <p14:tracePt t="111478" x="6383338" y="3341688"/>
          <p14:tracePt t="111495" x="6408738" y="3367088"/>
          <p14:tracePt t="111511" x="6446838" y="3390900"/>
          <p14:tracePt t="111514" x="6459538" y="3403600"/>
          <p14:tracePt t="111528" x="6483350" y="3429000"/>
          <p14:tracePt t="111531" x="6483350" y="3441700"/>
          <p14:tracePt t="111545" x="6496050" y="3454400"/>
          <p14:tracePt t="111562" x="6496050" y="3467100"/>
          <p14:tracePt t="111578" x="6496050" y="3479800"/>
          <p14:tracePt t="112299" x="6483350" y="3479800"/>
          <p14:tracePt t="112315" x="6472238" y="3490913"/>
          <p14:tracePt t="112330" x="6459538" y="3490913"/>
          <p14:tracePt t="112347" x="6446838" y="3490913"/>
          <p14:tracePt t="112371" x="6434138" y="3490913"/>
          <p14:tracePt t="112379" x="6434138" y="3503613"/>
          <p14:tracePt t="112386" x="6421438" y="3503613"/>
          <p14:tracePt t="112396" x="6408738" y="3503613"/>
          <p14:tracePt t="112413" x="6396038" y="3516313"/>
          <p14:tracePt t="112430" x="6370638" y="3516313"/>
          <p14:tracePt t="112447" x="6346825" y="3529013"/>
          <p14:tracePt t="112463" x="6334125" y="3529013"/>
          <p14:tracePt t="112466" x="6321425" y="3529013"/>
          <p14:tracePt t="112481" x="6308725" y="3541713"/>
          <p14:tracePt t="112483" x="6308725" y="3554413"/>
          <p14:tracePt t="112498" x="6170613" y="3579813"/>
          <p14:tracePt t="112514" x="5845175" y="3616325"/>
          <p14:tracePt t="112531" x="5583238" y="3629025"/>
          <p14:tracePt t="112547" x="5432425" y="3641725"/>
          <p14:tracePt t="112564" x="5307013" y="3654425"/>
          <p14:tracePt t="112580" x="5207000" y="3667125"/>
          <p14:tracePt t="112597" x="5145088" y="3679825"/>
          <p14:tracePt t="112614" x="5019675" y="3703638"/>
          <p14:tracePt t="112631" x="4868863" y="3741738"/>
          <p14:tracePt t="112647" x="4706938" y="3779838"/>
          <p14:tracePt t="112650" x="4630738" y="3779838"/>
          <p14:tracePt t="112665" x="4568825" y="3792538"/>
          <p14:tracePt t="112667" x="4506913" y="3803650"/>
          <p14:tracePt t="112682" x="4406900" y="3803650"/>
          <p14:tracePt t="112698" x="4330700" y="3829050"/>
          <p14:tracePt t="112715" x="4256088" y="3841750"/>
          <p14:tracePt t="112731" x="4143375" y="3841750"/>
          <p14:tracePt t="112748" x="4043363" y="3867150"/>
          <p14:tracePt t="112764" x="3917950" y="3879850"/>
          <p14:tracePt t="112781" x="3805238" y="3905250"/>
          <p14:tracePt t="112798" x="3667125" y="3929063"/>
          <p14:tracePt t="112815" x="3530600" y="3941763"/>
          <p14:tracePt t="112831" x="3417888" y="3941763"/>
          <p14:tracePt t="112834" x="3379788" y="3941763"/>
          <p14:tracePt t="112848" x="3341688" y="3941763"/>
          <p14:tracePt t="112851" x="3305175" y="3941763"/>
          <p14:tracePt t="112865" x="3267075" y="3941763"/>
          <p14:tracePt t="112867" x="3228975" y="3941763"/>
          <p14:tracePt t="112882" x="3179763" y="3941763"/>
          <p14:tracePt t="112899" x="3154363" y="3941763"/>
          <p14:tracePt t="112915" x="3092450" y="3941763"/>
          <p14:tracePt t="112932" x="3028950" y="3941763"/>
          <p14:tracePt t="112948" x="2979738" y="3941763"/>
          <p14:tracePt t="112965" x="2916238" y="3941763"/>
          <p14:tracePt t="112981" x="2867025" y="3941763"/>
          <p14:tracePt t="112998" x="2790825" y="3941763"/>
          <p14:tracePt t="113015" x="2754313" y="3941763"/>
          <p14:tracePt t="113018" x="2741613" y="3954463"/>
          <p14:tracePt t="113032" x="2716213" y="3954463"/>
          <p14:tracePt t="113035" x="2703513" y="3954463"/>
          <p14:tracePt t="113049" x="2690813" y="3954463"/>
          <p14:tracePt t="113051" x="2667000" y="3967163"/>
          <p14:tracePt t="113066" x="2641600" y="3979863"/>
          <p14:tracePt t="113082" x="2603500" y="3992563"/>
          <p14:tracePt t="113099" x="2565400" y="3992563"/>
          <p14:tracePt t="113116" x="2541588" y="4005263"/>
          <p14:tracePt t="113132" x="2528888" y="4017963"/>
          <p14:tracePt t="113149" x="2516188" y="4029075"/>
          <p14:tracePt t="113166" x="2503488" y="4029075"/>
          <p14:tracePt t="113182" x="2503488" y="4041775"/>
          <p14:tracePt t="113199" x="2503488" y="4054475"/>
          <p14:tracePt t="113299" x="2503488" y="4067175"/>
          <p14:tracePt t="113307" x="2503488" y="4092575"/>
          <p14:tracePt t="113315" x="2503488" y="4105275"/>
          <p14:tracePt t="113332" x="2503488" y="4117975"/>
          <p14:tracePt t="113349" x="2503488" y="4129088"/>
          <p14:tracePt t="113366" x="2503488" y="4141788"/>
          <p14:tracePt t="113383" x="2503488" y="4154488"/>
          <p14:tracePt t="115803" x="2516188" y="4154488"/>
          <p14:tracePt t="115811" x="2565400" y="4154488"/>
          <p14:tracePt t="115822" x="2616200" y="4154488"/>
          <p14:tracePt t="115839" x="2690813" y="4154488"/>
          <p14:tracePt t="115856" x="2703513" y="4154488"/>
          <p14:tracePt t="115858" x="2716213" y="4154488"/>
          <p14:tracePt t="115907" x="2741613" y="4154488"/>
          <p14:tracePt t="115915" x="2790825" y="4154488"/>
          <p14:tracePt t="115922" x="2841625" y="4154488"/>
          <p14:tracePt t="115939" x="2941638" y="4154488"/>
          <p14:tracePt t="115956" x="2954338" y="4154488"/>
          <p14:tracePt t="116083" x="2967038" y="4154488"/>
          <p14:tracePt t="116090" x="2979738" y="4154488"/>
          <p14:tracePt t="116099" x="2992438" y="4154488"/>
          <p14:tracePt t="116106" x="3016250" y="4154488"/>
          <p14:tracePt t="116123" x="3028950" y="4154488"/>
          <p14:tracePt t="116140" x="3054350" y="4154488"/>
          <p14:tracePt t="116156" x="3092450" y="4154488"/>
          <p14:tracePt t="116173" x="3103563" y="4154488"/>
          <p14:tracePt t="116190" x="3141663" y="4129088"/>
          <p14:tracePt t="116207" x="3192463" y="4117975"/>
          <p14:tracePt t="116210" x="3205163" y="4117975"/>
          <p14:tracePt t="116223" x="3228975" y="4105275"/>
          <p14:tracePt t="116242" x="3241675" y="4105275"/>
          <p14:tracePt t="116258" x="3305175" y="4067175"/>
          <p14:tracePt t="116274" x="3392488" y="4067175"/>
          <p14:tracePt t="116291" x="3441700" y="4041775"/>
          <p14:tracePt t="116307" x="3517900" y="4029075"/>
          <p14:tracePt t="116324" x="3579813" y="4017963"/>
          <p14:tracePt t="116340" x="3643313" y="4005263"/>
          <p14:tracePt t="116357" x="3679825" y="4005263"/>
          <p14:tracePt t="116374" x="3730625" y="4005263"/>
          <p14:tracePt t="116390" x="3756025" y="3992563"/>
          <p14:tracePt t="116407" x="3792538" y="3992563"/>
          <p14:tracePt t="116410" x="3805238" y="3992563"/>
          <p14:tracePt t="116424" x="3817938" y="3992563"/>
          <p14:tracePt t="116426" x="3843338" y="3992563"/>
          <p14:tracePt t="116442" x="3856038" y="3992563"/>
          <p14:tracePt t="116444" x="3879850" y="3992563"/>
          <p14:tracePt t="116458" x="3930650" y="3992563"/>
          <p14:tracePt t="116474" x="3956050" y="3992563"/>
          <p14:tracePt t="116491" x="3992563" y="3992563"/>
          <p14:tracePt t="116508" x="4005263" y="3992563"/>
          <p14:tracePt t="116627" x="4017963" y="3992563"/>
          <p14:tracePt t="116635" x="4043363" y="3992563"/>
          <p14:tracePt t="116642" x="4081463" y="3992563"/>
          <p14:tracePt t="116658" x="4181475" y="4029075"/>
          <p14:tracePt t="116675" x="4243388" y="4041775"/>
          <p14:tracePt t="116691" x="4281488" y="4079875"/>
          <p14:tracePt t="116708" x="4294188" y="4079875"/>
          <p14:tracePt t="116724" x="4294188" y="4092575"/>
          <p14:tracePt t="116771" x="4305300" y="4092575"/>
          <p14:tracePt t="116779" x="4318000" y="4092575"/>
          <p14:tracePt t="116792" x="4330700" y="4092575"/>
          <p14:tracePt t="116795" x="4343400" y="4092575"/>
          <p14:tracePt t="116808" x="4368800" y="4092575"/>
          <p14:tracePt t="116811" x="4381500" y="4092575"/>
          <p14:tracePt t="116827" x="4394200" y="4105275"/>
          <p14:tracePt t="116842" x="4418013" y="4105275"/>
          <p14:tracePt t="116859" x="4456113" y="4105275"/>
          <p14:tracePt t="116875" x="4468813" y="4117975"/>
          <p14:tracePt t="116892" x="4506913" y="4129088"/>
          <p14:tracePt t="116908" x="4530725" y="4141788"/>
          <p14:tracePt t="116925" x="4543425" y="4167188"/>
          <p14:tracePt t="116942" x="4543425" y="4179888"/>
          <p14:tracePt t="116959" x="4518025" y="4192588"/>
          <p14:tracePt t="116976" x="4368800" y="4230688"/>
          <p14:tracePt t="116978" x="4318000" y="4254500"/>
          <p14:tracePt t="116993" x="4256088" y="4267200"/>
          <p14:tracePt t="116995" x="4230688" y="4267200"/>
          <p14:tracePt t="117009" x="4217988" y="4267200"/>
          <p14:tracePt t="117011" x="4205288" y="4267200"/>
          <p14:tracePt t="117211" x="4217988" y="4267200"/>
          <p14:tracePt t="117219" x="4217988" y="4279900"/>
          <p14:tracePt t="117226" x="4217988" y="4292600"/>
          <p14:tracePt t="117395" x="4243388" y="4292600"/>
          <p14:tracePt t="117403" x="4268788" y="4292600"/>
          <p14:tracePt t="117410" x="4305300" y="4292600"/>
          <p14:tracePt t="117427" x="4368800" y="4292600"/>
          <p14:tracePt t="117443" x="4406900" y="4292600"/>
          <p14:tracePt t="117460" x="4468813" y="4292600"/>
          <p14:tracePt t="117476" x="4506913" y="4292600"/>
          <p14:tracePt t="117494" x="4518025" y="4292600"/>
          <p14:tracePt t="117510" x="4556125" y="4292600"/>
          <p14:tracePt t="117526" x="4581525" y="4292600"/>
          <p14:tracePt t="117544" x="4619625" y="4267200"/>
          <p14:tracePt t="117546" x="4630738" y="4267200"/>
          <p14:tracePt t="117561" x="4656138" y="4267200"/>
          <p14:tracePt t="117563" x="4668838" y="4254500"/>
          <p14:tracePt t="117577" x="4681538" y="4254500"/>
          <p14:tracePt t="117579" x="4706938" y="4254500"/>
          <p14:tracePt t="117595" x="4732338" y="4230688"/>
          <p14:tracePt t="117610" x="4756150" y="4230688"/>
          <p14:tracePt t="117627" x="4768850" y="4217988"/>
          <p14:tracePt t="117644" x="4781550" y="4217988"/>
          <p14:tracePt t="117660" x="4806950" y="4205288"/>
          <p14:tracePt t="117677" x="4819650" y="4205288"/>
          <p14:tracePt t="117694" x="4832350" y="4192588"/>
          <p14:tracePt t="117710" x="4843463" y="4192588"/>
          <p14:tracePt t="117726" x="4856163" y="4179888"/>
          <p14:tracePt t="117745" x="4868863" y="4179888"/>
          <p14:tracePt t="117747" x="4881563" y="4179888"/>
          <p14:tracePt t="117762" x="4894263" y="4179888"/>
          <p14:tracePt t="117778" x="4906963" y="4179888"/>
          <p14:tracePt t="117819" x="4919663" y="4167188"/>
          <p14:tracePt t="117843" x="4932363" y="4167188"/>
          <p14:tracePt t="117866" x="4945063" y="4167188"/>
          <p14:tracePt t="117875" x="4956175" y="4167188"/>
          <p14:tracePt t="117899" x="4968875" y="4154488"/>
          <p14:tracePt t="117915" x="4981575" y="4154488"/>
          <p14:tracePt t="117930" x="4994275" y="4154488"/>
          <p14:tracePt t="117938" x="4994275" y="4141788"/>
          <p14:tracePt t="117946" x="5006975" y="4141788"/>
          <p14:tracePt t="117960" x="5019675" y="4141788"/>
          <p14:tracePt t="118003" x="5032375" y="4141788"/>
          <p14:tracePt t="118267" x="5045075" y="4141788"/>
          <p14:tracePt t="118275" x="5045075" y="4129088"/>
          <p14:tracePt t="118283" x="5068888" y="4117975"/>
          <p14:tracePt t="118296" x="5094288" y="4117975"/>
          <p14:tracePt t="118298" x="5132388" y="4117975"/>
          <p14:tracePt t="118313" x="5157788" y="4117975"/>
          <p14:tracePt t="118315" x="5181600" y="4105275"/>
          <p14:tracePt t="118329" x="5207000" y="4105275"/>
          <p14:tracePt t="118331" x="5245100" y="4105275"/>
          <p14:tracePt t="118346" x="5307013" y="4105275"/>
          <p14:tracePt t="118363" x="5370513" y="4092575"/>
          <p14:tracePt t="118379" x="5432425" y="4079875"/>
          <p14:tracePt t="118396" x="5483225" y="4079875"/>
          <p14:tracePt t="118412" x="5519738" y="4079875"/>
          <p14:tracePt t="118429" x="5570538" y="4079875"/>
          <p14:tracePt t="118446" x="5619750" y="4079875"/>
          <p14:tracePt t="118463" x="5670550" y="4054475"/>
          <p14:tracePt t="118479" x="5732463" y="4041775"/>
          <p14:tracePt t="118482" x="5770563" y="4041775"/>
          <p14:tracePt t="118496" x="5808663" y="4029075"/>
          <p14:tracePt t="118498" x="5845175" y="4017963"/>
          <p14:tracePt t="118514" x="5870575" y="4005263"/>
          <p14:tracePt t="118516" x="5895975" y="4005263"/>
          <p14:tracePt t="118529" x="5932488" y="3992563"/>
          <p14:tracePt t="118531" x="5970588" y="3992563"/>
          <p14:tracePt t="118546" x="6045200" y="3967163"/>
          <p14:tracePt t="118563" x="6096000" y="3967163"/>
          <p14:tracePt t="118579" x="6146800" y="3967163"/>
          <p14:tracePt t="118596" x="6170613" y="3967163"/>
          <p14:tracePt t="118613" x="6221413" y="3954463"/>
          <p14:tracePt t="118629" x="6259513" y="3954463"/>
          <p14:tracePt t="118647" x="6270625" y="3954463"/>
          <p14:tracePt t="118663" x="6308725" y="3954463"/>
          <p14:tracePt t="118666" x="6334125" y="3941763"/>
          <p14:tracePt t="118680" x="6359525" y="3941763"/>
          <p14:tracePt t="118683" x="6383338" y="3941763"/>
          <p14:tracePt t="118697" x="6408738" y="3941763"/>
          <p14:tracePt t="118699" x="6421438" y="3941763"/>
          <p14:tracePt t="118714" x="6459538" y="3929063"/>
          <p14:tracePt t="118730" x="6496050" y="3916363"/>
          <p14:tracePt t="118747" x="6508750" y="3916363"/>
          <p14:tracePt t="118763" x="6521450" y="3916363"/>
          <p14:tracePt t="118779" x="6534150" y="3916363"/>
          <p14:tracePt t="118797" x="6546850" y="3916363"/>
          <p14:tracePt t="118971" x="6559550" y="3916363"/>
          <p14:tracePt t="118986" x="6572250" y="3916363"/>
          <p14:tracePt t="118995" x="6584950" y="3916363"/>
          <p14:tracePt t="119003" x="6596063" y="3916363"/>
          <p14:tracePt t="119027" x="6608763" y="3916363"/>
          <p14:tracePt t="119043" x="6621463" y="3916363"/>
          <p14:tracePt t="119059" x="6634163" y="3916363"/>
          <p14:tracePt t="119066" x="6646863" y="3929063"/>
          <p14:tracePt t="119099" x="6659563" y="3929063"/>
          <p14:tracePt t="119123" x="6659563" y="3941763"/>
          <p14:tracePt t="119130" x="6659563" y="3954463"/>
          <p14:tracePt t="119299" x="6659563" y="3967163"/>
          <p14:tracePt t="119411" x="6659563" y="3979863"/>
          <p14:tracePt t="119435" x="6659563" y="3992563"/>
          <p14:tracePt t="119475" x="6659563" y="4005263"/>
          <p14:tracePt t="119579" x="6646863" y="4005263"/>
          <p14:tracePt t="119587" x="6646863" y="4017963"/>
          <p14:tracePt t="119599" x="6634163" y="4017963"/>
          <p14:tracePt t="119615" x="6634163" y="4029075"/>
          <p14:tracePt t="119631" x="6621463" y="4041775"/>
          <p14:tracePt t="119650" x="6608763" y="4067175"/>
          <p14:tracePt t="119675" x="6608763" y="4079875"/>
          <p14:tracePt t="119690" x="6596063" y="4079875"/>
          <p14:tracePt t="119699" x="6584950" y="4079875"/>
          <p14:tracePt t="119715" x="6584950" y="4092575"/>
          <p14:tracePt t="120634" x="6572250" y="4105275"/>
          <p14:tracePt t="120643" x="6534150" y="4105275"/>
          <p14:tracePt t="120652" x="6496050" y="4117975"/>
          <p14:tracePt t="120668" x="6459538" y="4129088"/>
          <p14:tracePt t="120685" x="6459538" y="4141788"/>
          <p14:tracePt t="120702" x="6421438" y="4154488"/>
          <p14:tracePt t="120719" x="6396038" y="4167188"/>
          <p14:tracePt t="120739" x="6383338" y="4167188"/>
          <p14:tracePt t="121147" x="6370638" y="4167188"/>
          <p14:tracePt t="121154" x="6334125" y="4167188"/>
          <p14:tracePt t="121162" x="6270625" y="4167188"/>
          <p14:tracePt t="121169" x="6183313" y="4167188"/>
          <p14:tracePt t="121185" x="6057900" y="4167188"/>
          <p14:tracePt t="121201" x="6008688" y="4179888"/>
          <p14:tracePt t="121218" x="5945188" y="4205288"/>
          <p14:tracePt t="121234" x="5883275" y="4217988"/>
          <p14:tracePt t="121251" x="5857875" y="4230688"/>
          <p14:tracePt t="121270" x="5845175" y="4230688"/>
          <p14:tracePt t="121287" x="5845175" y="4241800"/>
          <p14:tracePt t="121303" x="5832475" y="4241800"/>
          <p14:tracePt t="121443" x="5832475" y="4230688"/>
          <p14:tracePt t="121459" x="5832475" y="4217988"/>
          <p14:tracePt t="121482" x="5832475" y="4205288"/>
          <p14:tracePt t="121490" x="5808663" y="4192588"/>
          <p14:tracePt t="121505" x="5783263" y="4192588"/>
          <p14:tracePt t="121507" x="5757863" y="4167188"/>
          <p14:tracePt t="121521" x="5732463" y="4154488"/>
          <p14:tracePt t="121523" x="5695950" y="4129088"/>
          <p14:tracePt t="121537" x="5645150" y="4105275"/>
          <p14:tracePt t="121538" x="5595938" y="4079875"/>
          <p14:tracePt t="121555" x="5383213" y="4005263"/>
          <p14:tracePt t="121571" x="4981575" y="3954463"/>
          <p14:tracePt t="121588" x="4394200" y="3879850"/>
          <p14:tracePt t="121603" x="4017963" y="3854450"/>
          <p14:tracePt t="121620" x="3779838" y="3854450"/>
          <p14:tracePt t="121637" x="3630613" y="3829050"/>
          <p14:tracePt t="121655" x="3492500" y="3829050"/>
          <p14:tracePt t="121671" x="3379788" y="3803650"/>
          <p14:tracePt t="121674" x="3328988" y="3803650"/>
          <p14:tracePt t="121687" x="3292475" y="3803650"/>
          <p14:tracePt t="121690" x="3267075" y="3803650"/>
          <p14:tracePt t="121705" x="3254375" y="3803650"/>
          <p14:tracePt t="121707" x="3241675" y="3803650"/>
          <p14:tracePt t="121819" x="3241675" y="3792538"/>
          <p14:tracePt t="121827" x="3241675" y="3779838"/>
          <p14:tracePt t="121838" x="3241675" y="3767138"/>
          <p14:tracePt t="121855" x="3241675" y="3703638"/>
          <p14:tracePt t="121872" x="3241675" y="3667125"/>
          <p14:tracePt t="121874" x="3241675" y="3641725"/>
          <p14:tracePt t="121889" x="3241675" y="3629025"/>
          <p14:tracePt t="121891" x="3241675" y="3616325"/>
          <p14:tracePt t="121907" x="3241675" y="3603625"/>
          <p14:tracePt t="121922" x="3267075" y="3603625"/>
          <p14:tracePt t="121938" x="3267075" y="3590925"/>
          <p14:tracePt t="121956" x="3279775" y="3590925"/>
          <p14:tracePt t="121972" x="3292475" y="3579813"/>
          <p14:tracePt t="122003" x="3317875" y="3567113"/>
          <p14:tracePt t="122010" x="3317875" y="3554413"/>
          <p14:tracePt t="122022" x="3328988" y="3554413"/>
          <p14:tracePt t="122038" x="3429000" y="3529013"/>
          <p14:tracePt t="122056" x="3592513" y="3516313"/>
          <p14:tracePt t="122058" x="3667125" y="3516313"/>
          <p14:tracePt t="122072" x="3730625" y="3503613"/>
          <p14:tracePt t="122075" x="3792538" y="3490913"/>
          <p14:tracePt t="122088" x="3830638" y="3490913"/>
          <p14:tracePt t="122090" x="3867150" y="3490913"/>
          <p14:tracePt t="122106" x="3968750" y="3490913"/>
          <p14:tracePt t="122123" x="4030663" y="3516313"/>
          <p14:tracePt t="122139" x="4092575" y="3567113"/>
          <p14:tracePt t="122156" x="4156075" y="3629025"/>
          <p14:tracePt t="122172" x="4168775" y="3667125"/>
          <p14:tracePt t="122189" x="4181475" y="3692525"/>
          <p14:tracePt t="122206" x="4181475" y="3716338"/>
          <p14:tracePt t="122222" x="4181475" y="3741738"/>
          <p14:tracePt t="122239" x="4181475" y="3754438"/>
          <p14:tracePt t="122256" x="4181475" y="3767138"/>
          <p14:tracePt t="122258" x="4181475" y="3779838"/>
          <p14:tracePt t="122273" x="4181475" y="3792538"/>
          <p14:tracePt t="122338" x="4168775" y="3792538"/>
          <p14:tracePt t="122347" x="4156075" y="3792538"/>
          <p14:tracePt t="122355" x="4156075" y="3754438"/>
          <p14:tracePt t="122372" x="4156075" y="3679825"/>
          <p14:tracePt t="122390" x="4156075" y="3554413"/>
          <p14:tracePt t="122406" x="4168775" y="3429000"/>
          <p14:tracePt t="122423" x="4243388" y="3303588"/>
          <p14:tracePt t="122439" x="4381500" y="3203575"/>
          <p14:tracePt t="122457" x="4530725" y="3128963"/>
          <p14:tracePt t="122459" x="4594225" y="3103563"/>
          <p14:tracePt t="122474" x="4732338" y="3065463"/>
          <p14:tracePt t="122490" x="4832350" y="3065463"/>
          <p14:tracePt t="122507" x="4932363" y="3065463"/>
          <p14:tracePt t="122523" x="5019675" y="3065463"/>
          <p14:tracePt t="122539" x="5106988" y="3065463"/>
          <p14:tracePt t="122556" x="5157788" y="3103563"/>
          <p14:tracePt t="122573" x="5207000" y="3165475"/>
          <p14:tracePt t="122590" x="5219700" y="3216275"/>
          <p14:tracePt t="122607" x="5219700" y="3254375"/>
          <p14:tracePt t="122624" x="5219700" y="3303588"/>
          <p14:tracePt t="122627" x="5219700" y="3316288"/>
          <p14:tracePt t="122638" x="5219700" y="3328988"/>
          <p14:tracePt t="122655" x="5219700" y="3341688"/>
          <p14:tracePt t="122803" x="5232400" y="3341688"/>
          <p14:tracePt t="122810" x="5245100" y="3341688"/>
          <p14:tracePt t="122825" x="5281613" y="3341688"/>
          <p14:tracePt t="122827" x="5345113" y="3341688"/>
          <p14:tracePt t="122841" x="5432425" y="3341688"/>
          <p14:tracePt t="122843" x="5532438" y="3354388"/>
          <p14:tracePt t="122858" x="5708650" y="3378200"/>
          <p14:tracePt t="122875" x="5845175" y="3416300"/>
          <p14:tracePt t="122891" x="5921375" y="3429000"/>
          <p14:tracePt t="122908" x="5970588" y="3429000"/>
          <p14:tracePt t="122924" x="5995988" y="3441700"/>
          <p14:tracePt t="122971" x="5995988" y="3454400"/>
          <p14:tracePt t="122978" x="5995988" y="3467100"/>
          <p14:tracePt t="122991" x="5995988" y="3479800"/>
          <p14:tracePt t="122994" x="5995988" y="3503613"/>
          <p14:tracePt t="123008" x="5995988" y="3529013"/>
          <p14:tracePt t="123010" x="5995988" y="3554413"/>
          <p14:tracePt t="123025" x="5995988" y="3567113"/>
          <p14:tracePt t="123028" x="5995988" y="3590925"/>
          <p14:tracePt t="123145" x="5957888" y="3590925"/>
          <p14:tracePt t="123153" x="5857875" y="3579813"/>
          <p14:tracePt t="123161" x="5632450" y="3503613"/>
          <p14:tracePt t="123173" x="5245100" y="3354388"/>
          <p14:tracePt t="123189" x="4406900" y="3028950"/>
          <p14:tracePt t="123206" x="3779838" y="2790825"/>
          <p14:tracePt t="123223" x="3530600" y="2678113"/>
          <p14:tracePt t="123239" x="3479800" y="2640013"/>
          <p14:tracePt t="123241" x="3467100" y="2640013"/>
          <p14:tracePt t="123387" x="3479800" y="2640013"/>
          <p14:tracePt t="123394" x="3517900" y="2678113"/>
          <p14:tracePt t="123410" x="3554413" y="2728913"/>
          <p14:tracePt t="123412" x="3592513" y="2765425"/>
          <p14:tracePt t="123426" x="3667125" y="2852738"/>
          <p14:tracePt t="123443" x="3692525" y="2952750"/>
          <p14:tracePt t="123459" x="3705225" y="3054350"/>
          <p14:tracePt t="123476" x="3717925" y="3190875"/>
          <p14:tracePt t="123492" x="3717925" y="3303588"/>
          <p14:tracePt t="123509" x="3743325" y="3390900"/>
          <p14:tracePt t="123526" x="3743325" y="3441700"/>
          <p14:tracePt t="123569" x="3767138" y="3441700"/>
          <p14:tracePt t="123578" x="3805238" y="3441700"/>
          <p14:tracePt t="123585" x="3879850" y="3441700"/>
          <p14:tracePt t="123593" x="3979863" y="3416300"/>
          <p14:tracePt t="123607" x="4092575" y="3378200"/>
          <p14:tracePt t="123624" x="4356100" y="3290888"/>
          <p14:tracePt t="123625" x="4494213" y="3254375"/>
          <p14:tracePt t="123641" x="4768850" y="3178175"/>
          <p14:tracePt t="123657" x="4968875" y="3128963"/>
          <p14:tracePt t="123674" x="5119688" y="3103563"/>
          <p14:tracePt t="123691" x="5181600" y="3078163"/>
          <p14:tracePt t="123708" x="5207000" y="3065463"/>
          <p14:tracePt t="123803" x="5207000" y="3090863"/>
          <p14:tracePt t="123810" x="5194300" y="3116263"/>
          <p14:tracePt t="123818" x="5170488" y="3141663"/>
          <p14:tracePt t="123826" x="5157788" y="3178175"/>
          <p14:tracePt t="123843" x="5132388" y="3203575"/>
          <p14:tracePt t="123860" x="5119688" y="3216275"/>
          <p14:tracePt t="123987" x="5119688" y="3190875"/>
          <p14:tracePt t="123994" x="5119688" y="3178175"/>
          <p14:tracePt t="124003" x="5132388" y="3165475"/>
          <p14:tracePt t="124018" x="5132388" y="3154363"/>
          <p14:tracePt t="124138" x="5132388" y="3178175"/>
          <p14:tracePt t="124147" x="5132388" y="3203575"/>
          <p14:tracePt t="124162" x="5132388" y="3241675"/>
          <p14:tracePt t="124164" x="5132388" y="3278188"/>
          <p14:tracePt t="124178" x="5157788" y="3354388"/>
          <p14:tracePt t="124195" x="5157788" y="3467100"/>
          <p14:tracePt t="124211" x="5170488" y="3541713"/>
          <p14:tracePt t="124228" x="5170488" y="3629025"/>
          <p14:tracePt t="124244" x="5194300" y="3679825"/>
          <p14:tracePt t="124261" x="5194300" y="3716338"/>
          <p14:tracePt t="124278" x="5232400" y="3754438"/>
          <p14:tracePt t="124295" x="5281613" y="3754438"/>
          <p14:tracePt t="124311" x="5370513" y="3779838"/>
          <p14:tracePt t="124314" x="5419725" y="3779838"/>
          <p14:tracePt t="124328" x="5470525" y="3779838"/>
          <p14:tracePt t="124330" x="5557838" y="3779838"/>
          <p14:tracePt t="124345" x="5632450" y="3779838"/>
          <p14:tracePt t="124347" x="5683250" y="3779838"/>
          <p14:tracePt t="124362" x="5808663" y="3767138"/>
          <p14:tracePt t="124378" x="5883275" y="3767138"/>
          <p14:tracePt t="124395" x="5957888" y="3754438"/>
          <p14:tracePt t="124411" x="6021388" y="3754438"/>
          <p14:tracePt t="124428" x="6045200" y="3754438"/>
          <p14:tracePt t="124445" x="6083300" y="3754438"/>
          <p14:tracePt t="124462" x="6096000" y="3754438"/>
          <p14:tracePt t="124483" x="6108700" y="3754438"/>
          <p14:tracePt t="124515" x="6108700" y="3779838"/>
          <p14:tracePt t="124523" x="6108700" y="3792538"/>
          <p14:tracePt t="124531" x="6108700" y="3803650"/>
          <p14:tracePt t="124545" x="6096000" y="3803650"/>
          <p14:tracePt t="124547" x="6070600" y="3829050"/>
          <p14:tracePt t="124562" x="6034088" y="3854450"/>
          <p14:tracePt t="124579" x="5983288" y="3892550"/>
          <p14:tracePt t="124595" x="5957888" y="3941763"/>
          <p14:tracePt t="124612" x="5932488" y="3979863"/>
          <p14:tracePt t="124715" x="5932488" y="3954463"/>
          <p14:tracePt t="124722" x="5932488" y="3916363"/>
          <p14:tracePt t="124730" x="5957888" y="3879850"/>
          <p14:tracePt t="124746" x="5995988" y="3829050"/>
          <p14:tracePt t="124763" x="6045200" y="3792538"/>
          <p14:tracePt t="124779" x="6057900" y="3767138"/>
          <p14:tracePt t="124796" x="6057900" y="3754438"/>
          <p14:tracePt t="124859" x="6057900" y="3741738"/>
          <p14:tracePt t="124867" x="6057900" y="3729038"/>
          <p14:tracePt t="124879" x="6057900" y="3692525"/>
          <p14:tracePt t="124882" x="6057900" y="3654425"/>
          <p14:tracePt t="124896" x="6057900" y="3616325"/>
          <p14:tracePt t="124898" x="6057900" y="3567113"/>
          <p14:tracePt t="124914" x="6008688" y="3454400"/>
          <p14:tracePt t="124930" x="5945188" y="3354388"/>
          <p14:tracePt t="124947" x="5895975" y="3216275"/>
          <p14:tracePt t="124963" x="5845175" y="3103563"/>
          <p14:tracePt t="124980" x="5783263" y="2990850"/>
          <p14:tracePt t="124996" x="5732463" y="2852738"/>
          <p14:tracePt t="125013" x="5670550" y="2716213"/>
          <p14:tracePt t="125030" x="5657850" y="2652713"/>
          <p14:tracePt t="125047" x="5645150" y="2640013"/>
          <p14:tracePt t="125063" x="5645150" y="2627313"/>
          <p14:tracePt t="125066" x="5645150" y="2616200"/>
          <p14:tracePt t="125080" x="5645150" y="2603500"/>
          <p14:tracePt t="125097" x="5645150" y="2590800"/>
          <p14:tracePt t="125099" x="5657850" y="2578100"/>
          <p14:tracePt t="125114" x="5732463" y="2552700"/>
          <p14:tracePt t="125130" x="5908675" y="2527300"/>
          <p14:tracePt t="125147" x="6045200" y="2527300"/>
          <p14:tracePt t="125163" x="6208713" y="2527300"/>
          <p14:tracePt t="125180" x="6370638" y="2527300"/>
          <p14:tracePt t="125196" x="6521450" y="2552700"/>
          <p14:tracePt t="125213" x="6608763" y="2578100"/>
          <p14:tracePt t="125230" x="6634163" y="2590800"/>
          <p14:tracePt t="125347" x="6634163" y="2603500"/>
          <p14:tracePt t="125354" x="6634163" y="2616200"/>
          <p14:tracePt t="125364" x="6634163" y="2640013"/>
          <p14:tracePt t="125380" x="6634163" y="2690813"/>
          <p14:tracePt t="125397" x="6634163" y="2740025"/>
          <p14:tracePt t="125414" x="6634163" y="2803525"/>
          <p14:tracePt t="125431" x="6634163" y="2916238"/>
          <p14:tracePt t="125447" x="6634163" y="3065463"/>
          <p14:tracePt t="125450" x="6634163" y="3165475"/>
          <p14:tracePt t="125465" x="6646863" y="3278188"/>
          <p14:tracePt t="125467" x="6659563" y="3367088"/>
          <p14:tracePt t="125482" x="6684963" y="3567113"/>
          <p14:tracePt t="125498" x="6684963" y="3716338"/>
          <p14:tracePt t="125515" x="6684963" y="3892550"/>
          <p14:tracePt t="125531" x="6672263" y="4041775"/>
          <p14:tracePt t="125548" x="6672263" y="4154488"/>
          <p14:tracePt t="125564" x="6672263" y="4241800"/>
          <p14:tracePt t="125581" x="6659563" y="4367213"/>
          <p14:tracePt t="125598" x="6646863" y="4443413"/>
          <p14:tracePt t="125615" x="6621463" y="4518025"/>
          <p14:tracePt t="125618" x="6621463" y="4554538"/>
          <p14:tracePt t="125631" x="6621463" y="4618038"/>
          <p14:tracePt t="125634" x="6608763" y="4667250"/>
          <p14:tracePt t="125649" x="6608763" y="4705350"/>
          <p14:tracePt t="125651" x="6596063" y="4756150"/>
          <p14:tracePt t="125666" x="6572250" y="4892675"/>
          <p14:tracePt t="125682" x="6546850" y="5030788"/>
          <p14:tracePt t="125698" x="6496050" y="5181600"/>
          <p14:tracePt t="125715" x="6446838" y="5305425"/>
          <p14:tracePt t="125731" x="6396038" y="5381625"/>
          <p14:tracePt t="125749" x="6334125" y="5418138"/>
          <p14:tracePt t="125765" x="6308725" y="5430838"/>
          <p14:tracePt t="125782" x="6283325" y="5456238"/>
          <p14:tracePt t="125798" x="6270625" y="5456238"/>
          <p14:tracePt t="125815" x="6259513" y="5468938"/>
          <p14:tracePt t="125818" x="6246813" y="5468938"/>
          <p14:tracePt t="125843" x="6234113" y="5468938"/>
          <p14:tracePt t="126635" x="6259513" y="5468938"/>
          <p14:tracePt t="126642" x="6296025" y="5456238"/>
          <p14:tracePt t="126651" x="6359525" y="5430838"/>
          <p14:tracePt t="126668" x="6534150" y="5381625"/>
          <p14:tracePt t="126684" x="6684963" y="5343525"/>
          <p14:tracePt t="126700" x="6808788" y="5318125"/>
          <p14:tracePt t="126717" x="6910388" y="5294313"/>
          <p14:tracePt t="126735" x="6946900" y="5281613"/>
          <p14:tracePt t="126751" x="6985000" y="5268913"/>
          <p14:tracePt t="126768" x="6997700" y="5256213"/>
          <p14:tracePt t="126770" x="7010400" y="5243513"/>
          <p14:tracePt t="126786" x="7021513" y="5230813"/>
          <p14:tracePt t="126802" x="7034213" y="5194300"/>
          <p14:tracePt t="126818" x="7046913" y="5181600"/>
          <p14:tracePt t="126835" x="7072313" y="5181600"/>
          <p14:tracePt t="126851" x="7085013" y="5156200"/>
          <p14:tracePt t="126868" x="7085013" y="5143500"/>
          <p14:tracePt t="126884" x="7059613" y="5143500"/>
          <p14:tracePt t="126901" x="7046913" y="5143500"/>
          <p14:tracePt t="127027" x="7059613" y="5118100"/>
          <p14:tracePt t="127035" x="7085013" y="5105400"/>
          <p14:tracePt t="127042" x="7123113" y="5092700"/>
          <p14:tracePt t="127052" x="7185025" y="5092700"/>
          <p14:tracePt t="127068" x="7246938" y="5118100"/>
          <p14:tracePt t="127085" x="7297738" y="5205413"/>
          <p14:tracePt t="127102" x="7348538" y="5243513"/>
          <p14:tracePt t="127119" x="7385050" y="5268913"/>
          <p14:tracePt t="127136" x="7448550" y="5281613"/>
          <p14:tracePt t="127139" x="7497763" y="5281613"/>
          <p14:tracePt t="127152" x="7572375" y="5294313"/>
          <p14:tracePt t="127154" x="7635875" y="5294313"/>
          <p14:tracePt t="127169" x="7723188" y="5305425"/>
          <p14:tracePt t="127171" x="7810500" y="5318125"/>
          <p14:tracePt t="127186" x="7948613" y="5318125"/>
          <p14:tracePt t="127202" x="8099425" y="5268913"/>
          <p14:tracePt t="127218" x="8274050" y="5181600"/>
          <p14:tracePt t="127235" x="8424863" y="5068888"/>
          <p14:tracePt t="127253" x="8537575" y="4918075"/>
          <p14:tracePt t="127268" x="8637588" y="4792663"/>
          <p14:tracePt t="127285" x="8699500" y="4730750"/>
          <p14:tracePt t="127302" x="8750300" y="4643438"/>
          <p14:tracePt t="127319" x="8812213" y="4554538"/>
          <p14:tracePt t="127322" x="8850313" y="4492625"/>
          <p14:tracePt t="127336" x="8899525" y="4430713"/>
          <p14:tracePt t="127338" x="8937625" y="4379913"/>
          <p14:tracePt t="127353" x="8999538" y="4279900"/>
          <p14:tracePt t="127355" x="9063038" y="4179888"/>
          <p14:tracePt t="127370" x="9175750" y="3979863"/>
          <p14:tracePt t="127384" x="9237663" y="3892550"/>
          <p14:tracePt t="127385" x="9288463" y="3779838"/>
          <p14:tracePt t="127401" x="9350375" y="3616325"/>
          <p14:tracePt t="127417" x="9375775" y="3490913"/>
          <p14:tracePt t="127434" x="9375775" y="3429000"/>
          <p14:tracePt t="127451" x="9375775" y="3416300"/>
          <p14:tracePt t="127468" x="9375775" y="3354388"/>
          <p14:tracePt t="127484" x="9363075" y="3241675"/>
          <p14:tracePt t="127501" x="9324975" y="3178175"/>
          <p14:tracePt t="127518" x="9324975" y="3154363"/>
          <p14:tracePt t="127747" x="9301163" y="3141663"/>
          <p14:tracePt t="127755" x="9224963" y="3141663"/>
          <p14:tracePt t="127771" x="8950325" y="3090863"/>
          <p14:tracePt t="127787" x="8612188" y="3041650"/>
          <p14:tracePt t="127802" x="8248650" y="2978150"/>
          <p14:tracePt t="127818" x="7923213" y="2952750"/>
          <p14:tracePt t="127835" x="7648575" y="2952750"/>
          <p14:tracePt t="127852" x="7485063" y="2952750"/>
          <p14:tracePt t="127869" x="7359650" y="2952750"/>
          <p14:tracePt t="127886" x="7272338" y="2952750"/>
          <p14:tracePt t="127902" x="7159625" y="3003550"/>
          <p14:tracePt t="127919" x="7059613" y="3078163"/>
          <p14:tracePt t="127936" x="6946900" y="3165475"/>
          <p14:tracePt t="127937" x="6910388" y="3216275"/>
          <p14:tracePt t="127953" x="6834188" y="3278188"/>
          <p14:tracePt t="127970" x="6784975" y="3328988"/>
          <p14:tracePt t="127986" x="6759575" y="3416300"/>
          <p14:tracePt t="128002" x="6708775" y="3490913"/>
          <p14:tracePt t="128019" x="6708775" y="3554413"/>
          <p14:tracePt t="128036" x="6708775" y="3590925"/>
          <p14:tracePt t="128052" x="6696075" y="3603625"/>
          <p14:tracePt t="128074" x="6696075" y="3616325"/>
          <p14:tracePt t="128170" x="6684963" y="3616325"/>
          <p14:tracePt t="128180" x="6659563" y="3616325"/>
          <p14:tracePt t="128186" x="6608763" y="3616325"/>
          <p14:tracePt t="128203" x="6496050" y="3541713"/>
          <p14:tracePt t="128219" x="6334125" y="3490913"/>
          <p14:tracePt t="128236" x="6121400" y="3441700"/>
          <p14:tracePt t="128253" x="5932488" y="3403600"/>
          <p14:tracePt t="128270" x="5783263" y="3378200"/>
          <p14:tracePt t="128286" x="5657850" y="3378200"/>
          <p14:tracePt t="128303" x="5583238" y="3378200"/>
          <p14:tracePt t="128305" x="5557838" y="3378200"/>
          <p14:tracePt t="128320" x="5519738" y="3378200"/>
          <p14:tracePt t="128321" x="5495925" y="3378200"/>
          <p14:tracePt t="128338" x="5419725" y="3378200"/>
          <p14:tracePt t="128353" x="5345113" y="3403600"/>
          <p14:tracePt t="128370" x="5281613" y="3441700"/>
          <p14:tracePt t="128386" x="5207000" y="3503613"/>
          <p14:tracePt t="128404" x="5119688" y="3579813"/>
          <p14:tracePt t="128420" x="4981575" y="3692525"/>
          <p14:tracePt t="128437" x="4732338" y="3854450"/>
          <p14:tracePt t="128456" x="4430713" y="4041775"/>
          <p14:tracePt t="128458" x="4230688" y="4141788"/>
          <p14:tracePt t="128472" x="4081463" y="4192588"/>
          <p14:tracePt t="128476" x="3956050" y="4241800"/>
          <p14:tracePt t="128487" x="3867150" y="4292600"/>
          <p14:tracePt t="128489" x="3830638" y="4292600"/>
          <p14:tracePt t="128504" x="3817938" y="4292600"/>
          <p14:tracePt t="128505" x="3805238" y="4292600"/>
          <p14:tracePt t="128585" x="3830638" y="4292600"/>
          <p14:tracePt t="128593" x="3879850" y="4292600"/>
          <p14:tracePt t="128604" x="3956050" y="4267200"/>
          <p14:tracePt t="128620" x="4143375" y="4167188"/>
          <p14:tracePt t="128637" x="4330700" y="4079875"/>
          <p14:tracePt t="128654" x="4481513" y="4005263"/>
          <p14:tracePt t="128670" x="4543425" y="3967163"/>
          <p14:tracePt t="128687" x="4581525" y="3941763"/>
          <p14:tracePt t="128704" x="4594225" y="3929063"/>
          <p14:tracePt t="128705" x="4606925" y="3905250"/>
          <p14:tracePt t="128721" x="4606925" y="3892550"/>
          <p14:tracePt t="128737" x="4643438" y="3867150"/>
          <p14:tracePt t="128754" x="4668838" y="3816350"/>
          <p14:tracePt t="128771" x="4694238" y="3767138"/>
          <p14:tracePt t="128787" x="4719638" y="3741738"/>
          <p14:tracePt t="128804" x="4732338" y="3716338"/>
          <p14:tracePt t="128821" x="4743450" y="3692525"/>
          <p14:tracePt t="128838" x="4756150" y="3679825"/>
          <p14:tracePt t="128858" x="4756150" y="3667125"/>
          <p14:tracePt t="128873" x="4756150" y="3654425"/>
          <p14:tracePt t="128887" x="4756150" y="3641725"/>
          <p14:tracePt t="128905" x="4756150" y="3616325"/>
          <p14:tracePt t="128921" x="4768850" y="3579813"/>
          <p14:tracePt t="128938" x="4781550" y="3554413"/>
          <p14:tracePt t="128955" x="4819650" y="3490913"/>
          <p14:tracePt t="128971" x="4856163" y="3441700"/>
          <p14:tracePt t="128988" x="4868863" y="3429000"/>
          <p14:tracePt t="129005" x="4868863" y="3390900"/>
          <p14:tracePt t="129021" x="4868863" y="3367088"/>
          <p14:tracePt t="129038" x="4868863" y="3341688"/>
          <p14:tracePt t="129058" x="4868863" y="3328988"/>
          <p14:tracePt t="129161" x="4843463" y="3328988"/>
          <p14:tracePt t="129169" x="4819650" y="3328988"/>
          <p14:tracePt t="129177" x="4794250" y="3341688"/>
          <p14:tracePt t="129189" x="4768850" y="3354388"/>
          <p14:tracePt t="129205" x="4719638" y="3378200"/>
          <p14:tracePt t="129222" x="4668838" y="3429000"/>
          <p14:tracePt t="129239" x="4619625" y="3567113"/>
          <p14:tracePt t="129241" x="4594225" y="3667125"/>
          <p14:tracePt t="129256" x="4581525" y="3767138"/>
          <p14:tracePt t="129257" x="4568825" y="3854450"/>
          <p14:tracePt t="129272" x="4556125" y="3941763"/>
          <p14:tracePt t="129274" x="4556125" y="4029075"/>
          <p14:tracePt t="129289" x="4556125" y="4230688"/>
          <p14:tracePt t="129306" x="4556125" y="4392613"/>
          <p14:tracePt t="129322" x="4556125" y="4567238"/>
          <p14:tracePt t="129339" x="4568825" y="4656138"/>
          <p14:tracePt t="129356" x="4594225" y="4756150"/>
          <p14:tracePt t="129372" x="4606925" y="4805363"/>
          <p14:tracePt t="129389" x="4619625" y="4843463"/>
          <p14:tracePt t="129405" x="4630738" y="4843463"/>
          <p14:tracePt t="129433" x="4643438" y="4843463"/>
          <p14:tracePt t="129444" x="4668838" y="4843463"/>
          <p14:tracePt t="129456" x="4706938" y="4843463"/>
          <p14:tracePt t="129457" x="4743450" y="4818063"/>
          <p14:tracePt t="129479" x="4819650" y="4718050"/>
          <p14:tracePt t="129484" x="4856163" y="4643438"/>
          <p14:tracePt t="129491" x="4868863" y="4567238"/>
          <p14:tracePt t="129506" x="4919663" y="4392613"/>
          <p14:tracePt t="129523" x="4968875" y="4192588"/>
          <p14:tracePt t="129540" x="4994275" y="3954463"/>
          <p14:tracePt t="129558" x="5019675" y="3679825"/>
          <p14:tracePt t="129572" x="5019675" y="3467100"/>
          <p14:tracePt t="129589" x="5006975" y="3267075"/>
          <p14:tracePt t="129606" x="4945063" y="3128963"/>
          <p14:tracePt t="129623" x="4881563" y="3028950"/>
          <p14:tracePt t="129640" x="4832350" y="2978150"/>
          <p14:tracePt t="129641" x="4806950" y="2965450"/>
          <p14:tracePt t="129657" x="4756150" y="2952750"/>
          <p14:tracePt t="129673" x="4732338" y="2941638"/>
          <p14:tracePt t="129689" x="4706938" y="2941638"/>
          <p14:tracePt t="129706" x="4668838" y="2941638"/>
          <p14:tracePt t="129723" x="4619625" y="2952750"/>
          <p14:tracePt t="129740" x="4556125" y="2990850"/>
          <p14:tracePt t="129757" x="4518025" y="3028950"/>
          <p14:tracePt t="129773" x="4481513" y="3090863"/>
          <p14:tracePt t="129790" x="4468813" y="3154363"/>
          <p14:tracePt t="129807" x="4430713" y="3216275"/>
          <p14:tracePt t="129823" x="4430713" y="3254375"/>
          <p14:tracePt t="129825" x="4430713" y="3267075"/>
          <p14:tracePt t="129840" x="4430713" y="3278188"/>
          <p14:tracePt t="129857" x="4430713" y="3303588"/>
          <p14:tracePt t="129873" x="4430713" y="3341688"/>
          <p14:tracePt t="129890" x="4430713" y="3378200"/>
          <p14:tracePt t="129907" x="4468813" y="3416300"/>
          <p14:tracePt t="129924" x="4518025" y="3441700"/>
          <p14:tracePt t="129940" x="4556125" y="3454400"/>
          <p14:tracePt t="129957" x="4594225" y="3454400"/>
          <p14:tracePt t="129974" x="4619625" y="3454400"/>
          <p14:tracePt t="129990" x="4656138" y="3454400"/>
          <p14:tracePt t="130007" x="4681538" y="3429000"/>
          <p14:tracePt t="130009" x="4694238" y="3416300"/>
          <p14:tracePt t="130025" x="4706938" y="3354388"/>
          <p14:tracePt t="130041" x="4719638" y="3316288"/>
          <p14:tracePt t="130058" x="4732338" y="3267075"/>
          <p14:tracePt t="130074" x="4732338" y="3254375"/>
          <p14:tracePt t="130091" x="4732338" y="3241675"/>
          <p14:tracePt t="130154" x="4694238" y="3278188"/>
          <p14:tracePt t="130163" x="4643438" y="3341688"/>
          <p14:tracePt t="130176" x="4594225" y="3416300"/>
          <p14:tracePt t="130178" x="4556125" y="3503613"/>
          <p14:tracePt t="130194" x="4506913" y="3654425"/>
          <p14:tracePt t="130210" x="4468813" y="3841750"/>
          <p14:tracePt t="130227" x="4443413" y="4041775"/>
          <p14:tracePt t="130243" x="4443413" y="4279900"/>
          <p14:tracePt t="130260" x="4443413" y="4430713"/>
          <p14:tracePt t="130276" x="4443413" y="4518025"/>
          <p14:tracePt t="130293" x="4443413" y="4554538"/>
          <p14:tracePt t="130310" x="4456113" y="4567238"/>
          <p14:tracePt t="130326" x="4468813" y="4567238"/>
          <p14:tracePt t="130343" x="4494213" y="4567238"/>
          <p14:tracePt t="130346" x="4530725" y="4567238"/>
          <p14:tracePt t="130360" x="4581525" y="4567238"/>
          <p14:tracePt t="130362" x="4619625" y="4543425"/>
          <p14:tracePt t="130377" x="4681538" y="4492625"/>
          <p14:tracePt t="130379" x="4732338" y="4430713"/>
          <p14:tracePt t="130394" x="4819650" y="4267200"/>
          <p14:tracePt t="130410" x="4894263" y="4079875"/>
          <p14:tracePt t="130427" x="4968875" y="3854450"/>
          <p14:tracePt t="130444" x="5006975" y="3641725"/>
          <p14:tracePt t="130460" x="5032375" y="3454400"/>
          <p14:tracePt t="130477" x="5032375" y="3328988"/>
          <p14:tracePt t="130494" x="5032375" y="3267075"/>
          <p14:tracePt t="130501" x="5019675" y="3254375"/>
          <p14:tracePt t="130509" x="5019675" y="3241675"/>
          <p14:tracePt t="130526" x="5006975" y="3228975"/>
          <p14:tracePt t="130564" x="4994275" y="3228975"/>
          <p14:tracePt t="130570" x="4981575" y="3228975"/>
          <p14:tracePt t="130587" x="4968875" y="3228975"/>
          <p14:tracePt t="130594" x="4945063" y="3228975"/>
          <p14:tracePt t="130611" x="4894263" y="3278188"/>
          <p14:tracePt t="130627" x="4819650" y="3403600"/>
          <p14:tracePt t="130644" x="4781550" y="3567113"/>
          <p14:tracePt t="130661" x="4756150" y="3803650"/>
          <p14:tracePt t="130677" x="4743450" y="4092575"/>
          <p14:tracePt t="130695" x="4732338" y="4354513"/>
          <p14:tracePt t="130698" x="4732338" y="4467225"/>
          <p14:tracePt t="130711" x="4732338" y="4567238"/>
          <p14:tracePt t="130728" x="4732338" y="4768850"/>
          <p14:tracePt t="130731" x="4732338" y="4856163"/>
          <p14:tracePt t="130745" x="4732338" y="4930775"/>
          <p14:tracePt t="130747" x="4743450" y="4992688"/>
          <p14:tracePt t="130762" x="4743450" y="5056188"/>
          <p14:tracePt t="130779" x="4756150" y="5081588"/>
          <p14:tracePt t="130827" x="4768850" y="5081588"/>
          <p14:tracePt t="130834" x="4781550" y="5081588"/>
          <p14:tracePt t="130844" x="4794250" y="5056188"/>
          <p14:tracePt t="130862" x="4794250" y="4981575"/>
          <p14:tracePt t="130878" x="4806950" y="4905375"/>
          <p14:tracePt t="130895" x="4806950" y="4843463"/>
          <p14:tracePt t="130898" x="4806950" y="4805363"/>
          <p14:tracePt t="130912" x="4806950" y="4779963"/>
          <p14:tracePt t="130915" x="4806950" y="4768850"/>
          <p14:tracePt t="130929" x="4806950" y="4756150"/>
          <p14:tracePt t="130931" x="4806950" y="4743450"/>
          <p14:tracePt t="130946" x="4806950" y="4718050"/>
          <p14:tracePt t="130962" x="4806950" y="4705350"/>
          <p14:tracePt t="131153" x="4806950" y="4679950"/>
          <p14:tracePt t="131161" x="4806950" y="4643438"/>
          <p14:tracePt t="131169" x="4806950" y="4592638"/>
          <p14:tracePt t="131177" x="4806950" y="4518025"/>
          <p14:tracePt t="131194" x="4806950" y="4330700"/>
          <p14:tracePt t="131210" x="4806950" y="4154488"/>
          <p14:tracePt t="131227" x="4806950" y="3992563"/>
          <p14:tracePt t="131246" x="4806950" y="3854450"/>
          <p14:tracePt t="131263" x="4794250" y="3767138"/>
          <p14:tracePt t="131279" x="4794250" y="3754438"/>
          <p14:tracePt t="131802" x="4819650" y="3741738"/>
          <p14:tracePt t="131811" x="4868863" y="3716338"/>
          <p14:tracePt t="131819" x="4932363" y="3692525"/>
          <p14:tracePt t="131831" x="4968875" y="3679825"/>
          <p14:tracePt t="131834" x="4994275" y="3667125"/>
          <p14:tracePt t="131848" x="5006975" y="3654425"/>
          <p14:tracePt t="131850" x="5045075" y="3654425"/>
          <p14:tracePt t="131865" x="5081588" y="3641725"/>
          <p14:tracePt t="131868" x="5106988" y="3616325"/>
          <p14:tracePt t="131881" x="5132388" y="3603625"/>
          <p14:tracePt t="131900" x="5145088" y="3590925"/>
          <p14:tracePt t="131915" x="5157788" y="3554413"/>
          <p14:tracePt t="131931" x="5157788" y="3529013"/>
          <p14:tracePt t="131948" x="5157788" y="3516313"/>
          <p14:tracePt t="131965" x="5157788" y="3503613"/>
          <p14:tracePt t="131981" x="5157788" y="3479800"/>
          <p14:tracePt t="131998" x="5157788" y="3467100"/>
          <p14:tracePt t="132015" x="5157788" y="3454400"/>
          <p14:tracePt t="132031" x="5157788" y="3441700"/>
          <p14:tracePt t="132034" x="5157788" y="3429000"/>
          <p14:tracePt t="132049" x="5157788" y="3416300"/>
          <p14:tracePt t="132065" x="5157788" y="3403600"/>
          <p14:tracePt t="132122" x="5157788" y="3390900"/>
          <p14:tracePt t="132131" x="5157788" y="3378200"/>
          <p14:tracePt t="132138" x="5132388" y="3354388"/>
          <p14:tracePt t="132148" x="5106988" y="3328988"/>
          <p14:tracePt t="132165" x="5019675" y="3290888"/>
          <p14:tracePt t="132182" x="4932363" y="3216275"/>
          <p14:tracePt t="132199" x="4856163" y="3178175"/>
          <p14:tracePt t="132215" x="4781550" y="3154363"/>
          <p14:tracePt t="132219" x="4768850" y="3154363"/>
          <p14:tracePt t="132232" x="4756150" y="3154363"/>
          <p14:tracePt t="132235" x="4743450" y="3154363"/>
          <p14:tracePt t="132290" x="4732338" y="3154363"/>
          <p14:tracePt t="132307" x="4719638" y="3154363"/>
          <p14:tracePt t="132314" x="4706938" y="3154363"/>
          <p14:tracePt t="132322" x="4681538" y="3178175"/>
          <p14:tracePt t="132332" x="4643438" y="3228975"/>
          <p14:tracePt t="132348" x="4581525" y="3390900"/>
          <p14:tracePt t="132366" x="4543425" y="3554413"/>
          <p14:tracePt t="132382" x="4518025" y="3729038"/>
          <p14:tracePt t="132397" x="4506913" y="3829050"/>
          <p14:tracePt t="132414" x="4506913" y="3916363"/>
          <p14:tracePt t="132431" x="4506913" y="3992563"/>
          <p14:tracePt t="132449" x="4506913" y="4067175"/>
          <p14:tracePt t="132451" x="4506913" y="4092575"/>
          <p14:tracePt t="132467" x="4543425" y="4154488"/>
          <p14:tracePt t="132482" x="4581525" y="4192588"/>
          <p14:tracePt t="132499" x="4630738" y="4205288"/>
          <p14:tracePt t="132514" x="4668838" y="4217988"/>
          <p14:tracePt t="132531" x="4743450" y="4217988"/>
          <p14:tracePt t="132548" x="4843463" y="4192588"/>
          <p14:tracePt t="132566" x="4956175" y="4154488"/>
          <p14:tracePt t="132583" x="5068888" y="4079875"/>
          <p14:tracePt t="132586" x="5132388" y="4054475"/>
          <p14:tracePt t="132600" x="5194300" y="4029075"/>
          <p14:tracePt t="132602" x="5281613" y="4005263"/>
          <p14:tracePt t="132616" x="5407025" y="3967163"/>
          <p14:tracePt t="132634" x="5945188" y="3792538"/>
          <p14:tracePt t="132650" x="6396038" y="3654425"/>
          <p14:tracePt t="132667" x="6708775" y="3541713"/>
          <p14:tracePt t="132683" x="6934200" y="3467100"/>
          <p14:tracePt t="132700" x="7110413" y="3403600"/>
          <p14:tracePt t="132715" x="7235825" y="3354388"/>
          <p14:tracePt t="132733" x="7323138" y="3316288"/>
          <p14:tracePt t="132750" x="7423150" y="3267075"/>
          <p14:tracePt t="132768" x="7610475" y="3203575"/>
          <p14:tracePt t="132783" x="7910513" y="3141663"/>
          <p14:tracePt t="132786" x="8086725" y="3090863"/>
          <p14:tracePt t="132800" x="8248650" y="3054350"/>
          <p14:tracePt t="132802" x="8424863" y="3016250"/>
          <p14:tracePt t="132816" x="8586788" y="2965450"/>
          <p14:tracePt t="132818" x="8737600" y="2941638"/>
          <p14:tracePt t="132834" x="9050338" y="2890838"/>
          <p14:tracePt t="132850" x="9401175" y="2828925"/>
          <p14:tracePt t="132869" x="9688513" y="2790825"/>
          <p14:tracePt t="132884" x="9926638" y="2765425"/>
          <p14:tracePt t="132900" x="10001250" y="2740025"/>
          <p14:tracePt t="132916" x="10013950" y="2740025"/>
          <p14:tracePt t="133035" x="10001250" y="2740025"/>
          <p14:tracePt t="133042" x="9988550" y="2740025"/>
          <p14:tracePt t="133058" x="9975850" y="2740025"/>
          <p14:tracePt t="133069" x="9963150" y="2740025"/>
          <p14:tracePt t="133084" x="9939338" y="2752725"/>
          <p14:tracePt t="133101" x="9901238" y="2765425"/>
          <p14:tracePt t="133116" x="9826625" y="2803525"/>
          <p14:tracePt t="133133" x="9550400" y="2903538"/>
          <p14:tracePt t="133149" x="9224963" y="3016250"/>
          <p14:tracePt t="133166" x="8963025" y="3090863"/>
          <p14:tracePt t="133183" x="8786813" y="3165475"/>
          <p14:tracePt t="133199" x="8674100" y="3190875"/>
          <p14:tracePt t="133201" x="8637588" y="3203575"/>
          <p14:tracePt t="133216" x="8612188" y="3228975"/>
          <p14:tracePt t="133217" x="8586788" y="3228975"/>
          <p14:tracePt t="133233" x="8574088" y="3228975"/>
          <p14:tracePt t="133490" x="8599488" y="3228975"/>
          <p14:tracePt t="133499" x="8612188" y="3228975"/>
          <p14:tracePt t="133506" x="8637588" y="3228975"/>
          <p14:tracePt t="133518" x="8674100" y="3228975"/>
          <p14:tracePt t="133536" x="8850313" y="3216275"/>
          <p14:tracePt t="133538" x="8963025" y="3203575"/>
          <p14:tracePt t="133552" x="9112250" y="3190875"/>
          <p14:tracePt t="133554" x="9288463" y="3165475"/>
          <p14:tracePt t="133570" x="9601200" y="3165475"/>
          <p14:tracePt t="133584" x="9750425" y="3165475"/>
          <p14:tracePt t="133585" x="9901238" y="3165475"/>
          <p14:tracePt t="133601" x="10101263" y="3165475"/>
          <p14:tracePt t="133617" x="10226675" y="3154363"/>
          <p14:tracePt t="133634" x="10264775" y="3154363"/>
          <p14:tracePt t="133650" x="10277475" y="3154363"/>
          <p14:tracePt t="133762" x="10288588" y="3154363"/>
          <p14:tracePt t="133778" x="10301288" y="3154363"/>
          <p14:tracePt t="133794" x="10313988" y="3154363"/>
          <p14:tracePt t="134410" x="10301288" y="3154363"/>
          <p14:tracePt t="134419" x="10288588" y="3154363"/>
          <p14:tracePt t="134427" x="10264775" y="3154363"/>
          <p14:tracePt t="134437" x="10252075" y="3165475"/>
          <p14:tracePt t="134454" x="10213975" y="3165475"/>
          <p14:tracePt t="134471" x="10164763" y="3178175"/>
          <p14:tracePt t="134474" x="10075863" y="3190875"/>
          <p14:tracePt t="134490" x="9701213" y="3216275"/>
          <p14:tracePt t="134505" x="9388475" y="3216275"/>
          <p14:tracePt t="134507" x="9075738" y="3241675"/>
          <p14:tracePt t="134521" x="8599488" y="3290888"/>
          <p14:tracePt t="134538" x="8148638" y="3354388"/>
          <p14:tracePt t="134555" x="7810500" y="3429000"/>
          <p14:tracePt t="134571" x="7523163" y="3503613"/>
          <p14:tracePt t="134588" x="7235825" y="3590925"/>
          <p14:tracePt t="134605" x="6959600" y="3679825"/>
          <p14:tracePt t="134622" x="6646863" y="3741738"/>
          <p14:tracePt t="134638" x="6383338" y="3779838"/>
          <p14:tracePt t="134655" x="6134100" y="3803650"/>
          <p14:tracePt t="134658" x="5995988" y="3816350"/>
          <p14:tracePt t="134672" x="5845175" y="3854450"/>
          <p14:tracePt t="134674" x="5695950" y="3867150"/>
          <p14:tracePt t="134689" x="5545138" y="3867150"/>
          <p14:tracePt t="134690" x="5394325" y="3867150"/>
          <p14:tracePt t="134706" x="5106988" y="3867150"/>
          <p14:tracePt t="134722" x="4894263" y="3879850"/>
          <p14:tracePt t="134738" x="4756150" y="3892550"/>
          <p14:tracePt t="134755" x="4681538" y="3892550"/>
          <p14:tracePt t="134772" x="4630738" y="3916363"/>
          <p14:tracePt t="134788" x="4606925" y="3916363"/>
          <p14:tracePt t="134805" x="4594225" y="3916363"/>
          <p14:tracePt t="134821" x="4581525" y="3916363"/>
          <p14:tracePt t="134922" x="4594225" y="3916363"/>
          <p14:tracePt t="134930" x="4619625" y="3916363"/>
          <p14:tracePt t="134937" x="4630738" y="3916363"/>
          <p14:tracePt t="134954" x="4681538" y="3879850"/>
          <p14:tracePt t="134972" x="4719638" y="3841750"/>
          <p14:tracePt t="134989" x="4756150" y="3803650"/>
          <p14:tracePt t="135006" x="4806950" y="3754438"/>
          <p14:tracePt t="135022" x="4843463" y="3692525"/>
          <p14:tracePt t="135039" x="4868863" y="3667125"/>
          <p14:tracePt t="135042" x="4881563" y="3641725"/>
          <p14:tracePt t="135058" x="4881563" y="3629025"/>
          <p14:tracePt t="135074" x="4906963" y="3616325"/>
          <p14:tracePt t="135089" x="4906963" y="3603625"/>
          <p14:tracePt t="135106" x="4906963" y="3590925"/>
          <p14:tracePt t="135122" x="4906963" y="3579813"/>
          <p14:tracePt t="135378" x="4919663" y="3579813"/>
          <p14:tracePt t="135387" x="4919663" y="3567113"/>
          <p14:tracePt t="135522" x="4919663" y="3554413"/>
          <p14:tracePt t="135546" x="4932363" y="3541713"/>
          <p14:tracePt t="135570" x="4932363" y="3529013"/>
          <p14:tracePt t="135578" x="4945063" y="3516313"/>
          <p14:tracePt t="135611" x="4956175" y="3503613"/>
          <p14:tracePt t="137218" x="4968875" y="3503613"/>
          <p14:tracePt t="137228" x="5032375" y="3503613"/>
          <p14:tracePt t="137234" x="5207000" y="3503613"/>
          <p14:tracePt t="137245" x="5507038" y="3529013"/>
          <p14:tracePt t="137262" x="6321425" y="3529013"/>
          <p14:tracePt t="137278" x="6910388" y="3529013"/>
          <p14:tracePt t="137295" x="7259638" y="3529013"/>
          <p14:tracePt t="137298" x="7423150" y="3529013"/>
          <p14:tracePt t="137312" x="7572375" y="3516313"/>
          <p14:tracePt t="137314" x="7697788" y="3479800"/>
          <p14:tracePt t="137328" x="7797800" y="3441700"/>
          <p14:tracePt t="137330" x="7886700" y="3403600"/>
          <p14:tracePt t="137346" x="8099425" y="3341688"/>
          <p14:tracePt t="137362" x="8286750" y="3278188"/>
          <p14:tracePt t="137379" x="8448675" y="3228975"/>
          <p14:tracePt t="137396" x="8624888" y="3165475"/>
          <p14:tracePt t="137412" x="8799513" y="3103563"/>
          <p14:tracePt t="137429" x="8924925" y="3065463"/>
          <p14:tracePt t="137445" x="8975725" y="3041650"/>
          <p14:tracePt t="137462" x="9012238" y="3028950"/>
          <p14:tracePt t="137479" x="9012238" y="3016250"/>
          <p14:tracePt t="137498" x="9024938" y="3003550"/>
          <p14:tracePt t="137514" x="9024938" y="2990850"/>
          <p14:tracePt t="137529" x="9037638" y="2990850"/>
          <p14:tracePt t="137546" x="9050338" y="2965450"/>
          <p14:tracePt t="137562" x="9063038" y="2952750"/>
          <p14:tracePt t="137579" x="9063038" y="2941638"/>
          <p14:tracePt t="137595" x="9075738" y="2928938"/>
          <p14:tracePt t="137659" x="9075738" y="2916238"/>
          <p14:tracePt t="137667" x="9075738" y="2903538"/>
          <p14:tracePt t="137679" x="9075738" y="2890838"/>
          <p14:tracePt t="137682" x="9075738" y="2878138"/>
          <p14:tracePt t="137696" x="9063038" y="2852738"/>
          <p14:tracePt t="137698" x="9050338" y="2852738"/>
          <p14:tracePt t="137970" x="9050338" y="2840038"/>
          <p14:tracePt t="137980" x="9050338" y="2828925"/>
          <p14:tracePt t="137987" x="9050338" y="2816225"/>
          <p14:tracePt t="138003" x="9050338" y="2803525"/>
          <p14:tracePt t="138013" x="9050338" y="2778125"/>
          <p14:tracePt t="138030" x="9050338" y="2752725"/>
          <p14:tracePt t="138047" x="9037638" y="2703513"/>
          <p14:tracePt t="138064" x="9037638" y="2678113"/>
          <p14:tracePt t="138067" x="9037638" y="2665413"/>
          <p14:tracePt t="138081" x="9037638" y="2652713"/>
          <p14:tracePt t="138083" x="9037638" y="2640013"/>
          <p14:tracePt t="138098" x="9037638" y="2627313"/>
          <p14:tracePt t="138114" x="9037638" y="2603500"/>
          <p14:tracePt t="138130" x="9075738" y="2565400"/>
          <p14:tracePt t="138148" x="9124950" y="2540000"/>
          <p14:tracePt t="138164" x="9237663" y="2490788"/>
          <p14:tracePt t="138180" x="9463088" y="2414588"/>
          <p14:tracePt t="138197" x="9775825" y="2378075"/>
          <p14:tracePt t="138214" x="10088563" y="2365375"/>
          <p14:tracePt t="138231" x="10301288" y="2365375"/>
          <p14:tracePt t="138248" x="10390188" y="2352675"/>
          <p14:tracePt t="138250" x="10414000" y="2352675"/>
          <p14:tracePt t="138266" x="10426700" y="2352675"/>
          <p14:tracePt t="138386" x="10401300" y="2352675"/>
          <p14:tracePt t="138395" x="10390188" y="2352675"/>
          <p14:tracePt t="138402" x="10377488" y="2352675"/>
          <p14:tracePt t="138415" x="10313988" y="2365375"/>
          <p14:tracePt t="138418" x="10188575" y="2378075"/>
          <p14:tracePt t="138431" x="10026650" y="2390775"/>
          <p14:tracePt t="138434" x="9739313" y="2403475"/>
          <p14:tracePt t="138448" x="9401175" y="2403475"/>
          <p14:tracePt t="138450" x="9124950" y="2403475"/>
          <p14:tracePt t="138466" x="8712200" y="2403475"/>
          <p14:tracePt t="138482" x="8435975" y="2403475"/>
          <p14:tracePt t="138498" x="8299450" y="2414588"/>
          <p14:tracePt t="138515" x="8261350" y="2414588"/>
          <p14:tracePt t="138610" x="8286750" y="2414588"/>
          <p14:tracePt t="138618" x="8348663" y="2414588"/>
          <p14:tracePt t="138632" x="8448675" y="2414588"/>
          <p14:tracePt t="138634" x="8548688" y="2427288"/>
          <p14:tracePt t="138649" x="8786813" y="2439988"/>
          <p14:tracePt t="138664" x="8899525" y="2439988"/>
          <p14:tracePt t="138666" x="8986838" y="2439988"/>
          <p14:tracePt t="138681" x="9075738" y="2439988"/>
          <p14:tracePt t="138697" x="9124950" y="2439988"/>
          <p14:tracePt t="138714" x="9137650" y="2439988"/>
          <p14:tracePt t="138883" x="9137650" y="2452688"/>
          <p14:tracePt t="139187" x="9163050" y="2452688"/>
          <p14:tracePt t="139194" x="9188450" y="2452688"/>
          <p14:tracePt t="139202" x="9237663" y="2452688"/>
          <p14:tracePt t="139218" x="9312275" y="2452688"/>
          <p14:tracePt t="139234" x="9363075" y="2452688"/>
          <p14:tracePt t="139250" x="9413875" y="2452688"/>
          <p14:tracePt t="139267" x="9463088" y="2452688"/>
          <p14:tracePt t="139284" x="9537700" y="2452688"/>
          <p14:tracePt t="139301" x="9601200" y="2452688"/>
          <p14:tracePt t="139316" x="9675813" y="2452688"/>
          <p14:tracePt t="139334" x="9701213" y="2452688"/>
          <p14:tracePt t="139350" x="9739313" y="2452688"/>
          <p14:tracePt t="139367" x="9763125" y="2452688"/>
          <p14:tracePt t="139370" x="9775825" y="2452688"/>
          <p14:tracePt t="139387" x="9801225" y="2452688"/>
          <p14:tracePt t="139962" x="9801225" y="2465388"/>
          <p14:tracePt t="139978" x="9801225" y="2478088"/>
          <p14:tracePt t="139986" x="9801225" y="2490788"/>
          <p14:tracePt t="140002" x="9801225" y="2527300"/>
          <p14:tracePt t="140019" x="9813925" y="2540000"/>
          <p14:tracePt t="140036" x="9826625" y="2565400"/>
          <p14:tracePt t="140052" x="9839325" y="2565400"/>
          <p14:tracePt t="140068" x="9839325" y="2578100"/>
          <p14:tracePt t="141698" x="9826625" y="2578100"/>
          <p14:tracePt t="141723" x="9813925" y="2590800"/>
          <p14:tracePt t="141746" x="9813925" y="2603500"/>
          <p14:tracePt t="141914" x="9801225" y="2603500"/>
          <p14:tracePt t="141962" x="9788525" y="2603500"/>
          <p14:tracePt t="142042" x="9763125" y="2603500"/>
          <p14:tracePt t="142050" x="9713913" y="2603500"/>
          <p14:tracePt t="142057" x="9650413" y="2603500"/>
          <p14:tracePt t="142075" x="9475788" y="2627313"/>
          <p14:tracePt t="142090" x="9437688" y="2627313"/>
          <p14:tracePt t="142114" x="9424988" y="2627313"/>
          <p14:tracePt t="142298" x="9388475" y="2640013"/>
          <p14:tracePt t="142307" x="9312275" y="2665413"/>
          <p14:tracePt t="142315" x="9212263" y="2703513"/>
          <p14:tracePt t="142324" x="9088438" y="2740025"/>
          <p14:tracePt t="142340" x="8899525" y="2790825"/>
          <p14:tracePt t="142357" x="8750300" y="2840038"/>
          <p14:tracePt t="142373" x="8624888" y="2890838"/>
          <p14:tracePt t="142390" x="8548688" y="2928938"/>
          <p14:tracePt t="142407" x="8524875" y="2952750"/>
          <p14:tracePt t="142424" x="8512175" y="2952750"/>
          <p14:tracePt t="142425" x="8512175" y="2965450"/>
          <p14:tracePt t="142441" x="8499475" y="2965450"/>
          <p14:tracePt t="142466" x="8499475" y="2978150"/>
          <p14:tracePt t="142475" x="8486775" y="2978150"/>
          <p14:tracePt t="142491" x="8486775" y="2990850"/>
          <p14:tracePt t="142508" x="8486775" y="3016250"/>
          <p14:tracePt t="142525" x="8486775" y="3028950"/>
          <p14:tracePt t="142543" x="8486775" y="3041650"/>
          <p14:tracePt t="142559" x="8486775" y="3054350"/>
          <p14:tracePt t="142576" x="8486775" y="3065463"/>
          <p14:tracePt t="142594" x="8486775" y="3078163"/>
          <p14:tracePt t="142634" x="8499475" y="3078163"/>
          <p14:tracePt t="142642" x="8499475" y="3090863"/>
          <p14:tracePt t="142658" x="8512175" y="3090863"/>
          <p14:tracePt t="142666" x="8524875" y="3090863"/>
          <p14:tracePt t="142675" x="8537575" y="3103563"/>
          <p14:tracePt t="142692" x="8548688" y="3103563"/>
          <p14:tracePt t="142709" x="8561388" y="3103563"/>
          <p14:tracePt t="143090" x="8561388" y="3116263"/>
          <p14:tracePt t="143098" x="8537575" y="3141663"/>
          <p14:tracePt t="143110" x="8486775" y="3203575"/>
          <p14:tracePt t="143127" x="8312150" y="3341688"/>
          <p14:tracePt t="143130" x="8199438" y="3416300"/>
          <p14:tracePt t="143144" x="8061325" y="3490913"/>
          <p14:tracePt t="143147" x="7897813" y="3579813"/>
          <p14:tracePt t="143161" x="7748588" y="3654425"/>
          <p14:tracePt t="143164" x="7610475" y="3703638"/>
          <p14:tracePt t="143178" x="7459663" y="3792538"/>
          <p14:tracePt t="143194" x="7423150" y="3816350"/>
          <p14:tracePt t="143346" x="7435850" y="3816350"/>
          <p14:tracePt t="143354" x="7459663" y="3816350"/>
          <p14:tracePt t="143362" x="7485063" y="3803650"/>
          <p14:tracePt t="143378" x="7523163" y="3767138"/>
          <p14:tracePt t="143394" x="7535863" y="3741738"/>
          <p14:tracePt t="143411" x="7572375" y="3703638"/>
          <p14:tracePt t="143428" x="7610475" y="3667125"/>
          <p14:tracePt t="143444" x="7648575" y="3629025"/>
          <p14:tracePt t="143461" x="7723188" y="3590925"/>
          <p14:tracePt t="143478" x="7785100" y="3541713"/>
          <p14:tracePt t="143494" x="7910513" y="3454400"/>
          <p14:tracePt t="143512" x="8048625" y="3378200"/>
          <p14:tracePt t="143515" x="8110538" y="3367088"/>
          <p14:tracePt t="143528" x="8174038" y="3328988"/>
          <p14:tracePt t="143530" x="8235950" y="3290888"/>
          <p14:tracePt t="143545" x="8299450" y="3254375"/>
          <p14:tracePt t="143548" x="8361363" y="3216275"/>
          <p14:tracePt t="143562" x="8461375" y="3165475"/>
          <p14:tracePt t="143578" x="8524875" y="3116263"/>
          <p14:tracePt t="143595" x="8586788" y="3054350"/>
          <p14:tracePt t="143612" x="8624888" y="3016250"/>
          <p14:tracePt t="143628" x="8661400" y="2978150"/>
          <p14:tracePt t="143645" x="8686800" y="2965450"/>
          <p14:tracePt t="143661" x="8699500" y="2952750"/>
          <p14:tracePt t="143678" x="8724900" y="2952750"/>
          <p14:tracePt t="143695" x="8737600" y="2928938"/>
          <p14:tracePt t="143699" x="8750300" y="2928938"/>
          <p14:tracePt t="143712" x="8763000" y="2916238"/>
          <p14:tracePt t="143715" x="8799513" y="2903538"/>
          <p14:tracePt t="143729" x="8837613" y="2878138"/>
          <p14:tracePt t="143746" x="8874125" y="2865438"/>
          <p14:tracePt t="143762" x="8912225" y="2840038"/>
          <p14:tracePt t="143778" x="8937625" y="2828925"/>
          <p14:tracePt t="143795" x="8950325" y="2828925"/>
          <p14:tracePt t="143812" x="8975725" y="2803525"/>
          <p14:tracePt t="143828" x="8999538" y="2790825"/>
          <p14:tracePt t="143846" x="9037638" y="2778125"/>
          <p14:tracePt t="143862" x="9075738" y="2765425"/>
          <p14:tracePt t="143879" x="9099550" y="2765425"/>
          <p14:tracePt t="143882" x="9112250" y="2765425"/>
          <p14:tracePt t="143896" x="9137650" y="2765425"/>
          <p14:tracePt t="143899" x="9150350" y="2765425"/>
          <p14:tracePt t="143913" x="9163050" y="2765425"/>
          <p14:tracePt t="143915" x="9175750" y="2765425"/>
          <p14:tracePt t="143929" x="9199563" y="2765425"/>
          <p14:tracePt t="143948" x="9212263" y="2765425"/>
          <p14:tracePt t="143963" x="9224963" y="2765425"/>
          <p14:tracePt t="143979" x="9250363" y="2765425"/>
          <p14:tracePt t="143995" x="9275763" y="2765425"/>
          <p14:tracePt t="144012" x="9301163" y="2765425"/>
          <p14:tracePt t="144029" x="9312275" y="2765425"/>
          <p14:tracePt t="144047" x="9324975" y="2765425"/>
          <p14:tracePt t="144506" x="9312275" y="2778125"/>
          <p14:tracePt t="144514" x="9312275" y="2790825"/>
          <p14:tracePt t="144522" x="9288463" y="2803525"/>
          <p14:tracePt t="144531" x="9275763" y="2852738"/>
          <p14:tracePt t="144548" x="9250363" y="2952750"/>
          <p14:tracePt t="144564" x="9237663" y="3116263"/>
          <p14:tracePt t="144580" x="9212263" y="3278188"/>
          <p14:tracePt t="144597" x="9212263" y="3441700"/>
          <p14:tracePt t="144615" x="9212263" y="3567113"/>
          <p14:tracePt t="144631" x="9212263" y="3692525"/>
          <p14:tracePt t="144634" x="9212263" y="3741738"/>
          <p14:tracePt t="144648" x="9212263" y="3792538"/>
          <p14:tracePt t="144650" x="9212263" y="3829050"/>
          <p14:tracePt t="144665" x="9212263" y="3929063"/>
          <p14:tracePt t="144680" x="9212263" y="3967163"/>
          <p14:tracePt t="144682" x="9212263" y="4005263"/>
          <p14:tracePt t="144698" x="9212263" y="4067175"/>
          <p14:tracePt t="144715" x="9224963" y="4105275"/>
          <p14:tracePt t="144731" x="9224963" y="4129088"/>
          <p14:tracePt t="144748" x="9224963" y="4154488"/>
          <p14:tracePt t="144764" x="9224963" y="4167188"/>
          <p14:tracePt t="144781" x="9224963" y="4192588"/>
          <p14:tracePt t="144798" x="9224963" y="4230688"/>
          <p14:tracePt t="144815" x="9224963" y="4267200"/>
          <p14:tracePt t="144818" x="9212263" y="4305300"/>
          <p14:tracePt t="144831" x="9199563" y="4341813"/>
          <p14:tracePt t="144834" x="9163050" y="4367213"/>
          <p14:tracePt t="144849" x="9137650" y="4392613"/>
          <p14:tracePt t="144851" x="9099550" y="4418013"/>
          <p14:tracePt t="144866" x="9037638" y="4430713"/>
          <p14:tracePt t="144882" x="8986838" y="4443413"/>
          <p14:tracePt t="144898" x="8912225" y="4479925"/>
          <p14:tracePt t="144915" x="8824913" y="4505325"/>
          <p14:tracePt t="144932" x="8763000" y="4530725"/>
          <p14:tracePt t="144949" x="8724900" y="4554538"/>
          <p14:tracePt t="144965" x="8674100" y="4579938"/>
          <p14:tracePt t="144982" x="8650288" y="4592638"/>
          <p14:tracePt t="144998" x="8624888" y="4605338"/>
          <p14:tracePt t="145015" x="8612188" y="4605338"/>
          <p14:tracePt t="145018" x="8599488" y="4618038"/>
          <p14:tracePt t="145034" x="8574088" y="4630738"/>
          <p14:tracePt t="145049" x="8548688" y="4643438"/>
          <p14:tracePt t="145066" x="8499475" y="4679950"/>
          <p14:tracePt t="145082" x="8448675" y="4692650"/>
          <p14:tracePt t="145098" x="8424863" y="4730750"/>
          <p14:tracePt t="145115" x="8374063" y="4779963"/>
          <p14:tracePt t="145132" x="8348663" y="4818063"/>
          <p14:tracePt t="145149" x="8324850" y="4843463"/>
          <p14:tracePt t="145166" x="8324850" y="4879975"/>
          <p14:tracePt t="145182" x="8312150" y="4905375"/>
          <p14:tracePt t="145199" x="8299450" y="4943475"/>
          <p14:tracePt t="145216" x="8299450" y="4981575"/>
          <p14:tracePt t="145218" x="8299450" y="4992688"/>
          <p14:tracePt t="145234" x="8299450" y="5018088"/>
          <p14:tracePt t="145250" x="8324850" y="5056188"/>
          <p14:tracePt t="145266" x="8348663" y="5092700"/>
          <p14:tracePt t="145282" x="8386763" y="5118100"/>
          <p14:tracePt t="145299" x="8412163" y="5143500"/>
          <p14:tracePt t="145316" x="8424863" y="5156200"/>
          <p14:tracePt t="145333" x="8424863" y="5168900"/>
          <p14:tracePt t="145355" x="8424863" y="5181600"/>
          <p14:tracePt t="145426" x="8424863" y="5194300"/>
          <p14:tracePt t="145442" x="8412163" y="5205413"/>
          <p14:tracePt t="145451" x="8374063" y="5230813"/>
          <p14:tracePt t="145458" x="8312150" y="5268913"/>
          <p14:tracePt t="145466" x="8235950" y="5294313"/>
          <p14:tracePt t="145483" x="8135938" y="5343525"/>
          <p14:tracePt t="145499" x="8074025" y="5356225"/>
          <p14:tracePt t="145516" x="8023225" y="5381625"/>
          <p14:tracePt t="145533" x="7961313" y="5407025"/>
          <p14:tracePt t="145550" x="7910513" y="5418138"/>
          <p14:tracePt t="145567" x="7886700" y="5430838"/>
          <p14:tracePt t="145584" x="7874000" y="5430838"/>
          <p14:tracePt t="145698" x="7886700" y="5430838"/>
          <p14:tracePt t="145706" x="7897813" y="5430838"/>
          <p14:tracePt t="145716" x="7923213" y="5430838"/>
          <p14:tracePt t="145734" x="8010525" y="5430838"/>
          <p14:tracePt t="145751" x="8099425" y="5430838"/>
          <p14:tracePt t="145754" x="8148638" y="5430838"/>
          <p14:tracePt t="145767" x="8212138" y="5418138"/>
          <p14:tracePt t="145770" x="8248650" y="5407025"/>
          <p14:tracePt t="145785" x="8274050" y="5407025"/>
          <p14:tracePt t="145787" x="8299450" y="5407025"/>
          <p14:tracePt t="145801" x="8361363" y="5394325"/>
          <p14:tracePt t="145818" x="8386763" y="5394325"/>
          <p14:tracePt t="145835" x="8412163" y="5381625"/>
          <p14:tracePt t="145851" x="8435975" y="5368925"/>
          <p14:tracePt t="145868" x="8461375" y="5356225"/>
          <p14:tracePt t="145884" x="8486775" y="5356225"/>
          <p14:tracePt t="145900" x="8524875" y="5356225"/>
          <p14:tracePt t="145918" x="8548688" y="5356225"/>
          <p14:tracePt t="145934" x="8599488" y="5356225"/>
          <p14:tracePt t="145952" x="8674100" y="5343525"/>
          <p14:tracePt t="145955" x="8712200" y="5343525"/>
          <p14:tracePt t="145968" x="8737600" y="5343525"/>
          <p14:tracePt t="145971" x="8774113" y="5330825"/>
          <p14:tracePt t="145983" x="8824913" y="5318125"/>
          <p14:tracePt t="145999" x="8912225" y="5305425"/>
          <p14:tracePt t="146000" x="8975725" y="5294313"/>
          <p14:tracePt t="146016" x="9024938" y="5294313"/>
          <p14:tracePt t="146017" x="9075738" y="5294313"/>
          <p14:tracePt t="146033" x="9199563" y="5294313"/>
          <p14:tracePt t="146049" x="9301163" y="5294313"/>
          <p14:tracePt t="146066" x="9388475" y="5281613"/>
          <p14:tracePt t="146083" x="9488488" y="5268913"/>
          <p14:tracePt t="146099" x="9575800" y="5256213"/>
          <p14:tracePt t="146116" x="9701213" y="5256213"/>
          <p14:tracePt t="146133" x="9775825" y="5243513"/>
          <p14:tracePt t="146150" x="9852025" y="5230813"/>
          <p14:tracePt t="146166" x="9913938" y="5230813"/>
          <p14:tracePt t="146183" x="9975850" y="5230813"/>
          <p14:tracePt t="146185" x="9988550" y="5230813"/>
          <p14:tracePt t="146200" x="10001250" y="5230813"/>
          <p14:tracePt t="146216" x="10013950" y="5230813"/>
          <p14:tracePt t="146266" x="10026650" y="5230813"/>
          <p14:tracePt t="146274" x="10039350" y="5230813"/>
          <p14:tracePt t="146290" x="10052050" y="5230813"/>
          <p14:tracePt t="146302" x="10052050" y="5218113"/>
          <p14:tracePt t="146318" x="10075863" y="5218113"/>
          <p14:tracePt t="146336" x="10088563" y="5218113"/>
          <p14:tracePt t="146338" x="10101263" y="5218113"/>
          <p14:tracePt t="146354" x="10113963" y="5218113"/>
          <p14:tracePt t="146650" x="10113963" y="5230813"/>
          <p14:tracePt t="146658" x="10113963" y="5256213"/>
          <p14:tracePt t="146669" x="10113963" y="5281613"/>
          <p14:tracePt t="146686" x="10113963" y="5294313"/>
          <p14:tracePt t="146703" x="10113963" y="5305425"/>
          <p14:tracePt t="146706" x="10113963" y="5318125"/>
          <p14:tracePt t="146720" x="10113963" y="5330825"/>
          <p14:tracePt t="146722" x="10113963" y="5343525"/>
          <p14:tracePt t="146738" x="10113963" y="5356225"/>
          <p14:tracePt t="146754" x="10113963" y="5381625"/>
          <p14:tracePt t="146770" x="10113963" y="5394325"/>
          <p14:tracePt t="146787" x="10113963" y="5430838"/>
          <p14:tracePt t="146803" x="10113963" y="5468938"/>
          <p14:tracePt t="146819" x="10113963" y="5494338"/>
          <p14:tracePt t="146836" x="10088563" y="5543550"/>
          <p14:tracePt t="146853" x="10064750" y="5594350"/>
          <p14:tracePt t="146870" x="10039350" y="5656263"/>
          <p14:tracePt t="146887" x="10001250" y="5707063"/>
          <p14:tracePt t="146890" x="9988550" y="5732463"/>
          <p14:tracePt t="146903" x="9975850" y="5768975"/>
          <p14:tracePt t="146907" x="9963150" y="5794375"/>
          <p14:tracePt t="146920" x="9939338" y="5807075"/>
          <p14:tracePt t="146923" x="9939338" y="5832475"/>
          <p14:tracePt t="146938" x="9901238" y="5843588"/>
          <p14:tracePt t="146955" x="9888538" y="5856288"/>
          <p14:tracePt t="146970" x="9863138" y="5868988"/>
          <p14:tracePt t="146987" x="9839325" y="5868988"/>
          <p14:tracePt t="147004" x="9826625" y="5881688"/>
          <p14:tracePt t="147020" x="9801225" y="5881688"/>
          <p14:tracePt t="147037" x="9775825" y="5894388"/>
          <p14:tracePt t="147054" x="9763125" y="5907088"/>
          <p14:tracePt t="147071" x="9739313" y="5907088"/>
          <p14:tracePt t="147087" x="9675813" y="5907088"/>
          <p14:tracePt t="147104" x="9563100" y="5907088"/>
          <p14:tracePt t="147107" x="9537700" y="5907088"/>
          <p14:tracePt t="147121" x="9463088" y="5907088"/>
          <p14:tracePt t="147138" x="9388475" y="5907088"/>
          <p14:tracePt t="147155" x="9312275" y="5907088"/>
          <p14:tracePt t="147171" x="9263063" y="5907088"/>
          <p14:tracePt t="147188" x="9237663" y="5907088"/>
          <p14:tracePt t="147210" x="9224963" y="5907088"/>
          <p14:tracePt t="147234" x="9199563" y="5907088"/>
          <p14:tracePt t="147242" x="9188450" y="5907088"/>
          <p14:tracePt t="147255" x="9175750" y="5907088"/>
          <p14:tracePt t="147258" x="9163050" y="5907088"/>
          <p14:tracePt t="147271" x="9124950" y="5907088"/>
          <p14:tracePt t="147274" x="9099550" y="5907088"/>
          <p14:tracePt t="147288" x="9088438" y="5907088"/>
          <p14:tracePt t="147290" x="9075738" y="5907088"/>
          <p14:tracePt t="147305" x="9050338" y="5907088"/>
          <p14:tracePt t="147322" x="9037638" y="5894388"/>
          <p14:tracePt t="147339" x="9012238" y="5894388"/>
          <p14:tracePt t="147355" x="8975725" y="5894388"/>
          <p14:tracePt t="147372" x="8924925" y="5868988"/>
          <p14:tracePt t="147388" x="8899525" y="5868988"/>
          <p14:tracePt t="147405" x="8886825" y="5868988"/>
          <p14:tracePt t="147498" x="8886825" y="5856288"/>
          <p14:tracePt t="147546" x="8886825" y="5843588"/>
          <p14:tracePt t="147562" x="8899525" y="5843588"/>
          <p14:tracePt t="147572" x="8912225" y="5843588"/>
          <p14:tracePt t="147594" x="8924925" y="5843588"/>
          <p14:tracePt t="147658" x="8937625" y="5843588"/>
          <p14:tracePt t="147666" x="8937625" y="5832475"/>
          <p14:tracePt t="147675" x="8950325" y="5832475"/>
          <p14:tracePt t="147690" x="8963025" y="5832475"/>
          <p14:tracePt t="147706" x="8999538" y="5819775"/>
          <p14:tracePt t="147722" x="9024938" y="5819775"/>
          <p14:tracePt t="147739" x="9037638" y="5807075"/>
          <p14:tracePt t="147755" x="9063038" y="5794375"/>
          <p14:tracePt t="147771" x="9112250" y="5756275"/>
          <p14:tracePt t="147787" x="9150350" y="5707063"/>
          <p14:tracePt t="147804" x="9212263" y="5668963"/>
          <p14:tracePt t="147821" x="9288463" y="5630863"/>
          <p14:tracePt t="147837" x="9375775" y="5607050"/>
          <p14:tracePt t="147854" x="9501188" y="5581650"/>
          <p14:tracePt t="147871" x="9613900" y="5568950"/>
          <p14:tracePt t="147873" x="9675813" y="5568950"/>
          <p14:tracePt t="147888" x="9726613" y="5568950"/>
          <p14:tracePt t="147889" x="9763125" y="5568950"/>
          <p14:tracePt t="147905" x="9839325" y="5556250"/>
          <p14:tracePt t="147921" x="9888538" y="5543550"/>
          <p14:tracePt t="147938" x="9926638" y="5543550"/>
          <p14:tracePt t="147954" x="9975850" y="5543550"/>
          <p14:tracePt t="147971" x="10001250" y="5530850"/>
          <p14:tracePt t="147988" x="10026650" y="5530850"/>
          <p14:tracePt t="148004" x="10052050" y="5530850"/>
          <p14:tracePt t="148021" x="10075863" y="5518150"/>
          <p14:tracePt t="148038" x="10113963" y="5518150"/>
          <p14:tracePt t="148055" x="10126663" y="5507038"/>
          <p14:tracePt t="148072" x="10139363" y="5507038"/>
          <p14:tracePt t="148498" x="10164763" y="5507038"/>
          <p14:tracePt t="148507" x="10177463" y="5507038"/>
          <p14:tracePt t="148515" x="10188575" y="5507038"/>
          <p14:tracePt t="148523" x="10201275" y="5507038"/>
          <p14:tracePt t="148541" x="10239375" y="5507038"/>
          <p14:tracePt t="148558" x="10277475" y="5507038"/>
          <p14:tracePt t="148575" x="10288588" y="5507038"/>
          <p14:tracePt t="148594" x="10301288" y="5507038"/>
          <p14:tracePt t="148608" x="10301288" y="5494338"/>
          <p14:tracePt t="148610" x="10301288" y="5481638"/>
          <p14:tracePt t="148626" x="10326688" y="5481638"/>
          <p14:tracePt t="148666" x="10339388" y="5481638"/>
          <p14:tracePt t="148690" x="10352088" y="5481638"/>
          <p14:tracePt t="148708" x="10364788" y="5481638"/>
          <p14:tracePt t="148723" x="10377488" y="5481638"/>
          <p14:tracePt t="148738" x="10390188" y="5481638"/>
          <p14:tracePt t="148754" x="10401300" y="5481638"/>
          <p14:tracePt t="148786" x="10414000" y="5481638"/>
          <p14:tracePt t="148794" x="10426700" y="5481638"/>
          <p14:tracePt t="148827" x="10439400" y="5481638"/>
          <p14:tracePt t="148858" x="10452100" y="5481638"/>
          <p14:tracePt t="148890" x="10464800" y="5481638"/>
          <p14:tracePt t="149115" x="10426700" y="5481638"/>
          <p14:tracePt t="149122" x="10352088" y="5481638"/>
          <p14:tracePt t="149130" x="10213975" y="5481638"/>
          <p14:tracePt t="149143" x="10039350" y="5518150"/>
          <p14:tracePt t="149145" x="9852025" y="5543550"/>
          <p14:tracePt t="149160" x="9688513" y="5568950"/>
          <p14:tracePt t="149163" x="9525000" y="5607050"/>
          <p14:tracePt t="149177" x="9350375" y="5630863"/>
          <p14:tracePt t="149179" x="9188450" y="5656263"/>
          <p14:tracePt t="149194" x="8912225" y="5694363"/>
          <p14:tracePt t="149210" x="8812213" y="5719763"/>
          <p14:tracePt t="149226" x="8737600" y="5719763"/>
          <p14:tracePt t="149243" x="8650288" y="5732463"/>
          <p14:tracePt t="149260" x="8561388" y="5732463"/>
          <p14:tracePt t="149276" x="8461375" y="5732463"/>
          <p14:tracePt t="149293" x="8386763" y="5732463"/>
          <p14:tracePt t="149310" x="8335963" y="5732463"/>
          <p14:tracePt t="149326" x="8324850" y="5732463"/>
          <p14:tracePt t="149345" x="8312150" y="5732463"/>
          <p14:tracePt t="149378" x="8299450" y="5732463"/>
          <p14:tracePt t="149385" x="8299450" y="5743575"/>
          <p14:tracePt t="149393" x="8299450" y="5756275"/>
          <p14:tracePt t="149578" x="8335963" y="5756275"/>
          <p14:tracePt t="149586" x="8386763" y="5756275"/>
          <p14:tracePt t="149594" x="8461375" y="5756275"/>
          <p14:tracePt t="149611" x="8548688" y="5756275"/>
          <p14:tracePt t="149627" x="8586788" y="5756275"/>
          <p14:tracePt t="149644" x="8599488" y="5756275"/>
          <p14:tracePt t="149978" x="8599488" y="5781675"/>
          <p14:tracePt t="149986" x="8612188" y="5819775"/>
          <p14:tracePt t="149995" x="8612188" y="5856288"/>
          <p14:tracePt t="150011" x="8612188" y="5907088"/>
          <p14:tracePt t="150028" x="8612188" y="5981700"/>
          <p14:tracePt t="150045" x="8612188" y="5994400"/>
          <p14:tracePt t="150062" x="8612188" y="6007100"/>
          <p14:tracePt t="150266" x="8624888" y="6007100"/>
          <p14:tracePt t="150298" x="8637588" y="6007100"/>
          <p14:tracePt t="150322" x="8650288" y="6007100"/>
          <p14:tracePt t="150330" x="8661400" y="6007100"/>
          <p14:tracePt t="150346" x="8674100" y="6007100"/>
          <p14:tracePt t="150362" x="8686800" y="5994400"/>
          <p14:tracePt t="150379" x="8699500" y="5994400"/>
          <p14:tracePt t="150395" x="8712200" y="5994400"/>
          <p14:tracePt t="150418" x="8724900" y="5981700"/>
          <p14:tracePt t="150434" x="8724900" y="5969000"/>
          <p14:tracePt t="150450" x="8737600" y="5969000"/>
          <p14:tracePt t="150474" x="8737600" y="5956300"/>
          <p14:tracePt t="150482" x="8750300" y="5956300"/>
          <p14:tracePt t="150496" x="8763000" y="5956300"/>
          <p14:tracePt t="150514" x="8774113" y="5945188"/>
          <p14:tracePt t="150530" x="8786813" y="5945188"/>
          <p14:tracePt t="150546" x="8799513" y="5945188"/>
          <p14:tracePt t="150563" x="8812213" y="5945188"/>
          <p14:tracePt t="150594" x="8824913" y="5945188"/>
          <p14:tracePt t="150610" x="8837613" y="5932488"/>
          <p14:tracePt t="150619" x="8850313" y="5919788"/>
          <p14:tracePt t="150630" x="8863013" y="5919788"/>
          <p14:tracePt t="150647" x="8874125" y="5919788"/>
          <p14:tracePt t="150664" x="8912225" y="5919788"/>
          <p14:tracePt t="150667" x="8924925" y="5919788"/>
          <p14:tracePt t="150680" x="8950325" y="5919788"/>
          <p14:tracePt t="150682" x="8963025" y="5919788"/>
          <p14:tracePt t="150698" x="8999538" y="5919788"/>
          <p14:tracePt t="150714" x="9050338" y="5919788"/>
          <p14:tracePt t="150730" x="9099550" y="5919788"/>
          <p14:tracePt t="150747" x="9137650" y="5919788"/>
          <p14:tracePt t="150764" x="9188450" y="5919788"/>
          <p14:tracePt t="150780" x="9212263" y="5919788"/>
          <p14:tracePt t="150797" x="9263063" y="5919788"/>
          <p14:tracePt t="150814" x="9288463" y="5919788"/>
          <p14:tracePt t="150830" x="9312275" y="5919788"/>
          <p14:tracePt t="150847" x="9337675" y="5919788"/>
          <p14:tracePt t="150865" x="9363075" y="5919788"/>
          <p14:tracePt t="150867" x="9375775" y="5919788"/>
          <p14:tracePt t="150881" x="9413875" y="5919788"/>
          <p14:tracePt t="150898" x="9424988" y="5919788"/>
          <p14:tracePt t="150914" x="9463088" y="5919788"/>
          <p14:tracePt t="150931" x="9513888" y="5907088"/>
          <p14:tracePt t="150948" x="9563100" y="5894388"/>
          <p14:tracePt t="150964" x="9588500" y="5881688"/>
          <p14:tracePt t="150980" x="9601200" y="5868988"/>
          <p14:tracePt t="151106" x="9588500" y="5868988"/>
          <p14:tracePt t="151114" x="9563100" y="5868988"/>
          <p14:tracePt t="151122" x="9537700" y="5881688"/>
          <p14:tracePt t="151131" x="9525000" y="5881688"/>
          <p14:tracePt t="151148" x="9501188" y="5894388"/>
          <p14:tracePt t="151267" x="9488488" y="5894388"/>
          <p14:tracePt t="151274" x="9475788" y="5894388"/>
          <p14:tracePt t="151698" x="9463088" y="5894388"/>
          <p14:tracePt t="151706" x="9437688" y="5894388"/>
          <p14:tracePt t="151722" x="9424988" y="5894388"/>
          <p14:tracePt t="151732" x="9413875" y="5894388"/>
          <p14:tracePt t="151749" x="9363075" y="5894388"/>
          <p14:tracePt t="151766" x="9301163" y="5894388"/>
          <p14:tracePt t="151783" x="9237663" y="5894388"/>
          <p14:tracePt t="151785" x="9199563" y="5881688"/>
          <p14:tracePt t="151800" x="9150350" y="5868988"/>
          <p14:tracePt t="151802" x="9099550" y="5856288"/>
          <p14:tracePt t="151817" x="9050338" y="5843588"/>
          <p14:tracePt t="151819" x="9012238" y="5843588"/>
          <p14:tracePt t="151834" x="8963025" y="5843588"/>
          <p14:tracePt t="151850" x="8912225" y="5843588"/>
          <p14:tracePt t="151866" x="8863013" y="5843588"/>
          <p14:tracePt t="151883" x="8763000" y="5832475"/>
          <p14:tracePt t="151900" x="8650288" y="5819775"/>
          <p14:tracePt t="151915" x="8537575" y="5794375"/>
          <p14:tracePt t="151932" x="8461375" y="5781675"/>
          <p14:tracePt t="151950" x="8335963" y="5756275"/>
          <p14:tracePt t="151967" x="8174038" y="5732463"/>
          <p14:tracePt t="151970" x="8086725" y="5707063"/>
          <p14:tracePt t="151984" x="8010525" y="5694363"/>
          <p14:tracePt t="151986" x="7886700" y="5681663"/>
          <p14:tracePt t="152001" x="7748588" y="5668963"/>
          <p14:tracePt t="152003" x="7597775" y="5668963"/>
          <p14:tracePt t="152018" x="7310438" y="5668963"/>
          <p14:tracePt t="152034" x="6985000" y="5668963"/>
          <p14:tracePt t="152050" x="6772275" y="5643563"/>
          <p14:tracePt t="152068" x="6596063" y="5619750"/>
          <p14:tracePt t="152083" x="6534150" y="5607050"/>
          <p14:tracePt t="152100" x="6521450" y="5607050"/>
          <p14:tracePt t="152123" x="6521450" y="5594350"/>
          <p14:tracePt t="152134" x="6521450" y="5581650"/>
          <p14:tracePt t="152151" x="6496050" y="5543550"/>
          <p14:tracePt t="152154" x="6483350" y="5530850"/>
          <p14:tracePt t="152167" x="6459538" y="5518150"/>
          <p14:tracePt t="152185" x="6434138" y="5468938"/>
          <p14:tracePt t="152187" x="6408738" y="5430838"/>
          <p14:tracePt t="152202" x="6334125" y="5343525"/>
          <p14:tracePt t="152218" x="6234113" y="5230813"/>
          <p14:tracePt t="152235" x="6121400" y="5105400"/>
          <p14:tracePt t="152251" x="6045200" y="5018088"/>
          <p14:tracePt t="152268" x="5995988" y="4956175"/>
          <p14:tracePt t="152284" x="5957888" y="4905375"/>
          <p14:tracePt t="152301" x="5932488" y="4856163"/>
          <p14:tracePt t="152317" x="5921375" y="4818063"/>
          <p14:tracePt t="152334" x="5883275" y="4743450"/>
          <p14:tracePt t="152351" x="5870575" y="4679950"/>
          <p14:tracePt t="152354" x="5845175" y="4643438"/>
          <p14:tracePt t="152368" x="5832475" y="4605338"/>
          <p14:tracePt t="152370" x="5832475" y="4567238"/>
          <p14:tracePt t="152385" x="5821363" y="4479925"/>
          <p14:tracePt t="152402" x="5808663" y="4392613"/>
          <p14:tracePt t="152418" x="5795963" y="4292600"/>
          <p14:tracePt t="152435" x="5795963" y="4217988"/>
          <p14:tracePt t="152451" x="5783263" y="4154488"/>
          <p14:tracePt t="152468" x="5770563" y="4092575"/>
          <p14:tracePt t="152484" x="5745163" y="4029075"/>
          <p14:tracePt t="152502" x="5708650" y="3967163"/>
          <p14:tracePt t="152518" x="5695950" y="3916363"/>
          <p14:tracePt t="152535" x="5670550" y="3854450"/>
          <p14:tracePt t="152538" x="5657850" y="3841750"/>
          <p14:tracePt t="152552" x="5645150" y="3816350"/>
          <p14:tracePt t="152555" x="5645150" y="3803650"/>
          <p14:tracePt t="152568" x="5632450" y="3792538"/>
          <p14:tracePt t="152571" x="5619750" y="3779838"/>
          <p14:tracePt t="152586" x="5607050" y="3767138"/>
          <p14:tracePt t="152602" x="5607050" y="3754438"/>
          <p14:tracePt t="152618" x="5595938" y="3754438"/>
          <p14:tracePt t="152642" x="5583238" y="3754438"/>
          <p14:tracePt t="152651" x="5570538" y="3754438"/>
          <p14:tracePt t="152668" x="5557838" y="3754438"/>
          <p14:tracePt t="152685" x="5483225" y="3754438"/>
          <p14:tracePt t="152702" x="5357813" y="3754438"/>
          <p14:tracePt t="152718" x="5157788" y="3754438"/>
          <p14:tracePt t="152736" x="4994275" y="3816350"/>
          <p14:tracePt t="152738" x="4919663" y="3867150"/>
          <p14:tracePt t="152752" x="4856163" y="3929063"/>
          <p14:tracePt t="152754" x="4806950" y="3979863"/>
          <p14:tracePt t="152769" x="4694238" y="4167188"/>
          <p14:tracePt t="152787" x="4581525" y="4392613"/>
          <p14:tracePt t="152802" x="4506913" y="4605338"/>
          <p14:tracePt t="152819" x="4430713" y="4768850"/>
          <p14:tracePt t="152835" x="4406900" y="4843463"/>
          <p14:tracePt t="152851" x="4381500" y="4918075"/>
          <p14:tracePt t="152869" x="4356100" y="4956175"/>
          <p14:tracePt t="152886" x="4343400" y="4992688"/>
          <p14:tracePt t="152892" x="4343400" y="5018088"/>
          <p14:tracePt t="152903" x="4330700" y="5043488"/>
          <p14:tracePt t="152918" x="4318000" y="5068888"/>
          <p14:tracePt t="152935" x="4305300" y="5081588"/>
          <p14:tracePt t="152951" x="4294188" y="5105400"/>
          <p14:tracePt t="152968" x="4294188" y="5118100"/>
          <p14:tracePt t="152985" x="4281488" y="5130800"/>
          <p14:tracePt t="153001" x="4268788" y="5130800"/>
          <p14:tracePt t="153018" x="4243388" y="5130800"/>
          <p14:tracePt t="153035" x="4168775" y="5130800"/>
          <p14:tracePt t="153051" x="4005263" y="5092700"/>
          <p14:tracePt t="153068" x="3830638" y="4968875"/>
          <p14:tracePt t="153085" x="3667125" y="4843463"/>
          <p14:tracePt t="153102" x="3592513" y="4730750"/>
          <p14:tracePt t="153118" x="3541713" y="4643438"/>
          <p14:tracePt t="153135" x="3541713" y="4518025"/>
          <p14:tracePt t="153137" x="3530600" y="4467225"/>
          <p14:tracePt t="153152" x="3517900" y="4405313"/>
          <p14:tracePt t="153153" x="3517900" y="4354513"/>
          <p14:tracePt t="153169" x="3517900" y="4254500"/>
          <p14:tracePt t="153185" x="3554413" y="4141788"/>
          <p14:tracePt t="153202" x="3579813" y="4067175"/>
          <p14:tracePt t="153218" x="3605213" y="4017963"/>
          <p14:tracePt t="153235" x="3617913" y="3979863"/>
          <p14:tracePt t="153252" x="3654425" y="3941763"/>
          <p14:tracePt t="153269" x="3679825" y="3905250"/>
          <p14:tracePt t="153285" x="3705225" y="3879850"/>
          <p14:tracePt t="153302" x="3717925" y="3867150"/>
          <p14:tracePt t="153319" x="3730625" y="3854450"/>
          <p14:tracePt t="153321" x="3743325" y="3841750"/>
          <p14:tracePt t="153337" x="3743325" y="3829050"/>
          <p14:tracePt t="153353" x="3756025" y="3816350"/>
          <p14:tracePt t="153369" x="3767138" y="3816350"/>
          <p14:tracePt t="153386" x="3779838" y="3816350"/>
          <p14:tracePt t="153402" x="3792538" y="3803650"/>
          <p14:tracePt t="153426" x="3805238" y="3803650"/>
          <p14:tracePt t="153506" x="3817938" y="3803650"/>
          <p14:tracePt t="153514" x="3830638" y="3803650"/>
          <p14:tracePt t="153522" x="3856038" y="3803650"/>
          <p14:tracePt t="153538" x="3943350" y="3829050"/>
          <p14:tracePt t="153554" x="4005263" y="3916363"/>
          <p14:tracePt t="153571" x="4068763" y="4017963"/>
          <p14:tracePt t="153588" x="4143375" y="4167188"/>
          <p14:tracePt t="153604" x="4205288" y="4279900"/>
          <p14:tracePt t="153621" x="4243388" y="4392613"/>
          <p14:tracePt t="153637" x="4294188" y="4467225"/>
          <p14:tracePt t="153654" x="4343400" y="4505325"/>
          <p14:tracePt t="153671" x="4418013" y="4554538"/>
          <p14:tracePt t="153674" x="4468813" y="4567238"/>
          <p14:tracePt t="153688" x="4543425" y="4579938"/>
          <p14:tracePt t="153690" x="4630738" y="4592638"/>
          <p14:tracePt t="153705" x="4894263" y="4605338"/>
          <p14:tracePt t="153722" x="5281613" y="4605338"/>
          <p14:tracePt t="153738" x="5619750" y="4605338"/>
          <p14:tracePt t="153755" x="5932488" y="4505325"/>
          <p14:tracePt t="153772" x="6196013" y="4367213"/>
          <p14:tracePt t="153788" x="6421438" y="4241800"/>
          <p14:tracePt t="153805" x="6596063" y="4117975"/>
          <p14:tracePt t="153822" x="6696075" y="4054475"/>
          <p14:tracePt t="153838" x="6759575" y="4017963"/>
          <p14:tracePt t="153855" x="6797675" y="3992563"/>
          <p14:tracePt t="153858" x="6808788" y="3992563"/>
          <p14:tracePt t="153946" x="6808788" y="4029075"/>
          <p14:tracePt t="153955" x="6808788" y="4079875"/>
          <p14:tracePt t="153962" x="6808788" y="4141788"/>
          <p14:tracePt t="153971" x="6808788" y="4205288"/>
          <p14:tracePt t="153988" x="6821488" y="4367213"/>
          <p14:tracePt t="154005" x="6834188" y="4567238"/>
          <p14:tracePt t="154022" x="6846888" y="4718050"/>
          <p14:tracePt t="154039" x="6859588" y="4818063"/>
          <p14:tracePt t="154043" x="6872288" y="4843463"/>
          <p14:tracePt t="154075" x="6872288" y="4856163"/>
          <p14:tracePt t="154082" x="6872288" y="4868863"/>
          <p14:tracePt t="154210" x="6872288" y="4856163"/>
          <p14:tracePt t="154218" x="6872288" y="4830763"/>
          <p14:tracePt t="154226" x="6872288" y="4792663"/>
          <p14:tracePt t="154239" x="6872288" y="4756150"/>
          <p14:tracePt t="154242" x="6872288" y="4718050"/>
          <p14:tracePt t="154256" x="6872288" y="4667250"/>
          <p14:tracePt t="154258" x="6872288" y="4579938"/>
          <p14:tracePt t="154273" x="6872288" y="4443413"/>
          <p14:tracePt t="154290" x="6872288" y="4292600"/>
          <p14:tracePt t="154306" x="6872288" y="4154488"/>
          <p14:tracePt t="154323" x="6872288" y="4017963"/>
          <p14:tracePt t="154340" x="6872288" y="3905250"/>
          <p14:tracePt t="154355" x="6872288" y="3792538"/>
          <p14:tracePt t="154373" x="6872288" y="3741738"/>
          <p14:tracePt t="154389" x="6872288" y="3703638"/>
          <p14:tracePt t="154406" x="6872288" y="3692525"/>
          <p14:tracePt t="154690" x="6884988" y="3754438"/>
          <p14:tracePt t="154698" x="6921500" y="3829050"/>
          <p14:tracePt t="154708" x="6946900" y="3867150"/>
          <p14:tracePt t="154723" x="6972300" y="3916363"/>
          <p14:tracePt t="154740" x="6985000" y="3941763"/>
          <p14:tracePt t="154757" x="6985000" y="3967163"/>
          <p14:tracePt t="154774" x="6997700" y="3979863"/>
          <p14:tracePt t="154791" x="6997700" y="3992563"/>
          <p14:tracePt t="154794" x="6997700" y="4017963"/>
          <p14:tracePt t="154807" x="6997700" y="4041775"/>
          <p14:tracePt t="154810" x="6997700" y="4067175"/>
          <p14:tracePt t="154825" x="6997700" y="4079875"/>
          <p14:tracePt t="154827" x="6997700" y="4105275"/>
          <p14:tracePt t="154842" x="6997700" y="4167188"/>
          <p14:tracePt t="154858" x="6997700" y="4254500"/>
          <p14:tracePt t="154874" x="6997700" y="4367213"/>
          <p14:tracePt t="154891" x="6997700" y="4543425"/>
          <p14:tracePt t="154908" x="6997700" y="4743450"/>
          <p14:tracePt t="154923" x="7010400" y="5005388"/>
          <p14:tracePt t="154941" x="7021513" y="5318125"/>
          <p14:tracePt t="154958" x="7021513" y="5619750"/>
          <p14:tracePt t="154975" x="7021513" y="5868988"/>
          <p14:tracePt t="154978" x="7034213" y="5969000"/>
          <p14:tracePt t="154991" x="7046913" y="6069013"/>
          <p14:tracePt t="154994" x="7046913" y="6157913"/>
          <p14:tracePt t="155008" x="7046913" y="6207125"/>
          <p14:tracePt t="155010" x="7046913" y="6232525"/>
          <p14:tracePt t="155025" x="7046913" y="6257925"/>
          <p14:tracePt t="155138" x="7021513" y="6245225"/>
          <p14:tracePt t="155147" x="6997700" y="6194425"/>
          <p14:tracePt t="155158" x="6959600" y="6132513"/>
          <p14:tracePt t="155175" x="6884988" y="5994400"/>
          <p14:tracePt t="155178" x="6834188" y="5894388"/>
          <p14:tracePt t="155192" x="6797675" y="5807075"/>
          <p14:tracePt t="155195" x="6759575" y="5732463"/>
          <p14:tracePt t="155209" x="6696075" y="5594350"/>
          <p14:tracePt t="155225" x="6646863" y="5430838"/>
          <p14:tracePt t="155242" x="6596063" y="5256213"/>
          <p14:tracePt t="155259" x="6559550" y="5092700"/>
          <p14:tracePt t="155276" x="6546850" y="4943475"/>
          <p14:tracePt t="155292" x="6534150" y="4818063"/>
          <p14:tracePt t="155308" x="6534150" y="4730750"/>
          <p14:tracePt t="155326" x="6534150" y="4656138"/>
          <p14:tracePt t="155342" x="6546850" y="4605338"/>
          <p14:tracePt t="155359" x="6546850" y="4592638"/>
          <p14:tracePt t="155362" x="6546850" y="4579938"/>
          <p14:tracePt t="155538" x="6546850" y="4605338"/>
          <p14:tracePt t="155547" x="6546850" y="4643438"/>
          <p14:tracePt t="155562" x="6546850" y="4656138"/>
          <p14:tracePt t="155576" x="6546850" y="4667250"/>
          <p14:tracePt t="155578" x="6546850" y="4679950"/>
          <p14:tracePt t="155594" x="6546850" y="4692650"/>
          <p14:tracePt t="155610" x="6559550" y="4705350"/>
          <p14:tracePt t="155626" x="6559550" y="4730750"/>
          <p14:tracePt t="155770" x="6559550" y="4743450"/>
          <p14:tracePt t="155778" x="6508750" y="4756150"/>
          <p14:tracePt t="155786" x="6370638" y="4768850"/>
          <p14:tracePt t="155794" x="6134100" y="4779963"/>
          <p14:tracePt t="155810" x="5383213" y="4779963"/>
          <p14:tracePt t="155827" x="4406900" y="4679950"/>
          <p14:tracePt t="155844" x="3441700" y="4479925"/>
          <p14:tracePt t="155860" x="2690813" y="4267200"/>
          <p14:tracePt t="155876" x="2339975" y="4129088"/>
          <p14:tracePt t="155894" x="2239963" y="4054475"/>
          <p14:tracePt t="155901" x="2216150" y="4041775"/>
          <p14:tracePt t="155910" x="2216150" y="4029075"/>
          <p14:tracePt t="155927" x="2216150" y="3992563"/>
          <p14:tracePt t="155930" x="2216150" y="3954463"/>
          <p14:tracePt t="155944" x="2216150" y="3916363"/>
          <p14:tracePt t="155946" x="2216150" y="3867150"/>
          <p14:tracePt t="155961" x="2303463" y="3741738"/>
          <p14:tracePt t="155978" x="2478088" y="3567113"/>
          <p14:tracePt t="155995" x="2741613" y="3441700"/>
          <p14:tracePt t="156011" x="3016250" y="3303588"/>
          <p14:tracePt t="156028" x="3279775" y="3190875"/>
          <p14:tracePt t="156044" x="3454400" y="3116263"/>
          <p14:tracePt t="156060" x="3630613" y="3016250"/>
          <p14:tracePt t="156078" x="3756025" y="2941638"/>
          <p14:tracePt t="156095" x="3856038" y="2890838"/>
          <p14:tracePt t="156098" x="3917950" y="2865438"/>
          <p14:tracePt t="156111" x="3968750" y="2840038"/>
          <p14:tracePt t="156113" x="4043363" y="2816225"/>
          <p14:tracePt t="156126" x="4130675" y="2790825"/>
          <p14:tracePt t="156143" x="4356100" y="2752725"/>
          <p14:tracePt t="156159" x="4668838" y="2728913"/>
          <p14:tracePt t="156161" x="4832350" y="2728913"/>
          <p14:tracePt t="156176" x="4994275" y="2728913"/>
          <p14:tracePt t="156177" x="5181600" y="2728913"/>
          <p14:tracePt t="156193" x="5595938" y="2728913"/>
          <p14:tracePt t="156209" x="5908675" y="2728913"/>
          <p14:tracePt t="156226" x="6096000" y="2728913"/>
          <p14:tracePt t="156244" x="6146800" y="2728913"/>
          <p14:tracePt t="156298" x="6157913" y="2728913"/>
          <p14:tracePt t="156306" x="6170613" y="2728913"/>
          <p14:tracePt t="156314" x="6183313" y="2728913"/>
          <p14:tracePt t="156328" x="6196013" y="2740025"/>
          <p14:tracePt t="156330" x="6221413" y="2778125"/>
          <p14:tracePt t="156345" x="6259513" y="2865438"/>
          <p14:tracePt t="156362" x="6296025" y="2965450"/>
          <p14:tracePt t="156378" x="6334125" y="3103563"/>
          <p14:tracePt t="156395" x="6370638" y="3254375"/>
          <p14:tracePt t="156411" x="6396038" y="3416300"/>
          <p14:tracePt t="156427" x="6421438" y="3603625"/>
          <p14:tracePt t="156445" x="6421438" y="3779838"/>
          <p14:tracePt t="156462" x="6446838" y="3954463"/>
          <p14:tracePt t="156478" x="6446838" y="4105275"/>
          <p14:tracePt t="156496" x="6446838" y="4267200"/>
          <p14:tracePt t="156498" x="6446838" y="4341813"/>
          <p14:tracePt t="156512" x="6446838" y="4405313"/>
          <p14:tracePt t="156514" x="6446838" y="4467225"/>
          <p14:tracePt t="156529" x="6446838" y="4567238"/>
          <p14:tracePt t="156546" x="6446838" y="4630738"/>
          <p14:tracePt t="156562" x="6446838" y="4679950"/>
          <p14:tracePt t="156578" x="6446838" y="4705350"/>
          <p14:tracePt t="156602" x="6446838" y="4718050"/>
          <p14:tracePt t="156754" x="6446838" y="4679950"/>
          <p14:tracePt t="156762" x="6434138" y="4643438"/>
          <p14:tracePt t="156770" x="6421438" y="4605338"/>
          <p14:tracePt t="156779" x="6421438" y="4567238"/>
          <p14:tracePt t="156795" x="6421438" y="4443413"/>
          <p14:tracePt t="156812" x="6472238" y="4330700"/>
          <p14:tracePt t="156829" x="6534150" y="4205288"/>
          <p14:tracePt t="156846" x="6646863" y="4067175"/>
          <p14:tracePt t="156863" x="6746875" y="3941763"/>
          <p14:tracePt t="156866" x="6797675" y="3879850"/>
          <p14:tracePt t="156880" x="6859588" y="3829050"/>
          <p14:tracePt t="156882" x="6921500" y="3792538"/>
          <p14:tracePt t="156896" x="6959600" y="3741738"/>
          <p14:tracePt t="156899" x="7010400" y="3703638"/>
          <p14:tracePt t="156913" x="7097713" y="3629025"/>
          <p14:tracePt t="156930" x="7210425" y="3554413"/>
          <p14:tracePt t="156947" x="7297738" y="3503613"/>
          <p14:tracePt t="156963" x="7359650" y="3467100"/>
          <p14:tracePt t="156979" x="7423150" y="3454400"/>
          <p14:tracePt t="156996" x="7423150" y="3441700"/>
          <p14:tracePt t="157106" x="7423150" y="3467100"/>
          <p14:tracePt t="157114" x="7423150" y="3503613"/>
          <p14:tracePt t="157122" x="7423150" y="3541713"/>
          <p14:tracePt t="157130" x="7423150" y="3579813"/>
          <p14:tracePt t="157147" x="7423150" y="3679825"/>
          <p14:tracePt t="157164" x="7423150" y="3767138"/>
          <p14:tracePt t="157180" x="7423150" y="3854450"/>
          <p14:tracePt t="157196" x="7423150" y="3929063"/>
          <p14:tracePt t="157214" x="7423150" y="3979863"/>
          <p14:tracePt t="157230" x="7423150" y="4029075"/>
          <p14:tracePt t="157247" x="7423150" y="4054475"/>
          <p14:tracePt t="157250" x="7423150" y="4067175"/>
          <p14:tracePt t="157264" x="7423150" y="4079875"/>
          <p14:tracePt t="157842" x="7423150" y="4105275"/>
          <p14:tracePt t="157850" x="7410450" y="4117975"/>
          <p14:tracePt t="157858" x="7397750" y="4141788"/>
          <p14:tracePt t="157865" x="7397750" y="4179888"/>
          <p14:tracePt t="157882" x="7397750" y="4254500"/>
          <p14:tracePt t="157899" x="7385050" y="4379913"/>
          <p14:tracePt t="157916" x="7385050" y="4518025"/>
          <p14:tracePt t="157931" x="7385050" y="4679950"/>
          <p14:tracePt t="157949" x="7385050" y="4792663"/>
          <p14:tracePt t="157966" x="7385050" y="4843463"/>
          <p14:tracePt t="157982" x="7385050" y="4868863"/>
          <p14:tracePt t="158386" x="7372350" y="4868863"/>
          <p14:tracePt t="158394" x="7359650" y="4843463"/>
          <p14:tracePt t="158403" x="7335838" y="4805363"/>
          <p14:tracePt t="158417" x="7297738" y="4718050"/>
          <p14:tracePt t="158434" x="7246938" y="4643438"/>
          <p14:tracePt t="158450" x="7223125" y="4567238"/>
          <p14:tracePt t="158467" x="7210425" y="4505325"/>
          <p14:tracePt t="158483" x="7210425" y="4467225"/>
          <p14:tracePt t="158500" x="7210425" y="4443413"/>
          <p14:tracePt t="158516" x="7185025" y="4430713"/>
          <p14:tracePt t="159618" x="7172325" y="4430713"/>
          <p14:tracePt t="159626" x="7159625" y="4430713"/>
          <p14:tracePt t="159650" x="7146925" y="4430713"/>
          <p14:tracePt t="159674" x="7134225" y="4430713"/>
          <p14:tracePt t="159690" x="7123113" y="4430713"/>
          <p14:tracePt t="159698" x="7110413" y="4430713"/>
          <p14:tracePt t="159707" x="7097713" y="4430713"/>
          <p14:tracePt t="159720" x="7085013" y="4430713"/>
          <p14:tracePt t="159722" x="7046913" y="4430713"/>
          <p14:tracePt t="159737" x="7034213" y="4430713"/>
          <p14:tracePt t="159754" x="6997700" y="4430713"/>
          <p14:tracePt t="159770" x="6959600" y="4430713"/>
          <p14:tracePt t="159787" x="6934200" y="4430713"/>
          <p14:tracePt t="159804" x="6884988" y="4430713"/>
          <p14:tracePt t="159820" x="6846888" y="4443413"/>
          <p14:tracePt t="159837" x="6808788" y="4467225"/>
          <p14:tracePt t="159854" x="6784975" y="4467225"/>
          <p14:tracePt t="159871" x="6772275" y="4479925"/>
          <p14:tracePt t="159873" x="6759575" y="4479925"/>
          <p14:tracePt t="159888" x="6746875" y="4479925"/>
          <p14:tracePt t="159905" x="6734175" y="4479925"/>
          <p14:tracePt t="159921" x="6708775" y="4492625"/>
          <p14:tracePt t="159938" x="6696075" y="4492625"/>
          <p14:tracePt t="159954" x="6672263" y="4492625"/>
          <p14:tracePt t="159971" x="6621463" y="4492625"/>
          <p14:tracePt t="159988" x="6596063" y="4492625"/>
          <p14:tracePt t="160004" x="6584950" y="4492625"/>
          <p14:tracePt t="160021" x="6559550" y="4492625"/>
          <p14:tracePt t="160038" x="6546850" y="4492625"/>
          <p14:tracePt t="160054" x="6534150" y="4492625"/>
          <p14:tracePt t="160057" x="6521450" y="4479925"/>
          <p14:tracePt t="160071" x="6508750" y="4454525"/>
          <p14:tracePt t="160074" x="6483350" y="4418013"/>
          <p14:tracePt t="160088" x="6472238" y="4392613"/>
          <p14:tracePt t="160090" x="6459538" y="4354513"/>
          <p14:tracePt t="160106" x="6434138" y="4279900"/>
          <p14:tracePt t="160122" x="6421438" y="4179888"/>
          <p14:tracePt t="160138" x="6421438" y="4117975"/>
          <p14:tracePt t="160155" x="6421438" y="4067175"/>
          <p14:tracePt t="160174" x="6408738" y="4005263"/>
          <p14:tracePt t="160186" x="6396038" y="3954463"/>
          <p14:tracePt t="160203" x="6396038" y="3916363"/>
          <p14:tracePt t="160219" x="6396038" y="3879850"/>
          <p14:tracePt t="160236" x="6383338" y="3854450"/>
          <p14:tracePt t="160253" x="6383338" y="3841750"/>
          <p14:tracePt t="160270" x="6383338" y="3803650"/>
          <p14:tracePt t="160287" x="6383338" y="3779838"/>
          <p14:tracePt t="160304" x="6383338" y="3754438"/>
          <p14:tracePt t="160305" x="6383338" y="3741738"/>
          <p14:tracePt t="160329" x="6383338" y="3729038"/>
          <p14:tracePt t="160346" x="6383338" y="3716338"/>
          <p14:tracePt t="160355" x="6383338" y="3703638"/>
          <p14:tracePt t="160378" x="6383338" y="3692525"/>
          <p14:tracePt t="160394" x="6383338" y="3679825"/>
          <p14:tracePt t="160411" x="6383338" y="3667125"/>
          <p14:tracePt t="160422" x="6383338" y="3654425"/>
          <p14:tracePt t="160439" x="6383338" y="3641725"/>
          <p14:tracePt t="160456" x="6383338" y="3629025"/>
          <p14:tracePt t="160474" x="6383338" y="3616325"/>
          <p14:tracePt t="160490" x="6383338" y="3603625"/>
          <p14:tracePt t="160506" x="6383338" y="3579813"/>
          <p14:tracePt t="160522" x="6383338" y="3554413"/>
          <p14:tracePt t="160539" x="6383338" y="3541713"/>
          <p14:tracePt t="160556" x="6383338" y="3516313"/>
          <p14:tracePt t="160572" x="6383338" y="3490913"/>
          <p14:tracePt t="160589" x="6383338" y="3479800"/>
          <p14:tracePt t="160606" x="6383338" y="3467100"/>
          <p14:tracePt t="160623" x="6383338" y="3441700"/>
          <p14:tracePt t="160640" x="6383338" y="3429000"/>
          <p14:tracePt t="160656" x="6383338" y="3403600"/>
          <p14:tracePt t="160674" x="6383338" y="3390900"/>
          <p14:tracePt t="160690" x="6383338" y="3378200"/>
          <p14:tracePt t="160834" x="6383338" y="3367088"/>
          <p14:tracePt t="160842" x="6396038" y="3354388"/>
          <p14:tracePt t="160866" x="6408738" y="3354388"/>
          <p14:tracePt t="160898" x="6421438" y="3354388"/>
          <p14:tracePt t="160906" x="6434138" y="3354388"/>
          <p14:tracePt t="160994" x="6434138" y="3341688"/>
          <p14:tracePt t="161011" x="6446838" y="3341688"/>
          <p14:tracePt t="161138" x="6459538" y="3341688"/>
          <p14:tracePt t="161146" x="6496050" y="3341688"/>
          <p14:tracePt t="161157" x="6534150" y="3354388"/>
          <p14:tracePt t="161174" x="6584950" y="3378200"/>
          <p14:tracePt t="161191" x="6646863" y="3403600"/>
          <p14:tracePt t="161208" x="6684963" y="3429000"/>
          <p14:tracePt t="161211" x="6708775" y="3454400"/>
          <p14:tracePt t="161225" x="6734175" y="3467100"/>
          <p14:tracePt t="161242" x="6746875" y="3490913"/>
          <p14:tracePt t="161257" x="6759575" y="3516313"/>
          <p14:tracePt t="161273" x="6772275" y="3529013"/>
          <p14:tracePt t="161289" x="6784975" y="3567113"/>
          <p14:tracePt t="161306" x="6808788" y="3579813"/>
          <p14:tracePt t="161323" x="6821488" y="3603625"/>
          <p14:tracePt t="161339" x="6821488" y="3616325"/>
          <p14:tracePt t="161356" x="6821488" y="3641725"/>
          <p14:tracePt t="161373" x="6834188" y="3641725"/>
          <p14:tracePt t="161390" x="6834188" y="3654425"/>
          <p14:tracePt t="161406" x="6834188" y="3667125"/>
          <p14:tracePt t="161423" x="6834188" y="3692525"/>
          <p14:tracePt t="161425" x="6834188" y="3716338"/>
          <p14:tracePt t="161440" x="6834188" y="3729038"/>
          <p14:tracePt t="161441" x="6834188" y="3741738"/>
          <p14:tracePt t="161457" x="6834188" y="3779838"/>
          <p14:tracePt t="161473" x="6834188" y="3829050"/>
          <p14:tracePt t="161490" x="6834188" y="3867150"/>
          <p14:tracePt t="161506" x="6834188" y="3929063"/>
          <p14:tracePt t="161523" x="6834188" y="3967163"/>
          <p14:tracePt t="161540" x="6834188" y="3992563"/>
          <p14:tracePt t="161557" x="6834188" y="4005263"/>
          <p14:tracePt t="161573" x="6834188" y="4017963"/>
          <p14:tracePt t="161594" x="6834188" y="4029075"/>
          <p14:tracePt t="161657" x="6834188" y="4041775"/>
          <p14:tracePt t="161666" x="6834188" y="4054475"/>
          <p14:tracePt t="161682" x="6834188" y="4067175"/>
          <p14:tracePt t="161692" x="6834188" y="4079875"/>
          <p14:tracePt t="161708" x="6834188" y="4105275"/>
          <p14:tracePt t="161726" x="6834188" y="4129088"/>
          <p14:tracePt t="161742" x="6834188" y="4167188"/>
          <p14:tracePt t="161759" x="6834188" y="4217988"/>
          <p14:tracePt t="161761" x="6834188" y="4230688"/>
          <p14:tracePt t="161776" x="6834188" y="4254500"/>
          <p14:tracePt t="161778" x="6834188" y="4267200"/>
          <p14:tracePt t="161793" x="6834188" y="4318000"/>
          <p14:tracePt t="161809" x="6834188" y="4354513"/>
          <p14:tracePt t="161826" x="6834188" y="4392613"/>
          <p14:tracePt t="161842" x="6834188" y="4443413"/>
          <p14:tracePt t="161859" x="6834188" y="4479925"/>
          <p14:tracePt t="161875" x="6834188" y="4518025"/>
          <p14:tracePt t="161892" x="6834188" y="4554538"/>
          <p14:tracePt t="161909" x="6834188" y="4579938"/>
          <p14:tracePt t="161926" x="6834188" y="4605338"/>
          <p14:tracePt t="161943" x="6834188" y="4618038"/>
          <p14:tracePt t="161945" x="6834188" y="4630738"/>
          <p14:tracePt t="161962" x="6834188" y="4643438"/>
          <p14:tracePt t="161976" x="6834188" y="4656138"/>
          <p14:tracePt t="161978" x="6834188" y="4679950"/>
          <p14:tracePt t="161993" x="6834188" y="4730750"/>
          <p14:tracePt t="162010" x="6821488" y="4779963"/>
          <p14:tracePt t="162026" x="6808788" y="4843463"/>
          <p14:tracePt t="162043" x="6797675" y="4868863"/>
          <p14:tracePt t="162059" x="6797675" y="4905375"/>
          <p14:tracePt t="162076" x="6797675" y="4918075"/>
          <p14:tracePt t="162093" x="6784975" y="4943475"/>
          <p14:tracePt t="162110" x="6784975" y="4956175"/>
          <p14:tracePt t="162130" x="6784975" y="4968875"/>
          <p14:tracePt t="162143" x="6784975" y="4981575"/>
          <p14:tracePt t="162162" x="6772275" y="4992688"/>
          <p14:tracePt t="162177" x="6759575" y="4992688"/>
          <p14:tracePt t="162194" x="6759575" y="5005388"/>
          <p14:tracePt t="162442" x="6759575" y="5018088"/>
          <p14:tracePt t="162450" x="6746875" y="5030788"/>
          <p14:tracePt t="162460" x="6721475" y="5043488"/>
          <p14:tracePt t="162477" x="6684963" y="5081588"/>
          <p14:tracePt t="162495" x="6646863" y="5130800"/>
          <p14:tracePt t="162498" x="6634163" y="5143500"/>
          <p14:tracePt t="162511" x="6621463" y="5156200"/>
          <p14:tracePt t="162514" x="6608763" y="5181600"/>
          <p14:tracePt t="162528" x="6596063" y="5194300"/>
          <p14:tracePt t="162530" x="6596063" y="5218113"/>
          <p14:tracePt t="162545" x="6584950" y="5230813"/>
          <p14:tracePt t="162562" x="6572250" y="5256213"/>
          <p14:tracePt t="162578" x="6559550" y="5268913"/>
          <p14:tracePt t="162594" x="6559550" y="5281613"/>
          <p14:tracePt t="162611" x="6546850" y="5294313"/>
          <p14:tracePt t="162628" x="6534150" y="5294313"/>
          <p14:tracePt t="162706" x="6521450" y="5305425"/>
          <p14:tracePt t="162730" x="6508750" y="5305425"/>
          <p14:tracePt t="162738" x="6483350" y="5305425"/>
          <p14:tracePt t="162746" x="6459538" y="5305425"/>
          <p14:tracePt t="162762" x="6383338" y="5305425"/>
          <p14:tracePt t="162778" x="6246813" y="5256213"/>
          <p14:tracePt t="162795" x="6070600" y="5181600"/>
          <p14:tracePt t="162811" x="5921375" y="5092700"/>
          <p14:tracePt t="162828" x="5821363" y="5030788"/>
          <p14:tracePt t="162845" x="5757863" y="4956175"/>
          <p14:tracePt t="162862" x="5719763" y="4905375"/>
          <p14:tracePt t="162878" x="5695950" y="4856163"/>
          <p14:tracePt t="162881" x="5695950" y="4818063"/>
          <p14:tracePt t="162895" x="5683250" y="4779963"/>
          <p14:tracePt t="162897" x="5670550" y="4743450"/>
          <p14:tracePt t="162912" x="5657850" y="4692650"/>
          <p14:tracePt t="162914" x="5657850" y="4618038"/>
          <p14:tracePt t="162928" x="5657850" y="4530725"/>
          <p14:tracePt t="162930" x="5657850" y="4454525"/>
          <p14:tracePt t="162946" x="5657850" y="4318000"/>
          <p14:tracePt t="162962" x="5657850" y="4217988"/>
          <p14:tracePt t="162979" x="5657850" y="4079875"/>
          <p14:tracePt t="162995" x="5657850" y="3967163"/>
          <p14:tracePt t="163011" x="5657850" y="3879850"/>
          <p14:tracePt t="163028" x="5670550" y="3841750"/>
          <p14:tracePt t="163045" x="5670550" y="3792538"/>
          <p14:tracePt t="163062" x="5683250" y="3754438"/>
          <p14:tracePt t="163079" x="5695950" y="3716338"/>
          <p14:tracePt t="163082" x="5708650" y="3703638"/>
          <p14:tracePt t="163096" x="5719763" y="3679825"/>
          <p14:tracePt t="163098" x="5719763" y="3667125"/>
          <p14:tracePt t="163113" x="5757863" y="3603625"/>
          <p14:tracePt t="163130" x="5795963" y="3554413"/>
          <p14:tracePt t="163146" x="5832475" y="3503613"/>
          <p14:tracePt t="163162" x="5908675" y="3429000"/>
          <p14:tracePt t="163179" x="5995988" y="3341688"/>
          <p14:tracePt t="163195" x="6083300" y="3278188"/>
          <p14:tracePt t="163212" x="6157913" y="3241675"/>
          <p14:tracePt t="163229" x="6221413" y="3216275"/>
          <p14:tracePt t="163246" x="6270625" y="3190875"/>
          <p14:tracePt t="163263" x="6296025" y="3190875"/>
          <p14:tracePt t="163266" x="6308725" y="3190875"/>
          <p14:tracePt t="163280" x="6308725" y="3178175"/>
          <p14:tracePt t="163282" x="6321425" y="3178175"/>
          <p14:tracePt t="163297" x="6334125" y="3178175"/>
          <p14:tracePt t="163314" x="6359525" y="3178175"/>
          <p14:tracePt t="163330" x="6383338" y="3178175"/>
          <p14:tracePt t="163347" x="6408738" y="3178175"/>
          <p14:tracePt t="163363" x="6434138" y="3190875"/>
          <p14:tracePt t="163379" x="6459538" y="3216275"/>
          <p14:tracePt t="163396" x="6472238" y="3228975"/>
          <p14:tracePt t="163413" x="6472238" y="3267075"/>
          <p14:tracePt t="163430" x="6483350" y="3278188"/>
          <p14:tracePt t="163447" x="6483350" y="3303588"/>
          <p14:tracePt t="163449" x="6483350" y="3316288"/>
          <p14:tracePt t="163474" x="6483350" y="3328988"/>
          <p14:tracePt t="163490" x="6483350" y="3341688"/>
          <p14:tracePt t="163498" x="6483350" y="3354388"/>
          <p14:tracePt t="163522" x="6483350" y="3367088"/>
          <p14:tracePt t="163594" x="6483350" y="3378200"/>
          <p14:tracePt t="163610" x="6483350" y="3390900"/>
          <p14:tracePt t="163618" x="6483350" y="3403600"/>
          <p14:tracePt t="163631" x="6483350" y="3416300"/>
          <p14:tracePt t="163650" x="6483350" y="3429000"/>
          <p14:tracePt t="163664" x="6483350" y="3441700"/>
          <p14:tracePt t="163682" x="6496050" y="3479800"/>
          <p14:tracePt t="163698" x="6508750" y="3516313"/>
          <p14:tracePt t="163714" x="6508750" y="3579813"/>
          <p14:tracePt t="163731" x="6508750" y="3641725"/>
          <p14:tracePt t="163748" x="6508750" y="3716338"/>
          <p14:tracePt t="163763" x="6508750" y="3792538"/>
          <p14:tracePt t="163780" x="6508750" y="3867150"/>
          <p14:tracePt t="163797" x="6508750" y="3929063"/>
          <p14:tracePt t="163815" x="6508750" y="4005263"/>
          <p14:tracePt t="163818" x="6508750" y="4041775"/>
          <p14:tracePt t="163831" x="6508750" y="4067175"/>
          <p14:tracePt t="163834" x="6508750" y="4092575"/>
          <p14:tracePt t="163848" x="6508750" y="4129088"/>
          <p14:tracePt t="163850" x="6508750" y="4154488"/>
          <p14:tracePt t="163866" x="6508750" y="4205288"/>
          <p14:tracePt t="163882" x="6508750" y="4241800"/>
          <p14:tracePt t="163898" x="6508750" y="4267200"/>
          <p14:tracePt t="163915" x="6508750" y="4279900"/>
          <p14:tracePt t="163931" x="6508750" y="4292600"/>
          <p14:tracePt t="163948" x="6508750" y="4305300"/>
          <p14:tracePt t="163965" x="6508750" y="4318000"/>
          <p14:tracePt t="163981" x="6508750" y="4330700"/>
          <p14:tracePt t="163998" x="6508750" y="4354513"/>
          <p14:tracePt t="164015" x="6508750" y="4379913"/>
          <p14:tracePt t="164017" x="6508750" y="4392613"/>
          <p14:tracePt t="164032" x="6508750" y="4405313"/>
          <p14:tracePt t="164034" x="6508750" y="4418013"/>
          <p14:tracePt t="164048" x="6508750" y="4443413"/>
          <p14:tracePt t="164050" x="6508750" y="4454525"/>
          <p14:tracePt t="164066" x="6508750" y="4479925"/>
          <p14:tracePt t="164082" x="6508750" y="4518025"/>
          <p14:tracePt t="164098" x="6508750" y="4530725"/>
          <p14:tracePt t="164115" x="6508750" y="4543425"/>
          <p14:tracePt t="164131" x="6508750" y="4554538"/>
          <p14:tracePt t="164148" x="6508750" y="4579938"/>
          <p14:tracePt t="164165" x="6508750" y="4592638"/>
          <p14:tracePt t="164182" x="6508750" y="4618038"/>
          <p14:tracePt t="164198" x="6508750" y="4656138"/>
          <p14:tracePt t="164215" x="6508750" y="4679950"/>
          <p14:tracePt t="164218" x="6508750" y="4705350"/>
          <p14:tracePt t="164232" x="6508750" y="4718050"/>
          <p14:tracePt t="164234" x="6508750" y="4743450"/>
          <p14:tracePt t="164249" x="6508750" y="4779963"/>
          <p14:tracePt t="164266" x="6508750" y="4843463"/>
          <p14:tracePt t="164282" x="6508750" y="4918075"/>
          <p14:tracePt t="164299" x="6521450" y="5005388"/>
          <p14:tracePt t="164316" x="6521450" y="5081588"/>
          <p14:tracePt t="164331" x="6534150" y="5143500"/>
          <p14:tracePt t="164349" x="6546850" y="5205413"/>
          <p14:tracePt t="164366" x="6546850" y="5230813"/>
          <p14:tracePt t="164382" x="6546850" y="5256213"/>
          <p14:tracePt t="164385" x="6546850" y="5268913"/>
          <p14:tracePt t="164402" x="6546850" y="5281613"/>
          <p14:tracePt t="164650" x="6546850" y="5294313"/>
          <p14:tracePt t="164666" x="6546850" y="5318125"/>
          <p14:tracePt t="164674" x="6546850" y="5356225"/>
          <p14:tracePt t="164683" x="6546850" y="5381625"/>
          <p14:tracePt t="164699" x="6546850" y="5430838"/>
          <p14:tracePt t="164716" x="6546850" y="5481638"/>
          <p14:tracePt t="164734" x="6546850" y="5518150"/>
          <p14:tracePt t="164750" x="6546850" y="5530850"/>
          <p14:tracePt t="164767" x="6546850" y="5556250"/>
          <p14:tracePt t="164769" x="6546850" y="5568950"/>
          <p14:tracePt t="164786" x="6546850" y="5581650"/>
          <p14:tracePt t="164800" x="6546850" y="5594350"/>
          <p14:tracePt t="164818" x="6546850" y="5607050"/>
          <p14:tracePt t="165298" x="6534150" y="5581650"/>
          <p14:tracePt t="165306" x="6508750" y="5530850"/>
          <p14:tracePt t="165318" x="6472238" y="5456238"/>
          <p14:tracePt t="165335" x="6396038" y="5256213"/>
          <p14:tracePt t="165338" x="6346825" y="5130800"/>
          <p14:tracePt t="165352" x="6283325" y="4981575"/>
          <p14:tracePt t="165354" x="6234113" y="4805363"/>
          <p14:tracePt t="165369" x="6083300" y="4530725"/>
          <p14:tracePt t="165386" x="5995988" y="4305300"/>
          <p14:tracePt t="165402" x="5921375" y="4092575"/>
          <p14:tracePt t="165418" x="5845175" y="3916363"/>
          <p14:tracePt t="165435" x="5808663" y="3767138"/>
          <p14:tracePt t="165451" x="5783263" y="3716338"/>
          <p14:tracePt t="165468" x="5783263" y="3679825"/>
          <p14:tracePt t="165485" x="5770563" y="3654425"/>
          <p14:tracePt t="165618" x="5770563" y="3641725"/>
          <p14:tracePt t="165627" x="5770563" y="3629025"/>
          <p14:tracePt t="165635" x="5770563" y="3603625"/>
          <p14:tracePt t="165652" x="5770563" y="3567113"/>
          <p14:tracePt t="165669" x="5770563" y="3541713"/>
          <p14:tracePt t="165686" x="5757863" y="3503613"/>
          <p14:tracePt t="165703" x="5757863" y="3467100"/>
          <p14:tracePt t="165706" x="5757863" y="3454400"/>
          <p14:tracePt t="165722" x="5757863" y="3441700"/>
          <p14:tracePt t="165946" x="5757863" y="3467100"/>
          <p14:tracePt t="165954" x="5783263" y="3529013"/>
          <p14:tracePt t="165962" x="5821363" y="3603625"/>
          <p14:tracePt t="165970" x="5857875" y="3641725"/>
          <p14:tracePt t="165987" x="5908675" y="3754438"/>
          <p14:tracePt t="166003" x="5932488" y="3816350"/>
          <p14:tracePt t="166019" x="5957888" y="3854450"/>
          <p14:tracePt t="166036" x="5957888" y="3867150"/>
          <p14:tracePt t="166054" x="5957888" y="3879850"/>
          <p14:tracePt t="166202" x="5957888" y="3905250"/>
          <p14:tracePt t="166210" x="5957888" y="3916363"/>
          <p14:tracePt t="166227" x="5957888" y="3941763"/>
          <p14:tracePt t="166237" x="5957888" y="3967163"/>
          <p14:tracePt t="166254" x="5957888" y="3992563"/>
          <p14:tracePt t="166258" x="5957888" y="4017963"/>
          <p14:tracePt t="166271" x="5957888" y="4029075"/>
          <p14:tracePt t="166274" x="5957888" y="4041775"/>
          <p14:tracePt t="166287" x="5945188" y="4067175"/>
          <p14:tracePt t="166289" x="5945188" y="4105275"/>
          <p14:tracePt t="166305" x="5908675" y="4129088"/>
          <p14:tracePt t="166321" x="5895975" y="4167188"/>
          <p14:tracePt t="166338" x="5883275" y="4205288"/>
          <p14:tracePt t="166354" x="5883275" y="4230688"/>
          <p14:tracePt t="166371" x="5883275" y="4241800"/>
          <p14:tracePt t="166387" x="5883275" y="4254500"/>
          <p14:tracePt t="166450" x="5883275" y="4241800"/>
          <p14:tracePt t="166458" x="5883275" y="4205288"/>
          <p14:tracePt t="166471" x="5883275" y="4179888"/>
          <p14:tracePt t="166474" x="5883275" y="4141788"/>
          <p14:tracePt t="166488" x="5883275" y="4117975"/>
          <p14:tracePt t="166490" x="5883275" y="4092575"/>
          <p14:tracePt t="166505" x="5883275" y="4067175"/>
          <p14:tracePt t="166522" x="5883275" y="4017963"/>
          <p14:tracePt t="166538" x="5870575" y="3979863"/>
          <p14:tracePt t="166555" x="5832475" y="3929063"/>
          <p14:tracePt t="166571" x="5795963" y="3892550"/>
          <p14:tracePt t="166588" x="5757863" y="3854450"/>
          <p14:tracePt t="166605" x="5670550" y="3792538"/>
          <p14:tracePt t="166622" x="5595938" y="3754438"/>
          <p14:tracePt t="166638" x="5557838" y="3729038"/>
          <p14:tracePt t="166655" x="5545138" y="3716338"/>
          <p14:tracePt t="166658" x="5545138" y="3703638"/>
          <p14:tracePt t="166672" x="5545138" y="3692525"/>
          <p14:tracePt t="166674" x="5545138" y="3679825"/>
          <p14:tracePt t="166689" x="5545138" y="3667125"/>
          <p14:tracePt t="166691" x="5545138" y="3641725"/>
          <p14:tracePt t="166706" x="5545138" y="3579813"/>
          <p14:tracePt t="166722" x="5619750" y="3490913"/>
          <p14:tracePt t="166738" x="5719763" y="3367088"/>
          <p14:tracePt t="166755" x="5857875" y="3241675"/>
          <p14:tracePt t="166772" x="6070600" y="3141663"/>
          <p14:tracePt t="166788" x="6334125" y="3041650"/>
          <p14:tracePt t="166805" x="6621463" y="2965450"/>
          <p14:tracePt t="166822" x="6808788" y="2941638"/>
          <p14:tracePt t="166839" x="6897688" y="2941638"/>
          <p14:tracePt t="166842" x="6921500" y="2941638"/>
          <p14:tracePt t="166856" x="6946900" y="2941638"/>
          <p14:tracePt t="166970" x="6946900" y="2952750"/>
          <p14:tracePt t="166978" x="6946900" y="2978150"/>
          <p14:tracePt t="166989" x="6946900" y="3016250"/>
          <p14:tracePt t="167006" x="6946900" y="3090863"/>
          <p14:tracePt t="167023" x="6946900" y="3190875"/>
          <p14:tracePt t="167026" x="6946900" y="3254375"/>
          <p14:tracePt t="167039" x="6946900" y="3316288"/>
          <p14:tracePt t="167042" x="6946900" y="3367088"/>
          <p14:tracePt t="167056" x="6946900" y="3416300"/>
          <p14:tracePt t="167058" x="6946900" y="3490913"/>
          <p14:tracePt t="167073" x="6946900" y="3629025"/>
          <p14:tracePt t="167090" x="6946900" y="3754438"/>
          <p14:tracePt t="167106" x="6946900" y="3929063"/>
          <p14:tracePt t="167123" x="6934200" y="4105275"/>
          <p14:tracePt t="167140" x="6921500" y="4241800"/>
          <p14:tracePt t="167156" x="6910388" y="4341813"/>
          <p14:tracePt t="167173" x="6910388" y="4418013"/>
          <p14:tracePt t="167190" x="6910388" y="4479925"/>
          <p14:tracePt t="167207" x="6910388" y="4543425"/>
          <p14:tracePt t="167209" x="6897688" y="4567238"/>
          <p14:tracePt t="167223" x="6897688" y="4592638"/>
          <p14:tracePt t="167226" x="6897688" y="4630738"/>
          <p14:tracePt t="167240" x="6897688" y="4667250"/>
          <p14:tracePt t="167242" x="6897688" y="4718050"/>
          <p14:tracePt t="167258" x="6897688" y="4805363"/>
          <p14:tracePt t="167274" x="6897688" y="4892675"/>
          <p14:tracePt t="167290" x="6872288" y="4956175"/>
          <p14:tracePt t="167307" x="6872288" y="5005388"/>
          <p14:tracePt t="167323" x="6872288" y="5030788"/>
          <p14:tracePt t="167339" x="6872288" y="5056188"/>
          <p14:tracePt t="167356" x="6859588" y="5056188"/>
          <p14:tracePt t="167458" x="6872288" y="5056188"/>
          <p14:tracePt t="167466" x="6884988" y="5018088"/>
          <p14:tracePt t="167474" x="6884988" y="4930775"/>
          <p14:tracePt t="167490" x="6884988" y="4692650"/>
          <p14:tracePt t="167507" x="6884988" y="4479925"/>
          <p14:tracePt t="167523" x="6884988" y="4330700"/>
          <p14:tracePt t="167540" x="6884988" y="4205288"/>
          <p14:tracePt t="167557" x="6884988" y="4079875"/>
          <p14:tracePt t="167574" x="6884988" y="3941763"/>
          <p14:tracePt t="167590" x="6884988" y="3816350"/>
          <p14:tracePt t="167608" x="6884988" y="3729038"/>
          <p14:tracePt t="167610" x="6884988" y="3692525"/>
          <p14:tracePt t="167625" x="6884988" y="3654425"/>
          <p14:tracePt t="167627" x="6897688" y="3629025"/>
          <p14:tracePt t="167641" x="6897688" y="3590925"/>
          <p14:tracePt t="167658" x="6910388" y="3579813"/>
          <p14:tracePt t="167674" x="6910388" y="3567113"/>
          <p14:tracePt t="167691" x="6921500" y="3554413"/>
          <p14:tracePt t="167708" x="6934200" y="3541713"/>
          <p14:tracePt t="167724" x="6946900" y="3529013"/>
          <p14:tracePt t="167741" x="6997700" y="3529013"/>
          <p14:tracePt t="167758" x="7159625" y="3503613"/>
          <p14:tracePt t="167775" x="7359650" y="3479800"/>
          <p14:tracePt t="167777" x="7448550" y="3479800"/>
          <p14:tracePt t="167791" x="7523163" y="3479800"/>
          <p14:tracePt t="167794" x="7572375" y="3479800"/>
          <p14:tracePt t="167808" x="7610475" y="3479800"/>
          <p14:tracePt t="167810" x="7648575" y="3479800"/>
          <p14:tracePt t="167825" x="7697788" y="3479800"/>
          <p14:tracePt t="167842" x="7735888" y="3479800"/>
          <p14:tracePt t="167858" x="7773988" y="3490913"/>
          <p14:tracePt t="167875" x="7785100" y="3490913"/>
          <p14:tracePt t="167891" x="7797800" y="3490913"/>
          <p14:tracePt t="167908" x="7810500" y="3490913"/>
          <p14:tracePt t="167978" x="7823200" y="3503613"/>
          <p14:tracePt t="167987" x="7823200" y="3516313"/>
          <p14:tracePt t="168002" x="7823200" y="3541713"/>
          <p14:tracePt t="168010" x="7823200" y="3554413"/>
          <p14:tracePt t="168026" x="7835900" y="3567113"/>
          <p14:tracePt t="168042" x="7835900" y="3590925"/>
          <p14:tracePt t="168058" x="7835900" y="3616325"/>
          <p14:tracePt t="168075" x="7835900" y="3641725"/>
          <p14:tracePt t="168091" x="7835900" y="3654425"/>
          <p14:tracePt t="168109" x="7835900" y="3692525"/>
          <p14:tracePt t="168126" x="7835900" y="3703638"/>
          <p14:tracePt t="168142" x="7835900" y="3716338"/>
          <p14:tracePt t="168146" x="7835900" y="3729038"/>
          <p14:tracePt t="168159" x="7835900" y="3741738"/>
          <p14:tracePt t="168178" x="7835900" y="3754438"/>
          <p14:tracePt t="168193" x="7835900" y="3767138"/>
          <p14:tracePt t="168218" x="7835900" y="3779838"/>
          <p14:tracePt t="168242" x="7835900" y="3792538"/>
          <p14:tracePt t="168458" x="7835900" y="3803650"/>
          <p14:tracePt t="168466" x="7848600" y="3816350"/>
          <p14:tracePt t="168476" x="7874000" y="3816350"/>
          <p14:tracePt t="168493" x="7935913" y="3854450"/>
          <p14:tracePt t="168510" x="8048625" y="3905250"/>
          <p14:tracePt t="168526" x="8199438" y="3979863"/>
          <p14:tracePt t="168529" x="8286750" y="4005263"/>
          <p14:tracePt t="168543" x="8374063" y="4029075"/>
          <p14:tracePt t="168546" x="8448675" y="4054475"/>
          <p14:tracePt t="168560" x="8524875" y="4067175"/>
          <p14:tracePt t="168562" x="8574088" y="4079875"/>
          <p14:tracePt t="168577" x="8686800" y="4105275"/>
          <p14:tracePt t="168593" x="8750300" y="4105275"/>
          <p14:tracePt t="168610" x="8786813" y="4129088"/>
          <p14:tracePt t="168627" x="8812213" y="4129088"/>
          <p14:tracePt t="169106" x="8824913" y="4129088"/>
          <p14:tracePt t="169114" x="8863013" y="4129088"/>
          <p14:tracePt t="169129" x="8937625" y="4129088"/>
          <p14:tracePt t="169131" x="9088438" y="4129088"/>
          <p14:tracePt t="169145" x="9401175" y="4105275"/>
          <p14:tracePt t="169162" x="9701213" y="4092575"/>
          <p14:tracePt t="169178" x="9852025" y="4092575"/>
          <p14:tracePt t="169195" x="9901238" y="4067175"/>
          <p14:tracePt t="169211" x="9926638" y="4054475"/>
          <p14:tracePt t="169228" x="9939338" y="4041775"/>
          <p14:tracePt t="169245" x="9952038" y="4029075"/>
          <p14:tracePt t="169262" x="9963150" y="4017963"/>
          <p14:tracePt t="169858" x="9952038" y="4017963"/>
          <p14:tracePt t="169898" x="9939338" y="4017963"/>
          <p14:tracePt t="169914" x="9926638" y="4017963"/>
          <p14:tracePt t="169922" x="9926638" y="4029075"/>
          <p14:tracePt t="169939" x="9913938" y="4029075"/>
          <p14:tracePt t="169954" x="9901238" y="4029075"/>
          <p14:tracePt t="169963" x="9901238" y="4041775"/>
          <p14:tracePt t="169980" x="9875838" y="4041775"/>
          <p14:tracePt t="169997" x="9863138" y="4054475"/>
          <p14:tracePt t="170014" x="9839325" y="4067175"/>
          <p14:tracePt t="170030" x="9813925" y="4079875"/>
          <p14:tracePt t="170033" x="9801225" y="4092575"/>
          <p14:tracePt t="170047" x="9788525" y="4105275"/>
          <p14:tracePt t="170064" x="9763125" y="4154488"/>
          <p14:tracePt t="170066" x="9763125" y="4192588"/>
          <p14:tracePt t="170081" x="9763125" y="4230688"/>
          <p14:tracePt t="170098" x="9763125" y="4267200"/>
          <p14:tracePt t="170114" x="9763125" y="4279900"/>
          <p14:tracePt t="170131" x="9763125" y="4305300"/>
          <p14:tracePt t="170906" x="9775825" y="4305300"/>
          <p14:tracePt t="170914" x="9801225" y="4305300"/>
          <p14:tracePt t="170922" x="9839325" y="4305300"/>
          <p14:tracePt t="170932" x="9863138" y="4305300"/>
          <p14:tracePt t="170950" x="9875838" y="4318000"/>
          <p14:tracePt t="170966" x="9926638" y="4318000"/>
          <p14:tracePt t="170983" x="9975850" y="4318000"/>
          <p14:tracePt t="170985" x="10001250" y="4318000"/>
          <p14:tracePt t="170999" x="10013950" y="4318000"/>
          <p14:tracePt t="171002" x="10026650" y="4318000"/>
          <p14:tracePt t="171018" x="10039350" y="4318000"/>
          <p14:tracePt t="171034" x="10052050" y="4318000"/>
          <p14:tracePt t="171130" x="10064750" y="4318000"/>
          <p14:tracePt t="171154" x="10075863" y="4318000"/>
          <p14:tracePt t="171170" x="10088563" y="4318000"/>
          <p14:tracePt t="171178" x="10101263" y="4318000"/>
          <p14:tracePt t="171202" x="10113963" y="4305300"/>
          <p14:tracePt t="171210" x="10113963" y="4292600"/>
          <p14:tracePt t="171217" x="10139363" y="4267200"/>
          <p14:tracePt t="171234" x="10177463" y="4230688"/>
          <p14:tracePt t="171250" x="10213975" y="4192588"/>
          <p14:tracePt t="171267" x="10277475" y="4129088"/>
          <p14:tracePt t="171283" x="10301288" y="4067175"/>
          <p14:tracePt t="171300" x="10313988" y="4029075"/>
          <p14:tracePt t="171317" x="10313988" y="4005263"/>
          <p14:tracePt t="171578" x="10313988" y="3979863"/>
          <p14:tracePt t="171585" x="10313988" y="3941763"/>
          <p14:tracePt t="171594" x="10313988" y="3905250"/>
          <p14:tracePt t="171618" x="10301288" y="3916363"/>
          <p14:tracePt t="171626" x="10301288" y="3929063"/>
          <p14:tracePt t="171642" x="10301288" y="3941763"/>
          <p14:tracePt t="171651" x="10301288" y="3954463"/>
          <p14:tracePt t="171667" x="10301288" y="3967163"/>
          <p14:tracePt t="171690" x="10313988" y="3967163"/>
          <p14:tracePt t="171701" x="10339388" y="3979863"/>
          <p14:tracePt t="171718" x="10401300" y="3979863"/>
          <p14:tracePt t="171721" x="10452100" y="3979863"/>
          <p14:tracePt t="171735" x="10502900" y="3979863"/>
          <p14:tracePt t="171737" x="10552113" y="3979863"/>
          <p14:tracePt t="171752" x="10602913" y="3979863"/>
          <p14:tracePt t="171754" x="10677525" y="3979863"/>
          <p14:tracePt t="171769" x="10864850" y="3979863"/>
          <p14:tracePt t="171786" x="11064875" y="3979863"/>
          <p14:tracePt t="171802" x="11177588" y="3979863"/>
          <p14:tracePt t="171818" x="11253788" y="3979863"/>
          <p14:tracePt t="171836" x="11341100" y="3979863"/>
          <p14:tracePt t="171852" x="11415713" y="3992563"/>
          <p14:tracePt t="171868" x="11466513" y="4005263"/>
          <p14:tracePt t="171886" x="11490325" y="4005263"/>
          <p14:tracePt t="171901" x="11566525" y="4005263"/>
          <p14:tracePt t="171919" x="11691938" y="4054475"/>
          <p14:tracePt t="171921" x="11766550" y="4079875"/>
          <p14:tracePt t="171936" x="11815763" y="4092575"/>
          <p14:tracePt t="171938" x="11828463" y="4105275"/>
          <p14:tracePt t="171970" x="11828463" y="4117975"/>
          <p14:tracePt t="171985" x="11828463" y="4129088"/>
          <p14:tracePt t="171994" x="11828463" y="4141788"/>
          <p14:tracePt t="172001" x="11828463" y="4154488"/>
          <p14:tracePt t="172194" x="11841163" y="4154488"/>
          <p14:tracePt t="172202" x="11853863" y="4154488"/>
          <p14:tracePt t="172210" x="11866563" y="4154488"/>
          <p14:tracePt t="172226" x="11879263" y="4167188"/>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1885542"/>
            <a:ext cx="10259092" cy="3970318"/>
          </a:xfrm>
          <a:prstGeom prst="rect">
            <a:avLst/>
          </a:prstGeom>
          <a:noFill/>
        </p:spPr>
        <p:txBody>
          <a:bodyPr wrap="square" rtlCol="0">
            <a:spAutoFit/>
          </a:bodyPr>
          <a:lstStyle/>
          <a:p>
            <a:pPr marL="457200" indent="-457200" algn="just">
              <a:lnSpc>
                <a:spcPct val="150000"/>
              </a:lnSpc>
              <a:buFont typeface="Arial" panose="020B0604020202020204" pitchFamily="34" charset="0"/>
              <a:buChar char="•"/>
            </a:pPr>
            <a:r>
              <a:rPr lang="en-US" sz="2800" dirty="0">
                <a:latin typeface="Alexandria"/>
              </a:rPr>
              <a:t>Statistics are applied in staffing, resource management, and optimizing workflows.</a:t>
            </a:r>
          </a:p>
          <a:p>
            <a:pPr marL="457200" indent="-457200" algn="just">
              <a:lnSpc>
                <a:spcPct val="150000"/>
              </a:lnSpc>
              <a:buFont typeface="Arial" panose="020B0604020202020204" pitchFamily="34" charset="0"/>
              <a:buChar char="•"/>
            </a:pPr>
            <a:r>
              <a:rPr lang="en-US" sz="2800" dirty="0">
                <a:latin typeface="Alexandria"/>
              </a:rPr>
              <a:t>Statistical analysis helps monitor patient outcomes and reduce errors in healthcare.</a:t>
            </a:r>
          </a:p>
          <a:p>
            <a:pPr marL="457200" indent="-457200" algn="just">
              <a:lnSpc>
                <a:spcPct val="150000"/>
              </a:lnSpc>
              <a:buFont typeface="Arial" panose="020B0604020202020204" pitchFamily="34" charset="0"/>
              <a:buChar char="•"/>
            </a:pPr>
            <a:r>
              <a:rPr lang="en-US" sz="2800" dirty="0">
                <a:latin typeface="Alexandria"/>
              </a:rPr>
              <a:t>Sample (a subset of individuals selected from a population) and a Population (the entire group of individuals of interest).</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2976244454"/>
      </p:ext>
    </p:extLst>
  </p:cSld>
  <p:clrMapOvr>
    <a:masterClrMapping/>
  </p:clrMapOvr>
  <mc:AlternateContent xmlns:mc="http://schemas.openxmlformats.org/markup-compatibility/2006" xmlns:p14="http://schemas.microsoft.com/office/powerpoint/2010/main">
    <mc:Choice Requires="p14">
      <p:transition p14:dur="10" advTm="59434"/>
    </mc:Choice>
    <mc:Fallback xmlns="">
      <p:transition advTm="594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1" end="1"/>
                                            </p:txEl>
                                          </p:spTgt>
                                        </p:tgtEl>
                                        <p:attrNameLst>
                                          <p:attrName>style.visibility</p:attrName>
                                        </p:attrNameLst>
                                      </p:cBhvr>
                                      <p:to>
                                        <p:strVal val="visible"/>
                                      </p:to>
                                    </p:set>
                                    <p:anim calcmode="lin" valueType="num">
                                      <p:cBhvr additive="base">
                                        <p:cTn id="13" dur="500" fill="hold"/>
                                        <p:tgtEl>
                                          <p:spTgt spid="4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2" end="2"/>
                                            </p:txEl>
                                          </p:spTgt>
                                        </p:tgtEl>
                                        <p:attrNameLst>
                                          <p:attrName>style.visibility</p:attrName>
                                        </p:attrNameLst>
                                      </p:cBhvr>
                                      <p:to>
                                        <p:strVal val="visible"/>
                                      </p:to>
                                    </p:set>
                                    <p:anim calcmode="lin" valueType="num">
                                      <p:cBhvr additive="base">
                                        <p:cTn id="19"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29478" x="11879263" y="4154488"/>
          <p14:tracePt t="29486" x="11815763" y="4079875"/>
          <p14:tracePt t="29497" x="11703050" y="3929063"/>
          <p14:tracePt t="29514" x="11403013" y="3692525"/>
          <p14:tracePt t="29531" x="11241088" y="3679825"/>
          <p14:tracePt t="29533" x="11215688" y="3679825"/>
          <p14:tracePt t="29774" x="11202988" y="3679825"/>
          <p14:tracePt t="29790" x="11190288" y="3679825"/>
          <p14:tracePt t="29797" x="11177588" y="3679825"/>
          <p14:tracePt t="29806" x="11153775" y="3692525"/>
          <p14:tracePt t="29815" x="11115675" y="3692525"/>
          <p14:tracePt t="29831" x="11064875" y="3729038"/>
          <p14:tracePt t="29847" x="10952163" y="3792538"/>
          <p14:tracePt t="29865" x="10828338" y="3867150"/>
          <p14:tracePt t="29882" x="10777538" y="3892550"/>
          <p14:tracePt t="29885" x="10764838" y="3892550"/>
          <p14:tracePt t="29898" x="10752138" y="3905250"/>
          <p14:tracePt t="29901" x="10739438" y="3916363"/>
          <p14:tracePt t="29915" x="10715625" y="3929063"/>
          <p14:tracePt t="29917" x="10690225" y="3967163"/>
          <p14:tracePt t="29932" x="10652125" y="3992563"/>
          <p14:tracePt t="29934" x="10626725" y="4017963"/>
          <p14:tracePt t="29948" x="10614025" y="4054475"/>
          <p14:tracePt t="29950" x="10590213" y="4067175"/>
          <p14:tracePt t="29965" x="10514013" y="4141788"/>
          <p14:tracePt t="29982" x="10414000" y="4230688"/>
          <p14:tracePt t="29999" x="10264775" y="4330700"/>
          <p14:tracePt t="30016" x="10101263" y="4443413"/>
          <p14:tracePt t="30032" x="9939338" y="4492625"/>
          <p14:tracePt t="30048" x="9826625" y="4530725"/>
          <p14:tracePt t="30065" x="9775825" y="4530725"/>
          <p14:tracePt t="30082" x="9763125" y="4543425"/>
          <p14:tracePt t="30102" x="9750425" y="4543425"/>
          <p14:tracePt t="30115" x="9726613" y="4543425"/>
          <p14:tracePt t="30118" x="9663113" y="4543425"/>
          <p14:tracePt t="30133" x="9424988" y="4479925"/>
          <p14:tracePt t="30149" x="9124950" y="4367213"/>
          <p14:tracePt t="30166" x="8863013" y="4292600"/>
          <p14:tracePt t="30182" x="8650288" y="4217988"/>
          <p14:tracePt t="30199" x="8474075" y="4167188"/>
          <p14:tracePt t="30216" x="8361363" y="4129088"/>
          <p14:tracePt t="30233" x="8274050" y="4092575"/>
          <p14:tracePt t="30249" x="8248650" y="4079875"/>
          <p14:tracePt t="30266" x="8235950" y="4079875"/>
          <p14:tracePt t="30494" x="8235950" y="4067175"/>
          <p14:tracePt t="30566" x="8248650" y="4067175"/>
          <p14:tracePt t="30574" x="8286750" y="4067175"/>
          <p14:tracePt t="30583" x="8335963" y="4067175"/>
          <p14:tracePt t="30600" x="8412163" y="4067175"/>
          <p14:tracePt t="30617" x="8486775" y="4067175"/>
          <p14:tracePt t="30633" x="8548688" y="4067175"/>
          <p14:tracePt t="30650" x="8599488" y="4067175"/>
          <p14:tracePt t="30667" x="8650288" y="4067175"/>
          <p14:tracePt t="30670" x="8674100" y="4079875"/>
          <p14:tracePt t="30684" x="8699500" y="4092575"/>
          <p14:tracePt t="30686" x="8712200" y="4092575"/>
          <p14:tracePt t="30701" x="8737600" y="4092575"/>
          <p14:tracePt t="30718" x="8774113" y="4092575"/>
          <p14:tracePt t="30734" x="8799513" y="4105275"/>
          <p14:tracePt t="30750" x="8837613" y="4105275"/>
          <p14:tracePt t="30767" x="8874125" y="4117975"/>
          <p14:tracePt t="30783" x="8924925" y="4129088"/>
          <p14:tracePt t="30800" x="8986838" y="4141788"/>
          <p14:tracePt t="30818" x="9024938" y="4154488"/>
          <p14:tracePt t="30834" x="9050338" y="4154488"/>
          <p14:tracePt t="30850" x="9088438" y="4167188"/>
          <p14:tracePt t="30853" x="9088438" y="4179888"/>
          <p14:tracePt t="30868" x="9099550" y="4179888"/>
          <p14:tracePt t="30885" x="9124950" y="4179888"/>
          <p14:tracePt t="30902" x="9137650" y="4179888"/>
          <p14:tracePt t="30918" x="9175750" y="4179888"/>
          <p14:tracePt t="30934" x="9188450" y="4192588"/>
          <p14:tracePt t="30950" x="9199563" y="4192588"/>
          <p14:tracePt t="30967" x="9212263" y="4205288"/>
          <p14:tracePt t="30984" x="9237663" y="4205288"/>
          <p14:tracePt t="31001" x="9250363" y="4217988"/>
          <p14:tracePt t="31018" x="9275763" y="4230688"/>
          <p14:tracePt t="31021" x="9288463" y="4230688"/>
          <p14:tracePt t="31038" x="9312275" y="4241800"/>
          <p14:tracePt t="31051" x="9312275" y="4254500"/>
          <p14:tracePt t="31054" x="9324975" y="4254500"/>
          <p14:tracePt t="31086" x="9337675" y="4254500"/>
          <p14:tracePt t="31094" x="9350375" y="4267200"/>
          <p14:tracePt t="31126" x="9363075" y="4267200"/>
          <p14:tracePt t="31150" x="9375775" y="4279900"/>
          <p14:tracePt t="31166" x="9388475" y="4279900"/>
          <p14:tracePt t="31173" x="9401175" y="4279900"/>
          <p14:tracePt t="31189" x="9401175" y="4292600"/>
          <p14:tracePt t="31221" x="9413875" y="4292600"/>
          <p14:tracePt t="31245" x="9424988" y="4292600"/>
          <p14:tracePt t="31253" x="9437688" y="4292600"/>
          <p14:tracePt t="31261" x="9450388" y="4305300"/>
          <p14:tracePt t="31277" x="9463088" y="4305300"/>
          <p14:tracePt t="31301" x="9475788" y="4305300"/>
          <p14:tracePt t="31325" x="9488488" y="4305300"/>
          <p14:tracePt t="31335" x="9501188" y="4305300"/>
          <p14:tracePt t="31342" x="9513888" y="4305300"/>
          <p14:tracePt t="31358" x="9525000" y="4305300"/>
          <p14:tracePt t="31382" x="9537700" y="4305300"/>
          <p14:tracePt t="31390" x="9550400" y="4305300"/>
          <p14:tracePt t="31402" x="9563100" y="4305300"/>
          <p14:tracePt t="31419" x="9575800" y="4305300"/>
          <p14:tracePt t="31422" x="9588500" y="4305300"/>
          <p14:tracePt t="31436" x="9601200" y="4305300"/>
          <p14:tracePt t="31438" x="9613900" y="4305300"/>
          <p14:tracePt t="31453" x="9626600" y="4305300"/>
          <p14:tracePt t="31469" x="9637713" y="4305300"/>
          <p14:tracePt t="31486" x="9650413" y="4305300"/>
          <p14:tracePt t="31509" x="9663113" y="4305300"/>
          <p14:tracePt t="31525" x="9675813" y="4305300"/>
          <p14:tracePt t="31535" x="9688513" y="4305300"/>
          <p14:tracePt t="31552" x="9713913" y="4305300"/>
          <p14:tracePt t="31569" x="9739313" y="4305300"/>
          <p14:tracePt t="31586" x="9788525" y="4305300"/>
          <p14:tracePt t="31589" x="9813925" y="4305300"/>
          <p14:tracePt t="31603" x="9839325" y="4292600"/>
          <p14:tracePt t="31605" x="9852025" y="4279900"/>
          <p14:tracePt t="31620" x="9888538" y="4267200"/>
          <p14:tracePt t="31622" x="9913938" y="4254500"/>
          <p14:tracePt t="31637" x="9939338" y="4241800"/>
          <p14:tracePt t="31653" x="9952038" y="4241800"/>
          <p14:tracePt t="31702" x="9952038" y="4230688"/>
          <p14:tracePt t="31806" x="9975850" y="4230688"/>
          <p14:tracePt t="31814" x="9988550" y="4230688"/>
          <p14:tracePt t="31821" x="10001250" y="4217988"/>
          <p14:tracePt t="31837" x="10039350" y="4205288"/>
          <p14:tracePt t="31854" x="10075863" y="4192588"/>
          <p14:tracePt t="31870" x="10126663" y="4167188"/>
          <p14:tracePt t="31887" x="10177463" y="4154488"/>
          <p14:tracePt t="31903" x="10213975" y="4141788"/>
          <p14:tracePt t="31920" x="10264775" y="4117975"/>
          <p14:tracePt t="31936" x="10326688" y="4105275"/>
          <p14:tracePt t="31953" x="10390188" y="4092575"/>
          <p14:tracePt t="31970" x="10439400" y="4092575"/>
          <p14:tracePt t="31973" x="10452100" y="4092575"/>
          <p14:tracePt t="31987" x="10464800" y="4092575"/>
          <p14:tracePt t="31990" x="10490200" y="4092575"/>
          <p14:tracePt t="32190" x="10502900" y="4092575"/>
          <p14:tracePt t="32205" x="10526713" y="4092575"/>
          <p14:tracePt t="32213" x="10539413" y="4117975"/>
          <p14:tracePt t="32221" x="10552113" y="4129088"/>
          <p14:tracePt t="32238" x="10590213" y="4167188"/>
          <p14:tracePt t="32255" x="10602913" y="4192588"/>
          <p14:tracePt t="32271" x="10614025" y="4217988"/>
          <p14:tracePt t="32287" x="10626725" y="4254500"/>
          <p14:tracePt t="32304" x="10639425" y="4267200"/>
          <p14:tracePt t="32322" x="10639425" y="4279900"/>
          <p14:tracePt t="32338" x="10652125" y="4292600"/>
          <p14:tracePt t="32358" x="10652125" y="4305300"/>
          <p14:tracePt t="33677" x="10652125" y="4318000"/>
          <p14:tracePt t="33693" x="10652125" y="4330700"/>
          <p14:tracePt t="33709" x="10652125" y="4341813"/>
          <p14:tracePt t="33718" x="10652125" y="4354513"/>
          <p14:tracePt t="33725" x="10652125" y="4379913"/>
          <p14:tracePt t="33742" x="10652125" y="4405313"/>
          <p14:tracePt t="33758" x="10626725" y="4443413"/>
          <p14:tracePt t="33775" x="10626725" y="4467225"/>
          <p14:tracePt t="33792" x="10626725" y="4479925"/>
          <p14:tracePt t="33808" x="10626725" y="4492625"/>
          <p14:tracePt t="34270" x="10626725" y="4505325"/>
          <p14:tracePt t="34277" x="10626725" y="4518025"/>
          <p14:tracePt t="34293" x="10626725" y="4530725"/>
          <p14:tracePt t="34302" x="10614025" y="4543425"/>
          <p14:tracePt t="34318" x="10614025" y="4554538"/>
          <p14:tracePt t="34333" x="10602913" y="4567238"/>
          <p14:tracePt t="34358" x="10602913" y="4579938"/>
          <p14:tracePt t="38070" x="10639425" y="4592638"/>
          <p14:tracePt t="38078" x="10726738" y="4605338"/>
          <p14:tracePt t="38086" x="10839450" y="4618038"/>
          <p14:tracePt t="38103" x="10990263" y="4630738"/>
          <p14:tracePt t="38119" x="11064875" y="4630738"/>
          <p14:tracePt t="38136" x="11128375" y="4630738"/>
          <p14:tracePt t="38152" x="11177588" y="4618038"/>
          <p14:tracePt t="38169" x="11190288" y="4605338"/>
          <p14:tracePt t="38185" x="11202988" y="4605338"/>
          <p14:tracePt t="38202" x="11202988" y="4592638"/>
          <p14:tracePt t="38334" x="11215688" y="4592638"/>
          <p14:tracePt t="38350" x="11228388" y="4579938"/>
          <p14:tracePt t="38357" x="11241088" y="4579938"/>
          <p14:tracePt t="38372" x="11253788" y="4579938"/>
          <p14:tracePt t="38375" x="11277600" y="4567238"/>
          <p14:tracePt t="38388" x="11290300" y="4554538"/>
          <p14:tracePt t="38390" x="11303000" y="4554538"/>
          <p14:tracePt t="38404" x="11328400" y="4543425"/>
          <p14:tracePt t="38406" x="11341100" y="4543425"/>
          <p14:tracePt t="38421" x="11377613" y="4543425"/>
          <p14:tracePt t="38438" x="11441113" y="4530725"/>
          <p14:tracePt t="38454" x="11579225" y="4530725"/>
          <p14:tracePt t="38471" x="11791950" y="4479925"/>
          <p14:tracePt t="38487" x="12017375" y="4454525"/>
          <p14:tracePt t="38504" x="12153900" y="4430713"/>
          <p14:tracePt t="39176" x="12179300" y="4518025"/>
          <p14:tracePt t="39190" x="12179300" y="4543425"/>
          <p14:tracePt t="39206" x="12166600" y="4543425"/>
          <p14:tracePt t="39238" x="12166600" y="4554538"/>
          <p14:tracePt t="39246" x="12153900" y="4554538"/>
          <p14:tracePt t="39286" x="12153900" y="4567238"/>
          <p14:tracePt t="40734" x="12130088" y="4567238"/>
          <p14:tracePt t="40743" x="12091988" y="4567238"/>
          <p14:tracePt t="40750" x="12041188" y="4567238"/>
          <p14:tracePt t="40759" x="11966575" y="4579938"/>
          <p14:tracePt t="40776" x="11703050" y="4605338"/>
          <p14:tracePt t="40793" x="11466513" y="4643438"/>
          <p14:tracePt t="40810" x="11277600" y="4679950"/>
          <p14:tracePt t="40813" x="11190288" y="4692650"/>
          <p14:tracePt t="40827" x="11102975" y="4705350"/>
          <p14:tracePt t="40829" x="11015663" y="4730750"/>
          <p14:tracePt t="40842" x="10928350" y="4756150"/>
          <p14:tracePt t="40858" x="10790238" y="4805363"/>
          <p14:tracePt t="40860" x="10752138" y="4818063"/>
          <p14:tracePt t="40876" x="10715625" y="4830763"/>
          <p14:tracePt t="40877" x="10664825" y="4843463"/>
          <p14:tracePt t="40892" x="10552113" y="4892675"/>
          <p14:tracePt t="40909" x="10414000" y="4956175"/>
          <p14:tracePt t="40925" x="10226675" y="5030788"/>
          <p14:tracePt t="40943" x="10039350" y="5130800"/>
          <p14:tracePt t="40960" x="9788525" y="5268913"/>
          <p14:tracePt t="40978" x="9501188" y="5381625"/>
          <p14:tracePt t="40982" x="9301163" y="5443538"/>
          <p14:tracePt t="40993" x="9088438" y="5507038"/>
          <p14:tracePt t="41011" x="8699500" y="5581650"/>
          <p14:tracePt t="41013" x="8512175" y="5607050"/>
          <p14:tracePt t="41027" x="8286750" y="5630863"/>
          <p14:tracePt t="41029" x="8074025" y="5643563"/>
          <p14:tracePt t="41045" x="7710488" y="5643563"/>
          <p14:tracePt t="41059" x="7548563" y="5643563"/>
          <p14:tracePt t="41061" x="7397750" y="5643563"/>
          <p14:tracePt t="41076" x="7110413" y="5643563"/>
          <p14:tracePt t="41093" x="6834188" y="5643563"/>
          <p14:tracePt t="41109" x="6621463" y="5630863"/>
          <p14:tracePt t="41126" x="6483350" y="5607050"/>
          <p14:tracePt t="41143" x="6434138" y="5607050"/>
          <p14:tracePt t="41159" x="6408738" y="5607050"/>
          <p14:tracePt t="41176" x="6383338" y="5607050"/>
          <p14:tracePt t="41193" x="6359525" y="5607050"/>
          <p14:tracePt t="41211" x="6346825" y="5607050"/>
          <p14:tracePt t="41246" x="6346825" y="5594350"/>
          <p14:tracePt t="41286" x="6346825" y="5581650"/>
          <p14:tracePt t="41294" x="6370638" y="5581650"/>
          <p14:tracePt t="41311" x="6383338" y="5581650"/>
          <p14:tracePt t="41318" x="6383338" y="5568950"/>
          <p14:tracePt t="41334" x="6383338" y="5556250"/>
          <p14:tracePt t="41345" x="6383338" y="5543550"/>
          <p14:tracePt t="41362" x="6383338" y="5530850"/>
          <p14:tracePt t="41365" x="6383338" y="5507038"/>
          <p14:tracePt t="41379" x="6383338" y="5494338"/>
          <p14:tracePt t="41381" x="6383338" y="5468938"/>
          <p14:tracePt t="41395" x="6383338" y="5456238"/>
          <p14:tracePt t="41397" x="6383338" y="5430838"/>
          <p14:tracePt t="41413" x="6383338" y="5407025"/>
          <p14:tracePt t="41428" x="6383338" y="5381625"/>
          <p14:tracePt t="41445" x="6383338" y="5343525"/>
          <p14:tracePt t="41462" x="6383338" y="5318125"/>
          <p14:tracePt t="41479" x="6383338" y="5294313"/>
          <p14:tracePt t="41495" x="6383338" y="5268913"/>
          <p14:tracePt t="41512" x="6383338" y="5256213"/>
          <p14:tracePt t="41528" x="6383338" y="5243513"/>
          <p14:tracePt t="41545" x="6383338" y="5230813"/>
          <p14:tracePt t="41562" x="6383338" y="5218113"/>
          <p14:tracePt t="41579" x="6383338" y="5205413"/>
          <p14:tracePt t="41597" x="6383338" y="5194300"/>
          <p14:tracePt t="41613" x="6383338" y="5181600"/>
          <p14:tracePt t="41984" x="6396038" y="5181600"/>
          <p14:tracePt t="41989" x="6408738" y="5181600"/>
          <p14:tracePt t="41996" x="6434138" y="5181600"/>
          <p14:tracePt t="42013" x="6508750" y="5181600"/>
          <p14:tracePt t="42029" x="6584950" y="5181600"/>
          <p14:tracePt t="42052" x="6596063" y="5181600"/>
          <p14:tracePt t="42357" x="6608763" y="5181600"/>
          <p14:tracePt t="42373" x="6621463" y="5181600"/>
          <p14:tracePt t="42381" x="6634163" y="5181600"/>
          <p14:tracePt t="42406" x="6646863" y="5181600"/>
          <p14:tracePt t="43222" x="6659563" y="5181600"/>
          <p14:tracePt t="43230" x="6659563" y="5194300"/>
          <p14:tracePt t="43238" x="6684963" y="5194300"/>
          <p14:tracePt t="43250" x="6684963" y="5205413"/>
          <p14:tracePt t="43267" x="6696075" y="5218113"/>
          <p14:tracePt t="43269" x="6708775" y="5218113"/>
          <p14:tracePt t="43284" x="6721475" y="5218113"/>
          <p14:tracePt t="43300" x="6734175" y="5218113"/>
          <p14:tracePt t="43629" x="6734175" y="5230813"/>
          <p14:tracePt t="43637" x="6746875" y="5243513"/>
          <p14:tracePt t="43671" x="6759575" y="5243513"/>
          <p14:tracePt t="43685" x="6772275" y="5243513"/>
          <p14:tracePt t="43805" x="6784975" y="5243513"/>
          <p14:tracePt t="43822" x="6784975" y="5256213"/>
          <p14:tracePt t="43829" x="6797675" y="5256213"/>
          <p14:tracePt t="43957" x="6808788" y="5256213"/>
          <p14:tracePt t="43966" x="6821488" y="5256213"/>
          <p14:tracePt t="43998" x="6834188" y="5256213"/>
          <p14:tracePt t="44014" x="6846888" y="5256213"/>
          <p14:tracePt t="44029" x="6872288" y="5268913"/>
          <p14:tracePt t="44045" x="6884988" y="5268913"/>
          <p14:tracePt t="44062" x="6897688" y="5268913"/>
          <p14:tracePt t="44069" x="6897688" y="5281613"/>
          <p14:tracePt t="44086" x="6921500" y="5281613"/>
          <p14:tracePt t="44102" x="6934200" y="5281613"/>
          <p14:tracePt t="44182" x="6946900" y="5294313"/>
          <p14:tracePt t="44197" x="6959600" y="5294313"/>
          <p14:tracePt t="44205" x="6972300" y="5294313"/>
          <p14:tracePt t="44221" x="6985000" y="5305425"/>
          <p14:tracePt t="44237" x="6997700" y="5305425"/>
          <p14:tracePt t="44253" x="6997700" y="5318125"/>
          <p14:tracePt t="44269" x="7021513" y="5318125"/>
          <p14:tracePt t="44285" x="7021513" y="5330825"/>
          <p14:tracePt t="44302" x="7021513" y="5343525"/>
          <p14:tracePt t="44437" x="7034213" y="5343525"/>
          <p14:tracePt t="44453" x="7059613" y="5343525"/>
          <p14:tracePt t="44461" x="7085013" y="5343525"/>
          <p14:tracePt t="44469" x="7110413" y="5343525"/>
          <p14:tracePt t="44486" x="7185025" y="5343525"/>
          <p14:tracePt t="44502" x="7246938" y="5343525"/>
          <p14:tracePt t="44519" x="7297738" y="5343525"/>
          <p14:tracePt t="44536" x="7335838" y="5343525"/>
          <p14:tracePt t="44553" x="7385050" y="5343525"/>
          <p14:tracePt t="44570" x="7435850" y="5343525"/>
          <p14:tracePt t="44587" x="7485063" y="5356225"/>
          <p14:tracePt t="44604" x="7497763" y="5356225"/>
          <p14:tracePt t="44621" x="7523163" y="5356225"/>
          <p14:tracePt t="44638" x="7548563" y="5368925"/>
          <p14:tracePt t="44653" x="7597775" y="5381625"/>
          <p14:tracePt t="44670" x="7648575" y="5394325"/>
          <p14:tracePt t="44687" x="7673975" y="5394325"/>
          <p14:tracePt t="44703" x="7748588" y="5407025"/>
          <p14:tracePt t="44720" x="7810500" y="5407025"/>
          <p14:tracePt t="44738" x="7897813" y="5407025"/>
          <p14:tracePt t="44754" x="7974013" y="5407025"/>
          <p14:tracePt t="44770" x="8048625" y="5407025"/>
          <p14:tracePt t="44773" x="8074025" y="5407025"/>
          <p14:tracePt t="44788" x="8086725" y="5407025"/>
          <p14:tracePt t="44790" x="8099425" y="5407025"/>
          <p14:tracePt t="44805" x="8123238" y="5407025"/>
          <p14:tracePt t="44821" x="8135938" y="5407025"/>
          <p14:tracePt t="44838" x="8161338" y="5407025"/>
          <p14:tracePt t="44854" x="8174038" y="5407025"/>
          <p14:tracePt t="44871" x="8212138" y="5407025"/>
          <p14:tracePt t="44887" x="8235950" y="5407025"/>
          <p14:tracePt t="44904" x="8274050" y="5407025"/>
          <p14:tracePt t="44921" x="8286750" y="5407025"/>
          <p14:tracePt t="44938" x="8312150" y="5407025"/>
          <p14:tracePt t="44954" x="8324850" y="5407025"/>
          <p14:tracePt t="44972" x="8335963" y="5407025"/>
          <p14:tracePt t="44974" x="8348663" y="5407025"/>
          <p14:tracePt t="44989" x="8361363" y="5407025"/>
          <p14:tracePt t="45005" x="8374063" y="5407025"/>
          <p14:tracePt t="45021" x="8386763" y="5407025"/>
          <p14:tracePt t="45038" x="8399463" y="5407025"/>
          <p14:tracePt t="45055" x="8435975" y="5407025"/>
          <p14:tracePt t="45071" x="8474075" y="5407025"/>
          <p14:tracePt t="45087" x="8499475" y="5394325"/>
          <p14:tracePt t="45104" x="8512175" y="5394325"/>
          <p14:tracePt t="45121" x="8537575" y="5381625"/>
          <p14:tracePt t="45138" x="8561388" y="5381625"/>
          <p14:tracePt t="45141" x="8574088" y="5381625"/>
          <p14:tracePt t="45154" x="8586788" y="5381625"/>
          <p14:tracePt t="45172" x="8599488" y="5381625"/>
          <p14:tracePt t="45189" x="8612188" y="5368925"/>
          <p14:tracePt t="45205" x="8624888" y="5368925"/>
          <p14:tracePt t="45222" x="8637588" y="5368925"/>
          <p14:tracePt t="45239" x="8650288" y="5368925"/>
          <p14:tracePt t="45255" x="8661400" y="5368925"/>
          <p14:tracePt t="45271" x="8674100" y="5343525"/>
          <p14:tracePt t="45288" x="8686800" y="5343525"/>
          <p14:tracePt t="45306" x="8712200" y="5318125"/>
          <p14:tracePt t="45322" x="8712200" y="5305425"/>
          <p14:tracePt t="48061" x="8699500" y="5305425"/>
          <p14:tracePt t="48069" x="8686800" y="5305425"/>
          <p14:tracePt t="48078" x="8674100" y="5318125"/>
          <p14:tracePt t="48095" x="8637588" y="5318125"/>
          <p14:tracePt t="48112" x="8612188" y="5318125"/>
          <p14:tracePt t="48129" x="8586788" y="5330825"/>
          <p14:tracePt t="48146" x="8537575" y="5343525"/>
          <p14:tracePt t="48149" x="8461375" y="5368925"/>
          <p14:tracePt t="48163" x="8361363" y="5394325"/>
          <p14:tracePt t="48165" x="8223250" y="5430838"/>
          <p14:tracePt t="48179" x="8086725" y="5481638"/>
          <p14:tracePt t="48181" x="7935913" y="5518150"/>
          <p14:tracePt t="48197" x="7673975" y="5630863"/>
          <p14:tracePt t="48213" x="7485063" y="5707063"/>
          <p14:tracePt t="48230" x="7335838" y="5807075"/>
          <p14:tracePt t="48247" x="7210425" y="5881688"/>
          <p14:tracePt t="48263" x="7159625" y="5932488"/>
          <p14:tracePt t="48279" x="7134225" y="5981700"/>
          <p14:tracePt t="48296" x="7072313" y="6019800"/>
          <p14:tracePt t="48313" x="7021513" y="6032500"/>
          <p14:tracePt t="48330" x="6946900" y="6069013"/>
          <p14:tracePt t="48347" x="6872288" y="6081713"/>
          <p14:tracePt t="48350" x="6846888" y="6094413"/>
          <p14:tracePt t="48363" x="6821488" y="6107113"/>
          <p14:tracePt t="48365" x="6797675" y="6107113"/>
          <p14:tracePt t="48381" x="6708775" y="6107113"/>
          <p14:tracePt t="48397" x="6596063" y="6119813"/>
          <p14:tracePt t="48413" x="6472238" y="6119813"/>
          <p14:tracePt t="48430" x="6334125" y="6119813"/>
          <p14:tracePt t="48447" x="6146800" y="6119813"/>
          <p14:tracePt t="48463" x="5945188" y="6119813"/>
          <p14:tracePt t="48480" x="5770563" y="6119813"/>
          <p14:tracePt t="48497" x="5632450" y="6119813"/>
          <p14:tracePt t="48514" x="5532438" y="6119813"/>
          <p14:tracePt t="48531" x="5419725" y="6119813"/>
          <p14:tracePt t="48533" x="5370513" y="6119813"/>
          <p14:tracePt t="48547" x="5332413" y="6119813"/>
          <p14:tracePt t="48550" x="5281613" y="6119813"/>
          <p14:tracePt t="48564" x="5194300" y="6119813"/>
          <p14:tracePt t="48581" x="5081588" y="6119813"/>
          <p14:tracePt t="48597" x="4968875" y="6119813"/>
          <p14:tracePt t="48614" x="4881563" y="6119813"/>
          <p14:tracePt t="48631" x="4781550" y="6119813"/>
          <p14:tracePt t="48647" x="4694238" y="6119813"/>
          <p14:tracePt t="48664" x="4643438" y="6119813"/>
          <p14:tracePt t="48681" x="4619625" y="6119813"/>
          <p14:tracePt t="48697" x="4606925" y="6119813"/>
          <p14:tracePt t="48909" x="4606925" y="6107113"/>
          <p14:tracePt t="48925" x="4594225" y="6107113"/>
          <p14:tracePt t="48941" x="4581525" y="6107113"/>
          <p14:tracePt t="48949" x="4568825" y="6094413"/>
          <p14:tracePt t="48965" x="4556125" y="6081713"/>
          <p14:tracePt t="48982" x="4518025" y="6081713"/>
          <p14:tracePt t="48998" x="4506913" y="6081713"/>
          <p14:tracePt t="49016" x="4481513" y="6081713"/>
          <p14:tracePt t="49031" x="4468813" y="6081713"/>
          <p14:tracePt t="49048" x="4468813" y="6069013"/>
          <p14:tracePt t="49065" x="4456113" y="6069013"/>
          <p14:tracePt t="49214" x="4456113" y="6056313"/>
          <p14:tracePt t="49221" x="4456113" y="6045200"/>
          <p14:tracePt t="49231" x="4456113" y="6032500"/>
          <p14:tracePt t="49249" x="4456113" y="6019800"/>
          <p14:tracePt t="49266" x="4456113" y="6007100"/>
          <p14:tracePt t="49282" x="4456113" y="5994400"/>
          <p14:tracePt t="49285" x="4456113" y="5981700"/>
          <p14:tracePt t="49302" x="4456113" y="5969000"/>
          <p14:tracePt t="49316" x="4468813" y="5956300"/>
          <p14:tracePt t="49366" x="4481513" y="5956300"/>
          <p14:tracePt t="49382" x="4481513" y="5945188"/>
          <p14:tracePt t="49398" x="4494213" y="5945188"/>
          <p14:tracePt t="49406" x="4506913" y="5945188"/>
          <p14:tracePt t="49605" x="4518025" y="5945188"/>
          <p14:tracePt t="49614" x="4543425" y="5945188"/>
          <p14:tracePt t="49621" x="4581525" y="5945188"/>
          <p14:tracePt t="49633" x="4594225" y="5945188"/>
          <p14:tracePt t="49650" x="4606925" y="5945188"/>
          <p14:tracePt t="49653" x="4619625" y="5945188"/>
          <p14:tracePt t="49667" x="4630738" y="5945188"/>
          <p14:tracePt t="49669" x="4643438" y="5945188"/>
          <p14:tracePt t="49684" x="4656138" y="5945188"/>
          <p14:tracePt t="49933" x="4656138" y="5956300"/>
          <p14:tracePt t="49966" x="4656138" y="5969000"/>
          <p14:tracePt t="49990" x="4656138" y="5981700"/>
          <p14:tracePt t="50677" x="4668838" y="5981700"/>
          <p14:tracePt t="50685" x="4681538" y="5981700"/>
          <p14:tracePt t="50693" x="4694238" y="5981700"/>
          <p14:tracePt t="50702" x="4719638" y="5981700"/>
          <p14:tracePt t="50719" x="4732338" y="5981700"/>
          <p14:tracePt t="50736" x="4794250" y="5981700"/>
          <p14:tracePt t="50753" x="4868863" y="5981700"/>
          <p14:tracePt t="50770" x="4919663" y="5981700"/>
          <p14:tracePt t="50786" x="4968875" y="5969000"/>
          <p14:tracePt t="50789" x="5006975" y="5956300"/>
          <p14:tracePt t="50803" x="5045075" y="5956300"/>
          <p14:tracePt t="50805" x="5068888" y="5956300"/>
          <p14:tracePt t="50820" x="5106988" y="5956300"/>
          <p14:tracePt t="50823" x="5132388" y="5956300"/>
          <p14:tracePt t="50837" x="5157788" y="5945188"/>
          <p14:tracePt t="50854" x="5194300" y="5945188"/>
          <p14:tracePt t="50870" x="5219700" y="5945188"/>
          <p14:tracePt t="50886" x="5245100" y="5932488"/>
          <p14:tracePt t="50903" x="5270500" y="5932488"/>
          <p14:tracePt t="50919" x="5294313" y="5932488"/>
          <p14:tracePt t="50936" x="5307013" y="5932488"/>
          <p14:tracePt t="50953" x="5319713" y="5932488"/>
          <p14:tracePt t="50974" x="5332413" y="5932488"/>
          <p14:tracePt t="50987" x="5345113" y="5932488"/>
          <p14:tracePt t="51004" x="5357813" y="5919788"/>
          <p14:tracePt t="51005" x="5370513" y="5907088"/>
          <p14:tracePt t="51021" x="5394325" y="5907088"/>
          <p14:tracePt t="51037" x="5419725" y="5907088"/>
          <p14:tracePt t="51054" x="5457825" y="5907088"/>
          <p14:tracePt t="51070" x="5519738" y="5907088"/>
          <p14:tracePt t="51087" x="5570538" y="5907088"/>
          <p14:tracePt t="51103" x="5619750" y="5907088"/>
          <p14:tracePt t="51120" x="5645150" y="5919788"/>
          <p14:tracePt t="51137" x="5683250" y="5932488"/>
          <p14:tracePt t="51154" x="5719763" y="5932488"/>
          <p14:tracePt t="51171" x="5732463" y="5932488"/>
          <p14:tracePt t="51189" x="5732463" y="5945188"/>
          <p14:tracePt t="51204" x="5745163" y="5945188"/>
          <p14:tracePt t="52110" x="5757863" y="5945188"/>
          <p14:tracePt t="52117" x="5770563" y="5945188"/>
          <p14:tracePt t="52125" x="5795963" y="5945188"/>
          <p14:tracePt t="52140" x="5808663" y="5945188"/>
          <p14:tracePt t="52157" x="5832475" y="5945188"/>
          <p14:tracePt t="52173" x="5845175" y="5945188"/>
          <p14:tracePt t="52189" x="5857875" y="5945188"/>
          <p14:tracePt t="52206" x="5870575" y="5945188"/>
          <p14:tracePt t="52223" x="5883275" y="5945188"/>
          <p14:tracePt t="52239" x="5908675" y="5945188"/>
          <p14:tracePt t="52257" x="5932488" y="5945188"/>
          <p14:tracePt t="52273" x="5957888" y="5945188"/>
          <p14:tracePt t="52294" x="5970588" y="5945188"/>
          <p14:tracePt t="52309" x="5983288" y="5945188"/>
          <p14:tracePt t="52334" x="5995988" y="5945188"/>
          <p14:tracePt t="52342" x="6008688" y="5945188"/>
          <p14:tracePt t="52357" x="6021388" y="5945188"/>
          <p14:tracePt t="52374" x="6045200" y="5945188"/>
          <p14:tracePt t="52391" x="6070600" y="5945188"/>
          <p14:tracePt t="52406" x="6108700" y="5945188"/>
          <p14:tracePt t="52423" x="6134100" y="5932488"/>
          <p14:tracePt t="52440" x="6157913" y="5932488"/>
          <p14:tracePt t="52457" x="6170613" y="5932488"/>
          <p14:tracePt t="52474" x="6196013" y="5932488"/>
          <p14:tracePt t="52478" x="6196013" y="5919788"/>
          <p14:tracePt t="52491" x="6208713" y="5919788"/>
          <p14:tracePt t="57725" x="6196013" y="5919788"/>
          <p14:tracePt t="57733" x="6183313" y="5919788"/>
          <p14:tracePt t="57758" x="6170613" y="5919788"/>
          <p14:tracePt t="57789" x="6157913" y="5919788"/>
        </p14:tracePtLst>
      </p14:laserTrace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3" name="TextBox 2"/>
          <p:cNvSpPr txBox="1"/>
          <p:nvPr/>
        </p:nvSpPr>
        <p:spPr>
          <a:xfrm>
            <a:off x="2513150" y="1019069"/>
            <a:ext cx="7165700" cy="584775"/>
          </a:xfrm>
          <a:prstGeom prst="rect">
            <a:avLst/>
          </a:prstGeom>
          <a:noFill/>
        </p:spPr>
        <p:txBody>
          <a:bodyPr wrap="square" rtlCol="0">
            <a:spAutoFit/>
          </a:bodyPr>
          <a:lstStyle/>
          <a:p>
            <a:pPr algn="ctr"/>
            <a:r>
              <a:rPr lang="en-US" sz="3200" b="1" dirty="0">
                <a:latin typeface="Alexandria" charset="0"/>
                <a:cs typeface="Alexandria" charset="0"/>
              </a:rPr>
              <a:t>TO WRAP UP</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085589"/>
            <a:ext cx="10171169" cy="3539430"/>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latin typeface="Alexandria"/>
              </a:rPr>
              <a:t>Independent variables are manipulated to observe their effect on dependent variables, which are the outcomes being measured.</a:t>
            </a:r>
          </a:p>
          <a:p>
            <a:pPr algn="just"/>
            <a:endParaRPr lang="en-US" sz="2800" dirty="0">
              <a:latin typeface="Alexandria"/>
            </a:endParaRPr>
          </a:p>
          <a:p>
            <a:pPr marL="457200" indent="-457200" algn="just">
              <a:buFont typeface="Arial" panose="020B0604020202020204" pitchFamily="34" charset="0"/>
              <a:buChar char="•"/>
            </a:pPr>
            <a:r>
              <a:rPr lang="en-US" sz="2800" dirty="0">
                <a:latin typeface="Alexandria"/>
              </a:rPr>
              <a:t>Differentiation between categorical (qualitative) and numerical (quantitative) data in healthcare contexts.</a:t>
            </a:r>
          </a:p>
          <a:p>
            <a:pPr algn="just"/>
            <a:endParaRPr lang="en-US" sz="2800" dirty="0">
              <a:latin typeface="Alexandria"/>
            </a:endParaRPr>
          </a:p>
          <a:p>
            <a:pPr marL="457200" indent="-457200" algn="just">
              <a:buFont typeface="Arial" panose="020B0604020202020204" pitchFamily="34" charset="0"/>
              <a:buChar char="•"/>
            </a:pPr>
            <a:r>
              <a:rPr lang="en-US" sz="2800" dirty="0">
                <a:latin typeface="Alexandria"/>
              </a:rPr>
              <a:t>Know how percentages, ratios, and rates are used to make informed decisions in healthcare.</a:t>
            </a:r>
            <a:endParaRPr lang="ar-EG" sz="2800" b="1" i="1" dirty="0">
              <a:latin typeface="Alexandria"/>
            </a:endParaRP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extLst>
      <p:ext uri="{BB962C8B-B14F-4D97-AF65-F5344CB8AC3E}">
        <p14:creationId xmlns:p14="http://schemas.microsoft.com/office/powerpoint/2010/main" val="917305109"/>
      </p:ext>
    </p:extLst>
  </p:cSld>
  <p:clrMapOvr>
    <a:masterClrMapping/>
  </p:clrMapOvr>
  <mc:AlternateContent xmlns:mc="http://schemas.openxmlformats.org/markup-compatibility/2006" xmlns:p14="http://schemas.microsoft.com/office/powerpoint/2010/main">
    <mc:Choice Requires="p14">
      <p:transition p14:dur="10" advTm="144421"/>
    </mc:Choice>
    <mc:Fallback xmlns="">
      <p:transition advTm="14442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8">
                                            <p:txEl>
                                              <p:pRg st="0" end="0"/>
                                            </p:txEl>
                                          </p:spTgt>
                                        </p:tgtEl>
                                        <p:attrNameLst>
                                          <p:attrName>style.visibility</p:attrName>
                                        </p:attrNameLst>
                                      </p:cBhvr>
                                      <p:to>
                                        <p:strVal val="visible"/>
                                      </p:to>
                                    </p:set>
                                    <p:anim calcmode="lin" valueType="num">
                                      <p:cBhvr additive="base">
                                        <p:cTn id="7" dur="500" fill="hold"/>
                                        <p:tgtEl>
                                          <p:spTgt spid="4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8">
                                            <p:txEl>
                                              <p:pRg st="2" end="2"/>
                                            </p:txEl>
                                          </p:spTgt>
                                        </p:tgtEl>
                                        <p:attrNameLst>
                                          <p:attrName>style.visibility</p:attrName>
                                        </p:attrNameLst>
                                      </p:cBhvr>
                                      <p:to>
                                        <p:strVal val="visible"/>
                                      </p:to>
                                    </p:set>
                                    <p:anim calcmode="lin" valueType="num">
                                      <p:cBhvr additive="base">
                                        <p:cTn id="13" dur="500" fill="hold"/>
                                        <p:tgtEl>
                                          <p:spTgt spid="48">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8">
                                            <p:txEl>
                                              <p:pRg st="4" end="4"/>
                                            </p:txEl>
                                          </p:spTgt>
                                        </p:tgtEl>
                                        <p:attrNameLst>
                                          <p:attrName>style.visibility</p:attrName>
                                        </p:attrNameLst>
                                      </p:cBhvr>
                                      <p:to>
                                        <p:strVal val="visible"/>
                                      </p:to>
                                    </p:set>
                                    <p:anim calcmode="lin" valueType="num">
                                      <p:cBhvr additive="base">
                                        <p:cTn id="19" dur="500" fill="hold"/>
                                        <p:tgtEl>
                                          <p:spTgt spid="48">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extLst>
    <p:ext uri="{3A86A75C-4F4B-4683-9AE1-C65F6400EC91}">
      <p14:laserTraceLst xmlns:p14="http://schemas.microsoft.com/office/powerpoint/2010/main">
        <p14:tracePtLst>
          <p14:tracePt t="9819" x="6170613" y="5919788"/>
          <p14:tracePt t="9828" x="6196013" y="5919788"/>
          <p14:tracePt t="9835" x="6221413" y="5894388"/>
          <p14:tracePt t="9848" x="6259513" y="5894388"/>
          <p14:tracePt t="9851" x="6283325" y="5894388"/>
          <p14:tracePt t="9865" x="6296025" y="5894388"/>
          <p14:tracePt t="9867" x="6308725" y="5894388"/>
          <p14:tracePt t="9882" x="6321425" y="5894388"/>
          <p14:tracePt t="10035" x="6321425" y="5881688"/>
          <p14:tracePt t="10066" x="6321425" y="5868988"/>
          <p14:tracePt t="10074" x="6321425" y="5856288"/>
          <p14:tracePt t="10081" x="6308725" y="5832475"/>
          <p14:tracePt t="10097" x="6270625" y="5807075"/>
          <p14:tracePt t="10114" x="6246813" y="5768975"/>
          <p14:tracePt t="10130" x="6208713" y="5719763"/>
          <p14:tracePt t="10147" x="6157913" y="5668963"/>
          <p14:tracePt t="10164" x="6108700" y="5607050"/>
          <p14:tracePt t="10182" x="6057900" y="5530850"/>
          <p14:tracePt t="10199" x="6021388" y="5481638"/>
          <p14:tracePt t="10216" x="6008688" y="5443538"/>
          <p14:tracePt t="10218" x="5983288" y="5430838"/>
          <p14:tracePt t="10232" x="5983288" y="5407025"/>
          <p14:tracePt t="10235" x="5970588" y="5394325"/>
          <p14:tracePt t="10249" x="5957888" y="5368925"/>
          <p14:tracePt t="10251" x="5957888" y="5343525"/>
          <p14:tracePt t="10266" x="5932488" y="5305425"/>
          <p14:tracePt t="10283" x="5908675" y="5256213"/>
          <p14:tracePt t="10299" x="5895975" y="5205413"/>
          <p14:tracePt t="10316" x="5870575" y="5181600"/>
          <p14:tracePt t="10332" x="5870575" y="5156200"/>
          <p14:tracePt t="10349" x="5857875" y="5143500"/>
          <p14:tracePt t="10371" x="5857875" y="5130800"/>
          <p14:tracePt t="10403" x="5857875" y="5118100"/>
          <p14:tracePt t="10411" x="5857875" y="5105400"/>
          <p14:tracePt t="10531" x="5845175" y="5105400"/>
          <p14:tracePt t="10539" x="5832475" y="5105400"/>
          <p14:tracePt t="10549" x="5808663" y="5105400"/>
          <p14:tracePt t="10566" x="5708650" y="5156200"/>
          <p14:tracePt t="10584" x="5607050" y="5194300"/>
          <p14:tracePt t="10586" x="5595938" y="5205413"/>
          <p14:tracePt t="10600" x="5583238" y="5205413"/>
          <p14:tracePt t="10787" x="5607050" y="5205413"/>
          <p14:tracePt t="10795" x="5645150" y="5205413"/>
          <p14:tracePt t="10803" x="5670550" y="5181600"/>
          <p14:tracePt t="10818" x="5719763" y="5156200"/>
          <p14:tracePt t="10834" x="5757863" y="5143500"/>
          <p14:tracePt t="10851" x="5795963" y="5130800"/>
          <p14:tracePt t="10868" x="5808663" y="5118100"/>
          <p14:tracePt t="10884" x="5821363" y="5105400"/>
          <p14:tracePt t="10901" x="5857875" y="5092700"/>
          <p14:tracePt t="10917" x="5870575" y="5056188"/>
          <p14:tracePt t="10933" x="5883275" y="5043488"/>
          <p14:tracePt t="10951" x="5921375" y="5005388"/>
          <p14:tracePt t="10967" x="5932488" y="4968875"/>
          <p14:tracePt t="10985" x="5957888" y="4956175"/>
          <p14:tracePt t="10987" x="5983288" y="4943475"/>
          <p14:tracePt t="11001" x="5995988" y="4918075"/>
          <p14:tracePt t="11003" x="6008688" y="4905375"/>
          <p14:tracePt t="11017" x="6021388" y="4879975"/>
          <p14:tracePt t="11019" x="6045200" y="4868863"/>
          <p14:tracePt t="11032" x="6057900" y="4856163"/>
          <p14:tracePt t="11034" x="6083300" y="4856163"/>
          <p14:tracePt t="11050" x="6134100" y="4830763"/>
          <p14:tracePt t="11066" x="6183313" y="4792663"/>
          <p14:tracePt t="11083" x="6234113" y="4756150"/>
          <p14:tracePt t="11101" x="6296025" y="4692650"/>
          <p14:tracePt t="11117" x="6396038" y="4554538"/>
          <p14:tracePt t="11134" x="6496050" y="4367213"/>
          <p14:tracePt t="11151" x="6584950" y="4217988"/>
          <p14:tracePt t="11154" x="6621463" y="4141788"/>
          <p14:tracePt t="11168" x="6659563" y="4092575"/>
          <p14:tracePt t="11171" x="6684963" y="4029075"/>
          <p14:tracePt t="11185" x="6734175" y="3967163"/>
          <p14:tracePt t="11188" x="6784975" y="3929063"/>
          <p14:tracePt t="11202" x="6859588" y="3816350"/>
          <p14:tracePt t="11219" x="6934200" y="3754438"/>
          <p14:tracePt t="11235" x="6997700" y="3716338"/>
          <p14:tracePt t="11252" x="7034213" y="3692525"/>
          <p14:tracePt t="11269" x="7097713" y="3641725"/>
          <p14:tracePt t="11285" x="7146925" y="3590925"/>
          <p14:tracePt t="11301" x="7223125" y="3541713"/>
          <p14:tracePt t="11318" x="7323138" y="3441700"/>
          <p14:tracePt t="11335" x="7459663" y="3341688"/>
          <p14:tracePt t="11352" x="7661275" y="3178175"/>
          <p14:tracePt t="11355" x="7785100" y="3090863"/>
          <p14:tracePt t="11369" x="7897813" y="3016250"/>
          <p14:tracePt t="11371" x="8010525" y="2928938"/>
          <p14:tracePt t="11386" x="8110538" y="2852738"/>
          <p14:tracePt t="11388" x="8186738" y="2778125"/>
          <p14:tracePt t="11400" x="8248650" y="2740025"/>
          <p14:tracePt t="11402" x="8299450" y="2690813"/>
          <p14:tracePt t="11417" x="8335963" y="2616200"/>
          <p14:tracePt t="11434" x="8348663" y="2565400"/>
          <p14:tracePt t="11450" x="8361363" y="2540000"/>
          <p14:tracePt t="11531" x="8348663" y="2540000"/>
          <p14:tracePt t="11539" x="8348663" y="2565400"/>
          <p14:tracePt t="11553" x="8335963" y="2603500"/>
          <p14:tracePt t="11555" x="8324850" y="2640013"/>
          <p14:tracePt t="11570" x="8324850" y="2716213"/>
          <p14:tracePt t="11587" x="8324850" y="2765425"/>
          <p14:tracePt t="11603" x="8324850" y="2790825"/>
          <p14:tracePt t="11731" x="8324850" y="2803525"/>
          <p14:tracePt t="11738" x="8324850" y="2828925"/>
          <p14:tracePt t="11753" x="8324850" y="2865438"/>
          <p14:tracePt t="11756" x="8324850" y="2903538"/>
          <p14:tracePt t="11770" x="8324850" y="2990850"/>
          <p14:tracePt t="11788" x="8312150" y="3041650"/>
          <p14:tracePt t="11803" x="8274050" y="3103563"/>
          <p14:tracePt t="11820" x="8235950" y="3141663"/>
          <p14:tracePt t="11837" x="8199438" y="3178175"/>
          <p14:tracePt t="11853" x="8161338" y="3216275"/>
          <p14:tracePt t="11869" x="8123238" y="3228975"/>
          <p14:tracePt t="11887" x="8074025" y="3254375"/>
          <p14:tracePt t="11890" x="8061325" y="3254375"/>
          <p14:tracePt t="11903" x="8048625" y="3267075"/>
          <p14:tracePt t="11920" x="7986713" y="3290888"/>
          <p14:tracePt t="11923" x="7974013" y="3290888"/>
          <p14:tracePt t="11936" x="7948613" y="3303588"/>
          <p14:tracePt t="11939" x="7897813" y="3328988"/>
          <p14:tracePt t="11954" x="7797800" y="3378200"/>
          <p14:tracePt t="11970" x="7697788" y="3441700"/>
          <p14:tracePt t="11988" x="7572375" y="3529013"/>
          <p14:tracePt t="12003" x="7385050" y="3616325"/>
          <p14:tracePt t="12020" x="7210425" y="3703638"/>
          <p14:tracePt t="12036" x="7059613" y="3754438"/>
          <p14:tracePt t="12053" x="6959600" y="3803650"/>
          <p14:tracePt t="12070" x="6921500" y="3829050"/>
          <p14:tracePt t="12088" x="6884988" y="3841750"/>
          <p14:tracePt t="12090" x="6872288" y="3841750"/>
          <p14:tracePt t="12107" x="6859588" y="3854450"/>
          <p14:tracePt t="12121" x="6859588" y="3867150"/>
          <p14:tracePt t="12195" x="6846888" y="3867150"/>
          <p14:tracePt t="12203" x="6821488" y="3867150"/>
          <p14:tracePt t="12220" x="6808788" y="3867150"/>
          <p14:tracePt t="12227" x="6797675" y="3867150"/>
          <p14:tracePt t="12237" x="6784975" y="3867150"/>
          <p14:tracePt t="12255" x="6734175" y="3867150"/>
          <p14:tracePt t="12271" x="6646863" y="3867150"/>
          <p14:tracePt t="12288" x="6534150" y="3867150"/>
          <p14:tracePt t="12291" x="6496050" y="3867150"/>
          <p14:tracePt t="12305" x="6446838" y="3867150"/>
          <p14:tracePt t="12307" x="6370638" y="3867150"/>
          <p14:tracePt t="12322" x="6196013" y="3867150"/>
          <p14:tracePt t="12338" x="5895975" y="3867150"/>
          <p14:tracePt t="12355" x="5170488" y="3867150"/>
          <p14:tracePt t="12371" x="4017963" y="3867150"/>
          <p14:tracePt t="12389" x="2754313" y="3829050"/>
          <p14:tracePt t="12404" x="1827213" y="3779838"/>
          <p14:tracePt t="12421" x="1363663" y="3754438"/>
          <p14:tracePt t="12437" x="1139825" y="3716338"/>
          <p14:tracePt t="12455" x="1063625" y="3692525"/>
          <p14:tracePt t="12471" x="1038225" y="3654425"/>
          <p14:tracePt t="12489" x="1038225" y="3641725"/>
          <p14:tracePt t="12491" x="1038225" y="3616325"/>
          <p14:tracePt t="12505" x="1038225" y="3603625"/>
          <p14:tracePt t="12508" x="1038225" y="3590925"/>
          <p14:tracePt t="12523" x="1038225" y="3579813"/>
          <p14:tracePt t="12538" x="1050925" y="3579813"/>
          <p14:tracePt t="12555" x="1063625" y="3567113"/>
          <p14:tracePt t="12572" x="1063625" y="3554413"/>
          <p14:tracePt t="12589" x="1076325" y="3554413"/>
          <p14:tracePt t="12604" x="1076325" y="3541713"/>
          <p14:tracePt t="12622" x="1089025" y="3541713"/>
          <p14:tracePt t="12638" x="1101725" y="3541713"/>
          <p14:tracePt t="12656" x="1114425" y="3529013"/>
          <p14:tracePt t="12672" x="1127125" y="3529013"/>
          <p14:tracePt t="12689" x="1139825" y="3516313"/>
          <p14:tracePt t="12705" x="1150938" y="3516313"/>
          <p14:tracePt t="12707" x="1163638" y="3516313"/>
          <p14:tracePt t="12723" x="1201738" y="3490913"/>
          <p14:tracePt t="12739" x="1239838" y="3490913"/>
          <p14:tracePt t="12756" x="1263650" y="3467100"/>
          <p14:tracePt t="12772" x="1301750" y="3454400"/>
          <p14:tracePt t="12789" x="1352550" y="3454400"/>
          <p14:tracePt t="12805" x="1401763" y="3454400"/>
          <p14:tracePt t="12822" x="1476375" y="3454400"/>
          <p14:tracePt t="12838" x="1552575" y="3467100"/>
          <p14:tracePt t="12856" x="1627188" y="3490913"/>
          <p14:tracePt t="12858" x="1665288" y="3490913"/>
          <p14:tracePt t="12872" x="1689100" y="3503613"/>
          <p14:tracePt t="12875" x="1701800" y="3503613"/>
          <p14:tracePt t="12890" x="1739900" y="3503613"/>
          <p14:tracePt t="12907" x="1752600" y="3503613"/>
          <p14:tracePt t="12923" x="1765300" y="3503613"/>
          <p14:tracePt t="12939" x="1778000" y="3503613"/>
          <p14:tracePt t="12956" x="1801813" y="3503613"/>
          <p14:tracePt t="12972" x="1827213" y="3503613"/>
          <p14:tracePt t="12989" x="1865313" y="3503613"/>
          <p14:tracePt t="13006" x="1914525" y="3503613"/>
          <p14:tracePt t="13023" x="2078038" y="3441700"/>
          <p14:tracePt t="13039" x="2378075" y="3378200"/>
          <p14:tracePt t="13057" x="2778125" y="3267075"/>
          <p14:tracePt t="13059" x="2916238" y="3228975"/>
          <p14:tracePt t="13073" x="2992438" y="3190875"/>
          <p14:tracePt t="13075" x="3016250" y="3165475"/>
          <p14:tracePt t="13091" x="3041650" y="3116263"/>
          <p14:tracePt t="13107" x="3041650" y="3078163"/>
          <p14:tracePt t="13123" x="3041650" y="3028950"/>
          <p14:tracePt t="13140" x="3016250" y="2978150"/>
          <p14:tracePt t="13156" x="2967038" y="2941638"/>
          <p14:tracePt t="13172" x="2890838" y="2928938"/>
          <p14:tracePt t="13190" x="2790825" y="2878138"/>
          <p14:tracePt t="13207" x="2728913" y="2852738"/>
          <p14:tracePt t="13224" x="2667000" y="2840038"/>
          <p14:tracePt t="13226" x="2628900" y="2840038"/>
          <p14:tracePt t="13239" x="2603500" y="2840038"/>
          <p14:tracePt t="13242" x="2590800" y="2828925"/>
          <p14:tracePt t="13257" x="2565400" y="2816225"/>
          <p14:tracePt t="13275" x="2554288" y="2816225"/>
          <p14:tracePt t="13291" x="2541588" y="2816225"/>
          <p14:tracePt t="13307" x="2516188" y="2816225"/>
          <p14:tracePt t="13324" x="2503488" y="2816225"/>
          <p14:tracePt t="13340" x="2490788" y="2816225"/>
          <p14:tracePt t="13356" x="2465388" y="2816225"/>
          <p14:tracePt t="13374" x="2452688" y="2816225"/>
          <p14:tracePt t="13675" x="2452688" y="2803525"/>
          <p14:tracePt t="13715" x="2452688" y="2790825"/>
          <p14:tracePt t="13724" x="2478088" y="2790825"/>
          <p14:tracePt t="13739" x="2490788" y="2790825"/>
          <p14:tracePt t="13747" x="2490788" y="2778125"/>
          <p14:tracePt t="13763" x="2503488" y="2778125"/>
          <p14:tracePt t="13787" x="2516188" y="2778125"/>
          <p14:tracePt t="13795" x="2528888" y="2778125"/>
          <p14:tracePt t="14563" x="2541588" y="2765425"/>
          <p14:tracePt t="14571" x="2578100" y="2765425"/>
          <p14:tracePt t="14579" x="2628900" y="2752725"/>
          <p14:tracePt t="14595" x="2767013" y="2703513"/>
          <p14:tracePt t="14611" x="2879725" y="2678113"/>
          <p14:tracePt t="14627" x="2941638" y="2652713"/>
          <p14:tracePt t="14643" x="2992438" y="2627313"/>
          <p14:tracePt t="14660" x="3003550" y="2627313"/>
          <p14:tracePt t="14971" x="3016250" y="2627313"/>
          <p14:tracePt t="14987" x="3028950" y="2627313"/>
          <p14:tracePt t="15003" x="3041650" y="2627313"/>
          <p14:tracePt t="16123" x="3054350" y="2627313"/>
          <p14:tracePt t="16131" x="3067050" y="2640013"/>
          <p14:tracePt t="16139" x="3079750" y="2665413"/>
          <p14:tracePt t="16155" x="3092450" y="2678113"/>
          <p14:tracePt t="16164" x="3092450" y="2690813"/>
          <p14:tracePt t="16180" x="3116263" y="2728913"/>
          <p14:tracePt t="16198" x="3141663" y="2778125"/>
          <p14:tracePt t="16215" x="3141663" y="2790825"/>
          <p14:tracePt t="16231" x="3154363" y="2803525"/>
          <p14:tracePt t="16248" x="3154363" y="2816225"/>
          <p14:tracePt t="16403" x="3154363" y="2828925"/>
          <p14:tracePt t="16411" x="3154363" y="2840038"/>
          <p14:tracePt t="16419" x="3167063" y="2865438"/>
          <p14:tracePt t="16432" x="3179763" y="2903538"/>
          <p14:tracePt t="16435" x="3205163" y="2965450"/>
          <p14:tracePt t="16449" x="3241675" y="3041650"/>
          <p14:tracePt t="16451" x="3292475" y="3116263"/>
          <p14:tracePt t="16466" x="3367088" y="3290888"/>
          <p14:tracePt t="16482" x="3429000" y="3416300"/>
          <p14:tracePt t="16499" x="3454400" y="3503613"/>
          <p14:tracePt t="16515" x="3479800" y="3541713"/>
          <p14:tracePt t="16532" x="3479800" y="3554413"/>
          <p14:tracePt t="16549" x="3492500" y="3579813"/>
          <p14:tracePt t="17124" x="3492500" y="3590925"/>
          <p14:tracePt t="17131" x="3492500" y="3603625"/>
          <p14:tracePt t="17140" x="3505200" y="3641725"/>
          <p14:tracePt t="17151" x="3505200" y="3679825"/>
          <p14:tracePt t="17167" x="3505200" y="3741738"/>
          <p14:tracePt t="17183" x="3505200" y="3816350"/>
          <p14:tracePt t="17200" x="3505200" y="3879850"/>
          <p14:tracePt t="17203" x="3505200" y="3905250"/>
          <p14:tracePt t="17217" x="3505200" y="3916363"/>
          <p14:tracePt t="17219" x="3505200" y="3929063"/>
          <p14:tracePt t="17233" x="3505200" y="3941763"/>
          <p14:tracePt t="17235" x="3505200" y="3954463"/>
          <p14:tracePt t="17251" x="3505200" y="3967163"/>
          <p14:tracePt t="17276" x="3505200" y="3979863"/>
          <p14:tracePt t="17411" x="3505200" y="3967163"/>
          <p14:tracePt t="17419" x="3505200" y="3954463"/>
          <p14:tracePt t="17435" x="3505200" y="3929063"/>
          <p14:tracePt t="17451" x="3505200" y="3892550"/>
          <p14:tracePt t="17467" x="3505200" y="3867150"/>
          <p14:tracePt t="17483" x="3505200" y="3803650"/>
          <p14:tracePt t="17501" x="3505200" y="3779838"/>
          <p14:tracePt t="17518" x="3505200" y="3767138"/>
          <p14:tracePt t="17539" x="3517900" y="3754438"/>
          <p14:tracePt t="17551" x="3530600" y="3754438"/>
          <p14:tracePt t="17554" x="3530600" y="3729038"/>
          <p14:tracePt t="17568" x="3541713" y="3716338"/>
          <p14:tracePt t="17586" x="3579813" y="3667125"/>
          <p14:tracePt t="17603" x="3643313" y="3629025"/>
          <p14:tracePt t="17619" x="3679825" y="3603625"/>
          <p14:tracePt t="17635" x="3705225" y="3579813"/>
          <p14:tracePt t="17652" x="3730625" y="3554413"/>
          <p14:tracePt t="17668" x="3792538" y="3516313"/>
          <p14:tracePt t="17684" x="3879850" y="3503613"/>
          <p14:tracePt t="17702" x="4068763" y="3467100"/>
          <p14:tracePt t="17718" x="4294188" y="3467100"/>
          <p14:tracePt t="17735" x="4456113" y="3467100"/>
          <p14:tracePt t="17751" x="4594225" y="3467100"/>
          <p14:tracePt t="17768" x="4681538" y="3467100"/>
          <p14:tracePt t="17771" x="4706938" y="3467100"/>
          <p14:tracePt t="17786" x="4732338" y="3467100"/>
          <p14:tracePt t="17803" x="4743450" y="3479800"/>
          <p14:tracePt t="17819" x="4743450" y="3529013"/>
          <p14:tracePt t="17835" x="4743450" y="3541713"/>
          <p14:tracePt t="18043" x="4756150" y="3541713"/>
          <p14:tracePt t="18052" x="4768850" y="3541713"/>
          <p14:tracePt t="18099" x="4768850" y="3529013"/>
          <p14:tracePt t="18106" x="4781550" y="3529013"/>
          <p14:tracePt t="18315" x="4781550" y="3516313"/>
          <p14:tracePt t="18347" x="4768850" y="3516313"/>
          <p14:tracePt t="18355" x="4756150" y="3516313"/>
          <p14:tracePt t="18371" x="4743450" y="3516313"/>
          <p14:tracePt t="18387" x="4732338" y="3516313"/>
          <p14:tracePt t="18403" x="4719638" y="3516313"/>
          <p14:tracePt t="18420" x="4706938" y="3516313"/>
          <p14:tracePt t="18436" x="4694238" y="3516313"/>
          <p14:tracePt t="18475" x="4681538" y="3516313"/>
          <p14:tracePt t="18499" x="4668838" y="3516313"/>
          <p14:tracePt t="18506" x="4656138" y="3516313"/>
          <p14:tracePt t="19683" x="4668838" y="3516313"/>
          <p14:tracePt t="19707" x="4681538" y="3516313"/>
          <p14:tracePt t="19715" x="4681538" y="3503613"/>
          <p14:tracePt t="19730" x="4694238" y="3503613"/>
          <p14:tracePt t="19771" x="4706938" y="3503613"/>
          <p14:tracePt t="19923" x="4706938" y="3490913"/>
          <p14:tracePt t="19939" x="4706938" y="3479800"/>
          <p14:tracePt t="19947" x="4706938" y="3467100"/>
          <p14:tracePt t="19957" x="4706938" y="3454400"/>
          <p14:tracePt t="19975" x="4706938" y="3429000"/>
          <p14:tracePt t="19991" x="4694238" y="3416300"/>
          <p14:tracePt t="20008" x="4694238" y="3390900"/>
          <p14:tracePt t="20011" x="4681538" y="3378200"/>
          <p14:tracePt t="20025" x="4668838" y="3378200"/>
          <p14:tracePt t="20028" x="4668838" y="3354388"/>
          <p14:tracePt t="20042" x="4656138" y="3341688"/>
          <p14:tracePt t="20059" x="4630738" y="3316288"/>
          <p14:tracePt t="20075" x="4630738" y="3290888"/>
          <p14:tracePt t="22427" x="4643438" y="3316288"/>
          <p14:tracePt t="22434" x="4706938" y="3378200"/>
          <p14:tracePt t="22447" x="4768850" y="3441700"/>
          <p14:tracePt t="22450" x="4819650" y="3503613"/>
          <p14:tracePt t="22464" x="4868863" y="3554413"/>
          <p14:tracePt t="22467" x="4906963" y="3629025"/>
          <p14:tracePt t="22482" x="4981575" y="3792538"/>
          <p14:tracePt t="22498" x="5006975" y="4005263"/>
          <p14:tracePt t="22515" x="5019675" y="4154488"/>
          <p14:tracePt t="22531" x="5019675" y="4292600"/>
          <p14:tracePt t="22548" x="5019675" y="4454525"/>
          <p14:tracePt t="22564" x="4906963" y="4692650"/>
          <p14:tracePt t="22581" x="4781550" y="4868863"/>
          <p14:tracePt t="22597" x="4630738" y="5043488"/>
          <p14:tracePt t="22615" x="4494213" y="5168900"/>
          <p14:tracePt t="22631" x="4381500" y="5256213"/>
          <p14:tracePt t="22634" x="4318000" y="5281613"/>
          <p14:tracePt t="22648" x="4294188" y="5294313"/>
          <p14:tracePt t="22651" x="4256088" y="5305425"/>
          <p14:tracePt t="22665" x="4217988" y="5330825"/>
          <p14:tracePt t="22668" x="4181475" y="5330825"/>
          <p14:tracePt t="22682" x="4105275" y="5368925"/>
          <p14:tracePt t="22698" x="4092575" y="5394325"/>
          <p14:tracePt t="22787" x="4081463" y="5381625"/>
          <p14:tracePt t="22795" x="4081463" y="5368925"/>
          <p14:tracePt t="22803" x="4068763" y="5343525"/>
          <p14:tracePt t="22816" x="4056063" y="5318125"/>
          <p14:tracePt t="22819" x="4043363" y="5294313"/>
          <p14:tracePt t="22832" x="4043363" y="5281613"/>
          <p14:tracePt t="22834" x="4030663" y="5281613"/>
          <p14:tracePt t="22849" x="4017963" y="5256213"/>
          <p14:tracePt t="22851" x="4005263" y="5243513"/>
          <p14:tracePt t="22866" x="3968750" y="5194300"/>
          <p14:tracePt t="22881" x="3930650" y="5168900"/>
          <p14:tracePt t="22897" x="3905250" y="5143500"/>
          <p14:tracePt t="22914" x="3892550" y="5130800"/>
          <p14:tracePt t="22938" x="3892550" y="5118100"/>
          <p14:tracePt t="22954" x="3879850" y="5105400"/>
          <p14:tracePt t="22964" x="3867150" y="5092700"/>
          <p14:tracePt t="22980" x="3867150" y="5081588"/>
          <p14:tracePt t="22997" x="3867150" y="5056188"/>
          <p14:tracePt t="23014" x="3867150" y="5030788"/>
          <p14:tracePt t="23031" x="3856038" y="4981575"/>
          <p14:tracePt t="23047" x="3856038" y="4930775"/>
          <p14:tracePt t="23049" x="3843338" y="4892675"/>
          <p14:tracePt t="23065" x="3843338" y="4856163"/>
          <p14:tracePt t="23066" x="3843338" y="4805363"/>
          <p14:tracePt t="23081" x="3817938" y="4705350"/>
          <p14:tracePt t="23098" x="3805238" y="4554538"/>
          <p14:tracePt t="23115" x="3779838" y="4405313"/>
          <p14:tracePt t="23131" x="3767138" y="4254500"/>
          <p14:tracePt t="23147" x="3743325" y="4092575"/>
          <p14:tracePt t="23165" x="3730625" y="3992563"/>
          <p14:tracePt t="23183" x="3717925" y="3916363"/>
          <p14:tracePt t="23199" x="3705225" y="3841750"/>
          <p14:tracePt t="23202" x="3705225" y="3816350"/>
          <p14:tracePt t="23216" x="3705225" y="3779838"/>
          <p14:tracePt t="23219" x="3705225" y="3754438"/>
          <p14:tracePt t="23234" x="3705225" y="3729038"/>
          <p14:tracePt t="23236" x="3692525" y="3692525"/>
          <p14:tracePt t="23250" x="3679825" y="3641725"/>
          <p14:tracePt t="23267" x="3679825" y="3579813"/>
          <p14:tracePt t="23283" x="3679825" y="3541713"/>
          <p14:tracePt t="23300" x="3679825" y="3503613"/>
          <p14:tracePt t="23316" x="3679825" y="3479800"/>
          <p14:tracePt t="23333" x="3679825" y="3467100"/>
          <p14:tracePt t="23350" x="3679825" y="3441700"/>
          <p14:tracePt t="23367" x="3679825" y="3429000"/>
          <p14:tracePt t="23383" x="3679825" y="3416300"/>
          <p14:tracePt t="23400" x="3679825" y="3403600"/>
          <p14:tracePt t="23402" x="3679825" y="3390900"/>
          <p14:tracePt t="23419" x="3679825" y="3378200"/>
          <p14:tracePt t="23434" x="3679825" y="3367088"/>
          <p14:tracePt t="23467" x="3679825" y="3354388"/>
          <p14:tracePt t="23475" x="3679825" y="3341688"/>
          <p14:tracePt t="23507" x="3679825" y="3328988"/>
          <p14:tracePt t="23539" x="3679825" y="3316288"/>
          <p14:tracePt t="23570" x="3679825" y="3303588"/>
          <p14:tracePt t="23579" x="3679825" y="3290888"/>
          <p14:tracePt t="23595" x="3679825" y="3278188"/>
          <p14:tracePt t="23619" x="3679825" y="3267075"/>
          <p14:tracePt t="23634" x="3679825" y="3254375"/>
          <p14:tracePt t="23650" x="3679825" y="3241675"/>
          <p14:tracePt t="23659" x="3679825" y="3228975"/>
          <p14:tracePt t="23675" x="3679825" y="3216275"/>
          <p14:tracePt t="27467" x="3692525" y="3216275"/>
          <p14:tracePt t="27475" x="3705225" y="3216275"/>
          <p14:tracePt t="27483" x="3717925" y="3216275"/>
          <p14:tracePt t="27494" x="3743325" y="3216275"/>
          <p14:tracePt t="27511" x="3805238" y="3241675"/>
          <p14:tracePt t="27527" x="3856038" y="3267075"/>
          <p14:tracePt t="27530" x="3867150" y="3278188"/>
          <p14:tracePt t="27545" x="3905250" y="3303588"/>
          <p14:tracePt t="27547" x="3943350" y="3328988"/>
          <p14:tracePt t="27561" x="3979863" y="3367088"/>
          <p14:tracePt t="27563" x="4030663" y="3390900"/>
          <p14:tracePt t="27578" x="4081463" y="3441700"/>
          <p14:tracePt t="27595" x="4130675" y="3479800"/>
          <p14:tracePt t="27611" x="4156075" y="3516313"/>
          <p14:tracePt t="27628" x="4168775" y="3529013"/>
          <p14:tracePt t="27644" x="4192588" y="3541713"/>
          <p14:tracePt t="27660" x="4192588" y="3554413"/>
          <p14:tracePt t="27699" x="4192588" y="3567113"/>
          <p14:tracePt t="27723" x="4205288" y="3579813"/>
          <p14:tracePt t="27739" x="4205288" y="3590925"/>
          <p14:tracePt t="29107" x="4205288" y="3603625"/>
          <p14:tracePt t="29123" x="4205288" y="3616325"/>
          <p14:tracePt t="29131" x="4205288" y="3629025"/>
          <p14:tracePt t="29139" x="4205288" y="3641725"/>
          <p14:tracePt t="29163" x="4205288" y="3654425"/>
          <p14:tracePt t="29179" x="4205288" y="3667125"/>
          <p14:tracePt t="30939" x="4205288" y="3641725"/>
          <p14:tracePt t="30946" x="4230688" y="3579813"/>
          <p14:tracePt t="30955" x="4256088" y="3554413"/>
          <p14:tracePt t="30971" x="4294188" y="3467100"/>
          <p14:tracePt t="30986" x="4330700" y="3403600"/>
          <p14:tracePt t="31002" x="4356100" y="3328988"/>
          <p14:tracePt t="31018" x="4381500" y="3267075"/>
          <p14:tracePt t="31035" x="4394200" y="3216275"/>
          <p14:tracePt t="31052" x="4418013" y="3154363"/>
          <p14:tracePt t="31068" x="4430713" y="3103563"/>
          <p14:tracePt t="31085" x="4456113" y="3065463"/>
          <p14:tracePt t="31102" x="4456113" y="3041650"/>
          <p14:tracePt t="31119" x="4468813" y="3028950"/>
          <p14:tracePt t="32866" x="4456113" y="3028950"/>
          <p14:tracePt t="34987" x="4456113" y="3041650"/>
          <p14:tracePt t="34995" x="4456113" y="3078163"/>
          <p14:tracePt t="35003" x="4456113" y="3116263"/>
          <p14:tracePt t="35013" x="4456113" y="3165475"/>
          <p14:tracePt t="35030" x="4456113" y="3290888"/>
          <p14:tracePt t="35047" x="4456113" y="3403600"/>
          <p14:tracePt t="35050" x="4456113" y="3454400"/>
          <p14:tracePt t="35064" x="4456113" y="3479800"/>
          <p14:tracePt t="35066" x="4456113" y="3503613"/>
          <p14:tracePt t="35081" x="4456113" y="3541713"/>
          <p14:tracePt t="35083" x="4456113" y="3554413"/>
          <p14:tracePt t="35115" x="4456113" y="3567113"/>
          <p14:tracePt t="35123" x="4456113" y="3579813"/>
          <p14:tracePt t="35251" x="4456113" y="3590925"/>
          <p14:tracePt t="36139" x="4456113" y="3579813"/>
          <p14:tracePt t="36147" x="4456113" y="3567113"/>
          <p14:tracePt t="36155" x="4443413" y="3567113"/>
          <p14:tracePt t="36166" x="4430713" y="3554413"/>
          <p14:tracePt t="36184" x="4430713" y="3541713"/>
          <p14:tracePt t="38627" x="4443413" y="3541713"/>
          <p14:tracePt t="38634" x="4443413" y="3529013"/>
          <p14:tracePt t="38642" x="4456113" y="3529013"/>
          <p14:tracePt t="38658" x="4481513" y="3516313"/>
          <p14:tracePt t="38673" x="4506913" y="3516313"/>
          <p14:tracePt t="38687" x="4556125" y="3516313"/>
          <p14:tracePt t="38705" x="4856163" y="3541713"/>
          <p14:tracePt t="38721" x="5132388" y="3641725"/>
          <p14:tracePt t="38738" x="5445125" y="3779838"/>
          <p14:tracePt t="38754" x="5695950" y="3929063"/>
          <p14:tracePt t="38771" x="5870575" y="4041775"/>
          <p14:tracePt t="38788" x="5957888" y="4129088"/>
          <p14:tracePt t="38805" x="5995988" y="4179888"/>
          <p14:tracePt t="38821" x="6021388" y="4192588"/>
          <p14:tracePt t="38838" x="6057900" y="4217988"/>
          <p14:tracePt t="38855" x="6108700" y="4254500"/>
          <p14:tracePt t="38872" x="6246813" y="4292600"/>
          <p14:tracePt t="38873" x="6370638" y="4330700"/>
          <p14:tracePt t="38889" x="6721475" y="4379913"/>
          <p14:tracePt t="38905" x="7172325" y="4443413"/>
          <p14:tracePt t="38922" x="7648575" y="4492625"/>
          <p14:tracePt t="38938" x="8035925" y="4505325"/>
          <p14:tracePt t="38955" x="8261350" y="4505325"/>
          <p14:tracePt t="38972" x="8335963" y="4505325"/>
          <p14:tracePt t="38988" x="8348663" y="4505325"/>
          <p14:tracePt t="39005" x="8361363" y="4505325"/>
          <p14:tracePt t="39073" x="8361363" y="4492625"/>
          <p14:tracePt t="39081" x="8286750" y="4479925"/>
          <p14:tracePt t="39091" x="8135938" y="4467225"/>
          <p14:tracePt t="39108" x="7597775" y="4454525"/>
          <p14:tracePt t="39124" x="6959600" y="4454525"/>
          <p14:tracePt t="39140" x="6596063" y="4454525"/>
          <p14:tracePt t="39157" x="6446838" y="4454525"/>
          <p14:tracePt t="39174" x="6408738" y="4454525"/>
          <p14:tracePt t="39191" x="6396038" y="4454525"/>
          <p14:tracePt t="39207" x="6421438" y="4454525"/>
          <p14:tracePt t="39225" x="6684963" y="4479925"/>
          <p14:tracePt t="39227" x="6934200" y="4479925"/>
          <p14:tracePt t="39242" x="7585075" y="4479925"/>
          <p14:tracePt t="39258" x="8110538" y="4479925"/>
          <p14:tracePt t="39275" x="8386763" y="4467225"/>
          <p14:tracePt t="39291" x="8524875" y="4443413"/>
          <p14:tracePt t="39308" x="8561388" y="4430713"/>
          <p14:tracePt t="39419" x="8548688" y="4430713"/>
          <p14:tracePt t="39426" x="8537575" y="4430713"/>
          <p14:tracePt t="39442" x="8512175" y="4430713"/>
          <p14:tracePt t="39459" x="8461375" y="4430713"/>
          <p14:tracePt t="39475" x="8448675" y="4430713"/>
          <p14:tracePt t="39530" x="8461375" y="4430713"/>
          <p14:tracePt t="39547" x="8474075" y="4430713"/>
          <p14:tracePt t="39563" x="8486775" y="4418013"/>
          <p14:tracePt t="39571" x="8512175" y="4405313"/>
          <p14:tracePt t="39579" x="8537575" y="4392613"/>
          <p14:tracePt t="39593" x="8561388" y="4379913"/>
          <p14:tracePt t="39595" x="8574088" y="4379913"/>
          <p14:tracePt t="39610" x="8612188" y="4367213"/>
          <p14:tracePt t="39626" x="8624888" y="4367213"/>
          <p14:tracePt t="39642" x="8637588" y="4367213"/>
          <p14:tracePt t="40003" x="8624888" y="4367213"/>
          <p14:tracePt t="40035" x="8612188" y="4367213"/>
          <p14:tracePt t="40043" x="8599488" y="4367213"/>
          <p14:tracePt t="40059" x="8586788" y="4367213"/>
          <p14:tracePt t="40075" x="8574088" y="4367213"/>
          <p14:tracePt t="40091" x="8548688" y="4367213"/>
          <p14:tracePt t="40098" x="8524875" y="4379913"/>
          <p14:tracePt t="40110" x="8499475" y="4392613"/>
          <p14:tracePt t="40127" x="8399463" y="4405313"/>
          <p14:tracePt t="40130" x="8348663" y="4405313"/>
          <p14:tracePt t="40144" x="8274050" y="4418013"/>
          <p14:tracePt t="40147" x="8186738" y="4430713"/>
          <p14:tracePt t="40161" x="8099425" y="4430713"/>
          <p14:tracePt t="40162" x="8035925" y="4443413"/>
          <p14:tracePt t="40178" x="7961313" y="4454525"/>
          <p14:tracePt t="40179" x="7886700" y="4467225"/>
          <p14:tracePt t="40194" x="7710488" y="4505325"/>
          <p14:tracePt t="40210" x="7572375" y="4530725"/>
          <p14:tracePt t="40228" x="7435850" y="4567238"/>
          <p14:tracePt t="40244" x="7285038" y="4605338"/>
          <p14:tracePt t="40260" x="7146925" y="4643438"/>
          <p14:tracePt t="40277" x="7010400" y="4679950"/>
          <p14:tracePt t="40294" x="6872288" y="4692650"/>
          <p14:tracePt t="40311" x="6672263" y="4756150"/>
          <p14:tracePt t="40328" x="6421438" y="4792663"/>
          <p14:tracePt t="40330" x="6283325" y="4805363"/>
          <p14:tracePt t="40345" x="6146800" y="4818063"/>
          <p14:tracePt t="40347" x="6034088" y="4830763"/>
          <p14:tracePt t="40362" x="5808663" y="4856163"/>
          <p14:tracePt t="40378" x="5632450" y="4892675"/>
          <p14:tracePt t="40395" x="5519738" y="4905375"/>
          <p14:tracePt t="40411" x="5407025" y="4918075"/>
          <p14:tracePt t="40427" x="5307013" y="4930775"/>
          <p14:tracePt t="40445" x="5219700" y="4930775"/>
          <p14:tracePt t="40461" x="5057775" y="4943475"/>
          <p14:tracePt t="40477" x="4856163" y="4956175"/>
          <p14:tracePt t="40495" x="4619625" y="4981575"/>
          <p14:tracePt t="40511" x="4381500" y="5018088"/>
          <p14:tracePt t="40514" x="4305300" y="5018088"/>
          <p14:tracePt t="40529" x="4217988" y="5018088"/>
          <p14:tracePt t="40531" x="4143375" y="5018088"/>
          <p14:tracePt t="40546" x="4056063" y="5030788"/>
          <p14:tracePt t="40562" x="3992563" y="5030788"/>
          <p14:tracePt t="40578" x="3930650" y="5030788"/>
          <p14:tracePt t="40595" x="3905250" y="5030788"/>
          <p14:tracePt t="40618" x="3892550" y="5030788"/>
          <p14:tracePt t="40715" x="3892550" y="5018088"/>
          <p14:tracePt t="40722" x="3892550" y="5005388"/>
          <p14:tracePt t="40731" x="3892550" y="4992688"/>
          <p14:tracePt t="40746" x="3892550" y="4981575"/>
          <p14:tracePt t="40762" x="3892550" y="4968875"/>
          <p14:tracePt t="40779" x="3892550" y="4956175"/>
          <p14:tracePt t="40796" x="3879850" y="4943475"/>
          <p14:tracePt t="40812" x="3879850" y="4930775"/>
          <p14:tracePt t="40828" x="3867150" y="4918075"/>
          <p14:tracePt t="40845" x="3856038" y="4905375"/>
          <p14:tracePt t="40862" x="3817938" y="4892675"/>
          <p14:tracePt t="40878" x="3792538" y="4879975"/>
          <p14:tracePt t="40895" x="3779838" y="4879975"/>
          <p14:tracePt t="40898" x="3756025" y="4868863"/>
          <p14:tracePt t="40913" x="3743325" y="4868863"/>
          <p14:tracePt t="40915" x="3730625" y="4856163"/>
          <p14:tracePt t="40929" x="3717925" y="4856163"/>
          <p14:tracePt t="40931" x="3705225" y="4856163"/>
          <p14:tracePt t="40946" x="3643313" y="4830763"/>
          <p14:tracePt t="40962" x="3579813" y="4830763"/>
          <p14:tracePt t="40979" x="3479800" y="4830763"/>
          <p14:tracePt t="40995" x="3367088" y="4818063"/>
          <p14:tracePt t="41012" x="3279775" y="4818063"/>
          <p14:tracePt t="41028" x="3216275" y="4818063"/>
          <p14:tracePt t="41044" x="3192463" y="4805363"/>
          <p14:tracePt t="41061" x="3179763" y="4792663"/>
          <p14:tracePt t="41739" x="3205163" y="4792663"/>
          <p14:tracePt t="41747" x="3241675" y="4792663"/>
          <p14:tracePt t="41754" x="3279775" y="4792663"/>
          <p14:tracePt t="41764" x="3328988" y="4805363"/>
          <p14:tracePt t="41781" x="3441700" y="4805363"/>
          <p14:tracePt t="41798" x="3541713" y="4805363"/>
          <p14:tracePt t="41815" x="3592513" y="4805363"/>
          <p14:tracePt t="41831" x="3667125" y="4805363"/>
          <p14:tracePt t="41835" x="3705225" y="4805363"/>
          <p14:tracePt t="41849" x="3743325" y="4805363"/>
          <p14:tracePt t="41850" x="3779838" y="4805363"/>
          <p14:tracePt t="41864" x="3805238" y="4805363"/>
          <p14:tracePt t="41866" x="3830638" y="4805363"/>
          <p14:tracePt t="41882" x="3879850" y="4805363"/>
          <p14:tracePt t="41898" x="3905250" y="4805363"/>
          <p14:tracePt t="41916" x="3943350" y="4805363"/>
          <p14:tracePt t="41932" x="3979863" y="4779963"/>
          <p14:tracePt t="41949" x="3992563" y="4779963"/>
          <p14:tracePt t="41965" x="4030663" y="4768850"/>
          <p14:tracePt t="41981" x="4056063" y="4756150"/>
          <p14:tracePt t="41998" x="4081463" y="4743450"/>
          <p14:tracePt t="42016" x="4105275" y="4730750"/>
          <p14:tracePt t="42018" x="4117975" y="4718050"/>
          <p14:tracePt t="42032" x="4143375" y="4718050"/>
          <p14:tracePt t="42034" x="4156075" y="4718050"/>
          <p14:tracePt t="42049" x="4181475" y="4718050"/>
          <p14:tracePt t="42051" x="4205288" y="4705350"/>
          <p14:tracePt t="42066" x="4256088" y="4705350"/>
          <p14:tracePt t="42083" x="4294188" y="4705350"/>
          <p14:tracePt t="42099" x="4343400" y="4705350"/>
          <p14:tracePt t="42115" x="4406900" y="4705350"/>
          <p14:tracePt t="42132" x="4430713" y="4705350"/>
          <p14:tracePt t="42148" x="4443413" y="4705350"/>
          <p14:tracePt t="42166" x="4468813" y="4705350"/>
          <p14:tracePt t="42182" x="4481513" y="4705350"/>
          <p14:tracePt t="42199" x="4494213" y="4705350"/>
          <p14:tracePt t="42216" x="4506913" y="4705350"/>
          <p14:tracePt t="42218" x="4518025" y="4705350"/>
          <p14:tracePt t="42267" x="4530725" y="4705350"/>
          <p14:tracePt t="42282" x="4543425" y="4705350"/>
          <p14:tracePt t="42290" x="4556125" y="4705350"/>
          <p14:tracePt t="42299" x="4568825" y="4705350"/>
          <p14:tracePt t="42322" x="4581525" y="4705350"/>
          <p14:tracePt t="42332" x="4594225" y="4705350"/>
          <p14:tracePt t="42349" x="4630738" y="4705350"/>
          <p14:tracePt t="42366" x="4681538" y="4705350"/>
          <p14:tracePt t="42383" x="4719638" y="4730750"/>
          <p14:tracePt t="42400" x="4756150" y="4743450"/>
          <p14:tracePt t="42402" x="4794250" y="4756150"/>
          <p14:tracePt t="42417" x="4832350" y="4768850"/>
          <p14:tracePt t="42419" x="4868863" y="4768850"/>
          <p14:tracePt t="42434" x="4945063" y="4818063"/>
          <p14:tracePt t="42450" x="4968875" y="4868863"/>
          <p14:tracePt t="42467" x="4968875" y="4905375"/>
          <p14:tracePt t="42483" x="4932363" y="4968875"/>
          <p14:tracePt t="42500" x="4894263" y="5005388"/>
          <p14:tracePt t="42651" x="4894263" y="4981575"/>
          <p14:tracePt t="42659" x="4932363" y="4918075"/>
          <p14:tracePt t="42667" x="4968875" y="4856163"/>
          <p14:tracePt t="42683" x="4981575" y="4779963"/>
          <p14:tracePt t="42730" x="4981575" y="4768850"/>
          <p14:tracePt t="42755" x="4994275" y="4756150"/>
          <p14:tracePt t="42771" x="4994275" y="4743450"/>
          <p14:tracePt t="42787" x="5006975" y="4743450"/>
          <p14:tracePt t="42795" x="5019675" y="4718050"/>
          <p14:tracePt t="42802" x="5057775" y="4692650"/>
          <p14:tracePt t="42818" x="5194300" y="4605338"/>
          <p14:tracePt t="42834" x="5345113" y="4492625"/>
          <p14:tracePt t="42851" x="5519738" y="4392613"/>
          <p14:tracePt t="42868" x="5695950" y="4279900"/>
          <p14:tracePt t="42884" x="5870575" y="4192588"/>
          <p14:tracePt t="42901" x="6021388" y="4105275"/>
          <p14:tracePt t="42917" x="6170613" y="3992563"/>
          <p14:tracePt t="42934" x="6359525" y="3892550"/>
          <p14:tracePt t="42951" x="6572250" y="3829050"/>
          <p14:tracePt t="42954" x="6684963" y="3792538"/>
          <p14:tracePt t="42968" x="6808788" y="3767138"/>
          <p14:tracePt t="42970" x="6946900" y="3754438"/>
          <p14:tracePt t="42983" x="7110413" y="3729038"/>
          <p14:tracePt t="43000" x="7459663" y="3716338"/>
          <p14:tracePt t="43001" x="7623175" y="3703638"/>
          <p14:tracePt t="43016" x="7773988" y="3703638"/>
          <p14:tracePt t="43018" x="7923213" y="3703638"/>
          <p14:tracePt t="43033" x="8212138" y="3703638"/>
          <p14:tracePt t="43050" x="8412163" y="3703638"/>
          <p14:tracePt t="43067" x="8561388" y="3679825"/>
          <p14:tracePt t="43084" x="8624888" y="3679825"/>
          <p14:tracePt t="43101" x="8661400" y="3679825"/>
          <p14:tracePt t="43118" x="8686800" y="3679825"/>
          <p14:tracePt t="43135" x="8712200" y="3679825"/>
          <p14:tracePt t="43152" x="8786813" y="3654425"/>
          <p14:tracePt t="43154" x="8837613" y="3654425"/>
          <p14:tracePt t="43169" x="8924925" y="3654425"/>
          <p14:tracePt t="43170" x="9012238" y="3654425"/>
          <p14:tracePt t="43185" x="9075738" y="3654425"/>
          <p14:tracePt t="43187" x="9137650" y="3667125"/>
          <p14:tracePt t="43202" x="9212263" y="3703638"/>
          <p14:tracePt t="43219" x="9275763" y="3703638"/>
          <p14:tracePt t="43235" x="9337675" y="3729038"/>
          <p14:tracePt t="43252" x="9401175" y="3741738"/>
          <p14:tracePt t="43268" x="9475788" y="3779838"/>
          <p14:tracePt t="43285" x="9563100" y="3792538"/>
          <p14:tracePt t="43302" x="9626600" y="3816350"/>
          <p14:tracePt t="43319" x="9675813" y="3829050"/>
          <p14:tracePt t="43335" x="9688513" y="3841750"/>
          <p14:tracePt t="43338" x="9701213" y="3841750"/>
          <p14:tracePt t="43458" x="9701213" y="3854450"/>
          <p14:tracePt t="43467" x="9688513" y="3867150"/>
          <p14:tracePt t="43474" x="9675813" y="3867150"/>
          <p14:tracePt t="43485" x="9663113" y="3867150"/>
          <p14:tracePt t="43502" x="9613900" y="3892550"/>
          <p14:tracePt t="43519" x="9550400" y="3916363"/>
          <p14:tracePt t="43522" x="9488488" y="3929063"/>
          <p14:tracePt t="43536" x="9437688" y="3929063"/>
          <p14:tracePt t="43538" x="9363075" y="3941763"/>
          <p14:tracePt t="43554" x="9199563" y="3967163"/>
          <p14:tracePt t="43569" x="8986838" y="3992563"/>
          <p14:tracePt t="43587" x="8812213" y="4005263"/>
          <p14:tracePt t="43603" x="8624888" y="4017963"/>
          <p14:tracePt t="43619" x="8474075" y="4041775"/>
          <p14:tracePt t="43636" x="8399463" y="4054475"/>
          <p14:tracePt t="43652" x="8361363" y="4067175"/>
          <p14:tracePt t="43669" x="8335963" y="4067175"/>
          <p14:tracePt t="43686" x="8299450" y="4067175"/>
          <p14:tracePt t="43703" x="8274050" y="4079875"/>
          <p14:tracePt t="43722" x="8261350" y="4079875"/>
          <p14:tracePt t="43738" x="8248650" y="4079875"/>
          <p14:tracePt t="43770" x="8235950" y="4079875"/>
          <p14:tracePt t="43778" x="8223250" y="4079875"/>
          <p14:tracePt t="43785" x="8212138" y="4079875"/>
          <p14:tracePt t="43802" x="8135938" y="4079875"/>
          <p14:tracePt t="43818" x="8010525" y="4079875"/>
          <p14:tracePt t="43835" x="7797800" y="4079875"/>
          <p14:tracePt t="43852" x="7485063" y="4079875"/>
          <p14:tracePt t="43868" x="7146925" y="4079875"/>
          <p14:tracePt t="43887" x="6872288" y="4079875"/>
          <p14:tracePt t="43904" x="6708775" y="4079875"/>
          <p14:tracePt t="43906" x="6672263" y="4079875"/>
          <p14:tracePt t="43920" x="6646863" y="4079875"/>
          <p14:tracePt t="43922" x="6634163" y="4092575"/>
          <p14:tracePt t="43937" x="6621463" y="4092575"/>
          <p14:tracePt t="43963" x="6608763" y="4092575"/>
          <p14:tracePt t="45393" x="6621463" y="4105275"/>
          <p14:tracePt t="45401" x="6646863" y="4129088"/>
          <p14:tracePt t="45410" x="6659563" y="4141788"/>
          <p14:tracePt t="45425" x="6684963" y="4154488"/>
          <p14:tracePt t="45427" x="6696075" y="4154488"/>
          <p14:tracePt t="45441" x="6708775" y="4167188"/>
          <p14:tracePt t="45443" x="6721475" y="4179888"/>
          <p14:tracePt t="45458" x="6721475" y="4192588"/>
          <p14:tracePt t="45475" x="6746875" y="4205288"/>
          <p14:tracePt t="45491" x="6759575" y="4217988"/>
          <p14:tracePt t="45508" x="6759575" y="4230688"/>
          <p14:tracePt t="45524" x="6759575" y="4241800"/>
          <p14:tracePt t="45541" x="6759575" y="4254500"/>
          <p14:tracePt t="45610" x="6759575" y="4279900"/>
          <p14:tracePt t="45619" x="6759575" y="4305300"/>
          <p14:tracePt t="45626" x="6759575" y="4330700"/>
          <p14:tracePt t="45641" x="6759575" y="4341813"/>
          <p14:tracePt t="45643" x="6759575" y="4367213"/>
          <p14:tracePt t="45658" x="6734175" y="4418013"/>
          <p14:tracePt t="45675" x="6708775" y="4443413"/>
          <p14:tracePt t="45692" x="6696075" y="4454525"/>
          <p14:tracePt t="45708" x="6696075" y="4467225"/>
          <p14:tracePt t="45762" x="6696075" y="4479925"/>
          <p14:tracePt t="45770" x="6696075" y="4492625"/>
          <p14:tracePt t="45778" x="6684963" y="4492625"/>
          <p14:tracePt t="45792" x="6672263" y="4492625"/>
          <p14:tracePt t="45794" x="6646863" y="4518025"/>
          <p14:tracePt t="45809" x="6634163" y="4518025"/>
          <p14:tracePt t="45811" x="6608763" y="4530725"/>
          <p14:tracePt t="45826" x="6559550" y="4567238"/>
          <p14:tracePt t="45842" x="6521450" y="4579938"/>
          <p14:tracePt t="45859" x="6396038" y="4630738"/>
          <p14:tracePt t="45875" x="6246813" y="4667250"/>
          <p14:tracePt t="45892" x="6146800" y="4667250"/>
          <p14:tracePt t="45908" x="6083300" y="4679950"/>
          <p14:tracePt t="45925" x="6034088" y="4692650"/>
          <p14:tracePt t="45942" x="6008688" y="4705350"/>
          <p14:tracePt t="45959" x="5995988" y="4705350"/>
          <p14:tracePt t="46209" x="5983288" y="4705350"/>
          <p14:tracePt t="46217" x="5970588" y="4705350"/>
          <p14:tracePt t="46224" x="5957888" y="4718050"/>
          <p14:tracePt t="46241" x="5895975" y="4718050"/>
          <p14:tracePt t="46257" x="5845175" y="4730750"/>
          <p14:tracePt t="46274" x="5808663" y="4756150"/>
          <p14:tracePt t="46293" x="5770563" y="4779963"/>
          <p14:tracePt t="46309" x="5719763" y="4818063"/>
          <p14:tracePt t="46326" x="5695950" y="4830763"/>
          <p14:tracePt t="46343" x="5670550" y="4868863"/>
          <p14:tracePt t="46361" x="5657850" y="4892675"/>
          <p14:tracePt t="46363" x="5657850" y="4918075"/>
          <p14:tracePt t="46377" x="5645150" y="4930775"/>
          <p14:tracePt t="46379" x="5645150" y="4956175"/>
          <p14:tracePt t="46394" x="5645150" y="5005388"/>
          <p14:tracePt t="46410" x="5645150" y="5030788"/>
          <p14:tracePt t="46427" x="5645150" y="5043488"/>
          <p14:tracePt t="46539" x="5657850" y="5043488"/>
          <p14:tracePt t="46546" x="5670550" y="5043488"/>
          <p14:tracePt t="46561" x="5683250" y="5043488"/>
          <p14:tracePt t="46563" x="5708650" y="5043488"/>
          <p14:tracePt t="46577" x="5719763" y="5043488"/>
          <p14:tracePt t="46595" x="5745163" y="5043488"/>
          <p14:tracePt t="46611" x="5770563" y="5043488"/>
          <p14:tracePt t="46634" x="5783263" y="5043488"/>
          <p14:tracePt t="46739" x="5795963" y="5043488"/>
          <p14:tracePt t="46746" x="5808663" y="5043488"/>
          <p14:tracePt t="46762" x="5857875" y="5030788"/>
          <p14:tracePt t="46778" x="5945188" y="4992688"/>
          <p14:tracePt t="46795" x="6070600" y="4968875"/>
          <p14:tracePt t="46811" x="6234113" y="4918075"/>
          <p14:tracePt t="46828" x="6421438" y="4868863"/>
          <p14:tracePt t="46843" x="6634163" y="4818063"/>
          <p14:tracePt t="46861" x="6872288" y="4743450"/>
          <p14:tracePt t="46877" x="7123113" y="4705350"/>
          <p14:tracePt t="46895" x="7348538" y="4667250"/>
          <p14:tracePt t="46898" x="7448550" y="4656138"/>
          <p14:tracePt t="46911" x="7561263" y="4630738"/>
          <p14:tracePt t="46926" x="7710488" y="4579938"/>
          <p14:tracePt t="46943" x="7810500" y="4554538"/>
          <p14:tracePt t="46960" x="7886700" y="4543425"/>
          <p14:tracePt t="46962" x="7910513" y="4530725"/>
          <p14:tracePt t="46977" x="7948613" y="4518025"/>
          <p14:tracePt t="46994" x="7986713" y="4518025"/>
          <p14:tracePt t="47010" x="7999413" y="4518025"/>
          <p14:tracePt t="47026" x="8023225" y="4492625"/>
          <p14:tracePt t="47043" x="8061325" y="4492625"/>
          <p14:tracePt t="47060" x="8110538" y="4492625"/>
          <p14:tracePt t="47077" x="8161338" y="4467225"/>
          <p14:tracePt t="47095" x="8223250" y="4454525"/>
          <p14:tracePt t="47098" x="8235950" y="4454525"/>
          <p14:tracePt t="47112" x="8261350" y="4454525"/>
          <p14:tracePt t="47115" x="8286750" y="4443413"/>
          <p14:tracePt t="47129" x="8324850" y="4443413"/>
          <p14:tracePt t="47131" x="8348663" y="4430713"/>
          <p14:tracePt t="47145" x="8361363" y="4430713"/>
          <p14:tracePt t="47147" x="8374063" y="4430713"/>
          <p14:tracePt t="47162" x="8386763" y="4430713"/>
          <p14:tracePt t="47187" x="8399463" y="4418013"/>
          <p14:tracePt t="47196" x="8412163" y="4405313"/>
          <p14:tracePt t="47211" x="8435975" y="4405313"/>
          <p14:tracePt t="47229" x="8461375" y="4405313"/>
          <p14:tracePt t="47245" x="8474075" y="4405313"/>
          <p14:tracePt t="47267" x="8486775" y="4405313"/>
          <p14:tracePt t="47279" x="8499475" y="4405313"/>
          <p14:tracePt t="47296" x="8499475" y="4418013"/>
          <p14:tracePt t="47298" x="8499475" y="4443413"/>
          <p14:tracePt t="47313" x="8474075" y="4443413"/>
          <p14:tracePt t="47315" x="8435975" y="4443413"/>
          <p14:tracePt t="47330" x="8399463" y="4443413"/>
          <p14:tracePt t="47346" x="8361363" y="4467225"/>
          <p14:tracePt t="47363" x="8335963" y="4492625"/>
          <p14:tracePt t="47611" x="8324850" y="4492625"/>
          <p14:tracePt t="47619" x="8312150" y="4492625"/>
          <p14:tracePt t="47635" x="8299450" y="4492625"/>
          <p14:tracePt t="47946" x="8312150" y="4492625"/>
          <p14:tracePt t="47954" x="8324850" y="4492625"/>
          <p14:tracePt t="47969" x="8335963" y="4492625"/>
          <p14:tracePt t="48010" x="8335963" y="4479925"/>
          <p14:tracePt t="48018" x="8335963" y="4467225"/>
          <p14:tracePt t="48029" x="8348663" y="4467225"/>
          <p14:tracePt t="48046" x="8374063" y="4443413"/>
          <p14:tracePt t="48063" x="8386763" y="4430713"/>
          <p14:tracePt t="48079" x="8386763" y="4405313"/>
          <p14:tracePt t="48098" x="8412163" y="4392613"/>
          <p14:tracePt t="48155" x="8424863" y="4392613"/>
          <p14:tracePt t="48170" x="8448675" y="4379913"/>
          <p14:tracePt t="48186" x="8461375" y="4367213"/>
          <p14:tracePt t="48195" x="8474075" y="4354513"/>
          <p14:tracePt t="48203" x="8486775" y="4354513"/>
          <p14:tracePt t="48215" x="8499475" y="4341813"/>
          <p14:tracePt t="48232" x="8537575" y="4318000"/>
          <p14:tracePt t="48234" x="8561388" y="4305300"/>
          <p14:tracePt t="48248" x="8586788" y="4279900"/>
          <p14:tracePt t="48250" x="8612188" y="4267200"/>
          <p14:tracePt t="48266" x="8661400" y="4241800"/>
          <p14:tracePt t="48282" x="8699500" y="4230688"/>
          <p14:tracePt t="48299" x="8763000" y="4205288"/>
          <p14:tracePt t="48315" x="8799513" y="4179888"/>
          <p14:tracePt t="48332" x="8863013" y="4167188"/>
          <p14:tracePt t="48348" x="8912225" y="4167188"/>
          <p14:tracePt t="48365" x="8975725" y="4167188"/>
          <p14:tracePt t="48382" x="9037638" y="4167188"/>
          <p14:tracePt t="48399" x="9063038" y="4167188"/>
          <p14:tracePt t="48402" x="9075738" y="4167188"/>
          <p14:tracePt t="48415" x="9099550" y="4167188"/>
          <p14:tracePt t="48432" x="9112250" y="4167188"/>
          <p14:tracePt t="48434" x="9137650" y="4167188"/>
          <p14:tracePt t="48448" x="9163050" y="4167188"/>
          <p14:tracePt t="48467" x="9188450" y="4167188"/>
          <p14:tracePt t="48482" x="9188450" y="4154488"/>
          <p14:tracePt t="48499" x="9199563" y="4154488"/>
          <p14:tracePt t="48547" x="9212263" y="4154488"/>
          <p14:tracePt t="48570" x="9237663" y="4154488"/>
          <p14:tracePt t="48587" x="9250363" y="4154488"/>
          <p14:tracePt t="48594" x="9263063" y="4154488"/>
          <p14:tracePt t="48602" x="9275763" y="4154488"/>
          <p14:tracePt t="48616" x="9288463" y="4154488"/>
          <p14:tracePt t="48618" x="9312275" y="4154488"/>
          <p14:tracePt t="48633" x="9324975" y="4154488"/>
          <p14:tracePt t="48635" x="9337675" y="4154488"/>
          <p14:tracePt t="48648" x="9350375" y="4154488"/>
          <p14:tracePt t="48666" x="9388475" y="4154488"/>
          <p14:tracePt t="48682" x="9424988" y="4154488"/>
          <p14:tracePt t="48700" x="9437688" y="4154488"/>
          <p14:tracePt t="48715" x="9450388" y="4154488"/>
          <p14:tracePt t="48732" x="9475788" y="4154488"/>
          <p14:tracePt t="48749" x="9488488" y="4154488"/>
          <p14:tracePt t="48766" x="9501188" y="4154488"/>
          <p14:tracePt t="49482" x="9488488" y="4154488"/>
          <p14:tracePt t="49490" x="9475788" y="4154488"/>
          <p14:tracePt t="49501" x="9463088" y="4154488"/>
          <p14:tracePt t="49518" x="9437688" y="4167188"/>
          <p14:tracePt t="49535" x="9413875" y="4179888"/>
          <p14:tracePt t="49538" x="9388475" y="4192588"/>
          <p14:tracePt t="49552" x="9350375" y="4217988"/>
          <p14:tracePt t="49554" x="9324975" y="4230688"/>
          <p14:tracePt t="49569" x="9288463" y="4254500"/>
          <p14:tracePt t="49571" x="9250363" y="4267200"/>
          <p14:tracePt t="49586" x="9099550" y="4318000"/>
          <p14:tracePt t="49603" x="8937625" y="4379913"/>
          <p14:tracePt t="49618" x="8763000" y="4418013"/>
          <p14:tracePt t="49635" x="8624888" y="4454525"/>
          <p14:tracePt t="49651" x="8499475" y="4492625"/>
          <p14:tracePt t="49668" x="8424863" y="4505325"/>
          <p14:tracePt t="49685" x="8324850" y="4518025"/>
          <p14:tracePt t="49702" x="8235950" y="4543425"/>
          <p14:tracePt t="49719" x="8135938" y="4554538"/>
          <p14:tracePt t="49735" x="8035925" y="4567238"/>
          <p14:tracePt t="49738" x="7986713" y="4579938"/>
          <p14:tracePt t="49752" x="7948613" y="4592638"/>
          <p14:tracePt t="49754" x="7886700" y="4605338"/>
          <p14:tracePt t="49770" x="7797800" y="4618038"/>
          <p14:tracePt t="49786" x="7697788" y="4643438"/>
          <p14:tracePt t="49803" x="7572375" y="4667250"/>
          <p14:tracePt t="49819" x="7359650" y="4705350"/>
          <p14:tracePt t="49836" x="7034213" y="4718050"/>
          <p14:tracePt t="49852" x="6746875" y="4718050"/>
          <p14:tracePt t="49869" x="6459538" y="4718050"/>
          <p14:tracePt t="49886" x="6246813" y="4718050"/>
          <p14:tracePt t="49902" x="6108700" y="4718050"/>
          <p14:tracePt t="49919" x="6045200" y="4718050"/>
          <p14:tracePt t="49922" x="6021388" y="4718050"/>
          <p14:tracePt t="49936" x="5995988" y="4718050"/>
          <p14:tracePt t="49952" x="5983288" y="4718050"/>
          <p14:tracePt t="49954" x="5970588" y="4718050"/>
          <p14:tracePt t="49970" x="5957888" y="4718050"/>
          <p14:tracePt t="49986" x="5945188" y="4718050"/>
          <p14:tracePt t="50146" x="5957888" y="4718050"/>
          <p14:tracePt t="50154" x="6008688" y="4718050"/>
          <p14:tracePt t="50170" x="6146800" y="4667250"/>
          <p14:tracePt t="50187" x="6346825" y="4618038"/>
          <p14:tracePt t="50203" x="6546850" y="4579938"/>
          <p14:tracePt t="50220" x="6772275" y="4543425"/>
          <p14:tracePt t="50236" x="6972300" y="4492625"/>
          <p14:tracePt t="50253" x="7185025" y="4467225"/>
          <p14:tracePt t="50270" x="7348538" y="4443413"/>
          <p14:tracePt t="50286" x="7497763" y="4405313"/>
          <p14:tracePt t="50304" x="7648575" y="4379913"/>
          <p14:tracePt t="50307" x="7710488" y="4367213"/>
          <p14:tracePt t="50320" x="7748588" y="4367213"/>
          <p14:tracePt t="50322" x="7797800" y="4354513"/>
          <p14:tracePt t="50338" x="7886700" y="4341813"/>
          <p14:tracePt t="50353" x="7948613" y="4341813"/>
          <p14:tracePt t="50370" x="7986713" y="4330700"/>
          <p14:tracePt t="50387" x="7999413" y="4330700"/>
          <p14:tracePt t="50603" x="8010525" y="4330700"/>
          <p14:tracePt t="50626" x="8023225" y="4330700"/>
          <p14:tracePt t="50635" x="8035925" y="4330700"/>
          <p14:tracePt t="50643" x="8061325" y="4330700"/>
          <p14:tracePt t="50654" x="8086725" y="4330700"/>
          <p14:tracePt t="50671" x="8148638" y="4330700"/>
          <p14:tracePt t="50674" x="8174038" y="4330700"/>
          <p14:tracePt t="50688" x="8199438" y="4330700"/>
          <p14:tracePt t="50690" x="8235950" y="4330700"/>
          <p14:tracePt t="50706" x="8312150" y="4330700"/>
          <p14:tracePt t="50722" x="8412163" y="4330700"/>
          <p14:tracePt t="50738" x="8486775" y="4330700"/>
          <p14:tracePt t="50755" x="8561388" y="4330700"/>
          <p14:tracePt t="50771" x="8624888" y="4330700"/>
          <p14:tracePt t="50788" x="8674100" y="4330700"/>
          <p14:tracePt t="50805" x="8737600" y="4330700"/>
          <p14:tracePt t="50822" x="8750300" y="4330700"/>
          <p14:tracePt t="50838" x="8774113" y="4330700"/>
          <p14:tracePt t="50859" x="8786813" y="4330700"/>
          <p14:tracePt t="50872" x="8812213" y="4330700"/>
          <p14:tracePt t="50874" x="8850313" y="4330700"/>
          <p14:tracePt t="50889" x="8886825" y="4330700"/>
          <p14:tracePt t="50890" x="8912225" y="4330700"/>
          <p14:tracePt t="50906" x="8963025" y="4330700"/>
          <p14:tracePt t="50922" x="9012238" y="4330700"/>
          <p14:tracePt t="50939" x="9024938" y="4330700"/>
          <p14:tracePt t="51002" x="9037638" y="4330700"/>
          <p14:tracePt t="51010" x="9050338" y="4330700"/>
          <p14:tracePt t="51022" x="9063038" y="4330700"/>
          <p14:tracePt t="51039" x="9075738" y="4330700"/>
          <p14:tracePt t="51055" x="9099550" y="4330700"/>
          <p14:tracePt t="51073" x="9124950" y="4341813"/>
          <p14:tracePt t="51075" x="9137650" y="4341813"/>
          <p14:tracePt t="51090" x="9150350" y="4341813"/>
          <p14:tracePt t="51114" x="9163050" y="4341813"/>
          <p14:tracePt t="51146" x="9175750" y="4341813"/>
          <p14:tracePt t="52802" x="9175750" y="4354513"/>
          <p14:tracePt t="52810" x="9175750" y="4367213"/>
          <p14:tracePt t="52827" x="9163050" y="4379913"/>
          <p14:tracePt t="52844" x="9137650" y="4379913"/>
          <p14:tracePt t="52860" x="9099550" y="4392613"/>
          <p14:tracePt t="52876" x="9088438" y="4405313"/>
          <p14:tracePt t="52893" x="9075738" y="4405313"/>
          <p14:tracePt t="52911" x="9075738" y="4418013"/>
          <p14:tracePt t="52914" x="9063038" y="4418013"/>
          <p14:tracePt t="53011" x="9050338" y="4418013"/>
          <p14:tracePt t="53018" x="9037638" y="4430713"/>
          <p14:tracePt t="53028" x="9037638" y="4443413"/>
          <p14:tracePt t="53043" x="9024938" y="4443413"/>
          <p14:tracePt t="53091" x="9012238" y="4443413"/>
          <p14:tracePt t="53099" x="8999538" y="4454525"/>
          <p14:tracePt t="53111" x="8986838" y="4454525"/>
          <p14:tracePt t="53115" x="8975725" y="4454525"/>
          <p14:tracePt t="53127" x="8963025" y="4454525"/>
          <p14:tracePt t="53145" x="8937625" y="4467225"/>
          <p14:tracePt t="53147" x="8912225" y="4479925"/>
          <p14:tracePt t="53161" x="8874125" y="4492625"/>
          <p14:tracePt t="53178" x="8863013" y="4505325"/>
          <p14:tracePt t="53195" x="8850313" y="4505325"/>
          <p14:tracePt t="53211" x="8799513" y="4505325"/>
          <p14:tracePt t="53228" x="8774113" y="4505325"/>
          <p14:tracePt t="53244" x="8763000" y="4505325"/>
          <p14:tracePt t="53370" x="8750300" y="4505325"/>
          <p14:tracePt t="53378" x="8750300" y="4518025"/>
          <p14:tracePt t="55723" x="8763000" y="4518025"/>
          <p14:tracePt t="55731" x="8786813" y="4530725"/>
          <p14:tracePt t="55738" x="8799513" y="4543425"/>
          <p14:tracePt t="55755" x="8812213" y="4554538"/>
          <p14:tracePt t="55768" x="8824913" y="4554538"/>
          <p14:tracePt t="55770" x="8824913" y="4567238"/>
          <p14:tracePt t="55785" x="8824913" y="4579938"/>
          <p14:tracePt t="55802" x="8837613" y="4579938"/>
          <p14:tracePt t="55818" x="8837613" y="4592638"/>
          <p14:tracePt t="55835" x="8863013" y="4618038"/>
          <p14:tracePt t="55851" x="8863013" y="4630738"/>
          <p14:tracePt t="55868" x="8874125" y="4667250"/>
          <p14:tracePt t="55885" x="8886825" y="4718050"/>
          <p14:tracePt t="55901" x="8886825" y="4730750"/>
          <p14:tracePt t="55918" x="8886825" y="4756150"/>
          <p14:tracePt t="55955" x="8886825" y="4768850"/>
          <p14:tracePt t="56290" x="8886825" y="4779963"/>
          <p14:tracePt t="56307" x="8886825" y="4792663"/>
          <p14:tracePt t="56314" x="8886825" y="4805363"/>
          <p14:tracePt t="56330" x="8886825" y="4818063"/>
          <p14:tracePt t="56346" x="8886825" y="4830763"/>
          <p14:tracePt t="56362" x="8886825" y="4843463"/>
          <p14:tracePt t="56371" x="8886825" y="4856163"/>
          <p14:tracePt t="56386" x="8886825" y="4879975"/>
          <p14:tracePt t="56402" x="8886825" y="4892675"/>
          <p14:tracePt t="56426" x="8886825" y="4905375"/>
          <p14:tracePt t="56467" x="8886825" y="4918075"/>
          <p14:tracePt t="69602" x="8874125" y="4918075"/>
          <p14:tracePt t="69618" x="8874125" y="4930775"/>
          <p14:tracePt t="69626" x="8874125" y="4943475"/>
          <p14:tracePt t="69643" x="8863013" y="4943475"/>
          <p14:tracePt t="69690" x="8850313" y="4943475"/>
          <p14:tracePt t="69802" x="8850313" y="4956175"/>
          <p14:tracePt t="70050" x="8837613" y="4956175"/>
          <p14:tracePt t="70058" x="8824913" y="4956175"/>
          <p14:tracePt t="70072" x="8812213" y="4956175"/>
          <p14:tracePt t="70074" x="8812213" y="4968875"/>
          <p14:tracePt t="70087" x="8799513" y="4968875"/>
          <p14:tracePt t="70104" x="8786813" y="4968875"/>
          <p14:tracePt t="70129" x="8786813" y="4981575"/>
          <p14:tracePt t="70137" x="8774113" y="4981575"/>
          <p14:tracePt t="70234" x="8763000" y="4981575"/>
          <p14:tracePt t="70251" x="8763000" y="4992688"/>
          <p14:tracePt t="70282" x="8750300" y="4992688"/>
          <p14:tracePt t="70314" x="8737600" y="5005388"/>
          <p14:tracePt t="70322" x="8724900" y="5005388"/>
          <p14:tracePt t="70338" x="8712200" y="5005388"/>
          <p14:tracePt t="70346" x="8712200" y="5018088"/>
          <p14:tracePt t="70362" x="8699500" y="5018088"/>
          <p14:tracePt t="70378" x="8686800" y="5018088"/>
          <p14:tracePt t="70389" x="8674100" y="5030788"/>
          <p14:tracePt t="70406" x="8661400" y="5030788"/>
          <p14:tracePt t="70423" x="8650288" y="5043488"/>
          <p14:tracePt t="70426" x="8650288" y="5056188"/>
          <p14:tracePt t="70439" x="8637588" y="5056188"/>
          <p14:tracePt t="70442" x="8624888" y="5056188"/>
          <p14:tracePt t="70457" x="8612188" y="5056188"/>
          <p14:tracePt t="70459" x="8599488" y="5056188"/>
          <p14:tracePt t="70473" x="8574088" y="5068888"/>
          <p14:tracePt t="70490" x="8548688" y="5068888"/>
          <p14:tracePt t="70506" x="8537575" y="5068888"/>
          <p14:tracePt t="70523" x="8512175" y="5081588"/>
          <p14:tracePt t="70562" x="8499475" y="5081588"/>
          <p14:tracePt t="70610" x="8486775" y="5081588"/>
          <p14:tracePt t="70627" x="8474075" y="5081588"/>
          <p14:tracePt t="70634" x="8461375" y="5081588"/>
          <p14:tracePt t="70650" x="8448675" y="5081588"/>
          <p14:tracePt t="70667" x="8435975" y="5081588"/>
          <p14:tracePt t="70690" x="8424863" y="5081588"/>
          <p14:tracePt t="70706" x="8424863" y="5092700"/>
          <p14:tracePt t="70723" x="8412163" y="5092700"/>
          <p14:tracePt t="70899" x="8399463" y="5092700"/>
          <p14:tracePt t="71458" x="8424863" y="5092700"/>
          <p14:tracePt t="71466" x="8435975" y="5092700"/>
          <p14:tracePt t="71475" x="8448675" y="5092700"/>
          <p14:tracePt t="71492" x="8461375" y="5092700"/>
          <p14:tracePt t="71682" x="8461375" y="5081588"/>
          <p14:tracePt t="71690" x="8474075" y="5081588"/>
          <p14:tracePt t="71706" x="8474075" y="5068888"/>
          <p14:tracePt t="71714" x="8486775" y="5068888"/>
          <p14:tracePt t="71738" x="8512175" y="5056188"/>
          <p14:tracePt t="71746" x="8524875" y="5043488"/>
          <p14:tracePt t="71760" x="8548688" y="5043488"/>
          <p14:tracePt t="71762" x="8574088" y="5043488"/>
          <p14:tracePt t="71776" x="8599488" y="5030788"/>
          <p14:tracePt t="71778" x="8612188" y="5030788"/>
          <p14:tracePt t="71794" x="8650288" y="5018088"/>
          <p14:tracePt t="71810" x="8674100" y="5018088"/>
          <p14:tracePt t="71826" x="8712200" y="4992688"/>
          <p14:tracePt t="71843" x="8750300" y="4992688"/>
          <p14:tracePt t="71866" x="8763000" y="4992688"/>
          <p14:tracePt t="75434" x="8774113" y="4992688"/>
          <p14:tracePt t="75442" x="8786813" y="4992688"/>
          <p14:tracePt t="75466" x="8799513" y="4992688"/>
          <p14:tracePt t="75483" x="8812213" y="4992688"/>
          <p14:tracePt t="75507" x="8824913" y="4992688"/>
          <p14:tracePt t="75530" x="8837613" y="4992688"/>
          <p14:tracePt t="75546" x="8850313" y="4992688"/>
          <p14:tracePt t="76098" x="8863013" y="4992688"/>
          <p14:tracePt t="76131" x="8874125" y="4992688"/>
          <p14:tracePt t="76162" x="8886825" y="4992688"/>
          <p14:tracePt t="76170" x="8899525" y="4992688"/>
          <p14:tracePt t="76210" x="8912225" y="4992688"/>
          <p14:tracePt t="76234" x="8912225" y="4968875"/>
          <p14:tracePt t="76242" x="8912225" y="4956175"/>
          <p14:tracePt t="76255" x="8912225" y="4930775"/>
          <p14:tracePt t="76258" x="8886825" y="4892675"/>
          <p14:tracePt t="76271" x="8799513" y="4830763"/>
          <p14:tracePt t="76274" x="8712200" y="4743450"/>
          <p14:tracePt t="76288" x="8624888" y="4667250"/>
          <p14:tracePt t="76290" x="8499475" y="4567238"/>
          <p14:tracePt t="76305" x="8212138" y="4367213"/>
          <p14:tracePt t="76322" x="7961313" y="4192588"/>
          <p14:tracePt t="76338" x="7761288" y="4054475"/>
          <p14:tracePt t="76355" x="7597775" y="3979863"/>
          <p14:tracePt t="76371" x="7510463" y="3954463"/>
          <p14:tracePt t="76388" x="7497763" y="3954463"/>
          <p14:tracePt t="76405" x="7485063" y="3954463"/>
          <p14:tracePt t="76422" x="7459663" y="3954463"/>
          <p14:tracePt t="76474" x="7459663" y="3979863"/>
          <p14:tracePt t="76482" x="7485063" y="4005263"/>
          <p14:tracePt t="76490" x="7535863" y="4041775"/>
          <p14:tracePt t="76506" x="7673975" y="4129088"/>
          <p14:tracePt t="76522" x="7874000" y="4217988"/>
          <p14:tracePt t="76538" x="8123238" y="4267200"/>
          <p14:tracePt t="76556" x="8374063" y="4305300"/>
          <p14:tracePt t="76572" x="8524875" y="4318000"/>
          <p14:tracePt t="76588" x="8586788" y="4330700"/>
          <p14:tracePt t="76606" x="8624888" y="4330700"/>
          <p14:tracePt t="76622" x="8637588" y="4330700"/>
          <p14:tracePt t="76673" x="8586788" y="4318000"/>
          <p14:tracePt t="76681" x="8461375" y="4292600"/>
          <p14:tracePt t="76689" x="8286750" y="4279900"/>
          <p14:tracePt t="76703" x="7999413" y="4254500"/>
          <p14:tracePt t="76720" x="6972300" y="4254500"/>
          <p14:tracePt t="76737" x="6496050" y="4254500"/>
          <p14:tracePt t="76754" x="6234113" y="4254500"/>
          <p14:tracePt t="76770" x="6108700" y="4254500"/>
          <p14:tracePt t="76787" x="6083300" y="4254500"/>
          <p14:tracePt t="76833" x="6108700" y="4254500"/>
          <p14:tracePt t="76843" x="6234113" y="4267200"/>
          <p14:tracePt t="76853" x="6434138" y="4279900"/>
          <p14:tracePt t="76862" x="6759575" y="4318000"/>
          <p14:tracePt t="76870" x="7146925" y="4341813"/>
          <p14:tracePt t="76887" x="7886700" y="4418013"/>
          <p14:tracePt t="76888" x="8199438" y="4443413"/>
          <p14:tracePt t="76905" x="8561388" y="4443413"/>
          <p14:tracePt t="76921" x="8637588" y="4443413"/>
          <p14:tracePt t="76923" x="8674100" y="4443413"/>
          <p14:tracePt t="76937" x="8699500" y="4443413"/>
          <p14:tracePt t="76969" x="8699500" y="4454525"/>
          <p14:tracePt t="76984" x="8674100" y="4454525"/>
          <p14:tracePt t="76994" x="8612188" y="4479925"/>
          <p14:tracePt t="77004" x="8486775" y="4492625"/>
          <p14:tracePt t="77021" x="8074025" y="4530725"/>
          <p14:tracePt t="77039" x="7685088" y="4530725"/>
          <p14:tracePt t="77042" x="7561263" y="4530725"/>
          <p14:tracePt t="77057" x="7459663" y="4530725"/>
          <p14:tracePt t="77059" x="7372350" y="4543425"/>
          <p14:tracePt t="77073" x="7297738" y="4543425"/>
          <p14:tracePt t="77074" x="7259638" y="4543425"/>
          <p14:tracePt t="77090" x="7235825" y="4554538"/>
          <p14:tracePt t="77107" x="7223125" y="4554538"/>
          <p14:tracePt t="77188" x="7235825" y="4579938"/>
          <p14:tracePt t="77196" x="7259638" y="4618038"/>
          <p14:tracePt t="77206" x="7310438" y="4643438"/>
          <p14:tracePt t="77222" x="7423150" y="4718050"/>
          <p14:tracePt t="77238" x="7561263" y="4779963"/>
          <p14:tracePt t="77255" x="7685088" y="4792663"/>
          <p14:tracePt t="77257" x="7735888" y="4818063"/>
          <p14:tracePt t="77273" x="7835900" y="4843463"/>
          <p14:tracePt t="77289" x="7874000" y="4868863"/>
          <p14:tracePt t="77306" x="7897813" y="4879975"/>
          <p14:tracePt t="77412" x="7874000" y="4892675"/>
          <p14:tracePt t="77420" x="7797800" y="4918075"/>
          <p14:tracePt t="77427" x="7697788" y="4943475"/>
          <p14:tracePt t="77441" x="7472363" y="4956175"/>
          <p14:tracePt t="77458" x="7235825" y="4981575"/>
          <p14:tracePt t="77474" x="7085013" y="4992688"/>
          <p14:tracePt t="77491" x="6997700" y="5005388"/>
          <p14:tracePt t="77508" x="6934200" y="5005388"/>
          <p14:tracePt t="77524" x="6897688" y="5018088"/>
          <p14:tracePt t="77541" x="6846888" y="5018088"/>
          <p14:tracePt t="77558" x="6784975" y="5018088"/>
          <p14:tracePt t="77574" x="6721475" y="5018088"/>
          <p14:tracePt t="77591" x="6659563" y="5018088"/>
          <p14:tracePt t="77608" x="6608763" y="5043488"/>
          <p14:tracePt t="77610" x="6584950" y="5043488"/>
          <p14:tracePt t="77625" x="6546850" y="5043488"/>
          <p14:tracePt t="77627" x="6534150" y="5043488"/>
          <p14:tracePt t="77642" x="6483350" y="5043488"/>
          <p14:tracePt t="77658" x="6396038" y="5056188"/>
          <p14:tracePt t="77675" x="6259513" y="5092700"/>
          <p14:tracePt t="77691" x="6121400" y="5130800"/>
          <p14:tracePt t="77708" x="5970588" y="5156200"/>
          <p14:tracePt t="77725" x="5845175" y="5181600"/>
          <p14:tracePt t="77741" x="5683250" y="5194300"/>
          <p14:tracePt t="77758" x="5545138" y="5230813"/>
          <p14:tracePt t="77775" x="5383213" y="5256213"/>
          <p14:tracePt t="77791" x="5232400" y="5305425"/>
          <p14:tracePt t="77808" x="5057775" y="5343525"/>
          <p14:tracePt t="77810" x="4968875" y="5356225"/>
          <p14:tracePt t="77824" x="4881563" y="5381625"/>
          <p14:tracePt t="77825" x="4794250" y="5394325"/>
          <p14:tracePt t="77841" x="4668838" y="5418138"/>
          <p14:tracePt t="77858" x="4606925" y="5430838"/>
          <p14:tracePt t="77874" x="4568825" y="5430838"/>
          <p14:tracePt t="77875" x="4543425" y="5430838"/>
          <p14:tracePt t="77890" x="4518025" y="5456238"/>
          <p14:tracePt t="77907" x="4456113" y="5468938"/>
          <p14:tracePt t="77924" x="4418013" y="5494338"/>
          <p14:tracePt t="77941" x="4368800" y="5507038"/>
          <p14:tracePt t="77957" x="4330700" y="5518150"/>
          <p14:tracePt t="77974" x="4294188" y="5518150"/>
          <p14:tracePt t="77990" x="4243388" y="5530850"/>
          <p14:tracePt t="78008" x="4192588" y="5543550"/>
          <p14:tracePt t="78009" x="4181475" y="5543550"/>
          <p14:tracePt t="78025" x="4143375" y="5543550"/>
          <p14:tracePt t="78041" x="4130675" y="5543550"/>
          <p14:tracePt t="78058" x="4105275" y="5543550"/>
          <p14:tracePt t="78075" x="4105275" y="5556250"/>
          <p14:tracePt t="78202" x="4117975" y="5556250"/>
          <p14:tracePt t="78218" x="4130675" y="5556250"/>
          <p14:tracePt t="78226" x="4156075" y="5556250"/>
          <p14:tracePt t="78234" x="4168775" y="5556250"/>
          <p14:tracePt t="78241" x="4192588" y="5556250"/>
          <p14:tracePt t="78258" x="4268788" y="5556250"/>
          <p14:tracePt t="78275" x="4343400" y="5556250"/>
          <p14:tracePt t="78291" x="4430713" y="5543550"/>
          <p14:tracePt t="78308" x="4568825" y="5530850"/>
          <p14:tracePt t="78325" x="4706938" y="5507038"/>
          <p14:tracePt t="78342" x="4856163" y="5481638"/>
          <p14:tracePt t="78359" x="4956175" y="5468938"/>
          <p14:tracePt t="78360" x="5006975" y="5456238"/>
          <p14:tracePt t="78375" x="5045075" y="5456238"/>
          <p14:tracePt t="78377" x="5106988" y="5456238"/>
          <p14:tracePt t="78392" x="5157788" y="5443538"/>
          <p14:tracePt t="78393" x="5207000" y="5430838"/>
          <p14:tracePt t="78409" x="5319713" y="5407025"/>
          <p14:tracePt t="78426" x="5407025" y="5381625"/>
          <p14:tracePt t="78442" x="5457825" y="5381625"/>
          <p14:tracePt t="78459" x="5495925" y="5368925"/>
          <p14:tracePt t="78477" x="5545138" y="5356225"/>
          <p14:tracePt t="78494" x="5607050" y="5343525"/>
          <p14:tracePt t="78511" x="5695950" y="5330825"/>
          <p14:tracePt t="78527" x="5870575" y="5305425"/>
          <p14:tracePt t="78530" x="5945188" y="5294313"/>
          <p14:tracePt t="78544" x="6008688" y="5294313"/>
          <p14:tracePt t="78547" x="6057900" y="5281613"/>
          <p14:tracePt t="78562" x="6170613" y="5268913"/>
          <p14:tracePt t="78578" x="6296025" y="5256213"/>
          <p14:tracePt t="78594" x="6434138" y="5243513"/>
          <p14:tracePt t="78611" x="6546850" y="5243513"/>
          <p14:tracePt t="78628" x="6646863" y="5243513"/>
          <p14:tracePt t="78643" x="6759575" y="5243513"/>
          <p14:tracePt t="78660" x="6872288" y="5243513"/>
          <p14:tracePt t="78677" x="7034213" y="5256213"/>
          <p14:tracePt t="78694" x="7235825" y="5294313"/>
          <p14:tracePt t="78711" x="7423150" y="5318125"/>
          <p14:tracePt t="78714" x="7497763" y="5343525"/>
          <p14:tracePt t="78726" x="7572375" y="5356225"/>
          <p14:tracePt t="78743" x="7710488" y="5394325"/>
          <p14:tracePt t="78745" x="7797800" y="5418138"/>
          <p14:tracePt t="78760" x="7886700" y="5443538"/>
          <p14:tracePt t="78761" x="7961313" y="5468938"/>
          <p14:tracePt t="78777" x="8086725" y="5518150"/>
          <p14:tracePt t="78794" x="8148638" y="5530850"/>
          <p14:tracePt t="78810" x="8212138" y="5568950"/>
          <p14:tracePt t="78826" x="8235950" y="5581650"/>
          <p14:tracePt t="78843" x="8261350" y="5594350"/>
          <p14:tracePt t="78882" x="8274050" y="5607050"/>
          <p14:tracePt t="81090" x="8274050" y="5619750"/>
          <p14:tracePt t="81114" x="8274050" y="5630863"/>
          <p14:tracePt t="81338" x="8274050" y="5643563"/>
          <p14:tracePt t="81346" x="8274050" y="5656263"/>
          <p14:tracePt t="81418" x="8261350" y="5656263"/>
          <p14:tracePt t="81426" x="8261350" y="5668963"/>
          <p14:tracePt t="81435" x="8248650" y="5668963"/>
          <p14:tracePt t="81474" x="8235950" y="5668963"/>
          <p14:tracePt t="81522" x="8235950" y="5681663"/>
          <p14:tracePt t="81554" x="8223250" y="5681663"/>
          <p14:tracePt t="81570" x="8223250" y="5694363"/>
          <p14:tracePt t="81578" x="8212138" y="5707063"/>
          <p14:tracePt t="81585" x="8199438" y="5719763"/>
          <p14:tracePt t="81602" x="8174038" y="5756275"/>
          <p14:tracePt t="81618" x="8161338" y="5781675"/>
          <p14:tracePt t="81635" x="8123238" y="5819775"/>
          <p14:tracePt t="81651" x="8110538" y="5856288"/>
          <p14:tracePt t="81668" x="8099425" y="5868988"/>
          <p14:tracePt t="81685" x="8074025" y="5881688"/>
          <p14:tracePt t="81702" x="8074025" y="5894388"/>
          <p14:tracePt t="81718" x="8061325" y="5894388"/>
          <p14:tracePt t="81736" x="8061325" y="5907088"/>
          <p14:tracePt t="81751" x="8048625" y="5907088"/>
          <p14:tracePt t="82802" x="8048625" y="5894388"/>
          <p14:tracePt t="82834" x="8048625" y="5881688"/>
          <p14:tracePt t="82842" x="8035925" y="5881688"/>
          <p14:tracePt t="82854" x="8023225" y="5868988"/>
          <p14:tracePt t="82872" x="7999413" y="5832475"/>
          <p14:tracePt t="82874" x="7974013" y="5819775"/>
          <p14:tracePt t="82889" x="7923213" y="5781675"/>
          <p14:tracePt t="82906" x="7874000" y="5743575"/>
          <p14:tracePt t="82922" x="7823200" y="5707063"/>
          <p14:tracePt t="82939" x="7785100" y="5668963"/>
          <p14:tracePt t="82955" x="7761288" y="5656263"/>
          <p14:tracePt t="82972" x="7748588" y="5656263"/>
          <p14:tracePt t="83162" x="7748588" y="5643563"/>
          <p14:tracePt t="84194" x="7748588" y="5681663"/>
          <p14:tracePt t="84202" x="7761288" y="5707063"/>
          <p14:tracePt t="84210" x="7773988" y="5719763"/>
          <p14:tracePt t="84226" x="7785100" y="5768975"/>
          <p14:tracePt t="84242" x="7797800" y="5781675"/>
          <p14:tracePt t="84258" x="7797800" y="5807075"/>
          <p14:tracePt t="84276" x="7797800" y="5819775"/>
          <p14:tracePt t="84291" x="7797800" y="5843588"/>
          <p14:tracePt t="84309" x="7797800" y="5856288"/>
          <p14:tracePt t="84326" x="7797800" y="5881688"/>
          <p14:tracePt t="88154" x="7823200" y="5881688"/>
          <p14:tracePt t="88162" x="7861300" y="5881688"/>
          <p14:tracePt t="88169" x="7897813" y="5894388"/>
          <p14:tracePt t="88186" x="7948613" y="5907088"/>
          <p14:tracePt t="88202" x="7986713" y="5907088"/>
          <p14:tracePt t="89058" x="7986713" y="5894388"/>
          <p14:tracePt t="89066" x="7999413" y="5894388"/>
          <p14:tracePt t="89082" x="8010525" y="5881688"/>
          <p14:tracePt t="89098" x="8010525" y="5868988"/>
          <p14:tracePt t="89106" x="8023225" y="5868988"/>
          <p14:tracePt t="89122" x="8035925" y="5868988"/>
          <p14:tracePt t="89138" x="8048625" y="5856288"/>
          <p14:tracePt t="89162" x="8061325" y="5843588"/>
          <p14:tracePt t="89290" x="8061325" y="5832475"/>
          <p14:tracePt t="89298" x="8074025" y="5819775"/>
          <p14:tracePt t="90146" x="8061325" y="5819775"/>
          <p14:tracePt t="90154" x="8061325" y="5832475"/>
          <p14:tracePt t="90170" x="8048625" y="5832475"/>
          <p14:tracePt t="90186" x="8035925" y="5832475"/>
          <p14:tracePt t="90194" x="8023225" y="5832475"/>
          <p14:tracePt t="90210" x="8010525" y="5843588"/>
          <p14:tracePt t="90226" x="7999413" y="5843588"/>
          <p14:tracePt t="90241" x="7986713" y="5856288"/>
          <p14:tracePt t="90258" x="7974013" y="5856288"/>
          <p14:tracePt t="90275" x="7935913" y="5856288"/>
          <p14:tracePt t="90291" x="7810500" y="5856288"/>
          <p14:tracePt t="90307" x="7610475" y="5856288"/>
          <p14:tracePt t="90324" x="7397750" y="5856288"/>
          <p14:tracePt t="90341" x="7235825" y="5843588"/>
          <p14:tracePt t="90358" x="7059613" y="5843588"/>
          <p14:tracePt t="90375" x="6959600" y="5843588"/>
          <p14:tracePt t="90378" x="6921500" y="5843588"/>
          <p14:tracePt t="90392" x="6897688" y="5843588"/>
          <p14:tracePt t="90394" x="6884988" y="5843588"/>
          <p14:tracePt t="90409" x="6859588" y="5843588"/>
          <p14:tracePt t="90426" x="6846888" y="5843588"/>
          <p14:tracePt t="90442" x="6834188" y="5843588"/>
          <p14:tracePt t="90458" x="6808788" y="5843588"/>
          <p14:tracePt t="90482" x="6797675" y="5843588"/>
          <p14:tracePt t="90498" x="6784975" y="5843588"/>
          <p14:tracePt t="90514" x="6759575" y="5843588"/>
          <p14:tracePt t="90531" x="6746875" y="5843588"/>
          <p14:tracePt t="90542" x="6746875" y="5832475"/>
          <p14:tracePt t="90850" x="6746875" y="5819775"/>
          <p14:tracePt t="90874" x="6772275" y="5819775"/>
          <p14:tracePt t="90890" x="6784975" y="5819775"/>
          <p14:tracePt t="90899" x="6784975" y="5807075"/>
          <p14:tracePt t="90909" x="6784975" y="5794375"/>
          <p14:tracePt t="90926" x="6797675" y="5794375"/>
          <p14:tracePt t="90943" x="6821488" y="5794375"/>
          <p14:tracePt t="90945" x="6846888" y="5781675"/>
          <p14:tracePt t="90962" x="6859588" y="5781675"/>
          <p14:tracePt t="90978" x="6872288" y="5781675"/>
          <p14:tracePt t="90994" x="6884988" y="5768975"/>
          <p14:tracePt t="91010" x="6897688" y="5768975"/>
          <p14:tracePt t="91027" x="6910388" y="5756275"/>
          <p14:tracePt t="91043" x="6921500" y="5756275"/>
          <p14:tracePt t="91059" x="6946900" y="5756275"/>
          <p14:tracePt t="91082" x="6959600" y="5756275"/>
          <p14:tracePt t="91106" x="6972300" y="5756275"/>
          <p14:tracePt t="91122" x="6972300" y="5743575"/>
          <p14:tracePt t="91130" x="6985000" y="5743575"/>
          <p14:tracePt t="91144" x="6997700" y="5743575"/>
          <p14:tracePt t="91161" x="7010400" y="5743575"/>
          <p14:tracePt t="91177" x="7021513" y="5743575"/>
          <p14:tracePt t="91194" x="7034213" y="5743575"/>
          <p14:tracePt t="91210" x="7046913" y="5743575"/>
          <p14:tracePt t="91227" x="7046913" y="5732463"/>
          <p14:tracePt t="91243" x="7059613" y="5732463"/>
          <p14:tracePt t="91259" x="7072313" y="5732463"/>
          <p14:tracePt t="91277" x="7097713" y="5707063"/>
          <p14:tracePt t="91294" x="7110413" y="5707063"/>
          <p14:tracePt t="91310" x="7123113" y="5707063"/>
          <p14:tracePt t="91327" x="7134225" y="5707063"/>
          <p14:tracePt t="91394" x="7146925" y="5707063"/>
          <p14:tracePt t="91402" x="7146925" y="5694363"/>
          <p14:tracePt t="93146" x="7146925" y="5719763"/>
          <p14:tracePt t="93154" x="7146925" y="5732463"/>
          <p14:tracePt t="93171" x="7146925" y="5756275"/>
          <p14:tracePt t="93182" x="7146925" y="5768975"/>
          <p14:tracePt t="93185" x="7159625" y="5781675"/>
          <p14:tracePt t="93210" x="7159625" y="5794375"/>
          <p14:tracePt t="93323" x="7159625" y="5807075"/>
          <p14:tracePt t="93450" x="7172325" y="5807075"/>
          <p14:tracePt t="93474" x="7185025" y="5807075"/>
          <p14:tracePt t="93482" x="7197725" y="5807075"/>
          <p14:tracePt t="93489" x="7197725" y="5819775"/>
          <p14:tracePt t="93499" x="7210425" y="5819775"/>
          <p14:tracePt t="93516" x="7235825" y="5832475"/>
          <p14:tracePt t="93533" x="7259638" y="5832475"/>
          <p14:tracePt t="93549" x="7272338" y="5832475"/>
          <p14:tracePt t="93566" x="7285038" y="5832475"/>
          <p14:tracePt t="93584" x="7297738" y="5832475"/>
          <p14:tracePt t="93600" x="7310438" y="5832475"/>
          <p14:tracePt t="94314" x="7297738" y="5832475"/>
          <p14:tracePt t="94330" x="7285038" y="5832475"/>
          <p14:tracePt t="94346" x="7272338" y="5832475"/>
          <p14:tracePt t="94354" x="7259638" y="5819775"/>
          <p14:tracePt t="94369" x="7246938" y="5807075"/>
          <p14:tracePt t="94386" x="7223125" y="5781675"/>
          <p14:tracePt t="94402" x="7197725" y="5756275"/>
          <p14:tracePt t="94418" x="7172325" y="5732463"/>
          <p14:tracePt t="94435" x="7172325" y="5707063"/>
          <p14:tracePt t="94451" x="7159625" y="5707063"/>
          <p14:tracePt t="94468" x="7159625" y="5681663"/>
          <p14:tracePt t="94485" x="7146925" y="5681663"/>
          <p14:tracePt t="94502" x="7134225" y="5681663"/>
          <p14:tracePt t="94570" x="7134225" y="5668963"/>
          <p14:tracePt t="94594" x="7134225" y="5656263"/>
          <p14:tracePt t="94602" x="7123113" y="5656263"/>
          <p14:tracePt t="94610" x="7123113" y="5643563"/>
          <p14:tracePt t="94626" x="7123113" y="5630863"/>
          <p14:tracePt t="94642" x="7123113" y="5619750"/>
          <p14:tracePt t="94652" x="7110413" y="5619750"/>
          <p14:tracePt t="94669" x="7110413" y="5594350"/>
          <p14:tracePt t="94686" x="7085013" y="5581650"/>
          <p14:tracePt t="94703" x="7072313" y="5543550"/>
          <p14:tracePt t="94705" x="7059613" y="5518150"/>
          <p14:tracePt t="94720" x="7034213" y="5481638"/>
          <p14:tracePt t="94722" x="7010400" y="5430838"/>
          <p14:tracePt t="94736" x="6997700" y="5394325"/>
          <p14:tracePt t="94738" x="6972300" y="5318125"/>
          <p14:tracePt t="94754" x="6872288" y="5092700"/>
          <p14:tracePt t="94770" x="6734175" y="4768850"/>
          <p14:tracePt t="94787" x="6559550" y="4392613"/>
          <p14:tracePt t="94803" x="6421438" y="4041775"/>
          <p14:tracePt t="94819" x="6308725" y="3741738"/>
          <p14:tracePt t="94836" x="6234113" y="3416300"/>
          <p14:tracePt t="94853" x="6134100" y="3090863"/>
          <p14:tracePt t="94870" x="6057900" y="2840038"/>
          <p14:tracePt t="94887" x="6021388" y="2603500"/>
          <p14:tracePt t="94890" x="6008688" y="2490788"/>
          <p14:tracePt t="94903" x="6008688" y="2414588"/>
          <p14:tracePt t="94906" x="6008688" y="2365375"/>
          <p14:tracePt t="94920" x="6008688" y="2327275"/>
          <p14:tracePt t="94922" x="5995988" y="2314575"/>
          <p14:tracePt t="95122" x="6008688" y="2314575"/>
          <p14:tracePt t="95130" x="6083300" y="2339975"/>
          <p14:tracePt t="95137" x="6208713" y="2403475"/>
          <p14:tracePt t="95154" x="6521450" y="2540000"/>
          <p14:tracePt t="95171" x="6772275" y="2627313"/>
          <p14:tracePt t="95188" x="6934200" y="2690813"/>
          <p14:tracePt t="95203" x="7085013" y="2765425"/>
          <p14:tracePt t="95220" x="7259638" y="2840038"/>
          <p14:tracePt t="95237" x="7435850" y="2928938"/>
          <p14:tracePt t="95254" x="7548563" y="3016250"/>
          <p14:tracePt t="95257" x="7597775" y="3054350"/>
          <p14:tracePt t="95271" x="7623175" y="3090863"/>
          <p14:tracePt t="95274" x="7635875" y="3116263"/>
          <p14:tracePt t="95288" x="7661275" y="3141663"/>
          <p14:tracePt t="95290" x="7673975" y="3154363"/>
          <p14:tracePt t="95306" x="7673975" y="3178175"/>
          <p14:tracePt t="95322" x="7685088" y="3203575"/>
          <p14:tracePt t="95338" x="7697788" y="3228975"/>
          <p14:tracePt t="95355" x="7697788" y="3267075"/>
          <p14:tracePt t="95371" x="7697788" y="3328988"/>
          <p14:tracePt t="95388" x="7697788" y="3390900"/>
          <p14:tracePt t="95404" x="7697788" y="3490913"/>
          <p14:tracePt t="95421" x="7697788" y="3579813"/>
          <p14:tracePt t="95438" x="7697788" y="3716338"/>
          <p14:tracePt t="95455" x="7697788" y="3816350"/>
          <p14:tracePt t="95458" x="7697788" y="3879850"/>
          <p14:tracePt t="95471" x="7697788" y="3954463"/>
          <p14:tracePt t="95474" x="7697788" y="4005263"/>
          <p14:tracePt t="95489" x="7697788" y="4054475"/>
          <p14:tracePt t="95491" x="7697788" y="4105275"/>
          <p14:tracePt t="95506" x="7697788" y="4167188"/>
          <p14:tracePt t="95522" x="7697788" y="4241800"/>
          <p14:tracePt t="95538" x="7697788" y="4305300"/>
          <p14:tracePt t="95555" x="7697788" y="4379913"/>
          <p14:tracePt t="95571" x="7697788" y="4430713"/>
          <p14:tracePt t="95588" x="7673975" y="4492625"/>
          <p14:tracePt t="95605" x="7661275" y="4567238"/>
          <p14:tracePt t="95622" x="7661275" y="4643438"/>
          <p14:tracePt t="95638" x="7648575" y="4718050"/>
          <p14:tracePt t="95641" x="7635875" y="4730750"/>
          <p14:tracePt t="95655" x="7635875" y="4756150"/>
          <p14:tracePt t="95658" x="7635875" y="4779963"/>
          <p14:tracePt t="95672" x="7635875" y="4805363"/>
          <p14:tracePt t="95674" x="7635875" y="4818063"/>
          <p14:tracePt t="95690" x="7635875" y="4843463"/>
          <p14:tracePt t="95706" x="7635875" y="4868863"/>
          <p14:tracePt t="95722" x="7635875" y="4879975"/>
          <p14:tracePt t="95739" x="7635875" y="4892675"/>
          <p14:tracePt t="95756" x="7635875" y="4905375"/>
          <p14:tracePt t="95772" x="7623175" y="4918075"/>
          <p14:tracePt t="95788" x="7623175" y="4943475"/>
          <p14:tracePt t="95806" x="7623175" y="4968875"/>
          <p14:tracePt t="95822" x="7610475" y="4981575"/>
          <p14:tracePt t="95839" x="7610475" y="4992688"/>
          <p14:tracePt t="95842" x="7610475" y="5005388"/>
          <p14:tracePt t="95856" x="7610475" y="5018088"/>
          <p14:tracePt t="95873" x="7597775" y="5030788"/>
          <p14:tracePt t="95978" x="7597775" y="5043488"/>
          <p14:tracePt t="96002" x="7597775" y="5056188"/>
          <p14:tracePt t="96010" x="7585075" y="5056188"/>
          <p14:tracePt t="96022" x="7585075" y="5068888"/>
          <p14:tracePt t="96025" x="7572375" y="5081588"/>
          <p14:tracePt t="96040" x="7561263" y="5092700"/>
          <p14:tracePt t="96042" x="7561263" y="5105400"/>
          <p14:tracePt t="96057" x="7535863" y="5130800"/>
          <p14:tracePt t="96059" x="7523163" y="5156200"/>
          <p14:tracePt t="96074" x="7497763" y="5218113"/>
          <p14:tracePt t="96090" x="7497763" y="5294313"/>
          <p14:tracePt t="96106" x="7497763" y="5368925"/>
          <p14:tracePt t="96123" x="7497763" y="5443538"/>
          <p14:tracePt t="96139" x="7497763" y="5518150"/>
          <p14:tracePt t="96156" x="7497763" y="5568950"/>
          <p14:tracePt t="96173" x="7497763" y="5630863"/>
          <p14:tracePt t="96190" x="7497763" y="5694363"/>
          <p14:tracePt t="96207" x="7510463" y="5756275"/>
          <p14:tracePt t="96209" x="7523163" y="5781675"/>
          <p14:tracePt t="96224" x="7523163" y="5794375"/>
          <p14:tracePt t="96226" x="7523163" y="5819775"/>
          <p14:tracePt t="96241" x="7535863" y="5832475"/>
          <p14:tracePt t="96243" x="7535863" y="5843588"/>
          <p14:tracePt t="96258" x="7535863" y="5856288"/>
          <p14:tracePt t="96274" x="7548563" y="5868988"/>
          <p14:tracePt t="96290" x="7561263" y="5881688"/>
          <p14:tracePt t="96314" x="7572375" y="5894388"/>
          <p14:tracePt t="96338" x="7585075" y="5894388"/>
          <p14:tracePt t="96370" x="7585075" y="5907088"/>
          <p14:tracePt t="96626" x="7597775" y="5907088"/>
          <p14:tracePt t="96634" x="7610475" y="5907088"/>
          <p14:tracePt t="96658" x="7623175" y="5907088"/>
          <p14:tracePt t="140297" x="7623175" y="5894388"/>
          <p14:tracePt t="140306" x="7648575" y="5843588"/>
          <p14:tracePt t="140322" x="7673975" y="5694363"/>
          <p14:tracePt t="140338" x="7697788" y="5581650"/>
          <p14:tracePt t="140353" x="7710488" y="5456238"/>
          <p14:tracePt t="140370" x="7710488" y="5368925"/>
          <p14:tracePt t="140388" x="7710488" y="5268913"/>
          <p14:tracePt t="140405" x="7710488" y="5143500"/>
          <p14:tracePt t="140422" x="7710488" y="5043488"/>
          <p14:tracePt t="140425" x="7723188" y="4981575"/>
          <p14:tracePt t="140439" x="7723188" y="4943475"/>
          <p14:tracePt t="140441" x="7723188" y="4892675"/>
          <p14:tracePt t="140456" x="7723188" y="4843463"/>
          <p14:tracePt t="140457" x="7723188" y="4805363"/>
          <p14:tracePt t="140472" x="7723188" y="4743450"/>
          <p14:tracePt t="140489" x="7723188" y="4692650"/>
          <p14:tracePt t="140504" x="7723188" y="4630738"/>
          <p14:tracePt t="140521" x="7723188" y="4605338"/>
          <p14:tracePt t="140539" x="7723188" y="4567238"/>
          <p14:tracePt t="140555" x="7723188" y="4543425"/>
          <p14:tracePt t="140572" x="7723188" y="4530725"/>
          <p14:tracePt t="140590" x="7723188" y="4505325"/>
          <p14:tracePt t="140606" x="7723188" y="4492625"/>
          <p14:tracePt t="140937" x="7735888" y="4492625"/>
          <p14:tracePt t="140945" x="7773988" y="4479925"/>
          <p14:tracePt t="140957" x="7861300" y="4443413"/>
          <p14:tracePt t="140974" x="8199438" y="4279900"/>
          <p14:tracePt t="140977" x="8386763" y="4205288"/>
          <p14:tracePt t="140990" x="8537575" y="4141788"/>
          <p14:tracePt t="141008" x="8824913" y="4079875"/>
          <p14:tracePt t="141010" x="8950325" y="4054475"/>
          <p14:tracePt t="141024" x="9037638" y="4029075"/>
          <p14:tracePt t="141026" x="9075738" y="4017963"/>
          <p14:tracePt t="141041" x="9112250" y="4017963"/>
          <p14:tracePt t="141057" x="9124950" y="4005263"/>
          <p14:tracePt t="141074" x="9199563" y="4005263"/>
          <p14:tracePt t="141091" x="9324975" y="3979863"/>
          <p14:tracePt t="141107" x="9475788" y="3979863"/>
          <p14:tracePt t="141123" x="9588500" y="3967163"/>
          <p14:tracePt t="141141" x="9626600" y="3954463"/>
          <p14:tracePt t="141157" x="9688513" y="3954463"/>
          <p14:tracePt t="141174" x="9826625" y="3967163"/>
          <p14:tracePt t="141176" x="9939338" y="4005263"/>
          <p14:tracePt t="141191" x="10064750" y="4054475"/>
          <p14:tracePt t="141194" x="10213975" y="4105275"/>
          <p14:tracePt t="141208" x="10364788" y="4167188"/>
          <p14:tracePt t="141210" x="10514013" y="4217988"/>
          <p14:tracePt t="141225" x="10790238" y="4330700"/>
          <p14:tracePt t="141241" x="10990263" y="4392613"/>
          <p14:tracePt t="141257" x="11052175" y="4405313"/>
          <p14:tracePt t="141274" x="11090275" y="4405313"/>
          <p14:tracePt t="141297" x="11077575" y="4405313"/>
          <p14:tracePt t="141308" x="11041063" y="4405313"/>
          <p14:tracePt t="141324" x="11002963" y="4443413"/>
          <p14:tracePt t="141341" x="10990263" y="4454525"/>
          <p14:tracePt t="141474" x="10990263" y="4430713"/>
          <p14:tracePt t="141481" x="10990263" y="4392613"/>
          <p14:tracePt t="141491" x="10952163" y="4341813"/>
          <p14:tracePt t="141508" x="10815638" y="4267200"/>
          <p14:tracePt t="141525" x="10702925" y="4192588"/>
          <p14:tracePt t="141541" x="10639425" y="4141788"/>
          <p14:tracePt t="141558" x="10626725" y="4129088"/>
          <p14:tracePt t="141561" x="10626725" y="4117975"/>
          <p14:tracePt t="141575" x="10614025" y="4117975"/>
          <p14:tracePt t="141665" x="10626725" y="4105275"/>
          <p14:tracePt t="141675" x="10652125" y="4092575"/>
          <p14:tracePt t="141713" x="10664825" y="4092575"/>
          <p14:tracePt t="141722" x="10677525" y="4092575"/>
          <p14:tracePt t="141729" x="10690225" y="4092575"/>
          <p14:tracePt t="141742" x="10702925" y="4092575"/>
          <p14:tracePt t="141745" x="10726738" y="4092575"/>
          <p14:tracePt t="141759" x="10739438" y="4092575"/>
          <p14:tracePt t="141761" x="10764838" y="4092575"/>
          <p14:tracePt t="141776" x="10828338" y="4092575"/>
          <p14:tracePt t="141792" x="10890250" y="4117975"/>
          <p14:tracePt t="141794" x="10964863" y="4154488"/>
          <p14:tracePt t="141809" x="11190288" y="4241800"/>
          <p14:tracePt t="141826" x="11428413" y="4354513"/>
          <p14:tracePt t="141842" x="11715750" y="4492625"/>
          <p14:tracePt t="141859" x="11941175" y="4643438"/>
          <p14:tracePt t="141875" x="12117388" y="4756150"/>
        </p14:tracePtLst>
      </p14:laserTrace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250"/>
    </mc:Choice>
    <mc:Fallback xmlns="">
      <p:transition spd="slow" advTm="12250"/>
    </mc:Fallback>
  </mc:AlternateContent>
  <p:extLst>
    <p:ext uri="{3A86A75C-4F4B-4683-9AE1-C65F6400EC91}">
      <p14:laserTraceLst xmlns:p14="http://schemas.microsoft.com/office/powerpoint/2010/main">
        <p14:tracePtLst>
          <p14:tracePt t="7044" x="11991975" y="3879850"/>
          <p14:tracePt t="7061" x="11653838" y="3165475"/>
          <p14:tracePt t="7078" x="11277600" y="2503488"/>
          <p14:tracePt t="7095" x="10877550" y="1827213"/>
          <p14:tracePt t="7112" x="10301288" y="1189038"/>
          <p14:tracePt t="7114" x="9875838" y="838200"/>
          <p14:tracePt t="7129" x="9375775" y="500063"/>
          <p14:tracePt t="7131" x="8799513" y="150813"/>
          <p14:tracePt t="8748" x="2816225" y="161925"/>
          <p14:tracePt t="8755" x="2816225" y="263525"/>
          <p14:tracePt t="8765" x="2867025" y="350838"/>
          <p14:tracePt t="8781" x="3054350" y="538163"/>
          <p14:tracePt t="8798" x="3154363" y="676275"/>
          <p14:tracePt t="8814" x="3179763" y="712788"/>
          <p14:tracePt t="9011" x="3205163" y="712788"/>
          <p14:tracePt t="9018" x="3216275" y="712788"/>
          <p14:tracePt t="9034" x="3267075" y="688975"/>
          <p14:tracePt t="9051" x="3279775" y="676275"/>
          <p14:tracePt t="9067" x="3279775" y="650875"/>
          <p14:tracePt t="9084" x="3279775" y="600075"/>
          <p14:tracePt t="9100" x="3279775" y="576263"/>
          <p14:tracePt t="9116" x="3267075" y="512763"/>
          <p14:tracePt t="9133" x="3241675" y="487363"/>
          <p14:tracePt t="9151" x="3216275" y="463550"/>
          <p14:tracePt t="9167" x="3179763" y="450850"/>
          <p14:tracePt t="9183" x="3141663" y="450850"/>
          <p14:tracePt t="9186" x="3103563" y="450850"/>
          <p14:tracePt t="9201" x="3079750" y="450850"/>
          <p14:tracePt t="9203" x="3041650" y="450850"/>
          <p14:tracePt t="9218" x="2954338" y="425450"/>
          <p14:tracePt t="9232" x="2903538" y="425450"/>
          <p14:tracePt t="9233" x="2854325" y="425450"/>
          <p14:tracePt t="9250" x="2690813" y="412750"/>
          <p14:tracePt t="9266" x="2452688" y="363538"/>
          <p14:tracePt t="9282" x="2203450" y="312738"/>
          <p14:tracePt t="9299" x="1965325" y="263525"/>
          <p14:tracePt t="9315" x="1765300" y="212725"/>
          <p14:tracePt t="9332" x="1614488" y="161925"/>
          <p14:tracePt t="9349" x="1452563" y="112713"/>
          <p14:tracePt t="9366" x="1314450" y="38100"/>
        </p14:tracePtLst>
      </p14:laserTraceLst>
    </p:ext>
  </p:extLst>
</p:sld>
</file>

<file path=ppt/tags/tag1.xml><?xml version="1.0" encoding="utf-8"?>
<p:tagLst xmlns:a="http://schemas.openxmlformats.org/drawingml/2006/main" xmlns:r="http://schemas.openxmlformats.org/officeDocument/2006/relationships" xmlns:p="http://schemas.openxmlformats.org/presentationml/2006/main">
  <p:tag name="TIMING" val="|10.8|10.4|23.6|17.7"/>
</p:tagLst>
</file>

<file path=ppt/tags/tag2.xml><?xml version="1.0" encoding="utf-8"?>
<p:tagLst xmlns:a="http://schemas.openxmlformats.org/drawingml/2006/main" xmlns:r="http://schemas.openxmlformats.org/officeDocument/2006/relationships" xmlns:p="http://schemas.openxmlformats.org/presentationml/2006/main">
  <p:tag name="TIMING" val="|19.4|21.8"/>
</p:tagLst>
</file>

<file path=ppt/tags/tag3.xml><?xml version="1.0" encoding="utf-8"?>
<p:tagLst xmlns:a="http://schemas.openxmlformats.org/drawingml/2006/main" xmlns:r="http://schemas.openxmlformats.org/officeDocument/2006/relationships" xmlns:p="http://schemas.openxmlformats.org/presentationml/2006/main">
  <p:tag name="TIMING" val="|28.6"/>
</p:tagLst>
</file>

<file path=ppt/tags/tag4.xml><?xml version="1.0" encoding="utf-8"?>
<p:tagLst xmlns:a="http://schemas.openxmlformats.org/drawingml/2006/main" xmlns:r="http://schemas.openxmlformats.org/officeDocument/2006/relationships" xmlns:p="http://schemas.openxmlformats.org/presentationml/2006/main">
  <p:tag name="TIMING" val="|54.3|34.6|21.1|6.9|34.7|27.1"/>
</p:tagLst>
</file>

<file path=ppt/tags/tag5.xml><?xml version="1.0" encoding="utf-8"?>
<p:tagLst xmlns:a="http://schemas.openxmlformats.org/drawingml/2006/main" xmlns:r="http://schemas.openxmlformats.org/officeDocument/2006/relationships" xmlns:p="http://schemas.openxmlformats.org/presentationml/2006/main">
  <p:tag name="TIMING" val="|13.3|99.8"/>
</p:tagLst>
</file>

<file path=ppt/tags/tag6.xml><?xml version="1.0" encoding="utf-8"?>
<p:tagLst xmlns:a="http://schemas.openxmlformats.org/drawingml/2006/main" xmlns:r="http://schemas.openxmlformats.org/officeDocument/2006/relationships" xmlns:p="http://schemas.openxmlformats.org/presentationml/2006/main">
  <p:tag name="TIMING" val="|2.1|31.9"/>
</p:tagLst>
</file>

<file path=ppt/tags/tag7.xml><?xml version="1.0" encoding="utf-8"?>
<p:tagLst xmlns:a="http://schemas.openxmlformats.org/drawingml/2006/main" xmlns:r="http://schemas.openxmlformats.org/officeDocument/2006/relationships" xmlns:p="http://schemas.openxmlformats.org/presentationml/2006/main">
  <p:tag name="TIMING" val="|5.2|89.4"/>
</p:tagLst>
</file>

<file path=ppt/tags/tag8.xml><?xml version="1.0" encoding="utf-8"?>
<p:tagLst xmlns:a="http://schemas.openxmlformats.org/drawingml/2006/main" xmlns:r="http://schemas.openxmlformats.org/officeDocument/2006/relationships" xmlns:p="http://schemas.openxmlformats.org/presentationml/2006/main">
  <p:tag name="TIMING" val="|11.8"/>
</p:tagLst>
</file>

<file path=ppt/tags/tag9.xml><?xml version="1.0" encoding="utf-8"?>
<p:tagLst xmlns:a="http://schemas.openxmlformats.org/drawingml/2006/main" xmlns:r="http://schemas.openxmlformats.org/officeDocument/2006/relationships" xmlns:p="http://schemas.openxmlformats.org/presentationml/2006/main">
  <p:tag name="TIMING" val="|23.5|51"/>
</p:tagLst>
</file>

<file path=ppt/tags/tag10.xml><?xml version="1.0" encoding="utf-8"?>
<p:tagLst xmlns:a="http://schemas.openxmlformats.org/drawingml/2006/main" xmlns:r="http://schemas.openxmlformats.org/officeDocument/2006/relationships" xmlns:p="http://schemas.openxmlformats.org/presentationml/2006/main">
  <p:tag name="TIMING" val="|1.7|51.3"/>
</p:tagLst>
</file>

<file path=ppt/tags/tag11.xml><?xml version="1.0" encoding="utf-8"?>
<p:tagLst xmlns:a="http://schemas.openxmlformats.org/drawingml/2006/main" xmlns:r="http://schemas.openxmlformats.org/officeDocument/2006/relationships" xmlns:p="http://schemas.openxmlformats.org/presentationml/2006/main">
  <p:tag name="TIMING" val="|9.4|8.4|2.5|66.9|1.8|9.3|17.5"/>
</p:tagLst>
</file>

<file path=ppt/tags/tag12.xml><?xml version="1.0" encoding="utf-8"?>
<p:tagLst xmlns:a="http://schemas.openxmlformats.org/drawingml/2006/main" xmlns:r="http://schemas.openxmlformats.org/officeDocument/2006/relationships" xmlns:p="http://schemas.openxmlformats.org/presentationml/2006/main">
  <p:tag name="TIMING" val="|31.3|57.4"/>
</p:tagLst>
</file>

<file path=ppt/tags/tag13.xml><?xml version="1.0" encoding="utf-8"?>
<p:tagLst xmlns:a="http://schemas.openxmlformats.org/drawingml/2006/main" xmlns:r="http://schemas.openxmlformats.org/officeDocument/2006/relationships" xmlns:p="http://schemas.openxmlformats.org/presentationml/2006/main">
  <p:tag name="TIMING" val="|5.4|4.4|62.3"/>
</p:tagLst>
</file>

<file path=ppt/tags/tag14.xml><?xml version="1.0" encoding="utf-8"?>
<p:tagLst xmlns:a="http://schemas.openxmlformats.org/drawingml/2006/main" xmlns:r="http://schemas.openxmlformats.org/officeDocument/2006/relationships" xmlns:p="http://schemas.openxmlformats.org/presentationml/2006/main">
  <p:tag name="TIMING" val="|160.2"/>
</p:tagLst>
</file>

<file path=ppt/tags/tag15.xml><?xml version="1.0" encoding="utf-8"?>
<p:tagLst xmlns:a="http://schemas.openxmlformats.org/drawingml/2006/main" xmlns:r="http://schemas.openxmlformats.org/officeDocument/2006/relationships" xmlns:p="http://schemas.openxmlformats.org/presentationml/2006/main">
  <p:tag name="TIMING" val="|69.2|16.9|20"/>
</p:tagLst>
</file>

<file path=ppt/tags/tag16.xml><?xml version="1.0" encoding="utf-8"?>
<p:tagLst xmlns:a="http://schemas.openxmlformats.org/drawingml/2006/main" xmlns:r="http://schemas.openxmlformats.org/officeDocument/2006/relationships" xmlns:p="http://schemas.openxmlformats.org/presentationml/2006/main">
  <p:tag name="TIMING" val="|5.5"/>
</p:tagLst>
</file>

<file path=ppt/tags/tag17.xml><?xml version="1.0" encoding="utf-8"?>
<p:tagLst xmlns:a="http://schemas.openxmlformats.org/drawingml/2006/main" xmlns:r="http://schemas.openxmlformats.org/officeDocument/2006/relationships" xmlns:p="http://schemas.openxmlformats.org/presentationml/2006/main">
  <p:tag name="TIMING" val="|0.7"/>
</p:tagLst>
</file>

<file path=ppt/tags/tag18.xml><?xml version="1.0" encoding="utf-8"?>
<p:tagLst xmlns:a="http://schemas.openxmlformats.org/drawingml/2006/main" xmlns:r="http://schemas.openxmlformats.org/officeDocument/2006/relationships" xmlns:p="http://schemas.openxmlformats.org/presentationml/2006/main">
  <p:tag name="TIMING" val="|4.7"/>
</p:tagLst>
</file>

<file path=ppt/tags/tag19.xml><?xml version="1.0" encoding="utf-8"?>
<p:tagLst xmlns:a="http://schemas.openxmlformats.org/drawingml/2006/main" xmlns:r="http://schemas.openxmlformats.org/officeDocument/2006/relationships" xmlns:p="http://schemas.openxmlformats.org/presentationml/2006/main">
  <p:tag name="TIMING" val="|27.3"/>
</p:tagLst>
</file>

<file path=ppt/tags/tag20.xml><?xml version="1.0" encoding="utf-8"?>
<p:tagLst xmlns:a="http://schemas.openxmlformats.org/drawingml/2006/main" xmlns:r="http://schemas.openxmlformats.org/officeDocument/2006/relationships" xmlns:p="http://schemas.openxmlformats.org/presentationml/2006/main">
  <p:tag name="TIMING" val="|33.4|14|38.9"/>
</p:tagLst>
</file>

<file path=ppt/tags/tag21.xml><?xml version="1.0" encoding="utf-8"?>
<p:tagLst xmlns:a="http://schemas.openxmlformats.org/drawingml/2006/main" xmlns:r="http://schemas.openxmlformats.org/officeDocument/2006/relationships" xmlns:p="http://schemas.openxmlformats.org/presentationml/2006/main">
  <p:tag name="TIMING" val="|23.5|13.5"/>
</p:tagLst>
</file>

<file path=ppt/tags/tag22.xml><?xml version="1.0" encoding="utf-8"?>
<p:tagLst xmlns:a="http://schemas.openxmlformats.org/drawingml/2006/main" xmlns:r="http://schemas.openxmlformats.org/officeDocument/2006/relationships" xmlns:p="http://schemas.openxmlformats.org/presentationml/2006/main">
  <p:tag name="TIMING" val="|183.4"/>
</p:tagLst>
</file>

<file path=ppt/tags/tag23.xml><?xml version="1.0" encoding="utf-8"?>
<p:tagLst xmlns:a="http://schemas.openxmlformats.org/drawingml/2006/main" xmlns:r="http://schemas.openxmlformats.org/officeDocument/2006/relationships" xmlns:p="http://schemas.openxmlformats.org/presentationml/2006/main">
  <p:tag name="TIMING" val="|1.6|74.2|26|9.2"/>
</p:tagLst>
</file>

<file path=ppt/tags/tag24.xml><?xml version="1.0" encoding="utf-8"?>
<p:tagLst xmlns:a="http://schemas.openxmlformats.org/drawingml/2006/main" xmlns:r="http://schemas.openxmlformats.org/officeDocument/2006/relationships" xmlns:p="http://schemas.openxmlformats.org/presentationml/2006/main">
  <p:tag name="TIMING" val="|37.2"/>
</p:tagLst>
</file>

<file path=ppt/tags/tag25.xml><?xml version="1.0" encoding="utf-8"?>
<p:tagLst xmlns:a="http://schemas.openxmlformats.org/drawingml/2006/main" xmlns:r="http://schemas.openxmlformats.org/officeDocument/2006/relationships" xmlns:p="http://schemas.openxmlformats.org/presentationml/2006/main">
  <p:tag name="TIMING" val="|54.3"/>
</p:tagLst>
</file>

<file path=ppt/tags/tag26.xml><?xml version="1.0" encoding="utf-8"?>
<p:tagLst xmlns:a="http://schemas.openxmlformats.org/drawingml/2006/main" xmlns:r="http://schemas.openxmlformats.org/officeDocument/2006/relationships" xmlns:p="http://schemas.openxmlformats.org/presentationml/2006/main">
  <p:tag name="TIMING" val="|6.7|5.4"/>
</p:tagLst>
</file>

<file path=ppt/tags/tag27.xml><?xml version="1.0" encoding="utf-8"?>
<p:tagLst xmlns:a="http://schemas.openxmlformats.org/drawingml/2006/main" xmlns:r="http://schemas.openxmlformats.org/officeDocument/2006/relationships" xmlns:p="http://schemas.openxmlformats.org/presentationml/2006/main">
  <p:tag name="TIMING" val="|0.4|63.5"/>
</p:tagLst>
</file>

<file path=ppt/tags/tag28.xml><?xml version="1.0" encoding="utf-8"?>
<p:tagLst xmlns:a="http://schemas.openxmlformats.org/drawingml/2006/main" xmlns:r="http://schemas.openxmlformats.org/officeDocument/2006/relationships" xmlns:p="http://schemas.openxmlformats.org/presentationml/2006/main">
  <p:tag name="TIMING" val="|0.7|52.3"/>
</p:tagLst>
</file>

<file path=ppt/tags/tag29.xml><?xml version="1.0" encoding="utf-8"?>
<p:tagLst xmlns:a="http://schemas.openxmlformats.org/drawingml/2006/main" xmlns:r="http://schemas.openxmlformats.org/officeDocument/2006/relationships" xmlns:p="http://schemas.openxmlformats.org/presentationml/2006/main">
  <p:tag name="TIMING" val="|0.5|93.7"/>
</p:tagLst>
</file>

<file path=ppt/tags/tag30.xml><?xml version="1.0" encoding="utf-8"?>
<p:tagLst xmlns:a="http://schemas.openxmlformats.org/drawingml/2006/main" xmlns:r="http://schemas.openxmlformats.org/officeDocument/2006/relationships" xmlns:p="http://schemas.openxmlformats.org/presentationml/2006/main">
  <p:tag name="TIMING" val="|4.5"/>
</p:tagLst>
</file>

<file path=ppt/tags/tag31.xml><?xml version="1.0" encoding="utf-8"?>
<p:tagLst xmlns:a="http://schemas.openxmlformats.org/drawingml/2006/main" xmlns:r="http://schemas.openxmlformats.org/officeDocument/2006/relationships" xmlns:p="http://schemas.openxmlformats.org/presentationml/2006/main">
  <p:tag name="TIMING" val="|1.4|55.3"/>
</p:tagLst>
</file>

<file path=ppt/tags/tag32.xml><?xml version="1.0" encoding="utf-8"?>
<p:tagLst xmlns:a="http://schemas.openxmlformats.org/drawingml/2006/main" xmlns:r="http://schemas.openxmlformats.org/officeDocument/2006/relationships" xmlns:p="http://schemas.openxmlformats.org/presentationml/2006/main">
  <p:tag name="TIMING" val="|4.5|12.3|19.9"/>
</p:tagLst>
</file>

<file path=ppt/tags/tag33.xml><?xml version="1.0" encoding="utf-8"?>
<p:tagLst xmlns:a="http://schemas.openxmlformats.org/drawingml/2006/main" xmlns:r="http://schemas.openxmlformats.org/officeDocument/2006/relationships" xmlns:p="http://schemas.openxmlformats.org/presentationml/2006/main">
  <p:tag name="TIMING" val="|0.4|29.5|21.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www.w3.org/XML/1998/namespace"/>
    <ds:schemaRef ds:uri="http://schemas.microsoft.com/office/2006/documentManagement/types"/>
    <ds:schemaRef ds:uri="http://purl.org/dc/dcmitype/"/>
    <ds:schemaRef ds:uri="aca13214-df29-4e3c-a050-857c0bf7bd8e"/>
    <ds:schemaRef ds:uri="http://schemas.microsoft.com/office/infopath/2007/PartnerControls"/>
    <ds:schemaRef ds:uri="http://schemas.microsoft.com/office/2006/metadata/properties"/>
    <ds:schemaRef ds:uri="http://purl.org/dc/terms/"/>
    <ds:schemaRef ds:uri="688354b5-287c-4cda-825e-1d7935aea40e"/>
    <ds:schemaRef ds:uri="http://purl.org/dc/elements/1.1/"/>
    <ds:schemaRef ds:uri="http://schemas.openxmlformats.org/package/2006/metadata/core-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DEE91A7-4961-41D7-BC01-0D696A5A2430}"/>
</file>

<file path=docProps/app.xml><?xml version="1.0" encoding="utf-8"?>
<Properties xmlns="http://schemas.openxmlformats.org/officeDocument/2006/extended-properties" xmlns:vt="http://schemas.openxmlformats.org/officeDocument/2006/docPropsVTypes">
  <TotalTime>544</TotalTime>
  <Words>1308</Words>
  <Application>Microsoft Office PowerPoint</Application>
  <PresentationFormat>Widescreen</PresentationFormat>
  <Paragraphs>199</Paragraphs>
  <Slides>36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Alexandria</vt:lpstr>
      <vt:lpstr>Arial</vt:lpstr>
      <vt:lpstr>Book Antiqua</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hisham mosly</cp:lastModifiedBy>
  <cp:revision>96</cp:revision>
  <dcterms:created xsi:type="dcterms:W3CDTF">2023-04-29T09:08:00Z</dcterms:created>
  <dcterms:modified xsi:type="dcterms:W3CDTF">2024-09-08T15:41:26Z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