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A61AA-10DF-9D8D-A058-1AEC72EF5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E12C83-08D0-E1B9-C12F-0EC34C709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B5E7-065F-4780-9814-A9232A747AC6}" type="datetimeFigureOut">
              <a:rPr lang="en-CA" smtClean="0"/>
              <a:t>2024-09-26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A918A3-93D6-1010-A8DC-1F45F4C0D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52226B-619C-1230-CB72-3DA88182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8480-36F8-4A66-8B1B-660E48F85E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9409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DD1D80-44E8-3860-C17F-E937DD207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D25A9C-F709-1F9A-9350-8AA607E20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5D566-A92F-4861-A592-342021E71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1FB5E7-065F-4780-9814-A9232A747AC6}" type="datetimeFigureOut">
              <a:rPr lang="en-CA" smtClean="0"/>
              <a:t>2024-09-26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451F4-16BE-DB78-16B2-0A71BDFEAE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8A820-FD9C-A7AD-5D3B-0ADA7A76A7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3B8480-36F8-4A66-8B1B-660E48F85E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0644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D43C31-3E43-1148-6F1F-93B0BBA7C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72A56-9734-31B7-A079-8DC8CEFC7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3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EFCB3B-0458-C50B-F567-87D9AAE6F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5C824-C076-0CA4-3566-E56F6E1FF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445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5D098-54ED-2452-5328-E44E4352A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9D4B8-4F4C-8821-2C46-6CE7B8625B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22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CA75DC-E874-E8D7-7A48-E63D21895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97848D-2E5A-1092-5239-2CFF1BCFD2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5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4C1CA-77D4-83FC-0C55-DF2E78D68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97059D-83E0-5FE4-1DAC-CF357DD4B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95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3F3D68-5F38-5B49-89C8-DE9CB988F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244A0A-C433-8F24-6703-82FD1D4B2D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30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B06796-CC23-5551-889F-DAF62BF30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6055E3-A227-5A56-98F3-3C267B3412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02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80F8FC-40EB-6A16-A4C7-8ED5F604A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353031-5E94-B93D-BD80-497A196E11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77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A75E93-1855-C379-1FF3-2940A1424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D0E76-DEAC-9468-F19D-CAA2C01801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84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2024-09-27T02:17:22Z</dcterms:created>
  <dcterms:modified xsi:type="dcterms:W3CDTF">2024-09-27T02:17:22Z</dcterms:modified>
</cp:coreProperties>
</file>