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91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0EB58-68CB-0903-CD60-E874726F4F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4BE9A7-9735-82A3-5768-7416F50906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5AC038-B4DA-1A72-EF86-FF4B09C0DD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2CA9-9255-4700-8D2E-1F7BB52DAA9F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BADCF8-5D65-32C5-81FE-EB35F0225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DEF52-144F-93A0-CCF4-1142A23AB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6769E-C43B-4D54-98A4-E945ED953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819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53682-DDC1-EE0C-0622-0245B0D91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524FA-0830-1F92-7B46-2047AB4BEB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220CF0-BF0E-319B-88DC-FC536FD6E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2CA9-9255-4700-8D2E-1F7BB52DAA9F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D6613A-041F-F553-8519-67001A0FE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AAB813-88EC-80FE-8D15-6E121E9C6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6769E-C43B-4D54-98A4-E945ED953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079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693DE-1A75-5060-40ED-8E3AFC68B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A3855E-5A01-9F2B-4AA8-D594D0BEB7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5F25B0-FC28-B8CC-16E2-29A2AB426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2CA9-9255-4700-8D2E-1F7BB52DAA9F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D65A1-D30B-F511-656B-0BD1101AB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DC1ADD-F73F-8002-10B2-8D31251AD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6769E-C43B-4D54-98A4-E945ED953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709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8A728-BF9F-3196-7EAB-1A022799C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49887-B67A-3153-5E0B-4E97434EC4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B0CF48-FE92-8272-8D18-3A0D2B06D7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2B45FE-D246-0CB9-3778-D55C4159D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2CA9-9255-4700-8D2E-1F7BB52DAA9F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9EF7D-DDF2-AAD0-7868-D23AA26E2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3C3760-6F89-6526-DB7F-139696851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6769E-C43B-4D54-98A4-E945ED953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555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64DE3-70DB-27A6-D999-FD084A42C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D26CF8-854F-6AB2-AF18-DBF43538D0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A0931A-AD7A-DC33-A6F8-2F7D447641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584DE7-AEBE-CAE5-03FF-F3FC241FDC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1FDE0B-4B56-E0C7-3E89-57072403DE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A3BFF2-F136-A349-9FC6-C34412E5A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2CA9-9255-4700-8D2E-1F7BB52DAA9F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9B4832-4A62-196D-5C19-AD3BD8CD53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8E775B-9E5A-D623-86DC-A561DB3EE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6769E-C43B-4D54-98A4-E945ED953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667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148A5-1114-8D90-F722-47BFC0303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570213-6705-3C7F-4E4B-D4F62A57E6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2CA9-9255-4700-8D2E-1F7BB52DAA9F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3A7120-6D58-71CE-509E-9219079E1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D1FA01-33CA-41C2-7498-1763404BF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6769E-C43B-4D54-98A4-E945ED953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354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2D1424-5596-38AB-6D95-A59FCE97CE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2CA9-9255-4700-8D2E-1F7BB52DAA9F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90D9F8-DD58-8C60-40C3-89702C0C8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CFB59F-145B-C730-4CE1-EA27769FD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6769E-C43B-4D54-98A4-E945ED953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097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B9F4C-808C-DF3C-A11B-27AABACFC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CAF92-AD13-3018-4403-113227F925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F602B3-4700-AA7C-665A-0AC2570892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20C6A1-B927-92C6-5E29-B87C91520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2CA9-9255-4700-8D2E-1F7BB52DAA9F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9EA27F-8B24-4CF8-D450-A61274948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C2BD6-5848-BDF9-599A-DE9E9C1B6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6769E-C43B-4D54-98A4-E945ED953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047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B423A-F012-A7DB-DCC4-19AAEF246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3047BE-2056-FC56-3738-487B252DEB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042F10-9E34-81D9-BAD8-61C760C378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3F79C4-C549-17D3-B487-89F19E98B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2CA9-9255-4700-8D2E-1F7BB52DAA9F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3BE5C4-1C9E-9750-8DB6-7CF33B401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6A4965-0C22-66FF-6166-C061A23AD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6769E-C43B-4D54-98A4-E945ED953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525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4656B-4DB8-66AF-92D8-C75B9E836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4C96B7-BAFE-1C35-6059-7640C24F74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CD826-C0ED-06A9-A4B6-99DFAE38E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2CA9-9255-4700-8D2E-1F7BB52DAA9F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5C403D-73B1-8378-5009-9BEFBD202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FC9EF-2A39-9120-0C9C-242397CAE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6769E-C43B-4D54-98A4-E945ED953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883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7AAC7D-248E-06D0-24E8-A3C3EF5D8B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273A28-57F0-15D4-875E-B10BFA5532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33437-0773-105D-48D4-4CFA504E9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2CA9-9255-4700-8D2E-1F7BB52DAA9F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13BE4-C855-D0C9-435B-09FFBB194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70C1E-D2F1-2EB7-5002-04720C3E2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6769E-C43B-4D54-98A4-E945ED953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19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2D19A4-0C0C-F172-E666-869081446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91AE8A-E29A-3189-250B-DB9F0E8172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A16DA6-E4DA-D644-D944-B203137800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B2CA9-9255-4700-8D2E-1F7BB52DAA9F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CECECB-F34A-CACB-B5AC-B1CABBD1BD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83BA20-09CC-5F49-20EE-5913FA9F5C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06769E-C43B-4D54-98A4-E945ED953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7463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">
            <a:extLst>
              <a:ext uri="{FF2B5EF4-FFF2-40B4-BE49-F238E27FC236}">
                <a16:creationId xmlns:a16="http://schemas.microsoft.com/office/drawing/2014/main" id="{A8F2DB3B-BD64-34DD-A33F-53279A0742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6610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">
            <a:extLst>
              <a:ext uri="{FF2B5EF4-FFF2-40B4-BE49-F238E27FC236}">
                <a16:creationId xmlns:a16="http://schemas.microsoft.com/office/drawing/2014/main" id="{E6D8F3A9-CF98-B8E5-BCCC-18FA1CD309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686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">
            <a:extLst>
              <a:ext uri="{FF2B5EF4-FFF2-40B4-BE49-F238E27FC236}">
                <a16:creationId xmlns:a16="http://schemas.microsoft.com/office/drawing/2014/main" id="{9BF11ABC-0FF4-8DF5-58EF-677F715E6C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949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">
            <a:extLst>
              <a:ext uri="{FF2B5EF4-FFF2-40B4-BE49-F238E27FC236}">
                <a16:creationId xmlns:a16="http://schemas.microsoft.com/office/drawing/2014/main" id="{E8DCCD31-B6C5-FF91-6962-67F6EECE995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663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">
            <a:extLst>
              <a:ext uri="{FF2B5EF4-FFF2-40B4-BE49-F238E27FC236}">
                <a16:creationId xmlns:a16="http://schemas.microsoft.com/office/drawing/2014/main" id="{14CAD33E-1CEB-5101-F0AD-C991C36AD8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889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6">
            <a:extLst>
              <a:ext uri="{FF2B5EF4-FFF2-40B4-BE49-F238E27FC236}">
                <a16:creationId xmlns:a16="http://schemas.microsoft.com/office/drawing/2014/main" id="{84C7F0D5-33CF-E1E5-7F7B-5074F60917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038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7">
            <a:extLst>
              <a:ext uri="{FF2B5EF4-FFF2-40B4-BE49-F238E27FC236}">
                <a16:creationId xmlns:a16="http://schemas.microsoft.com/office/drawing/2014/main" id="{9892798A-618C-B26B-82BE-BEFC82B8217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8725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8">
            <a:extLst>
              <a:ext uri="{FF2B5EF4-FFF2-40B4-BE49-F238E27FC236}">
                <a16:creationId xmlns:a16="http://schemas.microsoft.com/office/drawing/2014/main" id="{43C2E0E1-BA8E-9722-236F-2A11F9DA87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733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9">
            <a:extLst>
              <a:ext uri="{FF2B5EF4-FFF2-40B4-BE49-F238E27FC236}">
                <a16:creationId xmlns:a16="http://schemas.microsoft.com/office/drawing/2014/main" id="{A21AC640-FC73-530C-339F-1D8551EB20A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366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0">
            <a:extLst>
              <a:ext uri="{FF2B5EF4-FFF2-40B4-BE49-F238E27FC236}">
                <a16:creationId xmlns:a16="http://schemas.microsoft.com/office/drawing/2014/main" id="{66872DD3-14EB-B875-EB97-ED5FA93478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4447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1">
            <a:extLst>
              <a:ext uri="{FF2B5EF4-FFF2-40B4-BE49-F238E27FC236}">
                <a16:creationId xmlns:a16="http://schemas.microsoft.com/office/drawing/2014/main" id="{2035B387-B815-6116-0C39-66F6365FF2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6746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2">
            <a:extLst>
              <a:ext uri="{FF2B5EF4-FFF2-40B4-BE49-F238E27FC236}">
                <a16:creationId xmlns:a16="http://schemas.microsoft.com/office/drawing/2014/main" id="{6B10862A-D540-839B-BDF2-2BD5FEF479D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848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3">
            <a:extLst>
              <a:ext uri="{FF2B5EF4-FFF2-40B4-BE49-F238E27FC236}">
                <a16:creationId xmlns:a16="http://schemas.microsoft.com/office/drawing/2014/main" id="{8976BBDE-7AEA-DD02-9051-C6CC24143C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571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4">
            <a:extLst>
              <a:ext uri="{FF2B5EF4-FFF2-40B4-BE49-F238E27FC236}">
                <a16:creationId xmlns:a16="http://schemas.microsoft.com/office/drawing/2014/main" id="{9A647927-650B-92CB-C774-E0C0C7EF43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0231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5">
            <a:extLst>
              <a:ext uri="{FF2B5EF4-FFF2-40B4-BE49-F238E27FC236}">
                <a16:creationId xmlns:a16="http://schemas.microsoft.com/office/drawing/2014/main" id="{7C33E6C6-EECD-4083-8BF3-D5812D1A4C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010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6">
            <a:extLst>
              <a:ext uri="{FF2B5EF4-FFF2-40B4-BE49-F238E27FC236}">
                <a16:creationId xmlns:a16="http://schemas.microsoft.com/office/drawing/2014/main" id="{D8BE907E-CFB9-5385-B902-C660593005A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2940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7">
            <a:extLst>
              <a:ext uri="{FF2B5EF4-FFF2-40B4-BE49-F238E27FC236}">
                <a16:creationId xmlns:a16="http://schemas.microsoft.com/office/drawing/2014/main" id="{F689D9A9-4C9E-C0CD-2A15-831A5F5D96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6105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8">
            <a:extLst>
              <a:ext uri="{FF2B5EF4-FFF2-40B4-BE49-F238E27FC236}">
                <a16:creationId xmlns:a16="http://schemas.microsoft.com/office/drawing/2014/main" id="{28203CCD-B6AC-C2BD-F72F-02C660AB22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0403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9">
            <a:extLst>
              <a:ext uri="{FF2B5EF4-FFF2-40B4-BE49-F238E27FC236}">
                <a16:creationId xmlns:a16="http://schemas.microsoft.com/office/drawing/2014/main" id="{3A669557-75A6-93CA-B1A6-114A047A0F3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8994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0">
            <a:extLst>
              <a:ext uri="{FF2B5EF4-FFF2-40B4-BE49-F238E27FC236}">
                <a16:creationId xmlns:a16="http://schemas.microsoft.com/office/drawing/2014/main" id="{5FFADDB2-221B-B8BE-84DD-E4DF017BFB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9264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1">
            <a:extLst>
              <a:ext uri="{FF2B5EF4-FFF2-40B4-BE49-F238E27FC236}">
                <a16:creationId xmlns:a16="http://schemas.microsoft.com/office/drawing/2014/main" id="{24191F08-02E3-BEE3-1E62-A0A46CA1D8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8104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2">
            <a:extLst>
              <a:ext uri="{FF2B5EF4-FFF2-40B4-BE49-F238E27FC236}">
                <a16:creationId xmlns:a16="http://schemas.microsoft.com/office/drawing/2014/main" id="{4A484622-5613-B4DE-531B-4CA9B46F99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6980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3">
            <a:extLst>
              <a:ext uri="{FF2B5EF4-FFF2-40B4-BE49-F238E27FC236}">
                <a16:creationId xmlns:a16="http://schemas.microsoft.com/office/drawing/2014/main" id="{45FC8406-F5B5-5F73-690E-6C6F009DF5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8649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4">
            <a:extLst>
              <a:ext uri="{FF2B5EF4-FFF2-40B4-BE49-F238E27FC236}">
                <a16:creationId xmlns:a16="http://schemas.microsoft.com/office/drawing/2014/main" id="{2A405DA6-8F7D-CFEF-51FB-0DFB1E2301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6984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5">
            <a:extLst>
              <a:ext uri="{FF2B5EF4-FFF2-40B4-BE49-F238E27FC236}">
                <a16:creationId xmlns:a16="http://schemas.microsoft.com/office/drawing/2014/main" id="{BC700532-8E4E-3EA1-EA1A-8BE5CD9FA6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0491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6">
            <a:extLst>
              <a:ext uri="{FF2B5EF4-FFF2-40B4-BE49-F238E27FC236}">
                <a16:creationId xmlns:a16="http://schemas.microsoft.com/office/drawing/2014/main" id="{1060F373-3F9A-3A9B-5CDC-5D3607E963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1701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7">
            <a:extLst>
              <a:ext uri="{FF2B5EF4-FFF2-40B4-BE49-F238E27FC236}">
                <a16:creationId xmlns:a16="http://schemas.microsoft.com/office/drawing/2014/main" id="{AD17E7F2-5054-B48D-2134-FBEF3E1B746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8115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8">
            <a:extLst>
              <a:ext uri="{FF2B5EF4-FFF2-40B4-BE49-F238E27FC236}">
                <a16:creationId xmlns:a16="http://schemas.microsoft.com/office/drawing/2014/main" id="{F889EF5E-288F-6E58-50BB-24254697328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88497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9">
            <a:extLst>
              <a:ext uri="{FF2B5EF4-FFF2-40B4-BE49-F238E27FC236}">
                <a16:creationId xmlns:a16="http://schemas.microsoft.com/office/drawing/2014/main" id="{528480AA-30EC-5BC0-E1CC-7A4F3541CA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9165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0">
            <a:extLst>
              <a:ext uri="{FF2B5EF4-FFF2-40B4-BE49-F238E27FC236}">
                <a16:creationId xmlns:a16="http://schemas.microsoft.com/office/drawing/2014/main" id="{EB52D570-0534-2C4E-B2BE-BC29F0B39FA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7959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1">
            <a:extLst>
              <a:ext uri="{FF2B5EF4-FFF2-40B4-BE49-F238E27FC236}">
                <a16:creationId xmlns:a16="http://schemas.microsoft.com/office/drawing/2014/main" id="{5D598263-BFE4-5B78-5379-1AFAE67268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4997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2">
            <a:extLst>
              <a:ext uri="{FF2B5EF4-FFF2-40B4-BE49-F238E27FC236}">
                <a16:creationId xmlns:a16="http://schemas.microsoft.com/office/drawing/2014/main" id="{46CA362F-382E-EC0A-C9CD-90FC166665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3488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3">
            <a:extLst>
              <a:ext uri="{FF2B5EF4-FFF2-40B4-BE49-F238E27FC236}">
                <a16:creationId xmlns:a16="http://schemas.microsoft.com/office/drawing/2014/main" id="{AFA94E85-F5EF-DC30-7A5F-B802D6DAEA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2502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4">
            <a:extLst>
              <a:ext uri="{FF2B5EF4-FFF2-40B4-BE49-F238E27FC236}">
                <a16:creationId xmlns:a16="http://schemas.microsoft.com/office/drawing/2014/main" id="{984E66BB-5771-940C-B37F-D7875A725C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3666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5">
            <a:extLst>
              <a:ext uri="{FF2B5EF4-FFF2-40B4-BE49-F238E27FC236}">
                <a16:creationId xmlns:a16="http://schemas.microsoft.com/office/drawing/2014/main" id="{77EDE3A0-BE07-78C6-7D16-E6DE0E741F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13982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6">
            <a:extLst>
              <a:ext uri="{FF2B5EF4-FFF2-40B4-BE49-F238E27FC236}">
                <a16:creationId xmlns:a16="http://schemas.microsoft.com/office/drawing/2014/main" id="{EFEBAD00-FAE1-8E03-9772-ADA42D3DC58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3081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7">
            <a:extLst>
              <a:ext uri="{FF2B5EF4-FFF2-40B4-BE49-F238E27FC236}">
                <a16:creationId xmlns:a16="http://schemas.microsoft.com/office/drawing/2014/main" id="{B0A64321-3830-4A5A-F154-3A6173C3C6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49283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8">
            <a:extLst>
              <a:ext uri="{FF2B5EF4-FFF2-40B4-BE49-F238E27FC236}">
                <a16:creationId xmlns:a16="http://schemas.microsoft.com/office/drawing/2014/main" id="{73596A72-F25A-1370-E923-B130B628CD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4025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9">
            <a:extLst>
              <a:ext uri="{FF2B5EF4-FFF2-40B4-BE49-F238E27FC236}">
                <a16:creationId xmlns:a16="http://schemas.microsoft.com/office/drawing/2014/main" id="{C88863D8-D51E-595C-3274-94D9CADF66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0948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0">
            <a:extLst>
              <a:ext uri="{FF2B5EF4-FFF2-40B4-BE49-F238E27FC236}">
                <a16:creationId xmlns:a16="http://schemas.microsoft.com/office/drawing/2014/main" id="{A2E19D8B-01A9-B1F7-A5EA-358CACA5CC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5751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Sherif  Mostafa</dc:creator>
  <cp:lastModifiedBy>Sherif  Mostafa</cp:lastModifiedBy>
  <cp:revision>1</cp:revision>
  <dcterms:created xsi:type="dcterms:W3CDTF">2024-09-27T17:27:08Z</dcterms:created>
  <dcterms:modified xsi:type="dcterms:W3CDTF">2024-09-27T17:28:08Z</dcterms:modified>
</cp:coreProperties>
</file>