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6BD00-9970-D45B-94C5-E069A9AA2A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E2A962-4FC0-88F0-757A-D3A7B0DC96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B82101-17BB-59F7-3BFC-DF3E70C41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E0B33-4372-B068-52C0-14F678B38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93739-8CD5-3CCE-F9AB-951E2E8ED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29919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EAA6F-9FE7-F6CE-EE78-FCA3B52C5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96EBD-C1FC-E923-1C77-9C1D6954C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9BCC0B-C87F-A756-BA7F-35CAA1AD1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5F723-1864-7CDC-54D0-85D8456E4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E25F0-6D5B-34BB-A4E8-3934FC06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58012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E0928-5210-658C-77C2-34DC9F72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155FC7-9C65-8657-C3F6-00096BF7F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21B8D-D4EE-0B1C-A767-4DB0797C2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1ECAC-7BD6-36A0-4F6B-8A7D131F0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2168B9-225B-C7E8-2704-D3EB386B4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10807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AA5C7-B003-3B6A-2711-32138B922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56F0A-B74F-3112-FADE-690AE61DF1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433298-56EA-90D6-BC83-3C87FB4181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391C35-D704-976D-0EE8-9DB6A9781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A54FE6-01E8-CCFB-FE0C-612A1083E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D31D91-78E0-457D-0523-E28DB2446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11022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79A39-EE7E-715B-5365-31130975B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02FA4-EF69-7C91-CBA1-5E7F433CDC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CA655F-8B43-E379-F274-3D5F766107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0B3671-9277-13A3-A754-9F8AD724BD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B83C33-73CD-5A18-9266-B8706060F9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56FE4E-DAB1-07CC-E8BE-DD7469510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AEF900-147C-C578-9EE3-8D2E1F359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F1C299-25FD-5BDC-6D02-517C918CC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60162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2AC0E-A6B2-0646-2EF7-9BCF56859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B74873-24C1-9C45-C9D7-57563CF38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743EBD-11A5-CBDB-BE72-397688E07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865F7D-78D7-C471-EF37-6C6266E7F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70058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55D8FC-EECB-E231-D458-5C7A66116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21FFF6-7893-03FB-BB54-D5A6C7A0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B3D6C-BC8D-73A8-DE2B-C80ABCAA3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5189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BF9F5-1FC3-0D63-1986-BC5AC7033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547299-80C1-165B-89C1-FFC55E16B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A75A4F-0342-287A-19F2-EA6064A8C2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7204CE-29EE-846E-0284-772994190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5B36AC-16F4-E634-E13F-155A58D2C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419A9B-660F-7634-25CE-E6C09C007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36266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D07DC-FF5F-5980-23BC-DBBBB5F57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8DE20-84E6-F379-29D4-C200EF039B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B9DE7-84F9-6882-E766-A26599B182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194780-C934-D518-0093-B15431603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C2966E-8298-62CC-280C-BBE7961CB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EF1E9D-687F-E75E-2C41-B0C4482BF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11876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4A06A-3A84-86B9-CA19-C00F0595D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73DDD3-A7E6-7CAC-1970-809FBC1526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477FA-73B1-C372-8B7E-7069CEB4A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E829C5-FB22-20DA-A2C4-BC09C6F8A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07E25-EE9A-56C3-1397-E0FCFD6C7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62957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B11756-B902-E8A8-1F9C-4C605B4D8D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ABF9F-7882-05DD-8A27-47E19725E1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B798FE-3AEE-1B37-B6E9-DECA8AAD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95CA01-BE5A-B7CB-44B8-98E1A5E1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B71B5F-D96B-EF33-5654-5C57D42ED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18274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C02A92-2AB4-B9F4-DE92-D17E0A69B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EB8B8-E07C-FE5D-6244-99080D1A36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717C0-D7F8-9BB8-666A-CBA11E7B31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D6919-8A87-4E3F-B73F-1488465F79DA}" type="datetimeFigureOut">
              <a:rPr lang="ar-EG" smtClean="0"/>
              <a:t>20/05/1445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6D9CF-8233-DFB1-C623-F2F8D4455A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53BC7-6F7A-9696-130B-6AC3B544F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1D2C2-E810-4F65-9286-ADBF3CF58F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399568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3388057-944D-A3FF-F807-8244BF619E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193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0B0AED09-AE86-C4D7-77B3-FC4E260274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93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65E4A808-BC98-27C5-5AD0-F49DB8A941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276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5FEFBEAC-7702-DF5C-6E2B-13B112FCB4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927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13C6E80-3D79-BFE9-278F-F3A36B22C7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375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2C1B267-07A2-EABF-8A08-F7FBA7D7FF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018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92DD2D30-ED59-97AE-FB50-DBCB791C4F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833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E46DA2E3-F086-05FE-B15D-EE7D8BD4DA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46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C70FAE7-CE96-78A9-E9BC-FB23625E81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34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3A6B5D43-F78C-0464-D67E-E0093346CE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606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4B365698-D905-0338-B21D-6B495C5A78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029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A1531F8-89B4-80ED-F4E7-B0506A16F4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30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80A1FDA1-BC17-8423-25C8-72157D3247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007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3A392616-AA5E-6CF3-C4F9-3A2EF63D18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5868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D9D019C-B8C8-4239-6182-C1DA4FE716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50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3F0C7010-5389-1450-1D3D-7C8F2D9B44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553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76FBBA4E-4CE6-206E-38AA-6C9AE6EFB5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508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2D9FAD35-BBE3-916B-C0A4-DEA5F28960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4073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DCE8EDE4-296F-81D8-9568-8CE8F71D03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1269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51371C4-0377-F546-0017-A6DA26D4A8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1527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84AA8718-5833-E7C8-CE6C-4F901CD7D5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2786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2F3AAEE-8BC0-F015-94F6-F511F636C5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738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BE137AA9-31DC-F7FC-079F-5C47C400C7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86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06E64F2-FDFA-485A-8516-B04379B04A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4543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57740BE-FD3E-C1A9-7522-AFEB7B2ABB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1551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diagram of a distribution&#10;&#10;Description automatically generated">
            <a:extLst>
              <a:ext uri="{FF2B5EF4-FFF2-40B4-BE49-F238E27FC236}">
                <a16:creationId xmlns:a16="http://schemas.microsoft.com/office/drawing/2014/main" id="{CE63CD0A-9308-77EE-CF30-F98AE35AE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9614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E358E2A1-2073-6D06-E0D9-FD49BC59B5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026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2AEDC95A-33F0-32F5-9ED0-E110360DC5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2833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C0965C68-DF2F-5850-CD86-F787CCAA22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22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ADFE8DA2-B5EA-DAB1-A7C5-A04694957B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143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08DEAB1-EF9D-0CA9-2785-521E24777A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302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26B7C1A1-1D95-D2C2-CD6E-F13573DD08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885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F2C5DDCE-D5F0-3120-5CD5-52DFE5E2A0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310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2023-12-01T23:49:41Z</dcterms:created>
  <dcterms:modified xsi:type="dcterms:W3CDTF">2023-12-01T23:54:25Z</dcterms:modified>
</cp:coreProperties>
</file>