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6"/>
  </p:notesMasterIdLst>
  <p:handoutMasterIdLst>
    <p:handoutMasterId r:id="rId47"/>
  </p:handoutMasterIdLst>
  <p:sldIdLst>
    <p:sldId id="303" r:id="rId5"/>
    <p:sldId id="313" r:id="rId6"/>
    <p:sldId id="622" r:id="rId7"/>
    <p:sldId id="499" r:id="rId8"/>
    <p:sldId id="584" r:id="rId9"/>
    <p:sldId id="623" r:id="rId10"/>
    <p:sldId id="633" r:id="rId11"/>
    <p:sldId id="634" r:id="rId12"/>
    <p:sldId id="632" r:id="rId13"/>
    <p:sldId id="635" r:id="rId14"/>
    <p:sldId id="663" r:id="rId15"/>
    <p:sldId id="664" r:id="rId16"/>
    <p:sldId id="637" r:id="rId17"/>
    <p:sldId id="638" r:id="rId18"/>
    <p:sldId id="639" r:id="rId19"/>
    <p:sldId id="640" r:id="rId20"/>
    <p:sldId id="641" r:id="rId21"/>
    <p:sldId id="642" r:id="rId22"/>
    <p:sldId id="643" r:id="rId23"/>
    <p:sldId id="644" r:id="rId24"/>
    <p:sldId id="645" r:id="rId25"/>
    <p:sldId id="646" r:id="rId26"/>
    <p:sldId id="647" r:id="rId27"/>
    <p:sldId id="648" r:id="rId28"/>
    <p:sldId id="649" r:id="rId29"/>
    <p:sldId id="650" r:id="rId30"/>
    <p:sldId id="651" r:id="rId31"/>
    <p:sldId id="652" r:id="rId32"/>
    <p:sldId id="653" r:id="rId33"/>
    <p:sldId id="654" r:id="rId34"/>
    <p:sldId id="655" r:id="rId35"/>
    <p:sldId id="656" r:id="rId36"/>
    <p:sldId id="665" r:id="rId37"/>
    <p:sldId id="657" r:id="rId38"/>
    <p:sldId id="658" r:id="rId39"/>
    <p:sldId id="659" r:id="rId40"/>
    <p:sldId id="660" r:id="rId41"/>
    <p:sldId id="661" r:id="rId42"/>
    <p:sldId id="662" r:id="rId43"/>
    <p:sldId id="621" r:id="rId44"/>
    <p:sldId id="34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622"/>
            <p14:sldId id="499"/>
            <p14:sldId id="584"/>
            <p14:sldId id="623"/>
            <p14:sldId id="633"/>
            <p14:sldId id="634"/>
            <p14:sldId id="632"/>
            <p14:sldId id="635"/>
            <p14:sldId id="663"/>
            <p14:sldId id="664"/>
            <p14:sldId id="637"/>
            <p14:sldId id="638"/>
            <p14:sldId id="639"/>
            <p14:sldId id="640"/>
            <p14:sldId id="641"/>
            <p14:sldId id="642"/>
            <p14:sldId id="643"/>
            <p14:sldId id="644"/>
            <p14:sldId id="645"/>
            <p14:sldId id="646"/>
            <p14:sldId id="647"/>
            <p14:sldId id="648"/>
            <p14:sldId id="649"/>
            <p14:sldId id="650"/>
            <p14:sldId id="651"/>
            <p14:sldId id="652"/>
            <p14:sldId id="653"/>
            <p14:sldId id="654"/>
            <p14:sldId id="655"/>
            <p14:sldId id="656"/>
            <p14:sldId id="665"/>
            <p14:sldId id="657"/>
            <p14:sldId id="658"/>
            <p14:sldId id="659"/>
            <p14:sldId id="660"/>
            <p14:sldId id="661"/>
            <p14:sldId id="662"/>
            <p14:sldId id="621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420DEE-F95B-F44D-BB42-F2E9A45C7628}" v="1" dt="2025-05-28T19:51:23.0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033" autoAdjust="0"/>
    <p:restoredTop sz="94660"/>
  </p:normalViewPr>
  <p:slideViewPr>
    <p:cSldViewPr snapToGrid="0">
      <p:cViewPr>
        <p:scale>
          <a:sx n="73" d="100"/>
          <a:sy n="73" d="100"/>
        </p:scale>
        <p:origin x="520" y="57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</pc:sldChg>
    </pc:docChg>
  </pc:docChgLst>
  <pc:docChgLst>
    <pc:chgData name="AbdullahHalawany" userId="93acd4f6-3999-43c0-a02f-17f31116eace" providerId="ADAL" clId="{1789CC17-4EBB-4F87-81FB-ACC80DF0C480}"/>
    <pc:docChg chg="undo custSel modSld">
      <pc:chgData name="AbdullahHalawany" userId="93acd4f6-3999-43c0-a02f-17f31116eace" providerId="ADAL" clId="{1789CC17-4EBB-4F87-81FB-ACC80DF0C480}" dt="2024-10-31T07:13:08.917" v="132"/>
      <pc:docMkLst>
        <pc:docMk/>
      </pc:docMkLst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0" sldId="303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0" sldId="313"/>
        </pc:sldMkLst>
      </pc:sldChg>
      <pc:sldChg chg="modTransition">
        <pc:chgData name="AbdullahHalawany" userId="93acd4f6-3999-43c0-a02f-17f31116eace" providerId="ADAL" clId="{1789CC17-4EBB-4F87-81FB-ACC80DF0C480}" dt="2024-10-31T07:13:08.917" v="132"/>
        <pc:sldMkLst>
          <pc:docMk/>
          <pc:sldMk cId="0" sldId="349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91888453" sldId="49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756635027" sldId="58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978668602" sldId="584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37751685" sldId="585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738274113" sldId="586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51338143" sldId="58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566672731" sldId="588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996977730" sldId="58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550464049" sldId="590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453189734" sldId="59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802161393" sldId="59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005999317" sldId="59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252703164" sldId="594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810551693" sldId="59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93643038" sldId="596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480457842" sldId="59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259167427" sldId="598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416101726" sldId="59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85687449" sldId="600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424704833" sldId="60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080601033" sldId="60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8447749" sldId="603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68796619" sldId="604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56862498" sldId="60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194002760" sldId="606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603648323" sldId="607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812012337" sldId="608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45906042" sldId="609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4060884563" sldId="610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047384485" sldId="611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797504033" sldId="612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419197737" sldId="613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3575439986" sldId="614"/>
        </pc:sldMkLst>
      </pc:sldChg>
      <pc:sldChg chg="addSp delSp modSp mod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647067282" sldId="615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246246117" sldId="617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339560993" sldId="618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1150453666" sldId="619"/>
        </pc:sldMkLst>
      </pc:sldChg>
      <pc:sldChg chg="addSp delSp modSp modTransition modAnim">
        <pc:chgData name="AbdullahHalawany" userId="93acd4f6-3999-43c0-a02f-17f31116eace" providerId="ADAL" clId="{1789CC17-4EBB-4F87-81FB-ACC80DF0C480}" dt="2024-10-31T07:13:08.917" v="132"/>
        <pc:sldMkLst>
          <pc:docMk/>
          <pc:sldMk cId="2717722845" sldId="620"/>
        </pc:sldMkLst>
      </pc:sldChg>
      <pc:sldChg chg="modTransition">
        <pc:chgData name="AbdullahHalawany" userId="93acd4f6-3999-43c0-a02f-17f31116eace" providerId="ADAL" clId="{1789CC17-4EBB-4F87-81FB-ACC80DF0C480}" dt="2024-10-31T07:13:08.917" v="132"/>
        <pc:sldMkLst>
          <pc:docMk/>
          <pc:sldMk cId="3838883664" sldId="621"/>
        </pc:sldMkLst>
      </pc:sldChg>
    </pc:docChg>
  </pc:docChgLst>
  <pc:docChgLst>
    <pc:chgData name="AbdullahHalawany" userId="93acd4f6-3999-43c0-a02f-17f31116eace" providerId="ADAL" clId="{4A8E278C-A496-4187-987B-48A7DF0A7BC4}"/>
    <pc:docChg chg="undo custSel modSld">
      <pc:chgData name="AbdullahHalawany" userId="93acd4f6-3999-43c0-a02f-17f31116eace" providerId="ADAL" clId="{4A8E278C-A496-4187-987B-48A7DF0A7BC4}" dt="2024-11-04T04:48:04.442" v="64" actId="20577"/>
      <pc:docMkLst>
        <pc:docMk/>
      </pc:docMkLst>
      <pc:sldChg chg="modSp mod">
        <pc:chgData name="AbdullahHalawany" userId="93acd4f6-3999-43c0-a02f-17f31116eace" providerId="ADAL" clId="{4A8E278C-A496-4187-987B-48A7DF0A7BC4}" dt="2024-11-04T04:18:02.356" v="2" actId="1076"/>
        <pc:sldMkLst>
          <pc:docMk/>
          <pc:sldMk cId="0" sldId="303"/>
        </pc:sldMkLst>
      </pc:sldChg>
      <pc:sldChg chg="modSp mod">
        <pc:chgData name="AbdullahHalawany" userId="93acd4f6-3999-43c0-a02f-17f31116eace" providerId="ADAL" clId="{4A8E278C-A496-4187-987B-48A7DF0A7BC4}" dt="2024-11-04T04:20:43.038" v="37" actId="1076"/>
        <pc:sldMkLst>
          <pc:docMk/>
          <pc:sldMk cId="191888453" sldId="499"/>
        </pc:sldMkLst>
      </pc:sldChg>
      <pc:sldChg chg="modSp mod">
        <pc:chgData name="AbdullahHalawany" userId="93acd4f6-3999-43c0-a02f-17f31116eace" providerId="ADAL" clId="{4A8E278C-A496-4187-987B-48A7DF0A7BC4}" dt="2024-11-04T04:21:16.763" v="39" actId="2710"/>
        <pc:sldMkLst>
          <pc:docMk/>
          <pc:sldMk cId="2982646360" sldId="593"/>
        </pc:sldMkLst>
      </pc:sldChg>
      <pc:sldChg chg="modSp mod">
        <pc:chgData name="AbdullahHalawany" userId="93acd4f6-3999-43c0-a02f-17f31116eace" providerId="ADAL" clId="{4A8E278C-A496-4187-987B-48A7DF0A7BC4}" dt="2024-11-04T04:18:26.226" v="5" actId="1076"/>
        <pc:sldMkLst>
          <pc:docMk/>
          <pc:sldMk cId="3192421304" sldId="594"/>
        </pc:sldMkLst>
      </pc:sldChg>
      <pc:sldChg chg="modSp mod">
        <pc:chgData name="AbdullahHalawany" userId="93acd4f6-3999-43c0-a02f-17f31116eace" providerId="ADAL" clId="{4A8E278C-A496-4187-987B-48A7DF0A7BC4}" dt="2024-11-04T04:18:34.513" v="7" actId="1076"/>
        <pc:sldMkLst>
          <pc:docMk/>
          <pc:sldMk cId="3878200801" sldId="596"/>
        </pc:sldMkLst>
      </pc:sldChg>
      <pc:sldChg chg="modSp mod">
        <pc:chgData name="AbdullahHalawany" userId="93acd4f6-3999-43c0-a02f-17f31116eace" providerId="ADAL" clId="{4A8E278C-A496-4187-987B-48A7DF0A7BC4}" dt="2024-11-04T04:18:38.854" v="9" actId="1076"/>
        <pc:sldMkLst>
          <pc:docMk/>
          <pc:sldMk cId="2097266470" sldId="597"/>
        </pc:sldMkLst>
      </pc:sldChg>
      <pc:sldChg chg="modSp mod">
        <pc:chgData name="AbdullahHalawany" userId="93acd4f6-3999-43c0-a02f-17f31116eace" providerId="ADAL" clId="{4A8E278C-A496-4187-987B-48A7DF0A7BC4}" dt="2024-11-04T04:18:44.959" v="11" actId="1076"/>
        <pc:sldMkLst>
          <pc:docMk/>
          <pc:sldMk cId="4168783259" sldId="598"/>
        </pc:sldMkLst>
      </pc:sldChg>
      <pc:sldChg chg="modSp mod">
        <pc:chgData name="AbdullahHalawany" userId="93acd4f6-3999-43c0-a02f-17f31116eace" providerId="ADAL" clId="{4A8E278C-A496-4187-987B-48A7DF0A7BC4}" dt="2024-11-04T04:18:49.969" v="13" actId="1076"/>
        <pc:sldMkLst>
          <pc:docMk/>
          <pc:sldMk cId="3052828514" sldId="599"/>
        </pc:sldMkLst>
      </pc:sldChg>
      <pc:sldChg chg="modSp mod">
        <pc:chgData name="AbdullahHalawany" userId="93acd4f6-3999-43c0-a02f-17f31116eace" providerId="ADAL" clId="{4A8E278C-A496-4187-987B-48A7DF0A7BC4}" dt="2024-11-04T04:18:54.217" v="15" actId="1076"/>
        <pc:sldMkLst>
          <pc:docMk/>
          <pc:sldMk cId="2319709672" sldId="600"/>
        </pc:sldMkLst>
      </pc:sldChg>
      <pc:sldChg chg="modSp mod">
        <pc:chgData name="AbdullahHalawany" userId="93acd4f6-3999-43c0-a02f-17f31116eace" providerId="ADAL" clId="{4A8E278C-A496-4187-987B-48A7DF0A7BC4}" dt="2024-11-04T04:18:58.773" v="17" actId="1076"/>
        <pc:sldMkLst>
          <pc:docMk/>
          <pc:sldMk cId="3028319447" sldId="601"/>
        </pc:sldMkLst>
      </pc:sldChg>
      <pc:sldChg chg="modSp mod">
        <pc:chgData name="AbdullahHalawany" userId="93acd4f6-3999-43c0-a02f-17f31116eace" providerId="ADAL" clId="{4A8E278C-A496-4187-987B-48A7DF0A7BC4}" dt="2024-11-04T04:22:54.077" v="60" actId="20577"/>
        <pc:sldMkLst>
          <pc:docMk/>
          <pc:sldMk cId="953084867" sldId="602"/>
        </pc:sldMkLst>
      </pc:sldChg>
      <pc:sldChg chg="modSp mod">
        <pc:chgData name="AbdullahHalawany" userId="93acd4f6-3999-43c0-a02f-17f31116eace" providerId="ADAL" clId="{4A8E278C-A496-4187-987B-48A7DF0A7BC4}" dt="2024-11-04T04:19:28.428" v="24" actId="1076"/>
        <pc:sldMkLst>
          <pc:docMk/>
          <pc:sldMk cId="3445815507" sldId="605"/>
        </pc:sldMkLst>
      </pc:sldChg>
      <pc:sldChg chg="modSp mod">
        <pc:chgData name="AbdullahHalawany" userId="93acd4f6-3999-43c0-a02f-17f31116eace" providerId="ADAL" clId="{4A8E278C-A496-4187-987B-48A7DF0A7BC4}" dt="2024-11-04T04:19:33.397" v="26" actId="1076"/>
        <pc:sldMkLst>
          <pc:docMk/>
          <pc:sldMk cId="4118667722" sldId="606"/>
        </pc:sldMkLst>
      </pc:sldChg>
      <pc:sldChg chg="modSp mod">
        <pc:chgData name="AbdullahHalawany" userId="93acd4f6-3999-43c0-a02f-17f31116eace" providerId="ADAL" clId="{4A8E278C-A496-4187-987B-48A7DF0A7BC4}" dt="2024-11-04T04:19:42.283" v="28" actId="1076"/>
        <pc:sldMkLst>
          <pc:docMk/>
          <pc:sldMk cId="4144050016" sldId="607"/>
        </pc:sldMkLst>
      </pc:sldChg>
      <pc:sldChg chg="modSp mod">
        <pc:chgData name="AbdullahHalawany" userId="93acd4f6-3999-43c0-a02f-17f31116eace" providerId="ADAL" clId="{4A8E278C-A496-4187-987B-48A7DF0A7BC4}" dt="2024-11-04T04:19:47.593" v="30" actId="1076"/>
        <pc:sldMkLst>
          <pc:docMk/>
          <pc:sldMk cId="347890785" sldId="608"/>
        </pc:sldMkLst>
      </pc:sldChg>
      <pc:sldChg chg="modSp mod">
        <pc:chgData name="AbdullahHalawany" userId="93acd4f6-3999-43c0-a02f-17f31116eace" providerId="ADAL" clId="{4A8E278C-A496-4187-987B-48A7DF0A7BC4}" dt="2024-11-04T04:19:52.861" v="32" actId="1076"/>
        <pc:sldMkLst>
          <pc:docMk/>
          <pc:sldMk cId="2941116839" sldId="609"/>
        </pc:sldMkLst>
      </pc:sldChg>
      <pc:sldChg chg="modSp mod">
        <pc:chgData name="AbdullahHalawany" userId="93acd4f6-3999-43c0-a02f-17f31116eace" providerId="ADAL" clId="{4A8E278C-A496-4187-987B-48A7DF0A7BC4}" dt="2024-11-04T04:19:57.829" v="34" actId="1076"/>
        <pc:sldMkLst>
          <pc:docMk/>
          <pc:sldMk cId="1355294374" sldId="610"/>
        </pc:sldMkLst>
      </pc:sldChg>
      <pc:sldChg chg="modSp mod">
        <pc:chgData name="AbdullahHalawany" userId="93acd4f6-3999-43c0-a02f-17f31116eace" providerId="ADAL" clId="{4A8E278C-A496-4187-987B-48A7DF0A7BC4}" dt="2024-11-04T04:48:04.442" v="64" actId="20577"/>
        <pc:sldMkLst>
          <pc:docMk/>
          <pc:sldMk cId="810213647" sldId="615"/>
        </pc:sldMkLst>
      </pc:sldChg>
      <pc:sldChg chg="modSp mod">
        <pc:chgData name="AbdullahHalawany" userId="93acd4f6-3999-43c0-a02f-17f31116eace" providerId="ADAL" clId="{4A8E278C-A496-4187-987B-48A7DF0A7BC4}" dt="2024-11-04T04:20:11.788" v="35" actId="14100"/>
        <pc:sldMkLst>
          <pc:docMk/>
          <pc:sldMk cId="2344963462" sldId="617"/>
        </pc:sldMkLst>
      </pc:sldChg>
    </pc:docChg>
  </pc:docChgLst>
  <pc:docChgLst>
    <pc:chgData name="Ahmed Hassan" userId="47750a22-629f-416f-a96d-609d36c2ca96" providerId="ADAL" clId="{29420DEE-F95B-F44D-BB42-F2E9A45C7628}"/>
    <pc:docChg chg="modSld">
      <pc:chgData name="Ahmed Hassan" userId="47750a22-629f-416f-a96d-609d36c2ca96" providerId="ADAL" clId="{29420DEE-F95B-F44D-BB42-F2E9A45C7628}" dt="2025-05-28T20:20:18.561" v="4" actId="20577"/>
      <pc:docMkLst>
        <pc:docMk/>
      </pc:docMkLst>
      <pc:sldChg chg="modSp mod">
        <pc:chgData name="Ahmed Hassan" userId="47750a22-629f-416f-a96d-609d36c2ca96" providerId="ADAL" clId="{29420DEE-F95B-F44D-BB42-F2E9A45C7628}" dt="2025-05-28T19:50:50.578" v="0"/>
        <pc:sldMkLst>
          <pc:docMk/>
          <pc:sldMk cId="3193219222" sldId="621"/>
        </pc:sldMkLst>
        <pc:spChg chg="mod">
          <ac:chgData name="Ahmed Hassan" userId="47750a22-629f-416f-a96d-609d36c2ca96" providerId="ADAL" clId="{29420DEE-F95B-F44D-BB42-F2E9A45C7628}" dt="2025-05-28T19:50:50.578" v="0"/>
          <ac:spMkLst>
            <pc:docMk/>
            <pc:sldMk cId="3193219222" sldId="621"/>
            <ac:spMk id="13" creationId="{0AC2650A-C51A-9ACB-723B-68D89C868D01}"/>
          </ac:spMkLst>
        </pc:spChg>
      </pc:sldChg>
      <pc:sldChg chg="modSp mod">
        <pc:chgData name="Ahmed Hassan" userId="47750a22-629f-416f-a96d-609d36c2ca96" providerId="ADAL" clId="{29420DEE-F95B-F44D-BB42-F2E9A45C7628}" dt="2025-05-28T20:19:38.558" v="2" actId="20577"/>
        <pc:sldMkLst>
          <pc:docMk/>
          <pc:sldMk cId="1016176701" sldId="643"/>
        </pc:sldMkLst>
        <pc:spChg chg="mod">
          <ac:chgData name="Ahmed Hassan" userId="47750a22-629f-416f-a96d-609d36c2ca96" providerId="ADAL" clId="{29420DEE-F95B-F44D-BB42-F2E9A45C7628}" dt="2025-05-28T20:19:38.558" v="2" actId="20577"/>
          <ac:spMkLst>
            <pc:docMk/>
            <pc:sldMk cId="1016176701" sldId="643"/>
            <ac:spMk id="15" creationId="{00000000-0000-0000-0000-000000000000}"/>
          </ac:spMkLst>
        </pc:spChg>
      </pc:sldChg>
      <pc:sldChg chg="modSp mod">
        <pc:chgData name="Ahmed Hassan" userId="47750a22-629f-416f-a96d-609d36c2ca96" providerId="ADAL" clId="{29420DEE-F95B-F44D-BB42-F2E9A45C7628}" dt="2025-05-28T20:20:18.561" v="4" actId="20577"/>
        <pc:sldMkLst>
          <pc:docMk/>
          <pc:sldMk cId="4183962922" sldId="644"/>
        </pc:sldMkLst>
        <pc:spChg chg="mod">
          <ac:chgData name="Ahmed Hassan" userId="47750a22-629f-416f-a96d-609d36c2ca96" providerId="ADAL" clId="{29420DEE-F95B-F44D-BB42-F2E9A45C7628}" dt="2025-05-28T20:20:18.561" v="4" actId="20577"/>
          <ac:spMkLst>
            <pc:docMk/>
            <pc:sldMk cId="4183962922" sldId="644"/>
            <ac:spMk id="15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F133CA-701E-1549-A160-D47CAFAD300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09B25F-F4E0-C74C-AE99-7EAE8C5990AF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Company Website</a:t>
          </a:r>
          <a:endParaRPr lang="en-EG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07D4929-2D50-7848-9DB1-9253EE166EE9}" type="parTrans" cxnId="{623A825F-B53F-C04D-A522-0C9913B993A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71B263-2C34-B847-9055-06901B660EED}" type="sibTrans" cxnId="{623A825F-B53F-C04D-A522-0C9913B993A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655654-2D89-2640-83D1-AD7B9363F4A0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Company Reports</a:t>
          </a:r>
          <a:endParaRPr lang="en-EG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E3D778-7A63-8648-9BFB-7674B84DC24A}" type="parTrans" cxnId="{3B412F54-4CC3-574C-8364-0DA34603AE6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915F23-5952-054C-BD53-4EDD93B2B134}" type="sibTrans" cxnId="{3B412F54-4CC3-574C-8364-0DA34603AE6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E72F54-8987-FE42-96CA-3AC48758C556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Strategy and Objectives</a:t>
          </a:r>
          <a:endParaRPr lang="en-EG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7AD757-936B-684C-8A74-80B683A64ABC}" type="parTrans" cxnId="{E162477B-577A-DF49-ACE3-17BDCE138BB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B5DB7EF-0E56-0747-BA5A-90735BB1FC80}" type="sibTrans" cxnId="{E162477B-577A-DF49-ACE3-17BDCE138BB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664A85-483F-4D40-ABD8-B5F81D922B31}">
      <dgm:prSet custT="1"/>
      <dgm:spPr/>
      <dgm:t>
        <a:bodyPr/>
        <a:lstStyle/>
        <a:p>
          <a:r>
            <a:rPr lang="en-EG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Organization Chart</a:t>
          </a:r>
        </a:p>
      </dgm:t>
    </dgm:pt>
    <dgm:pt modelId="{F8504E78-2ACF-E343-9B08-05546031D657}" type="parTrans" cxnId="{B91CDDE4-E3C5-2849-B4A3-15FFACE4F637}">
      <dgm:prSet/>
      <dgm:spPr/>
      <dgm:t>
        <a:bodyPr/>
        <a:lstStyle/>
        <a:p>
          <a:endParaRPr lang="en-US" sz="2400"/>
        </a:p>
      </dgm:t>
    </dgm:pt>
    <dgm:pt modelId="{0A9D9CC7-2CDC-9043-A4B7-B11B73110ACE}" type="sibTrans" cxnId="{B91CDDE4-E3C5-2849-B4A3-15FFACE4F637}">
      <dgm:prSet/>
      <dgm:spPr/>
      <dgm:t>
        <a:bodyPr/>
        <a:lstStyle/>
        <a:p>
          <a:endParaRPr lang="en-US" sz="2400"/>
        </a:p>
      </dgm:t>
    </dgm:pt>
    <dgm:pt modelId="{5B0C08B1-C727-B344-8324-F7535EDED76B}">
      <dgm:prSet custT="1"/>
      <dgm:spPr/>
      <dgm:t>
        <a:bodyPr/>
        <a:lstStyle/>
        <a:p>
          <a:r>
            <a:rPr lang="en-EG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Procedure Manuals</a:t>
          </a:r>
        </a:p>
      </dgm:t>
    </dgm:pt>
    <dgm:pt modelId="{D821668B-A8AD-0D43-89FA-148784F6264C}" type="parTrans" cxnId="{53BEAAA7-901E-7446-BB46-F30688E46B3A}">
      <dgm:prSet/>
      <dgm:spPr/>
      <dgm:t>
        <a:bodyPr/>
        <a:lstStyle/>
        <a:p>
          <a:endParaRPr lang="en-US" sz="2400"/>
        </a:p>
      </dgm:t>
    </dgm:pt>
    <dgm:pt modelId="{A988EF3B-9358-4640-BFFB-A3497CC8DFB2}" type="sibTrans" cxnId="{53BEAAA7-901E-7446-BB46-F30688E46B3A}">
      <dgm:prSet/>
      <dgm:spPr/>
      <dgm:t>
        <a:bodyPr/>
        <a:lstStyle/>
        <a:p>
          <a:endParaRPr lang="en-US" sz="2400"/>
        </a:p>
      </dgm:t>
    </dgm:pt>
    <dgm:pt modelId="{761D1232-61B1-AD43-93A5-2C7541404B26}" type="pres">
      <dgm:prSet presAssocID="{CAF133CA-701E-1549-A160-D47CAFAD300F}" presName="linear" presStyleCnt="0">
        <dgm:presLayoutVars>
          <dgm:animLvl val="lvl"/>
          <dgm:resizeHandles val="exact"/>
        </dgm:presLayoutVars>
      </dgm:prSet>
      <dgm:spPr/>
    </dgm:pt>
    <dgm:pt modelId="{D3B03C86-DED5-EC4E-80AE-DC38331E9C16}" type="pres">
      <dgm:prSet presAssocID="{4809B25F-F4E0-C74C-AE99-7EAE8C5990A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DD136D-07F5-D344-828F-2A3CB301DEF4}" type="pres">
      <dgm:prSet presAssocID="{2D71B263-2C34-B847-9055-06901B660EED}" presName="spacer" presStyleCnt="0"/>
      <dgm:spPr/>
    </dgm:pt>
    <dgm:pt modelId="{B5DCEC99-7876-204E-B87E-22719215FC95}" type="pres">
      <dgm:prSet presAssocID="{BD655654-2D89-2640-83D1-AD7B9363F4A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9F43879-0D50-F04C-9775-6AE4DBBC09BD}" type="pres">
      <dgm:prSet presAssocID="{D1915F23-5952-054C-BD53-4EDD93B2B134}" presName="spacer" presStyleCnt="0"/>
      <dgm:spPr/>
    </dgm:pt>
    <dgm:pt modelId="{B7C5341C-0036-3847-9B0C-980FCFB82E70}" type="pres">
      <dgm:prSet presAssocID="{2BE72F54-8987-FE42-96CA-3AC48758C55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40E76EB-DE9E-0746-9C1D-5E59C9A8C574}" type="pres">
      <dgm:prSet presAssocID="{CB5DB7EF-0E56-0747-BA5A-90735BB1FC80}" presName="spacer" presStyleCnt="0"/>
      <dgm:spPr/>
    </dgm:pt>
    <dgm:pt modelId="{30180643-D9D7-6648-B56D-461DCDC8BAB3}" type="pres">
      <dgm:prSet presAssocID="{30664A85-483F-4D40-ABD8-B5F81D922B3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88CF463-E0DB-684E-ACD9-EA9F0A78577D}" type="pres">
      <dgm:prSet presAssocID="{0A9D9CC7-2CDC-9043-A4B7-B11B73110ACE}" presName="spacer" presStyleCnt="0"/>
      <dgm:spPr/>
    </dgm:pt>
    <dgm:pt modelId="{1D3449E3-C6E3-1E44-9978-CA4274BFD9D2}" type="pres">
      <dgm:prSet presAssocID="{5B0C08B1-C727-B344-8324-F7535EDED76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E353A19-5113-FF4F-9A1B-4EEA9C80A736}" type="presOf" srcId="{CAF133CA-701E-1549-A160-D47CAFAD300F}" destId="{761D1232-61B1-AD43-93A5-2C7541404B26}" srcOrd="0" destOrd="0" presId="urn:microsoft.com/office/officeart/2005/8/layout/vList2"/>
    <dgm:cxn modelId="{F2897A44-D1D0-4D45-A572-802F9913A807}" type="presOf" srcId="{30664A85-483F-4D40-ABD8-B5F81D922B31}" destId="{30180643-D9D7-6648-B56D-461DCDC8BAB3}" srcOrd="0" destOrd="0" presId="urn:microsoft.com/office/officeart/2005/8/layout/vList2"/>
    <dgm:cxn modelId="{A17AAA49-8B32-6547-A500-33AD5372BC11}" type="presOf" srcId="{4809B25F-F4E0-C74C-AE99-7EAE8C5990AF}" destId="{D3B03C86-DED5-EC4E-80AE-DC38331E9C16}" srcOrd="0" destOrd="0" presId="urn:microsoft.com/office/officeart/2005/8/layout/vList2"/>
    <dgm:cxn modelId="{3B412F54-4CC3-574C-8364-0DA34603AE61}" srcId="{CAF133CA-701E-1549-A160-D47CAFAD300F}" destId="{BD655654-2D89-2640-83D1-AD7B9363F4A0}" srcOrd="1" destOrd="0" parTransId="{C9E3D778-7A63-8648-9BFB-7674B84DC24A}" sibTransId="{D1915F23-5952-054C-BD53-4EDD93B2B134}"/>
    <dgm:cxn modelId="{623A825F-B53F-C04D-A522-0C9913B993A6}" srcId="{CAF133CA-701E-1549-A160-D47CAFAD300F}" destId="{4809B25F-F4E0-C74C-AE99-7EAE8C5990AF}" srcOrd="0" destOrd="0" parTransId="{007D4929-2D50-7848-9DB1-9253EE166EE9}" sibTransId="{2D71B263-2C34-B847-9055-06901B660EED}"/>
    <dgm:cxn modelId="{6D442960-871D-8C4D-8F28-AD5F3719D035}" type="presOf" srcId="{BD655654-2D89-2640-83D1-AD7B9363F4A0}" destId="{B5DCEC99-7876-204E-B87E-22719215FC95}" srcOrd="0" destOrd="0" presId="urn:microsoft.com/office/officeart/2005/8/layout/vList2"/>
    <dgm:cxn modelId="{E162477B-577A-DF49-ACE3-17BDCE138BB7}" srcId="{CAF133CA-701E-1549-A160-D47CAFAD300F}" destId="{2BE72F54-8987-FE42-96CA-3AC48758C556}" srcOrd="2" destOrd="0" parTransId="{657AD757-936B-684C-8A74-80B683A64ABC}" sibTransId="{CB5DB7EF-0E56-0747-BA5A-90735BB1FC80}"/>
    <dgm:cxn modelId="{53BEAAA7-901E-7446-BB46-F30688E46B3A}" srcId="{CAF133CA-701E-1549-A160-D47CAFAD300F}" destId="{5B0C08B1-C727-B344-8324-F7535EDED76B}" srcOrd="4" destOrd="0" parTransId="{D821668B-A8AD-0D43-89FA-148784F6264C}" sibTransId="{A988EF3B-9358-4640-BFFB-A3497CC8DFB2}"/>
    <dgm:cxn modelId="{A41516B0-2E21-A743-9E81-048CAA65D1DB}" type="presOf" srcId="{5B0C08B1-C727-B344-8324-F7535EDED76B}" destId="{1D3449E3-C6E3-1E44-9978-CA4274BFD9D2}" srcOrd="0" destOrd="0" presId="urn:microsoft.com/office/officeart/2005/8/layout/vList2"/>
    <dgm:cxn modelId="{FD75FED7-0D28-1B49-8875-81C11BBC6385}" type="presOf" srcId="{2BE72F54-8987-FE42-96CA-3AC48758C556}" destId="{B7C5341C-0036-3847-9B0C-980FCFB82E70}" srcOrd="0" destOrd="0" presId="urn:microsoft.com/office/officeart/2005/8/layout/vList2"/>
    <dgm:cxn modelId="{B91CDDE4-E3C5-2849-B4A3-15FFACE4F637}" srcId="{CAF133CA-701E-1549-A160-D47CAFAD300F}" destId="{30664A85-483F-4D40-ABD8-B5F81D922B31}" srcOrd="3" destOrd="0" parTransId="{F8504E78-2ACF-E343-9B08-05546031D657}" sibTransId="{0A9D9CC7-2CDC-9043-A4B7-B11B73110ACE}"/>
    <dgm:cxn modelId="{261CF2E3-2AB0-A74C-81A6-0F36D63C3461}" type="presParOf" srcId="{761D1232-61B1-AD43-93A5-2C7541404B26}" destId="{D3B03C86-DED5-EC4E-80AE-DC38331E9C16}" srcOrd="0" destOrd="0" presId="urn:microsoft.com/office/officeart/2005/8/layout/vList2"/>
    <dgm:cxn modelId="{482E8336-64F0-AA43-BDB8-52A37709473D}" type="presParOf" srcId="{761D1232-61B1-AD43-93A5-2C7541404B26}" destId="{8DDD136D-07F5-D344-828F-2A3CB301DEF4}" srcOrd="1" destOrd="0" presId="urn:microsoft.com/office/officeart/2005/8/layout/vList2"/>
    <dgm:cxn modelId="{05F804C3-A2DF-0549-A843-C70D7B46B913}" type="presParOf" srcId="{761D1232-61B1-AD43-93A5-2C7541404B26}" destId="{B5DCEC99-7876-204E-B87E-22719215FC95}" srcOrd="2" destOrd="0" presId="urn:microsoft.com/office/officeart/2005/8/layout/vList2"/>
    <dgm:cxn modelId="{925B3568-8BD2-FC43-986B-F328DF5A5B4B}" type="presParOf" srcId="{761D1232-61B1-AD43-93A5-2C7541404B26}" destId="{D9F43879-0D50-F04C-9775-6AE4DBBC09BD}" srcOrd="3" destOrd="0" presId="urn:microsoft.com/office/officeart/2005/8/layout/vList2"/>
    <dgm:cxn modelId="{0E4B2857-031B-B247-AD1C-7E4887381FA2}" type="presParOf" srcId="{761D1232-61B1-AD43-93A5-2C7541404B26}" destId="{B7C5341C-0036-3847-9B0C-980FCFB82E70}" srcOrd="4" destOrd="0" presId="urn:microsoft.com/office/officeart/2005/8/layout/vList2"/>
    <dgm:cxn modelId="{747CB071-AC99-6745-8FDC-614248A932D8}" type="presParOf" srcId="{761D1232-61B1-AD43-93A5-2C7541404B26}" destId="{C40E76EB-DE9E-0746-9C1D-5E59C9A8C574}" srcOrd="5" destOrd="0" presId="urn:microsoft.com/office/officeart/2005/8/layout/vList2"/>
    <dgm:cxn modelId="{9FE05AC9-4482-ED42-A2FC-749CA4024326}" type="presParOf" srcId="{761D1232-61B1-AD43-93A5-2C7541404B26}" destId="{30180643-D9D7-6648-B56D-461DCDC8BAB3}" srcOrd="6" destOrd="0" presId="urn:microsoft.com/office/officeart/2005/8/layout/vList2"/>
    <dgm:cxn modelId="{30497250-EBE0-B641-9516-871C1ACEFCBF}" type="presParOf" srcId="{761D1232-61B1-AD43-93A5-2C7541404B26}" destId="{A88CF463-E0DB-684E-ACD9-EA9F0A78577D}" srcOrd="7" destOrd="0" presId="urn:microsoft.com/office/officeart/2005/8/layout/vList2"/>
    <dgm:cxn modelId="{E89BF45E-8A29-284C-8487-9E9C4A1CB0C3}" type="presParOf" srcId="{761D1232-61B1-AD43-93A5-2C7541404B26}" destId="{1D3449E3-C6E3-1E44-9978-CA4274BFD9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CA97BE-1C21-D04A-BE87-CD7242826115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01D7BF-BCA1-8449-8191-EAA447654B92}">
      <dgm:prSet/>
      <dgm:spPr/>
      <dgm:t>
        <a:bodyPr/>
        <a:lstStyle/>
        <a:p>
          <a:r>
            <a:rPr lang="en-US" dirty="0"/>
            <a:t>Who and Why:</a:t>
          </a:r>
          <a:endParaRPr lang="en-EG" dirty="0"/>
        </a:p>
      </dgm:t>
    </dgm:pt>
    <dgm:pt modelId="{8C5BFC5B-5ABB-9F41-BDE6-D06AF2E315BF}" type="parTrans" cxnId="{95C9915A-D861-444F-B6D3-14A545748320}">
      <dgm:prSet/>
      <dgm:spPr/>
      <dgm:t>
        <a:bodyPr/>
        <a:lstStyle/>
        <a:p>
          <a:endParaRPr lang="en-US"/>
        </a:p>
      </dgm:t>
    </dgm:pt>
    <dgm:pt modelId="{BFA2F64D-63FC-EA4D-827D-9EC92568C65B}" type="sibTrans" cxnId="{95C9915A-D861-444F-B6D3-14A545748320}">
      <dgm:prSet/>
      <dgm:spPr/>
      <dgm:t>
        <a:bodyPr/>
        <a:lstStyle/>
        <a:p>
          <a:endParaRPr lang="en-US"/>
        </a:p>
      </dgm:t>
    </dgm:pt>
    <dgm:pt modelId="{12E82A1E-C7E2-A742-87B5-FD0171BCFD3B}">
      <dgm:prSet/>
      <dgm:spPr/>
      <dgm:t>
        <a:bodyPr/>
        <a:lstStyle/>
        <a:p>
          <a:r>
            <a:rPr lang="en-US" dirty="0"/>
            <a:t>Identify stakeholders, considering seniority, and order of interviews.</a:t>
          </a:r>
          <a:endParaRPr lang="en-EG" dirty="0"/>
        </a:p>
      </dgm:t>
    </dgm:pt>
    <dgm:pt modelId="{1E1D70B5-E19B-374E-9177-9D3F7AE008C2}" type="parTrans" cxnId="{892F08D4-71A1-5F43-AB8A-738C2258373D}">
      <dgm:prSet/>
      <dgm:spPr/>
      <dgm:t>
        <a:bodyPr/>
        <a:lstStyle/>
        <a:p>
          <a:endParaRPr lang="en-US"/>
        </a:p>
      </dgm:t>
    </dgm:pt>
    <dgm:pt modelId="{A8A52D16-C4BB-734D-9575-1981E97B7ECF}" type="sibTrans" cxnId="{892F08D4-71A1-5F43-AB8A-738C2258373D}">
      <dgm:prSet/>
      <dgm:spPr/>
      <dgm:t>
        <a:bodyPr/>
        <a:lstStyle/>
        <a:p>
          <a:endParaRPr lang="en-US"/>
        </a:p>
      </dgm:t>
    </dgm:pt>
    <dgm:pt modelId="{9AA2A5A0-54F0-8447-B6A5-7ADE9F874C33}">
      <dgm:prSet/>
      <dgm:spPr/>
      <dgm:t>
        <a:bodyPr/>
        <a:lstStyle/>
        <a:p>
          <a:r>
            <a:rPr lang="en-US" dirty="0"/>
            <a:t>Tailor questioning based on the level of authority.</a:t>
          </a:r>
          <a:endParaRPr lang="en-EG" dirty="0"/>
        </a:p>
      </dgm:t>
    </dgm:pt>
    <dgm:pt modelId="{9984BF1D-3588-1946-AA4B-B871447A4CAE}" type="parTrans" cxnId="{3C778558-6E04-0646-8F26-7409EE574BE9}">
      <dgm:prSet/>
      <dgm:spPr/>
      <dgm:t>
        <a:bodyPr/>
        <a:lstStyle/>
        <a:p>
          <a:endParaRPr lang="en-US"/>
        </a:p>
      </dgm:t>
    </dgm:pt>
    <dgm:pt modelId="{037E7325-A626-654A-8985-D69A834DE870}" type="sibTrans" cxnId="{3C778558-6E04-0646-8F26-7409EE574BE9}">
      <dgm:prSet/>
      <dgm:spPr/>
      <dgm:t>
        <a:bodyPr/>
        <a:lstStyle/>
        <a:p>
          <a:endParaRPr lang="en-US"/>
        </a:p>
      </dgm:t>
    </dgm:pt>
    <dgm:pt modelId="{D46F83AE-EB2E-AE40-B9AA-2504C16065CA}">
      <dgm:prSet/>
      <dgm:spPr/>
      <dgm:t>
        <a:bodyPr/>
        <a:lstStyle/>
        <a:p>
          <a:r>
            <a:rPr lang="en-US" dirty="0"/>
            <a:t>Consider the interviewee's role in the organization.</a:t>
          </a:r>
          <a:endParaRPr lang="en-EG" dirty="0"/>
        </a:p>
      </dgm:t>
    </dgm:pt>
    <dgm:pt modelId="{9F784EBB-F264-8742-B1BD-69C174A681F8}" type="parTrans" cxnId="{8AD55B02-8C24-0A4C-83D4-9AAD5186557F}">
      <dgm:prSet/>
      <dgm:spPr/>
      <dgm:t>
        <a:bodyPr/>
        <a:lstStyle/>
        <a:p>
          <a:endParaRPr lang="en-US"/>
        </a:p>
      </dgm:t>
    </dgm:pt>
    <dgm:pt modelId="{2918953F-CE14-B44C-94D8-1EC69034E254}" type="sibTrans" cxnId="{8AD55B02-8C24-0A4C-83D4-9AAD5186557F}">
      <dgm:prSet/>
      <dgm:spPr/>
      <dgm:t>
        <a:bodyPr/>
        <a:lstStyle/>
        <a:p>
          <a:endParaRPr lang="en-US"/>
        </a:p>
      </dgm:t>
    </dgm:pt>
    <dgm:pt modelId="{8C3F12A4-3F0C-EF45-AF6E-256C35E3FAB5}">
      <dgm:prSet/>
      <dgm:spPr/>
      <dgm:t>
        <a:bodyPr/>
        <a:lstStyle/>
        <a:p>
          <a:r>
            <a:rPr lang="en-US"/>
            <a:t>Objectives of the Interview (What):</a:t>
          </a:r>
          <a:endParaRPr lang="en-EG"/>
        </a:p>
      </dgm:t>
    </dgm:pt>
    <dgm:pt modelId="{1F7B4456-9362-DC49-8047-143656F4620B}" type="parTrans" cxnId="{D9DB28CA-708D-D344-9B21-90792DC28705}">
      <dgm:prSet/>
      <dgm:spPr/>
      <dgm:t>
        <a:bodyPr/>
        <a:lstStyle/>
        <a:p>
          <a:endParaRPr lang="en-US"/>
        </a:p>
      </dgm:t>
    </dgm:pt>
    <dgm:pt modelId="{BFFBE27D-074E-9B48-8ECE-438C521B8D38}" type="sibTrans" cxnId="{D9DB28CA-708D-D344-9B21-90792DC28705}">
      <dgm:prSet/>
      <dgm:spPr/>
      <dgm:t>
        <a:bodyPr/>
        <a:lstStyle/>
        <a:p>
          <a:endParaRPr lang="en-US"/>
        </a:p>
      </dgm:t>
    </dgm:pt>
    <dgm:pt modelId="{33519E8B-CF82-D148-8E28-7A5C4A231194}">
      <dgm:prSet/>
      <dgm:spPr/>
      <dgm:t>
        <a:bodyPr/>
        <a:lstStyle/>
        <a:p>
          <a:r>
            <a:rPr lang="en-US" dirty="0"/>
            <a:t>Define which information you need to elicit from each stakeholder</a:t>
          </a:r>
          <a:endParaRPr lang="en-EG" dirty="0"/>
        </a:p>
      </dgm:t>
    </dgm:pt>
    <dgm:pt modelId="{1FD619ED-C7F7-AA44-8534-7946DAD6AD9D}" type="parTrans" cxnId="{F48B4FCF-3FFA-3641-9A4C-139624B1561F}">
      <dgm:prSet/>
      <dgm:spPr/>
      <dgm:t>
        <a:bodyPr/>
        <a:lstStyle/>
        <a:p>
          <a:endParaRPr lang="en-US"/>
        </a:p>
      </dgm:t>
    </dgm:pt>
    <dgm:pt modelId="{4775D013-DBA4-754D-A445-842A530A1259}" type="sibTrans" cxnId="{F48B4FCF-3FFA-3641-9A4C-139624B1561F}">
      <dgm:prSet/>
      <dgm:spPr/>
      <dgm:t>
        <a:bodyPr/>
        <a:lstStyle/>
        <a:p>
          <a:endParaRPr lang="en-US"/>
        </a:p>
      </dgm:t>
    </dgm:pt>
    <dgm:pt modelId="{D9C12FBD-BF32-944A-A42F-5CB139ADA843}">
      <dgm:prSet/>
      <dgm:spPr/>
      <dgm:t>
        <a:bodyPr/>
        <a:lstStyle/>
        <a:p>
          <a:r>
            <a:rPr lang="en-US" dirty="0"/>
            <a:t>Range from detailed elicitation of business needs to building rapport.</a:t>
          </a:r>
          <a:endParaRPr lang="en-EG" dirty="0"/>
        </a:p>
      </dgm:t>
    </dgm:pt>
    <dgm:pt modelId="{9BA60793-CB2A-494C-9BAC-6AC7DD91E0E9}" type="parTrans" cxnId="{A88F6AB5-8F16-FD49-B384-204778EA92B4}">
      <dgm:prSet/>
      <dgm:spPr/>
      <dgm:t>
        <a:bodyPr/>
        <a:lstStyle/>
        <a:p>
          <a:endParaRPr lang="en-US"/>
        </a:p>
      </dgm:t>
    </dgm:pt>
    <dgm:pt modelId="{B5A58D2E-B56F-9B48-BABE-56CED40B718D}" type="sibTrans" cxnId="{A88F6AB5-8F16-FD49-B384-204778EA92B4}">
      <dgm:prSet/>
      <dgm:spPr/>
      <dgm:t>
        <a:bodyPr/>
        <a:lstStyle/>
        <a:p>
          <a:endParaRPr lang="en-US"/>
        </a:p>
      </dgm:t>
    </dgm:pt>
    <dgm:pt modelId="{279BB18B-2DC2-C849-99E6-B5F261CEC0A5}">
      <dgm:prSet/>
      <dgm:spPr/>
      <dgm:t>
        <a:bodyPr/>
        <a:lstStyle/>
        <a:p>
          <a:r>
            <a:rPr lang="en-US" dirty="0"/>
            <a:t>Tailor questioning and note-taking based on the objectives.</a:t>
          </a:r>
          <a:endParaRPr lang="en-EG" dirty="0"/>
        </a:p>
      </dgm:t>
    </dgm:pt>
    <dgm:pt modelId="{534D5DED-6E7A-7548-99C8-02FC5CF829C5}" type="parTrans" cxnId="{B2AC7BC3-6D3A-DA46-9E64-68971BA47D16}">
      <dgm:prSet/>
      <dgm:spPr/>
      <dgm:t>
        <a:bodyPr/>
        <a:lstStyle/>
        <a:p>
          <a:endParaRPr lang="en-US"/>
        </a:p>
      </dgm:t>
    </dgm:pt>
    <dgm:pt modelId="{2B4552D6-84E5-594A-9114-5BAB4645144A}" type="sibTrans" cxnId="{B2AC7BC3-6D3A-DA46-9E64-68971BA47D16}">
      <dgm:prSet/>
      <dgm:spPr/>
      <dgm:t>
        <a:bodyPr/>
        <a:lstStyle/>
        <a:p>
          <a:endParaRPr lang="en-US"/>
        </a:p>
      </dgm:t>
    </dgm:pt>
    <dgm:pt modelId="{0A153DFC-48D8-E04A-9589-CACF564F1968}">
      <dgm:prSet/>
      <dgm:spPr/>
      <dgm:t>
        <a:bodyPr/>
        <a:lstStyle/>
        <a:p>
          <a:r>
            <a:rPr lang="en-US"/>
            <a:t>When and Where:</a:t>
          </a:r>
          <a:endParaRPr lang="en-EG"/>
        </a:p>
      </dgm:t>
    </dgm:pt>
    <dgm:pt modelId="{A02577D6-842B-BB43-937B-F2430C979052}" type="parTrans" cxnId="{33975249-52A0-9045-B828-62CA807FF0F5}">
      <dgm:prSet/>
      <dgm:spPr/>
      <dgm:t>
        <a:bodyPr/>
        <a:lstStyle/>
        <a:p>
          <a:endParaRPr lang="en-US"/>
        </a:p>
      </dgm:t>
    </dgm:pt>
    <dgm:pt modelId="{1E4ABB40-BB03-6545-9663-1F3652A3DD34}" type="sibTrans" cxnId="{33975249-52A0-9045-B828-62CA807FF0F5}">
      <dgm:prSet/>
      <dgm:spPr/>
      <dgm:t>
        <a:bodyPr/>
        <a:lstStyle/>
        <a:p>
          <a:endParaRPr lang="en-US"/>
        </a:p>
      </dgm:t>
    </dgm:pt>
    <dgm:pt modelId="{327D5E1C-1A55-0541-861C-C210EC0E0177}">
      <dgm:prSet/>
      <dgm:spPr/>
      <dgm:t>
        <a:bodyPr/>
        <a:lstStyle/>
        <a:p>
          <a:r>
            <a:rPr lang="en-US"/>
            <a:t>Consider venue, timing, and duration for optimal results.</a:t>
          </a:r>
          <a:endParaRPr lang="en-EG"/>
        </a:p>
      </dgm:t>
    </dgm:pt>
    <dgm:pt modelId="{6134A12A-C9BE-DB42-AA29-DAA9F84CE774}" type="parTrans" cxnId="{E9AC86B4-9EF2-E741-AC9C-3AF71836034B}">
      <dgm:prSet/>
      <dgm:spPr/>
      <dgm:t>
        <a:bodyPr/>
        <a:lstStyle/>
        <a:p>
          <a:endParaRPr lang="en-US"/>
        </a:p>
      </dgm:t>
    </dgm:pt>
    <dgm:pt modelId="{F1F07E70-2F58-BB40-ACC0-E7C3BB327B82}" type="sibTrans" cxnId="{E9AC86B4-9EF2-E741-AC9C-3AF71836034B}">
      <dgm:prSet/>
      <dgm:spPr/>
      <dgm:t>
        <a:bodyPr/>
        <a:lstStyle/>
        <a:p>
          <a:endParaRPr lang="en-US"/>
        </a:p>
      </dgm:t>
    </dgm:pt>
    <dgm:pt modelId="{F1D160B7-3BCA-294C-B831-5C5027632324}">
      <dgm:prSet/>
      <dgm:spPr/>
      <dgm:t>
        <a:bodyPr/>
        <a:lstStyle/>
        <a:p>
          <a:r>
            <a:rPr lang="en-US"/>
            <a:t>Limit interviews to one hour for effectiveness and concentration.</a:t>
          </a:r>
          <a:endParaRPr lang="en-EG"/>
        </a:p>
      </dgm:t>
    </dgm:pt>
    <dgm:pt modelId="{78CB75E4-875B-E844-96FA-F0CC9DF5A6DC}" type="parTrans" cxnId="{1AFC6C3B-31D2-1848-95BE-428D8AF11340}">
      <dgm:prSet/>
      <dgm:spPr/>
      <dgm:t>
        <a:bodyPr/>
        <a:lstStyle/>
        <a:p>
          <a:endParaRPr lang="en-US"/>
        </a:p>
      </dgm:t>
    </dgm:pt>
    <dgm:pt modelId="{5F13333F-396C-2E44-A270-35CA39018595}" type="sibTrans" cxnId="{1AFC6C3B-31D2-1848-95BE-428D8AF11340}">
      <dgm:prSet/>
      <dgm:spPr/>
      <dgm:t>
        <a:bodyPr/>
        <a:lstStyle/>
        <a:p>
          <a:endParaRPr lang="en-US"/>
        </a:p>
      </dgm:t>
    </dgm:pt>
    <dgm:pt modelId="{40756A70-E149-5E46-8602-C987D03639B4}" type="pres">
      <dgm:prSet presAssocID="{D9CA97BE-1C21-D04A-BE87-CD7242826115}" presName="Name0" presStyleCnt="0">
        <dgm:presLayoutVars>
          <dgm:dir/>
          <dgm:animLvl val="lvl"/>
          <dgm:resizeHandles val="exact"/>
        </dgm:presLayoutVars>
      </dgm:prSet>
      <dgm:spPr/>
    </dgm:pt>
    <dgm:pt modelId="{2655BBD7-EEC7-2347-8534-73D64FB1F4EA}" type="pres">
      <dgm:prSet presAssocID="{F801D7BF-BCA1-8449-8191-EAA447654B92}" presName="composite" presStyleCnt="0"/>
      <dgm:spPr/>
    </dgm:pt>
    <dgm:pt modelId="{94008D3E-EFB7-AB43-9EBB-772072D30FE3}" type="pres">
      <dgm:prSet presAssocID="{F801D7BF-BCA1-8449-8191-EAA447654B92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8F861A3F-E872-A94F-A013-5F3D4B309757}" type="pres">
      <dgm:prSet presAssocID="{F801D7BF-BCA1-8449-8191-EAA447654B92}" presName="desTx" presStyleLbl="alignAccFollowNode1" presStyleIdx="0" presStyleCnt="3">
        <dgm:presLayoutVars>
          <dgm:bulletEnabled val="1"/>
        </dgm:presLayoutVars>
      </dgm:prSet>
      <dgm:spPr/>
    </dgm:pt>
    <dgm:pt modelId="{9DEB1011-D976-CB4D-B321-0B1D6DC08788}" type="pres">
      <dgm:prSet presAssocID="{BFA2F64D-63FC-EA4D-827D-9EC92568C65B}" presName="space" presStyleCnt="0"/>
      <dgm:spPr/>
    </dgm:pt>
    <dgm:pt modelId="{21F3EC60-5E9B-C54A-B58B-2E698F04C835}" type="pres">
      <dgm:prSet presAssocID="{8C3F12A4-3F0C-EF45-AF6E-256C35E3FAB5}" presName="composite" presStyleCnt="0"/>
      <dgm:spPr/>
    </dgm:pt>
    <dgm:pt modelId="{DC59FAA3-7C64-9045-B860-5A71C7EC5A85}" type="pres">
      <dgm:prSet presAssocID="{8C3F12A4-3F0C-EF45-AF6E-256C35E3FAB5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66DE16DF-2858-A148-B794-6D39CECD2C2E}" type="pres">
      <dgm:prSet presAssocID="{8C3F12A4-3F0C-EF45-AF6E-256C35E3FAB5}" presName="desTx" presStyleLbl="alignAccFollowNode1" presStyleIdx="1" presStyleCnt="3">
        <dgm:presLayoutVars>
          <dgm:bulletEnabled val="1"/>
        </dgm:presLayoutVars>
      </dgm:prSet>
      <dgm:spPr/>
    </dgm:pt>
    <dgm:pt modelId="{21D9EE44-2DD2-A340-BC65-CDA30536546E}" type="pres">
      <dgm:prSet presAssocID="{BFFBE27D-074E-9B48-8ECE-438C521B8D38}" presName="space" presStyleCnt="0"/>
      <dgm:spPr/>
    </dgm:pt>
    <dgm:pt modelId="{96623524-2055-314E-AC3E-0BA6E2E5F962}" type="pres">
      <dgm:prSet presAssocID="{0A153DFC-48D8-E04A-9589-CACF564F1968}" presName="composite" presStyleCnt="0"/>
      <dgm:spPr/>
    </dgm:pt>
    <dgm:pt modelId="{FCA7C3F3-39B0-F545-B538-9E069EAA3212}" type="pres">
      <dgm:prSet presAssocID="{0A153DFC-48D8-E04A-9589-CACF564F1968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6EA552E6-BB43-284D-890B-B101F6E703EE}" type="pres">
      <dgm:prSet presAssocID="{0A153DFC-48D8-E04A-9589-CACF564F1968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8AD55B02-8C24-0A4C-83D4-9AAD5186557F}" srcId="{F801D7BF-BCA1-8449-8191-EAA447654B92}" destId="{D46F83AE-EB2E-AE40-B9AA-2504C16065CA}" srcOrd="2" destOrd="0" parTransId="{9F784EBB-F264-8742-B1BD-69C174A681F8}" sibTransId="{2918953F-CE14-B44C-94D8-1EC69034E254}"/>
    <dgm:cxn modelId="{5F41691E-EA10-5F4D-A6E9-F36166B6EDF0}" type="presOf" srcId="{8C3F12A4-3F0C-EF45-AF6E-256C35E3FAB5}" destId="{DC59FAA3-7C64-9045-B860-5A71C7EC5A85}" srcOrd="0" destOrd="0" presId="urn:microsoft.com/office/officeart/2005/8/layout/hList1"/>
    <dgm:cxn modelId="{B9017A31-3A9C-3242-BB02-CFB5ADC43959}" type="presOf" srcId="{0A153DFC-48D8-E04A-9589-CACF564F1968}" destId="{FCA7C3F3-39B0-F545-B538-9E069EAA3212}" srcOrd="0" destOrd="0" presId="urn:microsoft.com/office/officeart/2005/8/layout/hList1"/>
    <dgm:cxn modelId="{1AFC6C3B-31D2-1848-95BE-428D8AF11340}" srcId="{0A153DFC-48D8-E04A-9589-CACF564F1968}" destId="{F1D160B7-3BCA-294C-B831-5C5027632324}" srcOrd="1" destOrd="0" parTransId="{78CB75E4-875B-E844-96FA-F0CC9DF5A6DC}" sibTransId="{5F13333F-396C-2E44-A270-35CA39018595}"/>
    <dgm:cxn modelId="{33975249-52A0-9045-B828-62CA807FF0F5}" srcId="{D9CA97BE-1C21-D04A-BE87-CD7242826115}" destId="{0A153DFC-48D8-E04A-9589-CACF564F1968}" srcOrd="2" destOrd="0" parTransId="{A02577D6-842B-BB43-937B-F2430C979052}" sibTransId="{1E4ABB40-BB03-6545-9663-1F3652A3DD34}"/>
    <dgm:cxn modelId="{86B21D51-5391-5349-853C-900011E827A8}" type="presOf" srcId="{12E82A1E-C7E2-A742-87B5-FD0171BCFD3B}" destId="{8F861A3F-E872-A94F-A013-5F3D4B309757}" srcOrd="0" destOrd="0" presId="urn:microsoft.com/office/officeart/2005/8/layout/hList1"/>
    <dgm:cxn modelId="{3C778558-6E04-0646-8F26-7409EE574BE9}" srcId="{F801D7BF-BCA1-8449-8191-EAA447654B92}" destId="{9AA2A5A0-54F0-8447-B6A5-7ADE9F874C33}" srcOrd="1" destOrd="0" parTransId="{9984BF1D-3588-1946-AA4B-B871447A4CAE}" sibTransId="{037E7325-A626-654A-8985-D69A834DE870}"/>
    <dgm:cxn modelId="{95C9915A-D861-444F-B6D3-14A545748320}" srcId="{D9CA97BE-1C21-D04A-BE87-CD7242826115}" destId="{F801D7BF-BCA1-8449-8191-EAA447654B92}" srcOrd="0" destOrd="0" parTransId="{8C5BFC5B-5ABB-9F41-BDE6-D06AF2E315BF}" sibTransId="{BFA2F64D-63FC-EA4D-827D-9EC92568C65B}"/>
    <dgm:cxn modelId="{B7B38776-A529-C241-AA2A-ACD8485DFF43}" type="presOf" srcId="{D9CA97BE-1C21-D04A-BE87-CD7242826115}" destId="{40756A70-E149-5E46-8602-C987D03639B4}" srcOrd="0" destOrd="0" presId="urn:microsoft.com/office/officeart/2005/8/layout/hList1"/>
    <dgm:cxn modelId="{16A7FD89-C221-834C-8A6C-A9D148D56860}" type="presOf" srcId="{F801D7BF-BCA1-8449-8191-EAA447654B92}" destId="{94008D3E-EFB7-AB43-9EBB-772072D30FE3}" srcOrd="0" destOrd="0" presId="urn:microsoft.com/office/officeart/2005/8/layout/hList1"/>
    <dgm:cxn modelId="{C0983299-80FC-BA4E-ACA4-116D947F0B52}" type="presOf" srcId="{F1D160B7-3BCA-294C-B831-5C5027632324}" destId="{6EA552E6-BB43-284D-890B-B101F6E703EE}" srcOrd="0" destOrd="1" presId="urn:microsoft.com/office/officeart/2005/8/layout/hList1"/>
    <dgm:cxn modelId="{F0EF92A7-F293-AD4B-AD05-888F75FECF93}" type="presOf" srcId="{279BB18B-2DC2-C849-99E6-B5F261CEC0A5}" destId="{66DE16DF-2858-A148-B794-6D39CECD2C2E}" srcOrd="0" destOrd="2" presId="urn:microsoft.com/office/officeart/2005/8/layout/hList1"/>
    <dgm:cxn modelId="{3AF556B4-D2CE-9448-96C4-A96D9509762F}" type="presOf" srcId="{327D5E1C-1A55-0541-861C-C210EC0E0177}" destId="{6EA552E6-BB43-284D-890B-B101F6E703EE}" srcOrd="0" destOrd="0" presId="urn:microsoft.com/office/officeart/2005/8/layout/hList1"/>
    <dgm:cxn modelId="{E9AC86B4-9EF2-E741-AC9C-3AF71836034B}" srcId="{0A153DFC-48D8-E04A-9589-CACF564F1968}" destId="{327D5E1C-1A55-0541-861C-C210EC0E0177}" srcOrd="0" destOrd="0" parTransId="{6134A12A-C9BE-DB42-AA29-DAA9F84CE774}" sibTransId="{F1F07E70-2F58-BB40-ACC0-E7C3BB327B82}"/>
    <dgm:cxn modelId="{A88F6AB5-8F16-FD49-B384-204778EA92B4}" srcId="{8C3F12A4-3F0C-EF45-AF6E-256C35E3FAB5}" destId="{D9C12FBD-BF32-944A-A42F-5CB139ADA843}" srcOrd="1" destOrd="0" parTransId="{9BA60793-CB2A-494C-9BAC-6AC7DD91E0E9}" sibTransId="{B5A58D2E-B56F-9B48-BABE-56CED40B718D}"/>
    <dgm:cxn modelId="{B2AC7BC3-6D3A-DA46-9E64-68971BA47D16}" srcId="{8C3F12A4-3F0C-EF45-AF6E-256C35E3FAB5}" destId="{279BB18B-2DC2-C849-99E6-B5F261CEC0A5}" srcOrd="2" destOrd="0" parTransId="{534D5DED-6E7A-7548-99C8-02FC5CF829C5}" sibTransId="{2B4552D6-84E5-594A-9114-5BAB4645144A}"/>
    <dgm:cxn modelId="{D9DB28CA-708D-D344-9B21-90792DC28705}" srcId="{D9CA97BE-1C21-D04A-BE87-CD7242826115}" destId="{8C3F12A4-3F0C-EF45-AF6E-256C35E3FAB5}" srcOrd="1" destOrd="0" parTransId="{1F7B4456-9362-DC49-8047-143656F4620B}" sibTransId="{BFFBE27D-074E-9B48-8ECE-438C521B8D38}"/>
    <dgm:cxn modelId="{C5715ECE-CF74-C846-A11C-003FAA86AF8A}" type="presOf" srcId="{9AA2A5A0-54F0-8447-B6A5-7ADE9F874C33}" destId="{8F861A3F-E872-A94F-A013-5F3D4B309757}" srcOrd="0" destOrd="1" presId="urn:microsoft.com/office/officeart/2005/8/layout/hList1"/>
    <dgm:cxn modelId="{F48B4FCF-3FFA-3641-9A4C-139624B1561F}" srcId="{8C3F12A4-3F0C-EF45-AF6E-256C35E3FAB5}" destId="{33519E8B-CF82-D148-8E28-7A5C4A231194}" srcOrd="0" destOrd="0" parTransId="{1FD619ED-C7F7-AA44-8534-7946DAD6AD9D}" sibTransId="{4775D013-DBA4-754D-A445-842A530A1259}"/>
    <dgm:cxn modelId="{892F08D4-71A1-5F43-AB8A-738C2258373D}" srcId="{F801D7BF-BCA1-8449-8191-EAA447654B92}" destId="{12E82A1E-C7E2-A742-87B5-FD0171BCFD3B}" srcOrd="0" destOrd="0" parTransId="{1E1D70B5-E19B-374E-9177-9D3F7AE008C2}" sibTransId="{A8A52D16-C4BB-734D-9575-1981E97B7ECF}"/>
    <dgm:cxn modelId="{C4332AE6-8B14-984C-A912-0F59D9674BBE}" type="presOf" srcId="{D46F83AE-EB2E-AE40-B9AA-2504C16065CA}" destId="{8F861A3F-E872-A94F-A013-5F3D4B309757}" srcOrd="0" destOrd="2" presId="urn:microsoft.com/office/officeart/2005/8/layout/hList1"/>
    <dgm:cxn modelId="{EA0BA9F8-CC96-5348-8257-C0A1C6530D85}" type="presOf" srcId="{D9C12FBD-BF32-944A-A42F-5CB139ADA843}" destId="{66DE16DF-2858-A148-B794-6D39CECD2C2E}" srcOrd="0" destOrd="1" presId="urn:microsoft.com/office/officeart/2005/8/layout/hList1"/>
    <dgm:cxn modelId="{0A11AFFA-CEFD-6749-B50D-EEFC4CEC4A2B}" type="presOf" srcId="{33519E8B-CF82-D148-8E28-7A5C4A231194}" destId="{66DE16DF-2858-A148-B794-6D39CECD2C2E}" srcOrd="0" destOrd="0" presId="urn:microsoft.com/office/officeart/2005/8/layout/hList1"/>
    <dgm:cxn modelId="{006ED334-3CA0-7542-B889-7524701E9E5F}" type="presParOf" srcId="{40756A70-E149-5E46-8602-C987D03639B4}" destId="{2655BBD7-EEC7-2347-8534-73D64FB1F4EA}" srcOrd="0" destOrd="0" presId="urn:microsoft.com/office/officeart/2005/8/layout/hList1"/>
    <dgm:cxn modelId="{B0353E85-51C1-A643-958F-D6918CE54A57}" type="presParOf" srcId="{2655BBD7-EEC7-2347-8534-73D64FB1F4EA}" destId="{94008D3E-EFB7-AB43-9EBB-772072D30FE3}" srcOrd="0" destOrd="0" presId="urn:microsoft.com/office/officeart/2005/8/layout/hList1"/>
    <dgm:cxn modelId="{BD2E3017-7B12-2F4A-B701-FB06D2AAFC7A}" type="presParOf" srcId="{2655BBD7-EEC7-2347-8534-73D64FB1F4EA}" destId="{8F861A3F-E872-A94F-A013-5F3D4B309757}" srcOrd="1" destOrd="0" presId="urn:microsoft.com/office/officeart/2005/8/layout/hList1"/>
    <dgm:cxn modelId="{C240C40C-9099-7F46-844E-83561F2FC0DD}" type="presParOf" srcId="{40756A70-E149-5E46-8602-C987D03639B4}" destId="{9DEB1011-D976-CB4D-B321-0B1D6DC08788}" srcOrd="1" destOrd="0" presId="urn:microsoft.com/office/officeart/2005/8/layout/hList1"/>
    <dgm:cxn modelId="{BE6415B2-CAD2-FA45-98E4-57413A065C3A}" type="presParOf" srcId="{40756A70-E149-5E46-8602-C987D03639B4}" destId="{21F3EC60-5E9B-C54A-B58B-2E698F04C835}" srcOrd="2" destOrd="0" presId="urn:microsoft.com/office/officeart/2005/8/layout/hList1"/>
    <dgm:cxn modelId="{D69F0764-C690-A441-8EF3-5093FF819B02}" type="presParOf" srcId="{21F3EC60-5E9B-C54A-B58B-2E698F04C835}" destId="{DC59FAA3-7C64-9045-B860-5A71C7EC5A85}" srcOrd="0" destOrd="0" presId="urn:microsoft.com/office/officeart/2005/8/layout/hList1"/>
    <dgm:cxn modelId="{EC529B8A-5AFD-0B46-A1AF-14E02BBBF6F1}" type="presParOf" srcId="{21F3EC60-5E9B-C54A-B58B-2E698F04C835}" destId="{66DE16DF-2858-A148-B794-6D39CECD2C2E}" srcOrd="1" destOrd="0" presId="urn:microsoft.com/office/officeart/2005/8/layout/hList1"/>
    <dgm:cxn modelId="{A3412AEF-7E41-E94B-918A-56F4048C1B2E}" type="presParOf" srcId="{40756A70-E149-5E46-8602-C987D03639B4}" destId="{21D9EE44-2DD2-A340-BC65-CDA30536546E}" srcOrd="3" destOrd="0" presId="urn:microsoft.com/office/officeart/2005/8/layout/hList1"/>
    <dgm:cxn modelId="{81D4FBF8-B9EB-9C43-820B-A96F91C397AE}" type="presParOf" srcId="{40756A70-E149-5E46-8602-C987D03639B4}" destId="{96623524-2055-314E-AC3E-0BA6E2E5F962}" srcOrd="4" destOrd="0" presId="urn:microsoft.com/office/officeart/2005/8/layout/hList1"/>
    <dgm:cxn modelId="{2309D84E-5C12-DB4B-9756-6FD2B503C452}" type="presParOf" srcId="{96623524-2055-314E-AC3E-0BA6E2E5F962}" destId="{FCA7C3F3-39B0-F545-B538-9E069EAA3212}" srcOrd="0" destOrd="0" presId="urn:microsoft.com/office/officeart/2005/8/layout/hList1"/>
    <dgm:cxn modelId="{CF59B4D1-0A1D-FF48-B8D3-EADFEC0106EB}" type="presParOf" srcId="{96623524-2055-314E-AC3E-0BA6E2E5F962}" destId="{6EA552E6-BB43-284D-890B-B101F6E703E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AB7BFAE-FD09-7048-AEA1-CAB6151566C2}" type="doc">
      <dgm:prSet loTypeId="urn:microsoft.com/office/officeart/2005/8/layout/StepDown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1B3E51-E0DC-AF4C-9B1E-E043F3D60747}">
      <dgm:prSet phldrT="[Text]" custT="1"/>
      <dgm:spPr/>
      <dgm:t>
        <a:bodyPr/>
        <a:lstStyle/>
        <a:p>
          <a:pPr rtl="0"/>
          <a:r>
            <a:rPr lang="en-US" sz="2000" dirty="0">
              <a:latin typeface="+mn-lt"/>
            </a:rPr>
            <a:t>Opening</a:t>
          </a:r>
        </a:p>
      </dgm:t>
    </dgm:pt>
    <dgm:pt modelId="{8CC8D19A-4FA4-4E47-BA46-3C41AB708B8A}" type="parTrans" cxnId="{486AD4E2-5B99-3540-8B71-217B2C572376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5602168C-BDA2-8B44-9D31-015A562596FA}" type="sibTrans" cxnId="{486AD4E2-5B99-3540-8B71-217B2C572376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4B9466F5-E0E0-AB44-B92D-C9EDEF1898CB}">
      <dgm:prSet phldrT="[Text]" custT="1"/>
      <dgm:spPr/>
      <dgm:t>
        <a:bodyPr/>
        <a:lstStyle/>
        <a:p>
          <a:pPr rtl="0"/>
          <a:r>
            <a:rPr lang="en-US" sz="1400" dirty="0">
              <a:latin typeface="+mn-lt"/>
              <a:cs typeface="Times New Roman" panose="02020603050405020304" pitchFamily="18" charset="0"/>
            </a:rPr>
            <a:t>Introduce purpose and context of the project.
Ensure interviewee understands the agenda.
Set the stage for a comfortable and informative discussion.</a:t>
          </a:r>
        </a:p>
      </dgm:t>
    </dgm:pt>
    <dgm:pt modelId="{31524689-D060-5F40-9CEF-E8B676A915FE}" type="parTrans" cxnId="{ECE750DF-1527-F949-9626-A2346510FCBA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FF5131E1-B6FB-4742-9C3F-1DD02E410159}" type="sibTrans" cxnId="{ECE750DF-1527-F949-9626-A2346510FCBA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D9D682AD-0885-1048-92B0-FDCAF8B942CC}">
      <dgm:prSet phldrT="[Text]" custT="1"/>
      <dgm:spPr/>
      <dgm:t>
        <a:bodyPr/>
        <a:lstStyle/>
        <a:p>
          <a:pPr rtl="0"/>
          <a:r>
            <a:rPr lang="en-US" sz="2000" dirty="0">
              <a:latin typeface="+mn-lt"/>
            </a:rPr>
            <a:t>Body</a:t>
          </a:r>
        </a:p>
      </dgm:t>
    </dgm:pt>
    <dgm:pt modelId="{51632C60-9890-344B-B8EE-D046193EC04A}" type="parTrans" cxnId="{A3B113A9-A060-8F4C-A6CE-AE550474AA0E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EF11AA35-2F33-A449-AD15-F271422CB8F3}" type="sibTrans" cxnId="{A3B113A9-A060-8F4C-A6CE-AE550474AA0E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A2EDA9CB-AF0F-DE4A-BDDD-32174E0895B1}">
      <dgm:prSet phldrT="[Text]" custT="1"/>
      <dgm:spPr/>
      <dgm:t>
        <a:bodyPr/>
        <a:lstStyle/>
        <a:p>
          <a:pPr rtl="0"/>
          <a:r>
            <a:rPr lang="en-US" sz="1400" dirty="0">
              <a:latin typeface="+mn-lt"/>
              <a:cs typeface="Times New Roman" panose="02020603050405020304" pitchFamily="18" charset="0"/>
            </a:rPr>
            <a:t>Obtain context before delving into specific areas.
Structure the interview for a detailed examination of each area.
Take comprehensive notes using diagrams or mind maps.</a:t>
          </a:r>
        </a:p>
      </dgm:t>
    </dgm:pt>
    <dgm:pt modelId="{43901D93-EED4-B347-B5F7-C052B9B6C05A}" type="parTrans" cxnId="{EC2D0CF5-3BA3-CE4E-A575-268D6CE081AD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324A485C-060C-9345-A8C6-87BC669FE5E3}" type="sibTrans" cxnId="{EC2D0CF5-3BA3-CE4E-A575-268D6CE081AD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0ACD6733-C178-6A46-9530-D480B0D18FE4}">
      <dgm:prSet phldrT="[Text]" custT="1"/>
      <dgm:spPr/>
      <dgm:t>
        <a:bodyPr/>
        <a:lstStyle/>
        <a:p>
          <a:pPr rtl="0"/>
          <a:r>
            <a:rPr lang="en-US" sz="2000" dirty="0">
              <a:latin typeface="+mn-lt"/>
            </a:rPr>
            <a:t>Closing</a:t>
          </a:r>
        </a:p>
      </dgm:t>
    </dgm:pt>
    <dgm:pt modelId="{C00025A1-DF65-3B40-A83D-E4EA394492A0}" type="parTrans" cxnId="{8043C6AF-1EF8-2940-B6FD-E80513D64A28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D08E984B-C54B-0441-B4F3-4A9E2F806796}" type="sibTrans" cxnId="{8043C6AF-1EF8-2940-B6FD-E80513D64A28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895FA9A0-447D-6645-9ED0-82A8FE5EFB43}">
      <dgm:prSet phldrT="[Text]" custT="1"/>
      <dgm:spPr/>
      <dgm:t>
        <a:bodyPr/>
        <a:lstStyle/>
        <a:p>
          <a:pPr rtl="0"/>
          <a:r>
            <a:rPr lang="en-US" sz="1400" dirty="0">
              <a:latin typeface="+mn-lt"/>
              <a:cs typeface="Times New Roman" panose="02020603050405020304" pitchFamily="18" charset="0"/>
            </a:rPr>
            <a:t>Summarize key points and agreed-upon actions.
Explain the next steps in the project.
Confirm further contact details for follow-up.</a:t>
          </a:r>
        </a:p>
      </dgm:t>
    </dgm:pt>
    <dgm:pt modelId="{56510CCA-8AEE-374E-95A6-55D7DE442063}" type="parTrans" cxnId="{BBEA2FCA-0DA7-FF4F-A975-34E4A1A81990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ABD097FD-06DC-D144-BC2E-10E4ECA42AFF}" type="sibTrans" cxnId="{BBEA2FCA-0DA7-FF4F-A975-34E4A1A81990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89908416-2202-4C4B-BDAC-5E36BC93921B}">
      <dgm:prSet phldrT="[Text]" custT="1"/>
      <dgm:spPr/>
      <dgm:t>
        <a:bodyPr/>
        <a:lstStyle/>
        <a:p>
          <a:pPr rtl="0"/>
          <a:r>
            <a:rPr lang="en-US" sz="2000" dirty="0">
              <a:latin typeface="+mn-lt"/>
            </a:rPr>
            <a:t>Following-Up</a:t>
          </a:r>
        </a:p>
      </dgm:t>
    </dgm:pt>
    <dgm:pt modelId="{FBC6D7F8-0623-9740-8470-8A3A9608964B}" type="parTrans" cxnId="{6F6C3137-1D6F-4E49-A1AE-B196469767AA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7E325428-B4B7-ED4C-8937-721DE6158803}" type="sibTrans" cxnId="{6F6C3137-1D6F-4E49-A1AE-B196469767AA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16351644-9E34-1F44-A075-D450DF278D20}">
      <dgm:prSet phldrT="[Text]" custT="1"/>
      <dgm:spPr/>
      <dgm:t>
        <a:bodyPr/>
        <a:lstStyle/>
        <a:p>
          <a:pPr rtl="0"/>
          <a:r>
            <a:rPr lang="en-US" sz="1400" dirty="0">
              <a:latin typeface="+mn-lt"/>
              <a:cs typeface="Times New Roman" panose="02020603050405020304" pitchFamily="18" charset="0"/>
            </a:rPr>
            <a:t>Write up interview notes promptly and submit them  to the interviewee for confirmation.
Incorporate approved notes into formal project documentation.
Reflect and seek feedback on interviews for ongoing enhancement.</a:t>
          </a:r>
        </a:p>
      </dgm:t>
    </dgm:pt>
    <dgm:pt modelId="{E0C08653-376E-1C44-8649-AE6963FBE457}" type="parTrans" cxnId="{C79BD3CD-5E49-014A-9486-490CF93C4921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75655EC4-77B4-A54B-99FC-D4F5EBB549B1}" type="sibTrans" cxnId="{C79BD3CD-5E49-014A-9486-490CF93C4921}">
      <dgm:prSet/>
      <dgm:spPr/>
      <dgm:t>
        <a:bodyPr/>
        <a:lstStyle/>
        <a:p>
          <a:endParaRPr lang="en-US" sz="1600">
            <a:latin typeface="+mn-lt"/>
          </a:endParaRPr>
        </a:p>
      </dgm:t>
    </dgm:pt>
    <dgm:pt modelId="{3661EA58-4C1B-DF43-88A3-06B41904CC7C}" type="pres">
      <dgm:prSet presAssocID="{4AB7BFAE-FD09-7048-AEA1-CAB6151566C2}" presName="rootnode" presStyleCnt="0">
        <dgm:presLayoutVars>
          <dgm:chMax/>
          <dgm:chPref/>
          <dgm:dir/>
          <dgm:animLvl val="lvl"/>
        </dgm:presLayoutVars>
      </dgm:prSet>
      <dgm:spPr/>
    </dgm:pt>
    <dgm:pt modelId="{727D9678-33B4-5542-9BDA-0B4B243374E3}" type="pres">
      <dgm:prSet presAssocID="{2A1B3E51-E0DC-AF4C-9B1E-E043F3D60747}" presName="composite" presStyleCnt="0"/>
      <dgm:spPr/>
    </dgm:pt>
    <dgm:pt modelId="{A865E5D9-5CE8-294B-91FA-A41A74B66CCD}" type="pres">
      <dgm:prSet presAssocID="{2A1B3E51-E0DC-AF4C-9B1E-E043F3D60747}" presName="bentUpArrow1" presStyleLbl="alignImgPlace1" presStyleIdx="0" presStyleCnt="3" custScaleX="57083" custScaleY="74273" custLinFactNeighborX="-13253" custLinFactNeighborY="-69874"/>
      <dgm:spPr/>
    </dgm:pt>
    <dgm:pt modelId="{AC5328FA-2064-EF46-B6CF-5DDD6B6A2C43}" type="pres">
      <dgm:prSet presAssocID="{2A1B3E51-E0DC-AF4C-9B1E-E043F3D60747}" presName="ParentText" presStyleLbl="node1" presStyleIdx="0" presStyleCnt="4" custScaleX="92966" custScaleY="73763" custLinFactNeighborX="-20501" custLinFactNeighborY="-37590">
        <dgm:presLayoutVars>
          <dgm:chMax val="1"/>
          <dgm:chPref val="1"/>
          <dgm:bulletEnabled val="1"/>
        </dgm:presLayoutVars>
      </dgm:prSet>
      <dgm:spPr/>
    </dgm:pt>
    <dgm:pt modelId="{A5B171DD-3B13-5444-94F5-8F42FB8EF1BE}" type="pres">
      <dgm:prSet presAssocID="{2A1B3E51-E0DC-AF4C-9B1E-E043F3D60747}" presName="ChildText" presStyleLbl="revTx" presStyleIdx="0" presStyleCnt="4" custScaleX="466076" custLinFactX="56950" custLinFactNeighborX="100000" custLinFactNeighborY="-41990">
        <dgm:presLayoutVars>
          <dgm:chMax val="0"/>
          <dgm:chPref val="0"/>
          <dgm:bulletEnabled val="1"/>
        </dgm:presLayoutVars>
      </dgm:prSet>
      <dgm:spPr/>
    </dgm:pt>
    <dgm:pt modelId="{57F2E495-5439-0849-8E22-9D1967A476D4}" type="pres">
      <dgm:prSet presAssocID="{5602168C-BDA2-8B44-9D31-015A562596FA}" presName="sibTrans" presStyleCnt="0"/>
      <dgm:spPr/>
    </dgm:pt>
    <dgm:pt modelId="{EDA626DA-AB14-4F4E-B076-A2020A18FB5F}" type="pres">
      <dgm:prSet presAssocID="{D9D682AD-0885-1048-92B0-FDCAF8B942CC}" presName="composite" presStyleCnt="0"/>
      <dgm:spPr/>
    </dgm:pt>
    <dgm:pt modelId="{8C774BEA-34A2-E340-9303-907C7BB36EE8}" type="pres">
      <dgm:prSet presAssocID="{D9D682AD-0885-1048-92B0-FDCAF8B942CC}" presName="bentUpArrow1" presStyleLbl="alignImgPlace1" presStyleIdx="1" presStyleCnt="3" custScaleX="57083" custScaleY="92411" custLinFactX="-54441" custLinFactNeighborX="-100000" custLinFactNeighborY="-66936"/>
      <dgm:spPr/>
    </dgm:pt>
    <dgm:pt modelId="{36338163-8F57-8447-A1D6-093A9D29FEAF}" type="pres">
      <dgm:prSet presAssocID="{D9D682AD-0885-1048-92B0-FDCAF8B942CC}" presName="ParentText" presStyleLbl="node1" presStyleIdx="1" presStyleCnt="4" custScaleX="92966" custScaleY="73763" custLinFactX="-18362" custLinFactNeighborX="-100000" custLinFactNeighborY="-36240">
        <dgm:presLayoutVars>
          <dgm:chMax val="1"/>
          <dgm:chPref val="1"/>
          <dgm:bulletEnabled val="1"/>
        </dgm:presLayoutVars>
      </dgm:prSet>
      <dgm:spPr/>
    </dgm:pt>
    <dgm:pt modelId="{6F3A9083-54E0-6346-88B8-16BA295B57C8}" type="pres">
      <dgm:prSet presAssocID="{D9D682AD-0885-1048-92B0-FDCAF8B942CC}" presName="ChildText" presStyleLbl="revTx" presStyleIdx="1" presStyleCnt="4" custScaleX="488721" custLinFactNeighborX="37488" custLinFactNeighborY="-39074">
        <dgm:presLayoutVars>
          <dgm:chMax val="0"/>
          <dgm:chPref val="0"/>
          <dgm:bulletEnabled val="1"/>
        </dgm:presLayoutVars>
      </dgm:prSet>
      <dgm:spPr/>
    </dgm:pt>
    <dgm:pt modelId="{979A1558-54E5-6E4A-88FD-DB95E3E9D463}" type="pres">
      <dgm:prSet presAssocID="{EF11AA35-2F33-A449-AD15-F271422CB8F3}" presName="sibTrans" presStyleCnt="0"/>
      <dgm:spPr/>
    </dgm:pt>
    <dgm:pt modelId="{CA49118E-D868-A149-8DFC-6A50FCEBEDE6}" type="pres">
      <dgm:prSet presAssocID="{0ACD6733-C178-6A46-9530-D480B0D18FE4}" presName="composite" presStyleCnt="0"/>
      <dgm:spPr/>
    </dgm:pt>
    <dgm:pt modelId="{EBE28333-1CC9-A04D-9103-48F5AE2F79C4}" type="pres">
      <dgm:prSet presAssocID="{0ACD6733-C178-6A46-9530-D480B0D18FE4}" presName="bentUpArrow1" presStyleLbl="alignImgPlace1" presStyleIdx="2" presStyleCnt="3" custScaleX="57083" custScaleY="80083" custLinFactX="-100000" custLinFactNeighborX="-153204" custLinFactNeighborY="-68204"/>
      <dgm:spPr/>
    </dgm:pt>
    <dgm:pt modelId="{F7DDEB26-DDDA-9F4D-87CB-95977E84D4AF}" type="pres">
      <dgm:prSet presAssocID="{0ACD6733-C178-6A46-9530-D480B0D18FE4}" presName="ParentText" presStyleLbl="node1" presStyleIdx="2" presStyleCnt="4" custScaleX="92966" custScaleY="73763" custLinFactX="-76262" custLinFactNeighborX="-100000" custLinFactNeighborY="-37994">
        <dgm:presLayoutVars>
          <dgm:chMax val="1"/>
          <dgm:chPref val="1"/>
          <dgm:bulletEnabled val="1"/>
        </dgm:presLayoutVars>
      </dgm:prSet>
      <dgm:spPr/>
    </dgm:pt>
    <dgm:pt modelId="{3F3250EF-3721-B241-B274-97D4B7BF1B78}" type="pres">
      <dgm:prSet presAssocID="{0ACD6733-C178-6A46-9530-D480B0D18FE4}" presName="ChildText" presStyleLbl="revTx" presStyleIdx="2" presStyleCnt="4" custScaleX="404735" custLinFactNeighborX="-84889" custLinFactNeighborY="-43583">
        <dgm:presLayoutVars>
          <dgm:chMax val="0"/>
          <dgm:chPref val="0"/>
          <dgm:bulletEnabled val="1"/>
        </dgm:presLayoutVars>
      </dgm:prSet>
      <dgm:spPr/>
    </dgm:pt>
    <dgm:pt modelId="{50F8DEE6-658C-664F-9715-063399F2E8FA}" type="pres">
      <dgm:prSet presAssocID="{D08E984B-C54B-0441-B4F3-4A9E2F806796}" presName="sibTrans" presStyleCnt="0"/>
      <dgm:spPr/>
    </dgm:pt>
    <dgm:pt modelId="{2A3483F8-BD5D-B54B-9830-2291FFE7DFAB}" type="pres">
      <dgm:prSet presAssocID="{89908416-2202-4C4B-BDAC-5E36BC93921B}" presName="composite" presStyleCnt="0"/>
      <dgm:spPr/>
    </dgm:pt>
    <dgm:pt modelId="{BCD59240-8C93-E048-A2C1-3617F55B77E2}" type="pres">
      <dgm:prSet presAssocID="{89908416-2202-4C4B-BDAC-5E36BC93921B}" presName="ParentText" presStyleLbl="node1" presStyleIdx="3" presStyleCnt="4" custScaleX="92966" custScaleY="73763" custLinFactX="-104694" custLinFactNeighborX="-200000" custLinFactNeighborY="-38358">
        <dgm:presLayoutVars>
          <dgm:chMax val="1"/>
          <dgm:chPref val="1"/>
          <dgm:bulletEnabled val="1"/>
        </dgm:presLayoutVars>
      </dgm:prSet>
      <dgm:spPr/>
    </dgm:pt>
    <dgm:pt modelId="{7D98F705-B3BA-DB4D-A049-FB031F2F3B5E}" type="pres">
      <dgm:prSet presAssocID="{89908416-2202-4C4B-BDAC-5E36BC93921B}" presName="FinalChildText" presStyleLbl="revTx" presStyleIdx="3" presStyleCnt="4" custScaleX="486521" custLinFactX="-100000" custLinFactNeighborX="-126056" custLinFactNeighborY="-38992">
        <dgm:presLayoutVars>
          <dgm:chMax val="0"/>
          <dgm:chPref val="0"/>
          <dgm:bulletEnabled val="1"/>
        </dgm:presLayoutVars>
      </dgm:prSet>
      <dgm:spPr/>
    </dgm:pt>
  </dgm:ptLst>
  <dgm:cxnLst>
    <dgm:cxn modelId="{AA0CE606-487D-A346-9EEF-9CB4894D00F5}" type="presOf" srcId="{D9D682AD-0885-1048-92B0-FDCAF8B942CC}" destId="{36338163-8F57-8447-A1D6-093A9D29FEAF}" srcOrd="0" destOrd="0" presId="urn:microsoft.com/office/officeart/2005/8/layout/StepDownProcess"/>
    <dgm:cxn modelId="{C565811C-9487-7841-B700-F1C4F7713506}" type="presOf" srcId="{16351644-9E34-1F44-A075-D450DF278D20}" destId="{7D98F705-B3BA-DB4D-A049-FB031F2F3B5E}" srcOrd="0" destOrd="0" presId="urn:microsoft.com/office/officeart/2005/8/layout/StepDownProcess"/>
    <dgm:cxn modelId="{6F6C3137-1D6F-4E49-A1AE-B196469767AA}" srcId="{4AB7BFAE-FD09-7048-AEA1-CAB6151566C2}" destId="{89908416-2202-4C4B-BDAC-5E36BC93921B}" srcOrd="3" destOrd="0" parTransId="{FBC6D7F8-0623-9740-8470-8A3A9608964B}" sibTransId="{7E325428-B4B7-ED4C-8937-721DE6158803}"/>
    <dgm:cxn modelId="{97DA343C-5D53-464A-8077-BFFD57ADC7B3}" type="presOf" srcId="{2A1B3E51-E0DC-AF4C-9B1E-E043F3D60747}" destId="{AC5328FA-2064-EF46-B6CF-5DDD6B6A2C43}" srcOrd="0" destOrd="0" presId="urn:microsoft.com/office/officeart/2005/8/layout/StepDownProcess"/>
    <dgm:cxn modelId="{FC376A59-F44B-C241-BCB1-1F89A990C483}" type="presOf" srcId="{4B9466F5-E0E0-AB44-B92D-C9EDEF1898CB}" destId="{A5B171DD-3B13-5444-94F5-8F42FB8EF1BE}" srcOrd="0" destOrd="0" presId="urn:microsoft.com/office/officeart/2005/8/layout/StepDownProcess"/>
    <dgm:cxn modelId="{DD256562-501B-F045-812A-6BF55CD8FEEC}" type="presOf" srcId="{4AB7BFAE-FD09-7048-AEA1-CAB6151566C2}" destId="{3661EA58-4C1B-DF43-88A3-06B41904CC7C}" srcOrd="0" destOrd="0" presId="urn:microsoft.com/office/officeart/2005/8/layout/StepDownProcess"/>
    <dgm:cxn modelId="{73833DA2-2945-1D4C-BAD6-01D39E8215DB}" type="presOf" srcId="{89908416-2202-4C4B-BDAC-5E36BC93921B}" destId="{BCD59240-8C93-E048-A2C1-3617F55B77E2}" srcOrd="0" destOrd="0" presId="urn:microsoft.com/office/officeart/2005/8/layout/StepDownProcess"/>
    <dgm:cxn modelId="{A3B113A9-A060-8F4C-A6CE-AE550474AA0E}" srcId="{4AB7BFAE-FD09-7048-AEA1-CAB6151566C2}" destId="{D9D682AD-0885-1048-92B0-FDCAF8B942CC}" srcOrd="1" destOrd="0" parTransId="{51632C60-9890-344B-B8EE-D046193EC04A}" sibTransId="{EF11AA35-2F33-A449-AD15-F271422CB8F3}"/>
    <dgm:cxn modelId="{8043C6AF-1EF8-2940-B6FD-E80513D64A28}" srcId="{4AB7BFAE-FD09-7048-AEA1-CAB6151566C2}" destId="{0ACD6733-C178-6A46-9530-D480B0D18FE4}" srcOrd="2" destOrd="0" parTransId="{C00025A1-DF65-3B40-A83D-E4EA394492A0}" sibTransId="{D08E984B-C54B-0441-B4F3-4A9E2F806796}"/>
    <dgm:cxn modelId="{BBEA2FCA-0DA7-FF4F-A975-34E4A1A81990}" srcId="{0ACD6733-C178-6A46-9530-D480B0D18FE4}" destId="{895FA9A0-447D-6645-9ED0-82A8FE5EFB43}" srcOrd="0" destOrd="0" parTransId="{56510CCA-8AEE-374E-95A6-55D7DE442063}" sibTransId="{ABD097FD-06DC-D144-BC2E-10E4ECA42AFF}"/>
    <dgm:cxn modelId="{C79BD3CD-5E49-014A-9486-490CF93C4921}" srcId="{89908416-2202-4C4B-BDAC-5E36BC93921B}" destId="{16351644-9E34-1F44-A075-D450DF278D20}" srcOrd="0" destOrd="0" parTransId="{E0C08653-376E-1C44-8649-AE6963FBE457}" sibTransId="{75655EC4-77B4-A54B-99FC-D4F5EBB549B1}"/>
    <dgm:cxn modelId="{6BF8FFDA-9D53-4843-8AA0-4D2024E0AABE}" type="presOf" srcId="{895FA9A0-447D-6645-9ED0-82A8FE5EFB43}" destId="{3F3250EF-3721-B241-B274-97D4B7BF1B78}" srcOrd="0" destOrd="0" presId="urn:microsoft.com/office/officeart/2005/8/layout/StepDownProcess"/>
    <dgm:cxn modelId="{979535DF-A190-DF43-812B-8252D85D27E8}" type="presOf" srcId="{0ACD6733-C178-6A46-9530-D480B0D18FE4}" destId="{F7DDEB26-DDDA-9F4D-87CB-95977E84D4AF}" srcOrd="0" destOrd="0" presId="urn:microsoft.com/office/officeart/2005/8/layout/StepDownProcess"/>
    <dgm:cxn modelId="{ECE750DF-1527-F949-9626-A2346510FCBA}" srcId="{2A1B3E51-E0DC-AF4C-9B1E-E043F3D60747}" destId="{4B9466F5-E0E0-AB44-B92D-C9EDEF1898CB}" srcOrd="0" destOrd="0" parTransId="{31524689-D060-5F40-9CEF-E8B676A915FE}" sibTransId="{FF5131E1-B6FB-4742-9C3F-1DD02E410159}"/>
    <dgm:cxn modelId="{486AD4E2-5B99-3540-8B71-217B2C572376}" srcId="{4AB7BFAE-FD09-7048-AEA1-CAB6151566C2}" destId="{2A1B3E51-E0DC-AF4C-9B1E-E043F3D60747}" srcOrd="0" destOrd="0" parTransId="{8CC8D19A-4FA4-4E47-BA46-3C41AB708B8A}" sibTransId="{5602168C-BDA2-8B44-9D31-015A562596FA}"/>
    <dgm:cxn modelId="{69238AF3-C9A0-D847-84C0-BEFCF4FACB8C}" type="presOf" srcId="{A2EDA9CB-AF0F-DE4A-BDDD-32174E0895B1}" destId="{6F3A9083-54E0-6346-88B8-16BA295B57C8}" srcOrd="0" destOrd="0" presId="urn:microsoft.com/office/officeart/2005/8/layout/StepDownProcess"/>
    <dgm:cxn modelId="{EC2D0CF5-3BA3-CE4E-A575-268D6CE081AD}" srcId="{D9D682AD-0885-1048-92B0-FDCAF8B942CC}" destId="{A2EDA9CB-AF0F-DE4A-BDDD-32174E0895B1}" srcOrd="0" destOrd="0" parTransId="{43901D93-EED4-B347-B5F7-C052B9B6C05A}" sibTransId="{324A485C-060C-9345-A8C6-87BC669FE5E3}"/>
    <dgm:cxn modelId="{890DADA5-CE0F-834F-A23E-AFD36F41E159}" type="presParOf" srcId="{3661EA58-4C1B-DF43-88A3-06B41904CC7C}" destId="{727D9678-33B4-5542-9BDA-0B4B243374E3}" srcOrd="0" destOrd="0" presId="urn:microsoft.com/office/officeart/2005/8/layout/StepDownProcess"/>
    <dgm:cxn modelId="{0B5AB983-60A4-E545-8A6C-8DBA74B22878}" type="presParOf" srcId="{727D9678-33B4-5542-9BDA-0B4B243374E3}" destId="{A865E5D9-5CE8-294B-91FA-A41A74B66CCD}" srcOrd="0" destOrd="0" presId="urn:microsoft.com/office/officeart/2005/8/layout/StepDownProcess"/>
    <dgm:cxn modelId="{759FD9A0-9825-234C-9A4E-775EC43F9CD8}" type="presParOf" srcId="{727D9678-33B4-5542-9BDA-0B4B243374E3}" destId="{AC5328FA-2064-EF46-B6CF-5DDD6B6A2C43}" srcOrd="1" destOrd="0" presId="urn:microsoft.com/office/officeart/2005/8/layout/StepDownProcess"/>
    <dgm:cxn modelId="{3122614D-ED54-F143-8C4F-36354D64864E}" type="presParOf" srcId="{727D9678-33B4-5542-9BDA-0B4B243374E3}" destId="{A5B171DD-3B13-5444-94F5-8F42FB8EF1BE}" srcOrd="2" destOrd="0" presId="urn:microsoft.com/office/officeart/2005/8/layout/StepDownProcess"/>
    <dgm:cxn modelId="{D936D408-B11D-A54A-9C2C-7D8DBAB67A3D}" type="presParOf" srcId="{3661EA58-4C1B-DF43-88A3-06B41904CC7C}" destId="{57F2E495-5439-0849-8E22-9D1967A476D4}" srcOrd="1" destOrd="0" presId="urn:microsoft.com/office/officeart/2005/8/layout/StepDownProcess"/>
    <dgm:cxn modelId="{CDDBB5CB-1E74-8D4B-9A4C-AFA3F10F5ADD}" type="presParOf" srcId="{3661EA58-4C1B-DF43-88A3-06B41904CC7C}" destId="{EDA626DA-AB14-4F4E-B076-A2020A18FB5F}" srcOrd="2" destOrd="0" presId="urn:microsoft.com/office/officeart/2005/8/layout/StepDownProcess"/>
    <dgm:cxn modelId="{64F020E7-FF45-724F-B385-780FAFD4BA3E}" type="presParOf" srcId="{EDA626DA-AB14-4F4E-B076-A2020A18FB5F}" destId="{8C774BEA-34A2-E340-9303-907C7BB36EE8}" srcOrd="0" destOrd="0" presId="urn:microsoft.com/office/officeart/2005/8/layout/StepDownProcess"/>
    <dgm:cxn modelId="{51A6C8AA-770D-1B45-B568-C73CFEDDD784}" type="presParOf" srcId="{EDA626DA-AB14-4F4E-B076-A2020A18FB5F}" destId="{36338163-8F57-8447-A1D6-093A9D29FEAF}" srcOrd="1" destOrd="0" presId="urn:microsoft.com/office/officeart/2005/8/layout/StepDownProcess"/>
    <dgm:cxn modelId="{546D8BC5-9A6E-8740-BB81-C79DC66B3DE6}" type="presParOf" srcId="{EDA626DA-AB14-4F4E-B076-A2020A18FB5F}" destId="{6F3A9083-54E0-6346-88B8-16BA295B57C8}" srcOrd="2" destOrd="0" presId="urn:microsoft.com/office/officeart/2005/8/layout/StepDownProcess"/>
    <dgm:cxn modelId="{655AEA2D-2761-BA43-A9A2-42521F1F876C}" type="presParOf" srcId="{3661EA58-4C1B-DF43-88A3-06B41904CC7C}" destId="{979A1558-54E5-6E4A-88FD-DB95E3E9D463}" srcOrd="3" destOrd="0" presId="urn:microsoft.com/office/officeart/2005/8/layout/StepDownProcess"/>
    <dgm:cxn modelId="{5049AAD1-5559-A14B-A525-F0F7C3754F76}" type="presParOf" srcId="{3661EA58-4C1B-DF43-88A3-06B41904CC7C}" destId="{CA49118E-D868-A149-8DFC-6A50FCEBEDE6}" srcOrd="4" destOrd="0" presId="urn:microsoft.com/office/officeart/2005/8/layout/StepDownProcess"/>
    <dgm:cxn modelId="{C57F033F-E3BB-284F-855E-3906BD10A4EA}" type="presParOf" srcId="{CA49118E-D868-A149-8DFC-6A50FCEBEDE6}" destId="{EBE28333-1CC9-A04D-9103-48F5AE2F79C4}" srcOrd="0" destOrd="0" presId="urn:microsoft.com/office/officeart/2005/8/layout/StepDownProcess"/>
    <dgm:cxn modelId="{E561B95A-593B-2A40-B04C-BC225BF21288}" type="presParOf" srcId="{CA49118E-D868-A149-8DFC-6A50FCEBEDE6}" destId="{F7DDEB26-DDDA-9F4D-87CB-95977E84D4AF}" srcOrd="1" destOrd="0" presId="urn:microsoft.com/office/officeart/2005/8/layout/StepDownProcess"/>
    <dgm:cxn modelId="{E81024AB-7D1E-6349-9527-33340CFBAA9F}" type="presParOf" srcId="{CA49118E-D868-A149-8DFC-6A50FCEBEDE6}" destId="{3F3250EF-3721-B241-B274-97D4B7BF1B78}" srcOrd="2" destOrd="0" presId="urn:microsoft.com/office/officeart/2005/8/layout/StepDownProcess"/>
    <dgm:cxn modelId="{CE9CAB20-CDB6-5946-AE32-715E1408144E}" type="presParOf" srcId="{3661EA58-4C1B-DF43-88A3-06B41904CC7C}" destId="{50F8DEE6-658C-664F-9715-063399F2E8FA}" srcOrd="5" destOrd="0" presId="urn:microsoft.com/office/officeart/2005/8/layout/StepDownProcess"/>
    <dgm:cxn modelId="{2325D553-0688-8C4D-83A6-88D8F01F2AD6}" type="presParOf" srcId="{3661EA58-4C1B-DF43-88A3-06B41904CC7C}" destId="{2A3483F8-BD5D-B54B-9830-2291FFE7DFAB}" srcOrd="6" destOrd="0" presId="urn:microsoft.com/office/officeart/2005/8/layout/StepDownProcess"/>
    <dgm:cxn modelId="{433BF490-F97C-1E48-9E25-C6FBB03CDD75}" type="presParOf" srcId="{2A3483F8-BD5D-B54B-9830-2291FFE7DFAB}" destId="{BCD59240-8C93-E048-A2C1-3617F55B77E2}" srcOrd="0" destOrd="0" presId="urn:microsoft.com/office/officeart/2005/8/layout/StepDownProcess"/>
    <dgm:cxn modelId="{A2124A30-D976-234F-A725-27E300BCFA05}" type="presParOf" srcId="{2A3483F8-BD5D-B54B-9830-2291FFE7DFAB}" destId="{7D98F705-B3BA-DB4D-A049-FB031F2F3B5E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5E1E6D-C6CF-7342-A39D-033A90E4289D}" type="doc">
      <dgm:prSet loTypeId="urn:microsoft.com/office/officeart/2009/3/layout/StepUpProcess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9E948F7-8F9A-294C-889D-EC512911646D}">
      <dgm:prSet custT="1"/>
      <dgm:spPr/>
      <dgm:t>
        <a:bodyPr/>
        <a:lstStyle/>
        <a:p>
          <a:r>
            <a:rPr lang="en-US" sz="2000" b="0">
              <a:latin typeface="+mn-lt"/>
              <a:cs typeface="Times New Roman" panose="02020603050405020304" pitchFamily="18" charset="0"/>
            </a:rPr>
            <a:t>Define objectives of the workshop</a:t>
          </a:r>
          <a:endParaRPr lang="en-EG" sz="2000" b="0">
            <a:latin typeface="+mn-lt"/>
            <a:cs typeface="Times New Roman" panose="02020603050405020304" pitchFamily="18" charset="0"/>
          </a:endParaRPr>
        </a:p>
      </dgm:t>
    </dgm:pt>
    <dgm:pt modelId="{8D67BC41-D68B-5C42-9B6A-BCF07F818FD2}" type="parTrans" cxnId="{85276E31-EB7A-0648-B611-B67D5CAEF197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282984AD-CC5C-854A-9063-B7B82593E70F}" type="sibTrans" cxnId="{85276E31-EB7A-0648-B611-B67D5CAEF197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AFE1818D-EAAB-DC44-B45D-00E13EABAFCB}">
      <dgm:prSet custT="1"/>
      <dgm:spPr/>
      <dgm:t>
        <a:bodyPr/>
        <a:lstStyle/>
        <a:p>
          <a:r>
            <a:rPr lang="en-US" sz="2000" b="0">
              <a:latin typeface="+mn-lt"/>
              <a:cs typeface="Times New Roman" panose="02020603050405020304" pitchFamily="18" charset="0"/>
            </a:rPr>
            <a:t>Identify who should attend the workshop</a:t>
          </a:r>
          <a:endParaRPr lang="en-EG" sz="2000" b="0">
            <a:latin typeface="+mn-lt"/>
            <a:cs typeface="Times New Roman" panose="02020603050405020304" pitchFamily="18" charset="0"/>
          </a:endParaRPr>
        </a:p>
      </dgm:t>
    </dgm:pt>
    <dgm:pt modelId="{12D29692-B8D0-2C4C-903F-562540AE0AB1}" type="parTrans" cxnId="{F2F7B518-CBC4-7F44-AF23-F9322787B643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BC416279-7FC5-E845-8C38-B3BF2B48AE28}" type="sibTrans" cxnId="{F2F7B518-CBC4-7F44-AF23-F9322787B643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F65909CC-E2F4-184C-86F7-6A961CD490B4}">
      <dgm:prSet custT="1"/>
      <dgm:spPr/>
      <dgm:t>
        <a:bodyPr/>
        <a:lstStyle/>
        <a:p>
          <a:r>
            <a:rPr lang="en-US" sz="2000" b="0">
              <a:latin typeface="+mn-lt"/>
              <a:cs typeface="Times New Roman" panose="02020603050405020304" pitchFamily="18" charset="0"/>
            </a:rPr>
            <a:t>Research and Analyze the interests of each participant</a:t>
          </a:r>
          <a:endParaRPr lang="en-EG" sz="2000" b="0" dirty="0">
            <a:latin typeface="+mn-lt"/>
            <a:cs typeface="Times New Roman" panose="02020603050405020304" pitchFamily="18" charset="0"/>
          </a:endParaRPr>
        </a:p>
      </dgm:t>
    </dgm:pt>
    <dgm:pt modelId="{2E8EB106-731F-7146-90FB-0BFB828629E8}" type="parTrans" cxnId="{61662B8E-787A-7648-9A50-AD4BDF519144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013CD731-9144-674E-B2C2-094EA411CB88}" type="sibTrans" cxnId="{61662B8E-787A-7648-9A50-AD4BDF519144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161509DE-56E9-994C-AA05-80F0512429C7}">
      <dgm:prSet custT="1"/>
      <dgm:spPr/>
      <dgm:t>
        <a:bodyPr/>
        <a:lstStyle/>
        <a:p>
          <a:r>
            <a:rPr lang="en-US" sz="2000" b="0">
              <a:latin typeface="+mn-lt"/>
              <a:cs typeface="Times New Roman" panose="02020603050405020304" pitchFamily="18" charset="0"/>
            </a:rPr>
            <a:t>Identify the structure of the workshop and the techniques to be used</a:t>
          </a:r>
          <a:endParaRPr lang="en-EG" sz="2000" b="0">
            <a:latin typeface="+mn-lt"/>
            <a:cs typeface="Times New Roman" panose="02020603050405020304" pitchFamily="18" charset="0"/>
          </a:endParaRPr>
        </a:p>
      </dgm:t>
    </dgm:pt>
    <dgm:pt modelId="{41E03B52-3A07-B746-89C4-67B184A52302}" type="parTrans" cxnId="{E8FF5948-E5EC-E94D-A4EA-B3489B983185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9D3FF301-C27A-344E-9C0C-1267365E0402}" type="sibTrans" cxnId="{E8FF5948-E5EC-E94D-A4EA-B3489B983185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CB67933B-636B-E842-90A3-10274036754F}">
      <dgm:prSet custT="1"/>
      <dgm:spPr/>
      <dgm:t>
        <a:bodyPr/>
        <a:lstStyle/>
        <a:p>
          <a:r>
            <a:rPr lang="en-US" sz="2000" b="0">
              <a:latin typeface="+mn-lt"/>
              <a:cs typeface="Times New Roman" panose="02020603050405020304" pitchFamily="18" charset="0"/>
            </a:rPr>
            <a:t>Select and prepare a suitable venue</a:t>
          </a:r>
          <a:endParaRPr lang="en-EG" sz="2000" b="0">
            <a:latin typeface="+mn-lt"/>
            <a:cs typeface="Times New Roman" panose="02020603050405020304" pitchFamily="18" charset="0"/>
          </a:endParaRPr>
        </a:p>
      </dgm:t>
    </dgm:pt>
    <dgm:pt modelId="{02D377F7-54A6-C641-A702-CDBE0896862E}" type="parTrans" cxnId="{A7BC55CE-39F8-C343-86A1-96EB04CF26F2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65ED1FFE-BD0E-AD48-A6B9-237E79DDDE6F}" type="sibTrans" cxnId="{A7BC55CE-39F8-C343-86A1-96EB04CF26F2}">
      <dgm:prSet/>
      <dgm:spPr/>
      <dgm:t>
        <a:bodyPr/>
        <a:lstStyle/>
        <a:p>
          <a:endParaRPr lang="en-US" sz="2000" b="0">
            <a:latin typeface="+mn-lt"/>
            <a:cs typeface="Times New Roman" panose="02020603050405020304" pitchFamily="18" charset="0"/>
          </a:endParaRPr>
        </a:p>
      </dgm:t>
    </dgm:pt>
    <dgm:pt modelId="{B2D641BA-CFCB-8E4B-854A-DFE0DF419FD6}" type="pres">
      <dgm:prSet presAssocID="{975E1E6D-C6CF-7342-A39D-033A90E4289D}" presName="rootnode" presStyleCnt="0">
        <dgm:presLayoutVars>
          <dgm:chMax/>
          <dgm:chPref/>
          <dgm:dir/>
          <dgm:animLvl val="lvl"/>
        </dgm:presLayoutVars>
      </dgm:prSet>
      <dgm:spPr/>
    </dgm:pt>
    <dgm:pt modelId="{8B5A0BB1-BE5E-DC46-8F14-766C66EC59E7}" type="pres">
      <dgm:prSet presAssocID="{99E948F7-8F9A-294C-889D-EC512911646D}" presName="composite" presStyleCnt="0"/>
      <dgm:spPr/>
    </dgm:pt>
    <dgm:pt modelId="{FEB6C71B-26AD-6545-8A26-4E5B43F2A2ED}" type="pres">
      <dgm:prSet presAssocID="{99E948F7-8F9A-294C-889D-EC512911646D}" presName="LShape" presStyleLbl="alignNode1" presStyleIdx="0" presStyleCnt="9"/>
      <dgm:spPr/>
    </dgm:pt>
    <dgm:pt modelId="{B6356748-2179-E54D-A53D-A89A95F22934}" type="pres">
      <dgm:prSet presAssocID="{99E948F7-8F9A-294C-889D-EC512911646D}" presName="ParentText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E889CC1E-7799-CB4A-8E52-664D402A20D1}" type="pres">
      <dgm:prSet presAssocID="{99E948F7-8F9A-294C-889D-EC512911646D}" presName="Triangle" presStyleLbl="alignNode1" presStyleIdx="1" presStyleCnt="9"/>
      <dgm:spPr/>
    </dgm:pt>
    <dgm:pt modelId="{1B2FEF02-B58C-B841-A9EA-FB339104D875}" type="pres">
      <dgm:prSet presAssocID="{282984AD-CC5C-854A-9063-B7B82593E70F}" presName="sibTrans" presStyleCnt="0"/>
      <dgm:spPr/>
    </dgm:pt>
    <dgm:pt modelId="{85FCC0F2-63D9-E34C-A5C6-135AA2D70200}" type="pres">
      <dgm:prSet presAssocID="{282984AD-CC5C-854A-9063-B7B82593E70F}" presName="space" presStyleCnt="0"/>
      <dgm:spPr/>
    </dgm:pt>
    <dgm:pt modelId="{6FDE1EDD-AC86-9740-B78B-D01CD167C580}" type="pres">
      <dgm:prSet presAssocID="{AFE1818D-EAAB-DC44-B45D-00E13EABAFCB}" presName="composite" presStyleCnt="0"/>
      <dgm:spPr/>
    </dgm:pt>
    <dgm:pt modelId="{A0529466-9D60-CC4D-B59C-DA0556426366}" type="pres">
      <dgm:prSet presAssocID="{AFE1818D-EAAB-DC44-B45D-00E13EABAFCB}" presName="LShape" presStyleLbl="alignNode1" presStyleIdx="2" presStyleCnt="9"/>
      <dgm:spPr/>
    </dgm:pt>
    <dgm:pt modelId="{5F76FEF2-ACC8-1240-967C-81FA9D705BB4}" type="pres">
      <dgm:prSet presAssocID="{AFE1818D-EAAB-DC44-B45D-00E13EABAFCB}" presName="ParentText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120F3C83-F3E9-9E4A-A2E4-3ED4A95712E2}" type="pres">
      <dgm:prSet presAssocID="{AFE1818D-EAAB-DC44-B45D-00E13EABAFCB}" presName="Triangle" presStyleLbl="alignNode1" presStyleIdx="3" presStyleCnt="9"/>
      <dgm:spPr/>
    </dgm:pt>
    <dgm:pt modelId="{21A36C73-4E4E-3947-B7BD-6B70B64DA598}" type="pres">
      <dgm:prSet presAssocID="{BC416279-7FC5-E845-8C38-B3BF2B48AE28}" presName="sibTrans" presStyleCnt="0"/>
      <dgm:spPr/>
    </dgm:pt>
    <dgm:pt modelId="{4E58C20B-E169-6945-ACA7-EA7A61C7E100}" type="pres">
      <dgm:prSet presAssocID="{BC416279-7FC5-E845-8C38-B3BF2B48AE28}" presName="space" presStyleCnt="0"/>
      <dgm:spPr/>
    </dgm:pt>
    <dgm:pt modelId="{5A3FA580-9EA4-8B4C-BA41-AC086B025C1C}" type="pres">
      <dgm:prSet presAssocID="{F65909CC-E2F4-184C-86F7-6A961CD490B4}" presName="composite" presStyleCnt="0"/>
      <dgm:spPr/>
    </dgm:pt>
    <dgm:pt modelId="{8B9B441F-59FE-604C-B52B-779AC67498FD}" type="pres">
      <dgm:prSet presAssocID="{F65909CC-E2F4-184C-86F7-6A961CD490B4}" presName="LShape" presStyleLbl="alignNode1" presStyleIdx="4" presStyleCnt="9"/>
      <dgm:spPr/>
    </dgm:pt>
    <dgm:pt modelId="{E26F8ACE-1BCB-FB49-8EEB-BE34CEF368EE}" type="pres">
      <dgm:prSet presAssocID="{F65909CC-E2F4-184C-86F7-6A961CD490B4}" presName="ParentText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48B527B-48C0-E84A-89FC-D56AD60A3968}" type="pres">
      <dgm:prSet presAssocID="{F65909CC-E2F4-184C-86F7-6A961CD490B4}" presName="Triangle" presStyleLbl="alignNode1" presStyleIdx="5" presStyleCnt="9"/>
      <dgm:spPr/>
    </dgm:pt>
    <dgm:pt modelId="{EAC4C3EB-CA1F-F64E-B4DB-CD3A5B8EDA6D}" type="pres">
      <dgm:prSet presAssocID="{013CD731-9144-674E-B2C2-094EA411CB88}" presName="sibTrans" presStyleCnt="0"/>
      <dgm:spPr/>
    </dgm:pt>
    <dgm:pt modelId="{91EA3FF2-1B39-E243-89EE-BC81C79EDF75}" type="pres">
      <dgm:prSet presAssocID="{013CD731-9144-674E-B2C2-094EA411CB88}" presName="space" presStyleCnt="0"/>
      <dgm:spPr/>
    </dgm:pt>
    <dgm:pt modelId="{4325D545-74FC-D445-B8DA-66060C908D35}" type="pres">
      <dgm:prSet presAssocID="{161509DE-56E9-994C-AA05-80F0512429C7}" presName="composite" presStyleCnt="0"/>
      <dgm:spPr/>
    </dgm:pt>
    <dgm:pt modelId="{865AF23D-D653-674D-8650-1607982EB521}" type="pres">
      <dgm:prSet presAssocID="{161509DE-56E9-994C-AA05-80F0512429C7}" presName="LShape" presStyleLbl="alignNode1" presStyleIdx="6" presStyleCnt="9"/>
      <dgm:spPr/>
    </dgm:pt>
    <dgm:pt modelId="{97857BAF-1A87-0649-9819-91B5B43F6039}" type="pres">
      <dgm:prSet presAssocID="{161509DE-56E9-994C-AA05-80F0512429C7}" presName="ParentText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6BC96A9B-74CC-EC4A-AFC6-530FF04D0A8C}" type="pres">
      <dgm:prSet presAssocID="{161509DE-56E9-994C-AA05-80F0512429C7}" presName="Triangle" presStyleLbl="alignNode1" presStyleIdx="7" presStyleCnt="9"/>
      <dgm:spPr/>
    </dgm:pt>
    <dgm:pt modelId="{7358AF52-8B4B-044C-8049-0E1FCB9BEEE2}" type="pres">
      <dgm:prSet presAssocID="{9D3FF301-C27A-344E-9C0C-1267365E0402}" presName="sibTrans" presStyleCnt="0"/>
      <dgm:spPr/>
    </dgm:pt>
    <dgm:pt modelId="{C402AD6C-4CDC-F347-95CE-6FD3E8557596}" type="pres">
      <dgm:prSet presAssocID="{9D3FF301-C27A-344E-9C0C-1267365E0402}" presName="space" presStyleCnt="0"/>
      <dgm:spPr/>
    </dgm:pt>
    <dgm:pt modelId="{CED50C21-C3F8-D744-8D6B-4E465A4F6E45}" type="pres">
      <dgm:prSet presAssocID="{CB67933B-636B-E842-90A3-10274036754F}" presName="composite" presStyleCnt="0"/>
      <dgm:spPr/>
    </dgm:pt>
    <dgm:pt modelId="{D416A9DB-688D-A54C-9A13-7782F2F4C2ED}" type="pres">
      <dgm:prSet presAssocID="{CB67933B-636B-E842-90A3-10274036754F}" presName="LShape" presStyleLbl="alignNode1" presStyleIdx="8" presStyleCnt="9"/>
      <dgm:spPr/>
    </dgm:pt>
    <dgm:pt modelId="{EBF148B2-0F3D-394C-A77C-7B42ECA2C80E}" type="pres">
      <dgm:prSet presAssocID="{CB67933B-636B-E842-90A3-10274036754F}" presName="ParentText" presStyleLbl="revTx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F2F7B518-CBC4-7F44-AF23-F9322787B643}" srcId="{975E1E6D-C6CF-7342-A39D-033A90E4289D}" destId="{AFE1818D-EAAB-DC44-B45D-00E13EABAFCB}" srcOrd="1" destOrd="0" parTransId="{12D29692-B8D0-2C4C-903F-562540AE0AB1}" sibTransId="{BC416279-7FC5-E845-8C38-B3BF2B48AE28}"/>
    <dgm:cxn modelId="{3742EA26-4313-864E-9365-2559B75FB1F4}" type="presOf" srcId="{F65909CC-E2F4-184C-86F7-6A961CD490B4}" destId="{E26F8ACE-1BCB-FB49-8EEB-BE34CEF368EE}" srcOrd="0" destOrd="0" presId="urn:microsoft.com/office/officeart/2009/3/layout/StepUpProcess"/>
    <dgm:cxn modelId="{85276E31-EB7A-0648-B611-B67D5CAEF197}" srcId="{975E1E6D-C6CF-7342-A39D-033A90E4289D}" destId="{99E948F7-8F9A-294C-889D-EC512911646D}" srcOrd="0" destOrd="0" parTransId="{8D67BC41-D68B-5C42-9B6A-BCF07F818FD2}" sibTransId="{282984AD-CC5C-854A-9063-B7B82593E70F}"/>
    <dgm:cxn modelId="{E8FF5948-E5EC-E94D-A4EA-B3489B983185}" srcId="{975E1E6D-C6CF-7342-A39D-033A90E4289D}" destId="{161509DE-56E9-994C-AA05-80F0512429C7}" srcOrd="3" destOrd="0" parTransId="{41E03B52-3A07-B746-89C4-67B184A52302}" sibTransId="{9D3FF301-C27A-344E-9C0C-1267365E0402}"/>
    <dgm:cxn modelId="{33902B6D-1B01-0944-84E6-7DBC5EBC3549}" type="presOf" srcId="{161509DE-56E9-994C-AA05-80F0512429C7}" destId="{97857BAF-1A87-0649-9819-91B5B43F6039}" srcOrd="0" destOrd="0" presId="urn:microsoft.com/office/officeart/2009/3/layout/StepUpProcess"/>
    <dgm:cxn modelId="{5EAF1686-A281-2745-947A-2C5AE74E5DEA}" type="presOf" srcId="{99E948F7-8F9A-294C-889D-EC512911646D}" destId="{B6356748-2179-E54D-A53D-A89A95F22934}" srcOrd="0" destOrd="0" presId="urn:microsoft.com/office/officeart/2009/3/layout/StepUpProcess"/>
    <dgm:cxn modelId="{61662B8E-787A-7648-9A50-AD4BDF519144}" srcId="{975E1E6D-C6CF-7342-A39D-033A90E4289D}" destId="{F65909CC-E2F4-184C-86F7-6A961CD490B4}" srcOrd="2" destOrd="0" parTransId="{2E8EB106-731F-7146-90FB-0BFB828629E8}" sibTransId="{013CD731-9144-674E-B2C2-094EA411CB88}"/>
    <dgm:cxn modelId="{5327C091-E4CD-3048-9404-D427489AE891}" type="presOf" srcId="{975E1E6D-C6CF-7342-A39D-033A90E4289D}" destId="{B2D641BA-CFCB-8E4B-854A-DFE0DF419FD6}" srcOrd="0" destOrd="0" presId="urn:microsoft.com/office/officeart/2009/3/layout/StepUpProcess"/>
    <dgm:cxn modelId="{8073D595-A06F-A042-A1AD-45086B3945CB}" type="presOf" srcId="{AFE1818D-EAAB-DC44-B45D-00E13EABAFCB}" destId="{5F76FEF2-ACC8-1240-967C-81FA9D705BB4}" srcOrd="0" destOrd="0" presId="urn:microsoft.com/office/officeart/2009/3/layout/StepUpProcess"/>
    <dgm:cxn modelId="{D4DEFDAB-5495-7440-BF1B-51F7C166AE9A}" type="presOf" srcId="{CB67933B-636B-E842-90A3-10274036754F}" destId="{EBF148B2-0F3D-394C-A77C-7B42ECA2C80E}" srcOrd="0" destOrd="0" presId="urn:microsoft.com/office/officeart/2009/3/layout/StepUpProcess"/>
    <dgm:cxn modelId="{A7BC55CE-39F8-C343-86A1-96EB04CF26F2}" srcId="{975E1E6D-C6CF-7342-A39D-033A90E4289D}" destId="{CB67933B-636B-E842-90A3-10274036754F}" srcOrd="4" destOrd="0" parTransId="{02D377F7-54A6-C641-A702-CDBE0896862E}" sibTransId="{65ED1FFE-BD0E-AD48-A6B9-237E79DDDE6F}"/>
    <dgm:cxn modelId="{7DD255F0-487A-8641-BB10-28E0F43D7176}" type="presParOf" srcId="{B2D641BA-CFCB-8E4B-854A-DFE0DF419FD6}" destId="{8B5A0BB1-BE5E-DC46-8F14-766C66EC59E7}" srcOrd="0" destOrd="0" presId="urn:microsoft.com/office/officeart/2009/3/layout/StepUpProcess"/>
    <dgm:cxn modelId="{749C957E-0149-D14E-B7BA-06B950FEA982}" type="presParOf" srcId="{8B5A0BB1-BE5E-DC46-8F14-766C66EC59E7}" destId="{FEB6C71B-26AD-6545-8A26-4E5B43F2A2ED}" srcOrd="0" destOrd="0" presId="urn:microsoft.com/office/officeart/2009/3/layout/StepUpProcess"/>
    <dgm:cxn modelId="{A96F7326-5515-794C-B140-FB835205D617}" type="presParOf" srcId="{8B5A0BB1-BE5E-DC46-8F14-766C66EC59E7}" destId="{B6356748-2179-E54D-A53D-A89A95F22934}" srcOrd="1" destOrd="0" presId="urn:microsoft.com/office/officeart/2009/3/layout/StepUpProcess"/>
    <dgm:cxn modelId="{280DCDA0-8A22-7E42-B63E-B06FB0798BD8}" type="presParOf" srcId="{8B5A0BB1-BE5E-DC46-8F14-766C66EC59E7}" destId="{E889CC1E-7799-CB4A-8E52-664D402A20D1}" srcOrd="2" destOrd="0" presId="urn:microsoft.com/office/officeart/2009/3/layout/StepUpProcess"/>
    <dgm:cxn modelId="{EB74357D-E51C-4E4B-9D80-C2E0ACEEAFB6}" type="presParOf" srcId="{B2D641BA-CFCB-8E4B-854A-DFE0DF419FD6}" destId="{1B2FEF02-B58C-B841-A9EA-FB339104D875}" srcOrd="1" destOrd="0" presId="urn:microsoft.com/office/officeart/2009/3/layout/StepUpProcess"/>
    <dgm:cxn modelId="{A39F88ED-5C86-F149-941B-757916601BBD}" type="presParOf" srcId="{1B2FEF02-B58C-B841-A9EA-FB339104D875}" destId="{85FCC0F2-63D9-E34C-A5C6-135AA2D70200}" srcOrd="0" destOrd="0" presId="urn:microsoft.com/office/officeart/2009/3/layout/StepUpProcess"/>
    <dgm:cxn modelId="{0A606020-53DD-7641-ADC3-C728C670B4E8}" type="presParOf" srcId="{B2D641BA-CFCB-8E4B-854A-DFE0DF419FD6}" destId="{6FDE1EDD-AC86-9740-B78B-D01CD167C580}" srcOrd="2" destOrd="0" presId="urn:microsoft.com/office/officeart/2009/3/layout/StepUpProcess"/>
    <dgm:cxn modelId="{56CA7B6F-CEF4-CD42-880D-30DD561611E8}" type="presParOf" srcId="{6FDE1EDD-AC86-9740-B78B-D01CD167C580}" destId="{A0529466-9D60-CC4D-B59C-DA0556426366}" srcOrd="0" destOrd="0" presId="urn:microsoft.com/office/officeart/2009/3/layout/StepUpProcess"/>
    <dgm:cxn modelId="{132A4C9F-4392-D64A-92B1-0BEE95A4B511}" type="presParOf" srcId="{6FDE1EDD-AC86-9740-B78B-D01CD167C580}" destId="{5F76FEF2-ACC8-1240-967C-81FA9D705BB4}" srcOrd="1" destOrd="0" presId="urn:microsoft.com/office/officeart/2009/3/layout/StepUpProcess"/>
    <dgm:cxn modelId="{F864E243-4930-C749-A8BD-B6334DA878D9}" type="presParOf" srcId="{6FDE1EDD-AC86-9740-B78B-D01CD167C580}" destId="{120F3C83-F3E9-9E4A-A2E4-3ED4A95712E2}" srcOrd="2" destOrd="0" presId="urn:microsoft.com/office/officeart/2009/3/layout/StepUpProcess"/>
    <dgm:cxn modelId="{0CC716F6-865E-1E4C-82E1-250314C43CA2}" type="presParOf" srcId="{B2D641BA-CFCB-8E4B-854A-DFE0DF419FD6}" destId="{21A36C73-4E4E-3947-B7BD-6B70B64DA598}" srcOrd="3" destOrd="0" presId="urn:microsoft.com/office/officeart/2009/3/layout/StepUpProcess"/>
    <dgm:cxn modelId="{23E7F7D5-F14B-F948-AA4C-0132DA9B4F78}" type="presParOf" srcId="{21A36C73-4E4E-3947-B7BD-6B70B64DA598}" destId="{4E58C20B-E169-6945-ACA7-EA7A61C7E100}" srcOrd="0" destOrd="0" presId="urn:microsoft.com/office/officeart/2009/3/layout/StepUpProcess"/>
    <dgm:cxn modelId="{4E50A1DD-FF30-CA4F-BC58-FBAB4008040E}" type="presParOf" srcId="{B2D641BA-CFCB-8E4B-854A-DFE0DF419FD6}" destId="{5A3FA580-9EA4-8B4C-BA41-AC086B025C1C}" srcOrd="4" destOrd="0" presId="urn:microsoft.com/office/officeart/2009/3/layout/StepUpProcess"/>
    <dgm:cxn modelId="{DD33E8B7-6854-494E-AC1B-D3D1B354BA0E}" type="presParOf" srcId="{5A3FA580-9EA4-8B4C-BA41-AC086B025C1C}" destId="{8B9B441F-59FE-604C-B52B-779AC67498FD}" srcOrd="0" destOrd="0" presId="urn:microsoft.com/office/officeart/2009/3/layout/StepUpProcess"/>
    <dgm:cxn modelId="{32B80AA3-068E-E74B-9219-B423F503092B}" type="presParOf" srcId="{5A3FA580-9EA4-8B4C-BA41-AC086B025C1C}" destId="{E26F8ACE-1BCB-FB49-8EEB-BE34CEF368EE}" srcOrd="1" destOrd="0" presId="urn:microsoft.com/office/officeart/2009/3/layout/StepUpProcess"/>
    <dgm:cxn modelId="{A2873CAD-35C2-FF49-89AD-08CBA8B2A072}" type="presParOf" srcId="{5A3FA580-9EA4-8B4C-BA41-AC086B025C1C}" destId="{348B527B-48C0-E84A-89FC-D56AD60A3968}" srcOrd="2" destOrd="0" presId="urn:microsoft.com/office/officeart/2009/3/layout/StepUpProcess"/>
    <dgm:cxn modelId="{6C3A5F9E-3020-484E-80CE-50753D6D5259}" type="presParOf" srcId="{B2D641BA-CFCB-8E4B-854A-DFE0DF419FD6}" destId="{EAC4C3EB-CA1F-F64E-B4DB-CD3A5B8EDA6D}" srcOrd="5" destOrd="0" presId="urn:microsoft.com/office/officeart/2009/3/layout/StepUpProcess"/>
    <dgm:cxn modelId="{85FEC911-2DA3-5D4F-B7EE-CED5B342FEC0}" type="presParOf" srcId="{EAC4C3EB-CA1F-F64E-B4DB-CD3A5B8EDA6D}" destId="{91EA3FF2-1B39-E243-89EE-BC81C79EDF75}" srcOrd="0" destOrd="0" presId="urn:microsoft.com/office/officeart/2009/3/layout/StepUpProcess"/>
    <dgm:cxn modelId="{4CDB07C7-491D-1147-BF15-1EDF50FD9926}" type="presParOf" srcId="{B2D641BA-CFCB-8E4B-854A-DFE0DF419FD6}" destId="{4325D545-74FC-D445-B8DA-66060C908D35}" srcOrd="6" destOrd="0" presId="urn:microsoft.com/office/officeart/2009/3/layout/StepUpProcess"/>
    <dgm:cxn modelId="{D5D453E0-39C1-CA48-AB66-00423FB60912}" type="presParOf" srcId="{4325D545-74FC-D445-B8DA-66060C908D35}" destId="{865AF23D-D653-674D-8650-1607982EB521}" srcOrd="0" destOrd="0" presId="urn:microsoft.com/office/officeart/2009/3/layout/StepUpProcess"/>
    <dgm:cxn modelId="{47332639-BD35-EA4E-BA15-5CF54ABB1A76}" type="presParOf" srcId="{4325D545-74FC-D445-B8DA-66060C908D35}" destId="{97857BAF-1A87-0649-9819-91B5B43F6039}" srcOrd="1" destOrd="0" presId="urn:microsoft.com/office/officeart/2009/3/layout/StepUpProcess"/>
    <dgm:cxn modelId="{C81CC475-0FE3-0B43-A2C8-D95EB4AB45C5}" type="presParOf" srcId="{4325D545-74FC-D445-B8DA-66060C908D35}" destId="{6BC96A9B-74CC-EC4A-AFC6-530FF04D0A8C}" srcOrd="2" destOrd="0" presId="urn:microsoft.com/office/officeart/2009/3/layout/StepUpProcess"/>
    <dgm:cxn modelId="{AFE4E12C-3240-3C4E-837B-954D85AED19E}" type="presParOf" srcId="{B2D641BA-CFCB-8E4B-854A-DFE0DF419FD6}" destId="{7358AF52-8B4B-044C-8049-0E1FCB9BEEE2}" srcOrd="7" destOrd="0" presId="urn:microsoft.com/office/officeart/2009/3/layout/StepUpProcess"/>
    <dgm:cxn modelId="{405218D0-50E5-E442-B6B9-06842B5C0FD6}" type="presParOf" srcId="{7358AF52-8B4B-044C-8049-0E1FCB9BEEE2}" destId="{C402AD6C-4CDC-F347-95CE-6FD3E8557596}" srcOrd="0" destOrd="0" presId="urn:microsoft.com/office/officeart/2009/3/layout/StepUpProcess"/>
    <dgm:cxn modelId="{B27F7458-979B-334A-96AE-BE8FAB4BE4FC}" type="presParOf" srcId="{B2D641BA-CFCB-8E4B-854A-DFE0DF419FD6}" destId="{CED50C21-C3F8-D744-8D6B-4E465A4F6E45}" srcOrd="8" destOrd="0" presId="urn:microsoft.com/office/officeart/2009/3/layout/StepUpProcess"/>
    <dgm:cxn modelId="{97E83382-BE11-D349-8BFF-0E34CC62DCC7}" type="presParOf" srcId="{CED50C21-C3F8-D744-8D6B-4E465A4F6E45}" destId="{D416A9DB-688D-A54C-9A13-7782F2F4C2ED}" srcOrd="0" destOrd="0" presId="urn:microsoft.com/office/officeart/2009/3/layout/StepUpProcess"/>
    <dgm:cxn modelId="{0C7BA9E9-FE4B-A84B-B2F4-4570ECDA7A09}" type="presParOf" srcId="{CED50C21-C3F8-D744-8D6B-4E465A4F6E45}" destId="{EBF148B2-0F3D-394C-A77C-7B42ECA2C80E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F133CA-701E-1549-A160-D47CAFAD300F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09B25F-F4E0-C74C-AE99-7EAE8C5990AF}">
      <dgm:prSet custT="1"/>
      <dgm:spPr/>
      <dgm:t>
        <a:bodyPr/>
        <a:lstStyle/>
        <a:p>
          <a:pPr algn="ctr"/>
          <a:r>
            <a:rPr lang="en-US" sz="2400" dirty="0">
              <a:latin typeface="+mn-lt"/>
              <a:cs typeface="Times New Roman" panose="02020603050405020304" pitchFamily="18" charset="0"/>
            </a:rPr>
            <a:t>Header Section</a:t>
          </a:r>
          <a:endParaRPr lang="en-EG" sz="2400" dirty="0">
            <a:latin typeface="+mn-lt"/>
            <a:cs typeface="Times New Roman" panose="02020603050405020304" pitchFamily="18" charset="0"/>
          </a:endParaRPr>
        </a:p>
      </dgm:t>
    </dgm:pt>
    <dgm:pt modelId="{007D4929-2D50-7848-9DB1-9253EE166EE9}" type="parTrans" cxnId="{623A825F-B53F-C04D-A522-0C9913B993A6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2D71B263-2C34-B847-9055-06901B660EED}" type="sibTrans" cxnId="{623A825F-B53F-C04D-A522-0C9913B993A6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5F45A16A-626F-C846-890E-1BB16E0A3E72}">
      <dgm:prSet custT="1"/>
      <dgm:spPr/>
      <dgm:t>
        <a:bodyPr/>
        <a:lstStyle/>
        <a:p>
          <a:pPr algn="just"/>
          <a:r>
            <a:rPr lang="en-US" sz="2000" dirty="0">
              <a:latin typeface="+mn-lt"/>
              <a:cs typeface="Times New Roman" panose="02020603050405020304" pitchFamily="18" charset="0"/>
            </a:rPr>
            <a:t>Purpose of the questionnaire is explained, and where instructions for returning it are given.</a:t>
          </a:r>
          <a:endParaRPr lang="en-EG" sz="2000" dirty="0">
            <a:latin typeface="+mn-lt"/>
            <a:cs typeface="Times New Roman" panose="02020603050405020304" pitchFamily="18" charset="0"/>
          </a:endParaRPr>
        </a:p>
      </dgm:t>
    </dgm:pt>
    <dgm:pt modelId="{5F7B66CE-9E5E-EC41-B086-B0DF6ACD68C0}" type="parTrans" cxnId="{C253C90B-AB41-2241-BA80-A5A20AD2C32F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049DA722-6730-DD40-98D5-752A9D9C06D1}" type="sibTrans" cxnId="{C253C90B-AB41-2241-BA80-A5A20AD2C32F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BD655654-2D89-2640-83D1-AD7B9363F4A0}">
      <dgm:prSet custT="1"/>
      <dgm:spPr/>
      <dgm:t>
        <a:bodyPr/>
        <a:lstStyle/>
        <a:p>
          <a:pPr algn="ctr"/>
          <a:r>
            <a:rPr lang="en-US" sz="2400" dirty="0">
              <a:latin typeface="+mn-lt"/>
              <a:cs typeface="Times New Roman" panose="02020603050405020304" pitchFamily="18" charset="0"/>
            </a:rPr>
            <a:t>Classification Section</a:t>
          </a:r>
          <a:endParaRPr lang="en-EG" sz="2400" dirty="0">
            <a:latin typeface="+mn-lt"/>
            <a:cs typeface="Times New Roman" panose="02020603050405020304" pitchFamily="18" charset="0"/>
          </a:endParaRPr>
        </a:p>
      </dgm:t>
    </dgm:pt>
    <dgm:pt modelId="{C9E3D778-7A63-8648-9BFB-7674B84DC24A}" type="parTrans" cxnId="{3B412F54-4CC3-574C-8364-0DA34603AE61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D1915F23-5952-054C-BD53-4EDD93B2B134}" type="sibTrans" cxnId="{3B412F54-4CC3-574C-8364-0DA34603AE61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D0F27A93-88DF-2645-B990-EA0523F2E9F8}">
      <dgm:prSet custT="1"/>
      <dgm:spPr/>
      <dgm:t>
        <a:bodyPr/>
        <a:lstStyle/>
        <a:p>
          <a:pPr algn="just"/>
          <a:r>
            <a:rPr lang="en-US" sz="2000" dirty="0">
              <a:latin typeface="+mn-lt"/>
              <a:cs typeface="Times New Roman" panose="02020603050405020304" pitchFamily="18" charset="0"/>
            </a:rPr>
            <a:t>Details about the respondent that allow the information to be categorized by analysis criteria, such as age, gender or length of service, </a:t>
          </a:r>
          <a:endParaRPr lang="en-EG" sz="2000" dirty="0">
            <a:latin typeface="+mn-lt"/>
            <a:cs typeface="Times New Roman" panose="02020603050405020304" pitchFamily="18" charset="0"/>
          </a:endParaRPr>
        </a:p>
      </dgm:t>
    </dgm:pt>
    <dgm:pt modelId="{A4A31F31-9946-5F4D-B81E-912698AE60A9}" type="parTrans" cxnId="{0FC03EE9-0E2A-6342-9444-2BF8CC12A97F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66A7B946-D5E1-E743-8779-22C04E4D2A45}" type="sibTrans" cxnId="{0FC03EE9-0E2A-6342-9444-2BF8CC12A97F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2BE72F54-8987-FE42-96CA-3AC48758C556}">
      <dgm:prSet custT="1"/>
      <dgm:spPr/>
      <dgm:t>
        <a:bodyPr/>
        <a:lstStyle/>
        <a:p>
          <a:pPr algn="ctr"/>
          <a:r>
            <a:rPr lang="en-US" sz="2400" dirty="0">
              <a:latin typeface="+mn-lt"/>
              <a:cs typeface="Times New Roman" panose="02020603050405020304" pitchFamily="18" charset="0"/>
            </a:rPr>
            <a:t>Data</a:t>
          </a:r>
          <a:r>
            <a:rPr lang="en-US" sz="2000" dirty="0">
              <a:latin typeface="+mn-lt"/>
              <a:cs typeface="Times New Roman" panose="02020603050405020304" pitchFamily="18" charset="0"/>
            </a:rPr>
            <a:t> </a:t>
          </a:r>
          <a:r>
            <a:rPr lang="en-US" sz="2400" dirty="0">
              <a:latin typeface="+mn-lt"/>
              <a:cs typeface="Times New Roman" panose="02020603050405020304" pitchFamily="18" charset="0"/>
            </a:rPr>
            <a:t>Section</a:t>
          </a:r>
          <a:endParaRPr lang="en-EG" sz="2000" dirty="0">
            <a:latin typeface="+mn-lt"/>
            <a:cs typeface="Times New Roman" panose="02020603050405020304" pitchFamily="18" charset="0"/>
          </a:endParaRPr>
        </a:p>
      </dgm:t>
    </dgm:pt>
    <dgm:pt modelId="{657AD757-936B-684C-8A74-80B683A64ABC}" type="parTrans" cxnId="{E162477B-577A-DF49-ACE3-17BDCE138BB7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CB5DB7EF-0E56-0747-BA5A-90735BB1FC80}" type="sibTrans" cxnId="{E162477B-577A-DF49-ACE3-17BDCE138BB7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2BA0CF8E-C113-704C-A515-375BB5820524}">
      <dgm:prSet custT="1"/>
      <dgm:spPr/>
      <dgm:t>
        <a:bodyPr/>
        <a:lstStyle/>
        <a:p>
          <a:pPr algn="l"/>
          <a:r>
            <a:rPr lang="en-US" sz="1900" dirty="0">
              <a:latin typeface="+mn-lt"/>
              <a:cs typeface="Times New Roman" panose="02020603050405020304" pitchFamily="18" charset="0"/>
            </a:rPr>
            <a:t>Main body of questions. Questions must be clear and have straightforward answers such as ‘yes/no’, ‘agree/neutral/disagree’ or ‘excellent/satisfactory/inadequate’</a:t>
          </a:r>
          <a:endParaRPr lang="en-EG" sz="1900" dirty="0">
            <a:latin typeface="+mn-lt"/>
            <a:cs typeface="Times New Roman" panose="02020603050405020304" pitchFamily="18" charset="0"/>
          </a:endParaRPr>
        </a:p>
      </dgm:t>
    </dgm:pt>
    <dgm:pt modelId="{103E378F-F098-A94B-B1F0-75293CC8183B}" type="parTrans" cxnId="{23AC2EA1-3FCF-4F43-9695-AE2A6CE18C2C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37AEDCF8-C3B5-0447-8ABA-A545C8BC8B95}" type="sibTrans" cxnId="{23AC2EA1-3FCF-4F43-9695-AE2A6CE18C2C}">
      <dgm:prSet/>
      <dgm:spPr/>
      <dgm:t>
        <a:bodyPr/>
        <a:lstStyle/>
        <a:p>
          <a:pPr algn="just"/>
          <a:endParaRPr lang="en-US" sz="2000">
            <a:latin typeface="+mn-lt"/>
            <a:cs typeface="Times New Roman" panose="02020603050405020304" pitchFamily="18" charset="0"/>
          </a:endParaRPr>
        </a:p>
      </dgm:t>
    </dgm:pt>
    <dgm:pt modelId="{332F4DD8-DCDF-FF4F-A346-0B5BE37CBF67}" type="pres">
      <dgm:prSet presAssocID="{CAF133CA-701E-1549-A160-D47CAFAD300F}" presName="Name0" presStyleCnt="0">
        <dgm:presLayoutVars>
          <dgm:dir/>
          <dgm:animLvl val="lvl"/>
          <dgm:resizeHandles val="exact"/>
        </dgm:presLayoutVars>
      </dgm:prSet>
      <dgm:spPr/>
    </dgm:pt>
    <dgm:pt modelId="{26D151D5-3984-C94E-869B-1BA87D75BC88}" type="pres">
      <dgm:prSet presAssocID="{4809B25F-F4E0-C74C-AE99-7EAE8C5990AF}" presName="linNode" presStyleCnt="0"/>
      <dgm:spPr/>
    </dgm:pt>
    <dgm:pt modelId="{91394C84-827F-9A41-8E09-E8563D143E12}" type="pres">
      <dgm:prSet presAssocID="{4809B25F-F4E0-C74C-AE99-7EAE8C5990A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3D5A8F9-E629-E343-8EE5-8C5D9DD13792}" type="pres">
      <dgm:prSet presAssocID="{4809B25F-F4E0-C74C-AE99-7EAE8C5990AF}" presName="descendantText" presStyleLbl="alignAccFollowNode1" presStyleIdx="0" presStyleCnt="3">
        <dgm:presLayoutVars>
          <dgm:bulletEnabled val="1"/>
        </dgm:presLayoutVars>
      </dgm:prSet>
      <dgm:spPr/>
    </dgm:pt>
    <dgm:pt modelId="{37C59B00-75D9-EA46-83DB-B96F71226E4F}" type="pres">
      <dgm:prSet presAssocID="{2D71B263-2C34-B847-9055-06901B660EED}" presName="sp" presStyleCnt="0"/>
      <dgm:spPr/>
    </dgm:pt>
    <dgm:pt modelId="{8A0E592F-44FF-824F-AF55-F07311729611}" type="pres">
      <dgm:prSet presAssocID="{BD655654-2D89-2640-83D1-AD7B9363F4A0}" presName="linNode" presStyleCnt="0"/>
      <dgm:spPr/>
    </dgm:pt>
    <dgm:pt modelId="{A5926B81-F600-534C-8306-AFA549C3DD1E}" type="pres">
      <dgm:prSet presAssocID="{BD655654-2D89-2640-83D1-AD7B9363F4A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2E311558-A7C5-1E4C-B714-2550A83E7EC5}" type="pres">
      <dgm:prSet presAssocID="{BD655654-2D89-2640-83D1-AD7B9363F4A0}" presName="descendantText" presStyleLbl="alignAccFollowNode1" presStyleIdx="1" presStyleCnt="3">
        <dgm:presLayoutVars>
          <dgm:bulletEnabled val="1"/>
        </dgm:presLayoutVars>
      </dgm:prSet>
      <dgm:spPr/>
    </dgm:pt>
    <dgm:pt modelId="{CA81924C-C0F4-884C-9347-2030B56D4A77}" type="pres">
      <dgm:prSet presAssocID="{D1915F23-5952-054C-BD53-4EDD93B2B134}" presName="sp" presStyleCnt="0"/>
      <dgm:spPr/>
    </dgm:pt>
    <dgm:pt modelId="{B4CC99B4-DF1E-4A4D-BA33-2E4788A67220}" type="pres">
      <dgm:prSet presAssocID="{2BE72F54-8987-FE42-96CA-3AC48758C556}" presName="linNode" presStyleCnt="0"/>
      <dgm:spPr/>
    </dgm:pt>
    <dgm:pt modelId="{50EA64EA-70F7-044D-B773-0157BDDF4FE2}" type="pres">
      <dgm:prSet presAssocID="{2BE72F54-8987-FE42-96CA-3AC48758C556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4FF6808-7775-2441-9341-02C904E43C2A}" type="pres">
      <dgm:prSet presAssocID="{2BE72F54-8987-FE42-96CA-3AC48758C556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C253C90B-AB41-2241-BA80-A5A20AD2C32F}" srcId="{4809B25F-F4E0-C74C-AE99-7EAE8C5990AF}" destId="{5F45A16A-626F-C846-890E-1BB16E0A3E72}" srcOrd="0" destOrd="0" parTransId="{5F7B66CE-9E5E-EC41-B086-B0DF6ACD68C0}" sibTransId="{049DA722-6730-DD40-98D5-752A9D9C06D1}"/>
    <dgm:cxn modelId="{2D88BD0E-78D5-4641-964E-A5A64E28D527}" type="presOf" srcId="{2BE72F54-8987-FE42-96CA-3AC48758C556}" destId="{50EA64EA-70F7-044D-B773-0157BDDF4FE2}" srcOrd="0" destOrd="0" presId="urn:microsoft.com/office/officeart/2005/8/layout/vList5"/>
    <dgm:cxn modelId="{05402229-B0BA-4B48-BD79-E36683D2D316}" type="presOf" srcId="{2BA0CF8E-C113-704C-A515-375BB5820524}" destId="{94FF6808-7775-2441-9341-02C904E43C2A}" srcOrd="0" destOrd="0" presId="urn:microsoft.com/office/officeart/2005/8/layout/vList5"/>
    <dgm:cxn modelId="{50837641-5ACE-874E-80C0-8111B66B6AFA}" type="presOf" srcId="{5F45A16A-626F-C846-890E-1BB16E0A3E72}" destId="{23D5A8F9-E629-E343-8EE5-8C5D9DD13792}" srcOrd="0" destOrd="0" presId="urn:microsoft.com/office/officeart/2005/8/layout/vList5"/>
    <dgm:cxn modelId="{3B412F54-4CC3-574C-8364-0DA34603AE61}" srcId="{CAF133CA-701E-1549-A160-D47CAFAD300F}" destId="{BD655654-2D89-2640-83D1-AD7B9363F4A0}" srcOrd="1" destOrd="0" parTransId="{C9E3D778-7A63-8648-9BFB-7674B84DC24A}" sibTransId="{D1915F23-5952-054C-BD53-4EDD93B2B134}"/>
    <dgm:cxn modelId="{623A825F-B53F-C04D-A522-0C9913B993A6}" srcId="{CAF133CA-701E-1549-A160-D47CAFAD300F}" destId="{4809B25F-F4E0-C74C-AE99-7EAE8C5990AF}" srcOrd="0" destOrd="0" parTransId="{007D4929-2D50-7848-9DB1-9253EE166EE9}" sibTransId="{2D71B263-2C34-B847-9055-06901B660EED}"/>
    <dgm:cxn modelId="{E162477B-577A-DF49-ACE3-17BDCE138BB7}" srcId="{CAF133CA-701E-1549-A160-D47CAFAD300F}" destId="{2BE72F54-8987-FE42-96CA-3AC48758C556}" srcOrd="2" destOrd="0" parTransId="{657AD757-936B-684C-8A74-80B683A64ABC}" sibTransId="{CB5DB7EF-0E56-0747-BA5A-90735BB1FC80}"/>
    <dgm:cxn modelId="{82A481A0-C0C4-8B42-AA2B-662CF2C1A787}" type="presOf" srcId="{CAF133CA-701E-1549-A160-D47CAFAD300F}" destId="{332F4DD8-DCDF-FF4F-A346-0B5BE37CBF67}" srcOrd="0" destOrd="0" presId="urn:microsoft.com/office/officeart/2005/8/layout/vList5"/>
    <dgm:cxn modelId="{23AC2EA1-3FCF-4F43-9695-AE2A6CE18C2C}" srcId="{2BE72F54-8987-FE42-96CA-3AC48758C556}" destId="{2BA0CF8E-C113-704C-A515-375BB5820524}" srcOrd="0" destOrd="0" parTransId="{103E378F-F098-A94B-B1F0-75293CC8183B}" sibTransId="{37AEDCF8-C3B5-0447-8ABA-A545C8BC8B95}"/>
    <dgm:cxn modelId="{D87042A9-C319-CC45-AD9D-8B0F1736B481}" type="presOf" srcId="{D0F27A93-88DF-2645-B990-EA0523F2E9F8}" destId="{2E311558-A7C5-1E4C-B714-2550A83E7EC5}" srcOrd="0" destOrd="0" presId="urn:microsoft.com/office/officeart/2005/8/layout/vList5"/>
    <dgm:cxn modelId="{6C0B63B9-5AC6-B749-BB27-FB009798EB84}" type="presOf" srcId="{4809B25F-F4E0-C74C-AE99-7EAE8C5990AF}" destId="{91394C84-827F-9A41-8E09-E8563D143E12}" srcOrd="0" destOrd="0" presId="urn:microsoft.com/office/officeart/2005/8/layout/vList5"/>
    <dgm:cxn modelId="{0FC03EE9-0E2A-6342-9444-2BF8CC12A97F}" srcId="{BD655654-2D89-2640-83D1-AD7B9363F4A0}" destId="{D0F27A93-88DF-2645-B990-EA0523F2E9F8}" srcOrd="0" destOrd="0" parTransId="{A4A31F31-9946-5F4D-B81E-912698AE60A9}" sibTransId="{66A7B946-D5E1-E743-8779-22C04E4D2A45}"/>
    <dgm:cxn modelId="{17FFF4FD-712D-FD43-BE16-FC82E6B28929}" type="presOf" srcId="{BD655654-2D89-2640-83D1-AD7B9363F4A0}" destId="{A5926B81-F600-534C-8306-AFA549C3DD1E}" srcOrd="0" destOrd="0" presId="urn:microsoft.com/office/officeart/2005/8/layout/vList5"/>
    <dgm:cxn modelId="{CEA6687F-84C0-0049-A087-02E88EFEF742}" type="presParOf" srcId="{332F4DD8-DCDF-FF4F-A346-0B5BE37CBF67}" destId="{26D151D5-3984-C94E-869B-1BA87D75BC88}" srcOrd="0" destOrd="0" presId="urn:microsoft.com/office/officeart/2005/8/layout/vList5"/>
    <dgm:cxn modelId="{BCA79BC8-E103-1749-98D2-8F3D6AFAFA90}" type="presParOf" srcId="{26D151D5-3984-C94E-869B-1BA87D75BC88}" destId="{91394C84-827F-9A41-8E09-E8563D143E12}" srcOrd="0" destOrd="0" presId="urn:microsoft.com/office/officeart/2005/8/layout/vList5"/>
    <dgm:cxn modelId="{67DAE471-FB0F-6340-A84D-8E40ABBF2559}" type="presParOf" srcId="{26D151D5-3984-C94E-869B-1BA87D75BC88}" destId="{23D5A8F9-E629-E343-8EE5-8C5D9DD13792}" srcOrd="1" destOrd="0" presId="urn:microsoft.com/office/officeart/2005/8/layout/vList5"/>
    <dgm:cxn modelId="{FBEB4D78-D8EB-9043-BF5F-E5B4C6907A2E}" type="presParOf" srcId="{332F4DD8-DCDF-FF4F-A346-0B5BE37CBF67}" destId="{37C59B00-75D9-EA46-83DB-B96F71226E4F}" srcOrd="1" destOrd="0" presId="urn:microsoft.com/office/officeart/2005/8/layout/vList5"/>
    <dgm:cxn modelId="{53E6F8D5-BB5D-1743-85E4-0FFB134F9DE0}" type="presParOf" srcId="{332F4DD8-DCDF-FF4F-A346-0B5BE37CBF67}" destId="{8A0E592F-44FF-824F-AF55-F07311729611}" srcOrd="2" destOrd="0" presId="urn:microsoft.com/office/officeart/2005/8/layout/vList5"/>
    <dgm:cxn modelId="{4FBDE9D1-29D0-2B49-8439-C4BDF84D243E}" type="presParOf" srcId="{8A0E592F-44FF-824F-AF55-F07311729611}" destId="{A5926B81-F600-534C-8306-AFA549C3DD1E}" srcOrd="0" destOrd="0" presId="urn:microsoft.com/office/officeart/2005/8/layout/vList5"/>
    <dgm:cxn modelId="{6D37BE8B-0454-EB43-9DF3-01C5D22C8570}" type="presParOf" srcId="{8A0E592F-44FF-824F-AF55-F07311729611}" destId="{2E311558-A7C5-1E4C-B714-2550A83E7EC5}" srcOrd="1" destOrd="0" presId="urn:microsoft.com/office/officeart/2005/8/layout/vList5"/>
    <dgm:cxn modelId="{F7020311-2386-FF46-8D00-C1788A438A2F}" type="presParOf" srcId="{332F4DD8-DCDF-FF4F-A346-0B5BE37CBF67}" destId="{CA81924C-C0F4-884C-9347-2030B56D4A77}" srcOrd="3" destOrd="0" presId="urn:microsoft.com/office/officeart/2005/8/layout/vList5"/>
    <dgm:cxn modelId="{0CBD2FD6-5A9A-AE43-92F8-D6138F50429B}" type="presParOf" srcId="{332F4DD8-DCDF-FF4F-A346-0B5BE37CBF67}" destId="{B4CC99B4-DF1E-4A4D-BA33-2E4788A67220}" srcOrd="4" destOrd="0" presId="urn:microsoft.com/office/officeart/2005/8/layout/vList5"/>
    <dgm:cxn modelId="{0B0D77BE-0064-1E44-AB0E-2F8E8CF05787}" type="presParOf" srcId="{B4CC99B4-DF1E-4A4D-BA33-2E4788A67220}" destId="{50EA64EA-70F7-044D-B773-0157BDDF4FE2}" srcOrd="0" destOrd="0" presId="urn:microsoft.com/office/officeart/2005/8/layout/vList5"/>
    <dgm:cxn modelId="{A8CBC1F4-09DF-A24B-A177-748686155302}" type="presParOf" srcId="{B4CC99B4-DF1E-4A4D-BA33-2E4788A67220}" destId="{94FF6808-7775-2441-9341-02C904E43C2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4E1FAB-E659-0644-A4E3-1F16F3B0BCF7}">
      <dgm:prSet phldrT="[Text]"/>
      <dgm:spPr>
        <a:solidFill>
          <a:srgbClr val="4472C4"/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>
              <a:effectLst/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Elicitation is more than just gathering or collecting data</a:t>
          </a:r>
          <a:endParaRPr lang="en-US" dirty="0">
            <a:latin typeface="+mn-lt"/>
          </a:endParaRPr>
        </a:p>
      </dgm:t>
    </dgm:pt>
    <dgm:pt modelId="{DB8A1B93-6ECA-6A42-BEC2-6583C323B8C8}" type="parTrans" cxnId="{88F1B710-0A38-D449-BA82-6ED7038BA087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D079DF24-8556-B346-90C4-B243A89C4F04}" type="sibTrans" cxnId="{88F1B710-0A38-D449-BA82-6ED7038BA087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2C825ABE-DE0F-3C4F-864C-33773D1AC65F}">
      <dgm:prSet/>
      <dgm:spPr>
        <a:solidFill>
          <a:srgbClr val="4472C4"/>
        </a:solidFill>
      </dgm:spPr>
      <dgm:t>
        <a:bodyPr/>
        <a:lstStyle/>
        <a:p>
          <a:r>
            <a:rPr lang="en-US" dirty="0">
              <a:effectLst/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Elicitation Techniques are classified as Qualitative and Quantitative</a:t>
          </a:r>
        </a:p>
      </dgm:t>
    </dgm:pt>
    <dgm:pt modelId="{63DCD196-D9EE-BE45-943C-558545086905}" type="parTrans" cxnId="{F3F17945-E863-DE49-BC42-35E1C487BE97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8835A38D-BEEA-8545-8678-AF03C9446722}" type="sibTrans" cxnId="{F3F17945-E863-DE49-BC42-35E1C487BE97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83F9A072-BF21-3B4F-AF6A-3C82E3BF4D9A}">
      <dgm:prSet/>
      <dgm:spPr>
        <a:solidFill>
          <a:srgbClr val="4472C4"/>
        </a:solidFill>
      </dgm:spPr>
      <dgm:t>
        <a:bodyPr/>
        <a:lstStyle/>
        <a:p>
          <a:pPr rtl="0"/>
          <a:r>
            <a:rPr lang="en-US" dirty="0"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Selecting the right mix of elicitation techniques depends on a several factors as time, budget, # of stakeholders, location, and complexity</a:t>
          </a:r>
        </a:p>
      </dgm:t>
    </dgm:pt>
    <dgm:pt modelId="{32457702-B86E-454D-85CD-FFBCAA4C478A}" type="parTrans" cxnId="{D7E16C52-41A0-EB46-9F71-88B39FEE54F2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E56CEDF3-BE27-6A41-9776-3B0ABD225E8A}" type="sibTrans" cxnId="{D7E16C52-41A0-EB46-9F71-88B39FEE54F2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9C2B7078-AACB-D24D-89E9-12D130099386}">
      <dgm:prSet/>
      <dgm:spPr>
        <a:solidFill>
          <a:srgbClr val="4472C4"/>
        </a:solidFill>
      </dgm:spPr>
      <dgm:t>
        <a:bodyPr/>
        <a:lstStyle/>
        <a:p>
          <a:r>
            <a:rPr lang="en-US" dirty="0"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In any project, we usually use a mix of techniques to elicit the required information</a:t>
          </a:r>
        </a:p>
      </dgm:t>
    </dgm:pt>
    <dgm:pt modelId="{07C59E75-C98A-A64F-AAA1-E48A2FEBD376}" type="parTrans" cxnId="{F5BB545C-3BDF-FF41-A91E-C0534DDD2A94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F765724B-DE6F-BE40-9A7F-715B91410C28}" type="sibTrans" cxnId="{F5BB545C-3BDF-FF41-A91E-C0534DDD2A94}">
      <dgm:prSet/>
      <dgm:spPr/>
      <dgm:t>
        <a:bodyPr/>
        <a:lstStyle/>
        <a:p>
          <a:endParaRPr lang="en-US">
            <a:latin typeface="+mn-lt"/>
          </a:endParaRPr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9E2E74E5-16AB-A84F-8AF0-27AF8F6D8599}" type="pres">
      <dgm:prSet presAssocID="{654E1FAB-E659-0644-A4E3-1F16F3B0BCF7}" presName="parentText" presStyleLbl="node1" presStyleIdx="0" presStyleCnt="4" custLinFactNeighborX="-2420" custLinFactNeighborY="69846">
        <dgm:presLayoutVars>
          <dgm:chMax val="0"/>
          <dgm:bulletEnabled val="1"/>
        </dgm:presLayoutVars>
      </dgm:prSet>
      <dgm:spPr/>
    </dgm:pt>
    <dgm:pt modelId="{26D8C1BC-233A-3040-B795-DCE97ACF459B}" type="pres">
      <dgm:prSet presAssocID="{D079DF24-8556-B346-90C4-B243A89C4F04}" presName="spacer" presStyleCnt="0"/>
      <dgm:spPr/>
    </dgm:pt>
    <dgm:pt modelId="{B14C813E-4D77-0749-AD3F-A45BCDC02E46}" type="pres">
      <dgm:prSet presAssocID="{2C825ABE-DE0F-3C4F-864C-33773D1AC65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CD50C98-EDBD-854D-8744-07122B1D2524}" type="pres">
      <dgm:prSet presAssocID="{8835A38D-BEEA-8545-8678-AF03C9446722}" presName="spacer" presStyleCnt="0"/>
      <dgm:spPr/>
    </dgm:pt>
    <dgm:pt modelId="{F0CB1D78-2353-4547-B837-E9387E03020E}" type="pres">
      <dgm:prSet presAssocID="{9C2B7078-AACB-D24D-89E9-12D1300993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164CD4-4F1E-DC46-A99F-E8D29C8B3B7A}" type="pres">
      <dgm:prSet presAssocID="{F765724B-DE6F-BE40-9A7F-715B91410C28}" presName="spacer" presStyleCnt="0"/>
      <dgm:spPr/>
    </dgm:pt>
    <dgm:pt modelId="{E8F4ECC8-54C9-2B48-BD19-38CEA2E2AA21}" type="pres">
      <dgm:prSet presAssocID="{83F9A072-BF21-3B4F-AF6A-3C82E3BF4D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8F1B710-0A38-D449-BA82-6ED7038BA087}" srcId="{86B1F3D8-D957-B14D-87E1-B0D1D6D72F90}" destId="{654E1FAB-E659-0644-A4E3-1F16F3B0BCF7}" srcOrd="0" destOrd="0" parTransId="{DB8A1B93-6ECA-6A42-BEC2-6583C323B8C8}" sibTransId="{D079DF24-8556-B346-90C4-B243A89C4F04}"/>
    <dgm:cxn modelId="{F3F17945-E863-DE49-BC42-35E1C487BE97}" srcId="{86B1F3D8-D957-B14D-87E1-B0D1D6D72F90}" destId="{2C825ABE-DE0F-3C4F-864C-33773D1AC65F}" srcOrd="1" destOrd="0" parTransId="{63DCD196-D9EE-BE45-943C-558545086905}" sibTransId="{8835A38D-BEEA-8545-8678-AF03C9446722}"/>
    <dgm:cxn modelId="{D7E16C52-41A0-EB46-9F71-88B39FEE54F2}" srcId="{86B1F3D8-D957-B14D-87E1-B0D1D6D72F90}" destId="{83F9A072-BF21-3B4F-AF6A-3C82E3BF4D9A}" srcOrd="3" destOrd="0" parTransId="{32457702-B86E-454D-85CD-FFBCAA4C478A}" sibTransId="{E56CEDF3-BE27-6A41-9776-3B0ABD225E8A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F5BB545C-3BDF-FF41-A91E-C0534DDD2A94}" srcId="{86B1F3D8-D957-B14D-87E1-B0D1D6D72F90}" destId="{9C2B7078-AACB-D24D-89E9-12D130099386}" srcOrd="2" destOrd="0" parTransId="{07C59E75-C98A-A64F-AAA1-E48A2FEBD376}" sibTransId="{F765724B-DE6F-BE40-9A7F-715B91410C28}"/>
    <dgm:cxn modelId="{DE9DD29C-EF36-924A-AD14-5D221DBE0311}" type="presOf" srcId="{83F9A072-BF21-3B4F-AF6A-3C82E3BF4D9A}" destId="{E8F4ECC8-54C9-2B48-BD19-38CEA2E2AA21}" srcOrd="0" destOrd="0" presId="urn:microsoft.com/office/officeart/2005/8/layout/vList2"/>
    <dgm:cxn modelId="{EE2FCFAC-97D4-6A4C-B826-7659FFFAA37C}" type="presOf" srcId="{9C2B7078-AACB-D24D-89E9-12D130099386}" destId="{F0CB1D78-2353-4547-B837-E9387E03020E}" srcOrd="0" destOrd="0" presId="urn:microsoft.com/office/officeart/2005/8/layout/vList2"/>
    <dgm:cxn modelId="{6EA6A7D5-182F-F14B-8877-2B44E7F10BF0}" type="presOf" srcId="{654E1FAB-E659-0644-A4E3-1F16F3B0BCF7}" destId="{9E2E74E5-16AB-A84F-8AF0-27AF8F6D8599}" srcOrd="0" destOrd="0" presId="urn:microsoft.com/office/officeart/2005/8/layout/vList2"/>
    <dgm:cxn modelId="{7359ABE1-D176-5E40-A683-582D78EE354E}" type="presOf" srcId="{2C825ABE-DE0F-3C4F-864C-33773D1AC65F}" destId="{B14C813E-4D77-0749-AD3F-A45BCDC02E46}" srcOrd="0" destOrd="0" presId="urn:microsoft.com/office/officeart/2005/8/layout/vList2"/>
    <dgm:cxn modelId="{674ABEC2-538C-9E47-AE56-6BD18B8D256B}" type="presParOf" srcId="{D80DA091-FED0-1B4D-827F-FFA5C4DA7BE3}" destId="{9E2E74E5-16AB-A84F-8AF0-27AF8F6D8599}" srcOrd="0" destOrd="0" presId="urn:microsoft.com/office/officeart/2005/8/layout/vList2"/>
    <dgm:cxn modelId="{9651CF83-84C7-C444-9E30-CD7E08C07732}" type="presParOf" srcId="{D80DA091-FED0-1B4D-827F-FFA5C4DA7BE3}" destId="{26D8C1BC-233A-3040-B795-DCE97ACF459B}" srcOrd="1" destOrd="0" presId="urn:microsoft.com/office/officeart/2005/8/layout/vList2"/>
    <dgm:cxn modelId="{40AFAC0E-1251-1F4A-BA5C-D2BF5B425C83}" type="presParOf" srcId="{D80DA091-FED0-1B4D-827F-FFA5C4DA7BE3}" destId="{B14C813E-4D77-0749-AD3F-A45BCDC02E46}" srcOrd="2" destOrd="0" presId="urn:microsoft.com/office/officeart/2005/8/layout/vList2"/>
    <dgm:cxn modelId="{B961035C-4010-AC4D-A4C4-449E622ADF2C}" type="presParOf" srcId="{D80DA091-FED0-1B4D-827F-FFA5C4DA7BE3}" destId="{2CD50C98-EDBD-854D-8744-07122B1D2524}" srcOrd="3" destOrd="0" presId="urn:microsoft.com/office/officeart/2005/8/layout/vList2"/>
    <dgm:cxn modelId="{B4CB4180-C194-9844-B242-04D0C5F629DD}" type="presParOf" srcId="{D80DA091-FED0-1B4D-827F-FFA5C4DA7BE3}" destId="{F0CB1D78-2353-4547-B837-E9387E03020E}" srcOrd="4" destOrd="0" presId="urn:microsoft.com/office/officeart/2005/8/layout/vList2"/>
    <dgm:cxn modelId="{72A94A85-26D2-0741-9B09-C9013CEBE6D2}" type="presParOf" srcId="{D80DA091-FED0-1B4D-827F-FFA5C4DA7BE3}" destId="{DE164CD4-4F1E-DC46-A99F-E8D29C8B3B7A}" srcOrd="5" destOrd="0" presId="urn:microsoft.com/office/officeart/2005/8/layout/vList2"/>
    <dgm:cxn modelId="{E9B33067-24D7-474D-8B0D-39DD4986E321}" type="presParOf" srcId="{D80DA091-FED0-1B4D-827F-FFA5C4DA7BE3}" destId="{E8F4ECC8-54C9-2B48-BD19-38CEA2E2AA21}" srcOrd="6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B03C86-DED5-EC4E-80AE-DC38331E9C16}">
      <dsp:nvSpPr>
        <dsp:cNvPr id="0" name=""/>
        <dsp:cNvSpPr/>
      </dsp:nvSpPr>
      <dsp:spPr>
        <a:xfrm>
          <a:off x="0" y="49339"/>
          <a:ext cx="10081291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Company Website</a:t>
          </a:r>
          <a:endParaRPr lang="en-EG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329" y="77668"/>
        <a:ext cx="10024633" cy="523662"/>
      </dsp:txXfrm>
    </dsp:sp>
    <dsp:sp modelId="{B5DCEC99-7876-204E-B87E-22719215FC95}">
      <dsp:nvSpPr>
        <dsp:cNvPr id="0" name=""/>
        <dsp:cNvSpPr/>
      </dsp:nvSpPr>
      <dsp:spPr>
        <a:xfrm>
          <a:off x="0" y="718939"/>
          <a:ext cx="10081291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Company Reports</a:t>
          </a:r>
          <a:endParaRPr lang="en-EG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329" y="747268"/>
        <a:ext cx="10024633" cy="523662"/>
      </dsp:txXfrm>
    </dsp:sp>
    <dsp:sp modelId="{B7C5341C-0036-3847-9B0C-980FCFB82E70}">
      <dsp:nvSpPr>
        <dsp:cNvPr id="0" name=""/>
        <dsp:cNvSpPr/>
      </dsp:nvSpPr>
      <dsp:spPr>
        <a:xfrm>
          <a:off x="0" y="1388539"/>
          <a:ext cx="10081291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Strategy and Objectives</a:t>
          </a:r>
          <a:endParaRPr lang="en-EG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329" y="1416868"/>
        <a:ext cx="10024633" cy="523662"/>
      </dsp:txXfrm>
    </dsp:sp>
    <dsp:sp modelId="{30180643-D9D7-6648-B56D-461DCDC8BAB3}">
      <dsp:nvSpPr>
        <dsp:cNvPr id="0" name=""/>
        <dsp:cNvSpPr/>
      </dsp:nvSpPr>
      <dsp:spPr>
        <a:xfrm>
          <a:off x="0" y="2058139"/>
          <a:ext cx="10081291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Organization Chart</a:t>
          </a:r>
        </a:p>
      </dsp:txBody>
      <dsp:txXfrm>
        <a:off x="28329" y="2086468"/>
        <a:ext cx="10024633" cy="523662"/>
      </dsp:txXfrm>
    </dsp:sp>
    <dsp:sp modelId="{1D3449E3-C6E3-1E44-9978-CA4274BFD9D2}">
      <dsp:nvSpPr>
        <dsp:cNvPr id="0" name=""/>
        <dsp:cNvSpPr/>
      </dsp:nvSpPr>
      <dsp:spPr>
        <a:xfrm>
          <a:off x="0" y="2727739"/>
          <a:ext cx="10081291" cy="580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EG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Procedure Manuals</a:t>
          </a:r>
        </a:p>
      </dsp:txBody>
      <dsp:txXfrm>
        <a:off x="28329" y="2756068"/>
        <a:ext cx="10024633" cy="5236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08D3E-EFB7-AB43-9EBB-772072D30FE3}">
      <dsp:nvSpPr>
        <dsp:cNvPr id="0" name=""/>
        <dsp:cNvSpPr/>
      </dsp:nvSpPr>
      <dsp:spPr>
        <a:xfrm>
          <a:off x="3185" y="208975"/>
          <a:ext cx="3105575" cy="721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Who and Why:</a:t>
          </a:r>
          <a:endParaRPr lang="en-EG" sz="2000" kern="1200" dirty="0"/>
        </a:p>
      </dsp:txBody>
      <dsp:txXfrm>
        <a:off x="3185" y="208975"/>
        <a:ext cx="3105575" cy="721737"/>
      </dsp:txXfrm>
    </dsp:sp>
    <dsp:sp modelId="{8F861A3F-E872-A94F-A013-5F3D4B309757}">
      <dsp:nvSpPr>
        <dsp:cNvPr id="0" name=""/>
        <dsp:cNvSpPr/>
      </dsp:nvSpPr>
      <dsp:spPr>
        <a:xfrm>
          <a:off x="3185" y="930712"/>
          <a:ext cx="3105575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Identify stakeholders, considering seniority, and order of interviews.</a:t>
          </a:r>
          <a:endParaRPr lang="en-EG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Tailor questioning based on the level of authority.</a:t>
          </a:r>
          <a:endParaRPr lang="en-EG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Consider the interviewee's role in the organization.</a:t>
          </a:r>
          <a:endParaRPr lang="en-EG" sz="2000" kern="1200" dirty="0"/>
        </a:p>
      </dsp:txBody>
      <dsp:txXfrm>
        <a:off x="3185" y="930712"/>
        <a:ext cx="3105575" cy="3211649"/>
      </dsp:txXfrm>
    </dsp:sp>
    <dsp:sp modelId="{DC59FAA3-7C64-9045-B860-5A71C7EC5A85}">
      <dsp:nvSpPr>
        <dsp:cNvPr id="0" name=""/>
        <dsp:cNvSpPr/>
      </dsp:nvSpPr>
      <dsp:spPr>
        <a:xfrm>
          <a:off x="3543540" y="208975"/>
          <a:ext cx="3105575" cy="721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Objectives of the Interview (What):</a:t>
          </a:r>
          <a:endParaRPr lang="en-EG" sz="2000" kern="1200"/>
        </a:p>
      </dsp:txBody>
      <dsp:txXfrm>
        <a:off x="3543540" y="208975"/>
        <a:ext cx="3105575" cy="721737"/>
      </dsp:txXfrm>
    </dsp:sp>
    <dsp:sp modelId="{66DE16DF-2858-A148-B794-6D39CECD2C2E}">
      <dsp:nvSpPr>
        <dsp:cNvPr id="0" name=""/>
        <dsp:cNvSpPr/>
      </dsp:nvSpPr>
      <dsp:spPr>
        <a:xfrm>
          <a:off x="3543540" y="930712"/>
          <a:ext cx="3105575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Define which information you need to elicit from each stakeholder</a:t>
          </a:r>
          <a:endParaRPr lang="en-EG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Range from detailed elicitation of business needs to building rapport.</a:t>
          </a:r>
          <a:endParaRPr lang="en-EG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Tailor questioning and note-taking based on the objectives.</a:t>
          </a:r>
          <a:endParaRPr lang="en-EG" sz="2000" kern="1200" dirty="0"/>
        </a:p>
      </dsp:txBody>
      <dsp:txXfrm>
        <a:off x="3543540" y="930712"/>
        <a:ext cx="3105575" cy="3211649"/>
      </dsp:txXfrm>
    </dsp:sp>
    <dsp:sp modelId="{FCA7C3F3-39B0-F545-B538-9E069EAA3212}">
      <dsp:nvSpPr>
        <dsp:cNvPr id="0" name=""/>
        <dsp:cNvSpPr/>
      </dsp:nvSpPr>
      <dsp:spPr>
        <a:xfrm>
          <a:off x="7083896" y="208975"/>
          <a:ext cx="3105575" cy="7217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When and Where:</a:t>
          </a:r>
          <a:endParaRPr lang="en-EG" sz="2000" kern="1200"/>
        </a:p>
      </dsp:txBody>
      <dsp:txXfrm>
        <a:off x="7083896" y="208975"/>
        <a:ext cx="3105575" cy="721737"/>
      </dsp:txXfrm>
    </dsp:sp>
    <dsp:sp modelId="{6EA552E6-BB43-284D-890B-B101F6E703EE}">
      <dsp:nvSpPr>
        <dsp:cNvPr id="0" name=""/>
        <dsp:cNvSpPr/>
      </dsp:nvSpPr>
      <dsp:spPr>
        <a:xfrm>
          <a:off x="7083896" y="930712"/>
          <a:ext cx="3105575" cy="321164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Consider venue, timing, and duration for optimal results.</a:t>
          </a:r>
          <a:endParaRPr lang="en-EG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Limit interviews to one hour for effectiveness and concentration.</a:t>
          </a:r>
          <a:endParaRPr lang="en-EG" sz="2000" kern="1200"/>
        </a:p>
      </dsp:txBody>
      <dsp:txXfrm>
        <a:off x="7083896" y="930712"/>
        <a:ext cx="3105575" cy="32116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5E5D9-5CE8-294B-91FA-A41A74B66CCD}">
      <dsp:nvSpPr>
        <dsp:cNvPr id="0" name=""/>
        <dsp:cNvSpPr/>
      </dsp:nvSpPr>
      <dsp:spPr>
        <a:xfrm rot="5400000">
          <a:off x="744704" y="931079"/>
          <a:ext cx="685418" cy="59972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328FA-2064-EF46-B6CF-5DDD6B6A2C43}">
      <dsp:nvSpPr>
        <dsp:cNvPr id="0" name=""/>
        <dsp:cNvSpPr/>
      </dsp:nvSpPr>
      <dsp:spPr>
        <a:xfrm>
          <a:off x="256889" y="61367"/>
          <a:ext cx="1444238" cy="80210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+mn-lt"/>
            </a:rPr>
            <a:t>Opening</a:t>
          </a:r>
        </a:p>
      </dsp:txBody>
      <dsp:txXfrm>
        <a:off x="296052" y="100530"/>
        <a:ext cx="1365912" cy="723779"/>
      </dsp:txXfrm>
    </dsp:sp>
    <dsp:sp modelId="{A5B171DD-3B13-5444-94F5-8F42FB8EF1BE}">
      <dsp:nvSpPr>
        <dsp:cNvPr id="0" name=""/>
        <dsp:cNvSpPr/>
      </dsp:nvSpPr>
      <dsp:spPr>
        <a:xfrm>
          <a:off x="1779488" y="62135"/>
          <a:ext cx="5266086" cy="87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+mn-lt"/>
              <a:cs typeface="Times New Roman" panose="02020603050405020304" pitchFamily="18" charset="0"/>
            </a:rPr>
            <a:t>Introduce purpose and context of the project.
Ensure interviewee understands the agenda.
Set the stage for a comfortable and informative discussion.</a:t>
          </a:r>
        </a:p>
      </dsp:txBody>
      <dsp:txXfrm>
        <a:off x="1779488" y="62135"/>
        <a:ext cx="5266086" cy="878891"/>
      </dsp:txXfrm>
    </dsp:sp>
    <dsp:sp modelId="{8C774BEA-34A2-E340-9303-907C7BB36EE8}">
      <dsp:nvSpPr>
        <dsp:cNvPr id="0" name=""/>
        <dsp:cNvSpPr/>
      </dsp:nvSpPr>
      <dsp:spPr>
        <a:xfrm rot="5400000">
          <a:off x="1833320" y="1957292"/>
          <a:ext cx="852802" cy="59972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38163-8F57-8447-A1D6-093A9D29FEAF}">
      <dsp:nvSpPr>
        <dsp:cNvPr id="0" name=""/>
        <dsp:cNvSpPr/>
      </dsp:nvSpPr>
      <dsp:spPr>
        <a:xfrm>
          <a:off x="1392258" y="1075147"/>
          <a:ext cx="1444238" cy="80210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+mn-lt"/>
            </a:rPr>
            <a:t>Body</a:t>
          </a:r>
        </a:p>
      </dsp:txBody>
      <dsp:txXfrm>
        <a:off x="1431421" y="1114310"/>
        <a:ext cx="1365912" cy="723779"/>
      </dsp:txXfrm>
    </dsp:sp>
    <dsp:sp modelId="{6F3A9083-54E0-6346-88B8-16BA295B57C8}">
      <dsp:nvSpPr>
        <dsp:cNvPr id="0" name=""/>
        <dsp:cNvSpPr/>
      </dsp:nvSpPr>
      <dsp:spPr>
        <a:xfrm>
          <a:off x="2957436" y="1086864"/>
          <a:ext cx="5521947" cy="87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+mn-lt"/>
              <a:cs typeface="Times New Roman" panose="02020603050405020304" pitchFamily="18" charset="0"/>
            </a:rPr>
            <a:t>Obtain context before delving into specific areas.
Structure the interview for a detailed examination of each area.
Take comprehensive notes using diagrams or mind maps.</a:t>
          </a:r>
        </a:p>
      </dsp:txBody>
      <dsp:txXfrm>
        <a:off x="2957436" y="1086864"/>
        <a:ext cx="5521947" cy="878891"/>
      </dsp:txXfrm>
    </dsp:sp>
    <dsp:sp modelId="{EBE28333-1CC9-A04D-9103-48F5AE2F79C4}">
      <dsp:nvSpPr>
        <dsp:cNvPr id="0" name=""/>
        <dsp:cNvSpPr/>
      </dsp:nvSpPr>
      <dsp:spPr>
        <a:xfrm rot="5400000">
          <a:off x="2905835" y="3028383"/>
          <a:ext cx="739034" cy="59972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DEB26-DDDA-9F4D-87CB-95977E84D4AF}">
      <dsp:nvSpPr>
        <dsp:cNvPr id="0" name=""/>
        <dsp:cNvSpPr/>
      </dsp:nvSpPr>
      <dsp:spPr>
        <a:xfrm>
          <a:off x="2546026" y="2138867"/>
          <a:ext cx="1444238" cy="80210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+mn-lt"/>
            </a:rPr>
            <a:t>Closing</a:t>
          </a:r>
        </a:p>
      </dsp:txBody>
      <dsp:txXfrm>
        <a:off x="2585189" y="2178030"/>
        <a:ext cx="1365912" cy="723779"/>
      </dsp:txXfrm>
    </dsp:sp>
    <dsp:sp modelId="{3F3250EF-3721-B241-B274-97D4B7BF1B78}">
      <dsp:nvSpPr>
        <dsp:cNvPr id="0" name=""/>
        <dsp:cNvSpPr/>
      </dsp:nvSpPr>
      <dsp:spPr>
        <a:xfrm>
          <a:off x="4102447" y="2130027"/>
          <a:ext cx="4573008" cy="87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+mn-lt"/>
              <a:cs typeface="Times New Roman" panose="02020603050405020304" pitchFamily="18" charset="0"/>
            </a:rPr>
            <a:t>Summarize key points and agreed-upon actions.
Explain the next steps in the project.
Confirm further contact details for follow-up.</a:t>
          </a:r>
        </a:p>
      </dsp:txBody>
      <dsp:txXfrm>
        <a:off x="4102447" y="2130027"/>
        <a:ext cx="4573008" cy="878891"/>
      </dsp:txXfrm>
    </dsp:sp>
    <dsp:sp modelId="{BCD59240-8C93-E048-A2C1-3617F55B77E2}">
      <dsp:nvSpPr>
        <dsp:cNvPr id="0" name=""/>
        <dsp:cNvSpPr/>
      </dsp:nvSpPr>
      <dsp:spPr>
        <a:xfrm>
          <a:off x="3540580" y="3160817"/>
          <a:ext cx="1444238" cy="802105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+mn-lt"/>
            </a:rPr>
            <a:t>Following-Up</a:t>
          </a:r>
        </a:p>
      </dsp:txBody>
      <dsp:txXfrm>
        <a:off x="3579743" y="3199980"/>
        <a:ext cx="1365912" cy="723779"/>
      </dsp:txXfrm>
    </dsp:sp>
    <dsp:sp modelId="{7D98F705-B3BA-DB4D-A049-FB031F2F3B5E}">
      <dsp:nvSpPr>
        <dsp:cNvPr id="0" name=""/>
        <dsp:cNvSpPr/>
      </dsp:nvSpPr>
      <dsp:spPr>
        <a:xfrm>
          <a:off x="5035155" y="3196286"/>
          <a:ext cx="5497089" cy="87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+mn-lt"/>
              <a:cs typeface="Times New Roman" panose="02020603050405020304" pitchFamily="18" charset="0"/>
            </a:rPr>
            <a:t>Write up interview notes promptly and submit them  to the interviewee for confirmation.
Incorporate approved notes into formal project documentation.
Reflect and seek feedback on interviews for ongoing enhancement.</a:t>
          </a:r>
        </a:p>
      </dsp:txBody>
      <dsp:txXfrm>
        <a:off x="5035155" y="3196286"/>
        <a:ext cx="5497089" cy="8788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6C71B-26AD-6545-8A26-4E5B43F2A2ED}">
      <dsp:nvSpPr>
        <dsp:cNvPr id="0" name=""/>
        <dsp:cNvSpPr/>
      </dsp:nvSpPr>
      <dsp:spPr>
        <a:xfrm rot="5400000">
          <a:off x="387510" y="1985930"/>
          <a:ext cx="1165208" cy="19388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56748-2179-E54D-A53D-A89A95F22934}">
      <dsp:nvSpPr>
        <dsp:cNvPr id="0" name=""/>
        <dsp:cNvSpPr/>
      </dsp:nvSpPr>
      <dsp:spPr>
        <a:xfrm>
          <a:off x="193008" y="2565237"/>
          <a:ext cx="1750432" cy="1534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+mn-lt"/>
              <a:cs typeface="Times New Roman" panose="02020603050405020304" pitchFamily="18" charset="0"/>
            </a:rPr>
            <a:t>Define objectives of the workshop</a:t>
          </a:r>
          <a:endParaRPr lang="en-EG" sz="2000" b="0" kern="1200">
            <a:latin typeface="+mn-lt"/>
            <a:cs typeface="Times New Roman" panose="02020603050405020304" pitchFamily="18" charset="0"/>
          </a:endParaRPr>
        </a:p>
      </dsp:txBody>
      <dsp:txXfrm>
        <a:off x="193008" y="2565237"/>
        <a:ext cx="1750432" cy="1534356"/>
      </dsp:txXfrm>
    </dsp:sp>
    <dsp:sp modelId="{E889CC1E-7799-CB4A-8E52-664D402A20D1}">
      <dsp:nvSpPr>
        <dsp:cNvPr id="0" name=""/>
        <dsp:cNvSpPr/>
      </dsp:nvSpPr>
      <dsp:spPr>
        <a:xfrm>
          <a:off x="1613170" y="1843187"/>
          <a:ext cx="330270" cy="33027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529466-9D60-CC4D-B59C-DA0556426366}">
      <dsp:nvSpPr>
        <dsp:cNvPr id="0" name=""/>
        <dsp:cNvSpPr/>
      </dsp:nvSpPr>
      <dsp:spPr>
        <a:xfrm rot="5400000">
          <a:off x="2530381" y="1455674"/>
          <a:ext cx="1165208" cy="19388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6FEF2-ACC8-1240-967C-81FA9D705BB4}">
      <dsp:nvSpPr>
        <dsp:cNvPr id="0" name=""/>
        <dsp:cNvSpPr/>
      </dsp:nvSpPr>
      <dsp:spPr>
        <a:xfrm>
          <a:off x="2335879" y="2034982"/>
          <a:ext cx="1750432" cy="1534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+mn-lt"/>
              <a:cs typeface="Times New Roman" panose="02020603050405020304" pitchFamily="18" charset="0"/>
            </a:rPr>
            <a:t>Identify who should attend the workshop</a:t>
          </a:r>
          <a:endParaRPr lang="en-EG" sz="2000" b="0" kern="1200">
            <a:latin typeface="+mn-lt"/>
            <a:cs typeface="Times New Roman" panose="02020603050405020304" pitchFamily="18" charset="0"/>
          </a:endParaRPr>
        </a:p>
      </dsp:txBody>
      <dsp:txXfrm>
        <a:off x="2335879" y="2034982"/>
        <a:ext cx="1750432" cy="1534356"/>
      </dsp:txXfrm>
    </dsp:sp>
    <dsp:sp modelId="{120F3C83-F3E9-9E4A-A2E4-3ED4A95712E2}">
      <dsp:nvSpPr>
        <dsp:cNvPr id="0" name=""/>
        <dsp:cNvSpPr/>
      </dsp:nvSpPr>
      <dsp:spPr>
        <a:xfrm>
          <a:off x="3756041" y="1312931"/>
          <a:ext cx="330270" cy="33027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9B441F-59FE-604C-B52B-779AC67498FD}">
      <dsp:nvSpPr>
        <dsp:cNvPr id="0" name=""/>
        <dsp:cNvSpPr/>
      </dsp:nvSpPr>
      <dsp:spPr>
        <a:xfrm rot="5400000">
          <a:off x="4673253" y="925418"/>
          <a:ext cx="1165208" cy="19388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F8ACE-1BCB-FB49-8EEB-BE34CEF368EE}">
      <dsp:nvSpPr>
        <dsp:cNvPr id="0" name=""/>
        <dsp:cNvSpPr/>
      </dsp:nvSpPr>
      <dsp:spPr>
        <a:xfrm>
          <a:off x="4478750" y="1504726"/>
          <a:ext cx="1750432" cy="1534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+mn-lt"/>
              <a:cs typeface="Times New Roman" panose="02020603050405020304" pitchFamily="18" charset="0"/>
            </a:rPr>
            <a:t>Research and Analyze the interests of each participant</a:t>
          </a:r>
          <a:endParaRPr lang="en-EG" sz="2000" b="0" kern="1200" dirty="0">
            <a:latin typeface="+mn-lt"/>
            <a:cs typeface="Times New Roman" panose="02020603050405020304" pitchFamily="18" charset="0"/>
          </a:endParaRPr>
        </a:p>
      </dsp:txBody>
      <dsp:txXfrm>
        <a:off x="4478750" y="1504726"/>
        <a:ext cx="1750432" cy="1534356"/>
      </dsp:txXfrm>
    </dsp:sp>
    <dsp:sp modelId="{348B527B-48C0-E84A-89FC-D56AD60A3968}">
      <dsp:nvSpPr>
        <dsp:cNvPr id="0" name=""/>
        <dsp:cNvSpPr/>
      </dsp:nvSpPr>
      <dsp:spPr>
        <a:xfrm>
          <a:off x="5898912" y="782676"/>
          <a:ext cx="330270" cy="33027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AF23D-D653-674D-8650-1607982EB521}">
      <dsp:nvSpPr>
        <dsp:cNvPr id="0" name=""/>
        <dsp:cNvSpPr/>
      </dsp:nvSpPr>
      <dsp:spPr>
        <a:xfrm rot="5400000">
          <a:off x="6816124" y="395163"/>
          <a:ext cx="1165208" cy="19388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857BAF-1A87-0649-9819-91B5B43F6039}">
      <dsp:nvSpPr>
        <dsp:cNvPr id="0" name=""/>
        <dsp:cNvSpPr/>
      </dsp:nvSpPr>
      <dsp:spPr>
        <a:xfrm>
          <a:off x="6621621" y="974470"/>
          <a:ext cx="1750432" cy="1534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+mn-lt"/>
              <a:cs typeface="Times New Roman" panose="02020603050405020304" pitchFamily="18" charset="0"/>
            </a:rPr>
            <a:t>Identify the structure of the workshop and the techniques to be used</a:t>
          </a:r>
          <a:endParaRPr lang="en-EG" sz="2000" b="0" kern="1200">
            <a:latin typeface="+mn-lt"/>
            <a:cs typeface="Times New Roman" panose="02020603050405020304" pitchFamily="18" charset="0"/>
          </a:endParaRPr>
        </a:p>
      </dsp:txBody>
      <dsp:txXfrm>
        <a:off x="6621621" y="974470"/>
        <a:ext cx="1750432" cy="1534356"/>
      </dsp:txXfrm>
    </dsp:sp>
    <dsp:sp modelId="{6BC96A9B-74CC-EC4A-AFC6-530FF04D0A8C}">
      <dsp:nvSpPr>
        <dsp:cNvPr id="0" name=""/>
        <dsp:cNvSpPr/>
      </dsp:nvSpPr>
      <dsp:spPr>
        <a:xfrm>
          <a:off x="8041783" y="252420"/>
          <a:ext cx="330270" cy="330270"/>
        </a:xfrm>
        <a:prstGeom prst="triangle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6A9DB-688D-A54C-9A13-7782F2F4C2ED}">
      <dsp:nvSpPr>
        <dsp:cNvPr id="0" name=""/>
        <dsp:cNvSpPr/>
      </dsp:nvSpPr>
      <dsp:spPr>
        <a:xfrm rot="5400000">
          <a:off x="8958995" y="-135092"/>
          <a:ext cx="1165208" cy="1938880"/>
        </a:xfrm>
        <a:prstGeom prst="corner">
          <a:avLst>
            <a:gd name="adj1" fmla="val 16120"/>
            <a:gd name="adj2" fmla="val 1611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F148B2-0F3D-394C-A77C-7B42ECA2C80E}">
      <dsp:nvSpPr>
        <dsp:cNvPr id="0" name=""/>
        <dsp:cNvSpPr/>
      </dsp:nvSpPr>
      <dsp:spPr>
        <a:xfrm>
          <a:off x="8764492" y="444215"/>
          <a:ext cx="1750432" cy="1534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>
              <a:latin typeface="+mn-lt"/>
              <a:cs typeface="Times New Roman" panose="02020603050405020304" pitchFamily="18" charset="0"/>
            </a:rPr>
            <a:t>Select and prepare a suitable venue</a:t>
          </a:r>
          <a:endParaRPr lang="en-EG" sz="2000" b="0" kern="1200">
            <a:latin typeface="+mn-lt"/>
            <a:cs typeface="Times New Roman" panose="02020603050405020304" pitchFamily="18" charset="0"/>
          </a:endParaRPr>
        </a:p>
      </dsp:txBody>
      <dsp:txXfrm>
        <a:off x="8764492" y="444215"/>
        <a:ext cx="1750432" cy="15343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D5A8F9-E629-E343-8EE5-8C5D9DD13792}">
      <dsp:nvSpPr>
        <dsp:cNvPr id="0" name=""/>
        <dsp:cNvSpPr/>
      </dsp:nvSpPr>
      <dsp:spPr>
        <a:xfrm rot="5400000">
          <a:off x="6614852" y="-2693268"/>
          <a:ext cx="1071511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+mn-lt"/>
              <a:cs typeface="Times New Roman" panose="02020603050405020304" pitchFamily="18" charset="0"/>
            </a:rPr>
            <a:t>Purpose of the questionnaire is explained, and where instructions for returning it are given.</a:t>
          </a:r>
          <a:endParaRPr lang="en-EG" sz="2000" kern="1200" dirty="0">
            <a:latin typeface="+mn-lt"/>
            <a:cs typeface="Times New Roman" panose="02020603050405020304" pitchFamily="18" charset="0"/>
          </a:endParaRPr>
        </a:p>
      </dsp:txBody>
      <dsp:txXfrm rot="-5400000">
        <a:off x="3785616" y="188275"/>
        <a:ext cx="6677677" cy="966897"/>
      </dsp:txXfrm>
    </dsp:sp>
    <dsp:sp modelId="{91394C84-827F-9A41-8E09-E8563D143E12}">
      <dsp:nvSpPr>
        <dsp:cNvPr id="0" name=""/>
        <dsp:cNvSpPr/>
      </dsp:nvSpPr>
      <dsp:spPr>
        <a:xfrm>
          <a:off x="0" y="2029"/>
          <a:ext cx="3785616" cy="13393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+mn-lt"/>
              <a:cs typeface="Times New Roman" panose="02020603050405020304" pitchFamily="18" charset="0"/>
            </a:rPr>
            <a:t>Header Section</a:t>
          </a:r>
          <a:endParaRPr lang="en-EG" sz="2400" kern="1200" dirty="0">
            <a:latin typeface="+mn-lt"/>
            <a:cs typeface="Times New Roman" panose="02020603050405020304" pitchFamily="18" charset="0"/>
          </a:endParaRPr>
        </a:p>
      </dsp:txBody>
      <dsp:txXfrm>
        <a:off x="65384" y="67413"/>
        <a:ext cx="3654848" cy="1208620"/>
      </dsp:txXfrm>
    </dsp:sp>
    <dsp:sp modelId="{2E311558-A7C5-1E4C-B714-2550A83E7EC5}">
      <dsp:nvSpPr>
        <dsp:cNvPr id="0" name=""/>
        <dsp:cNvSpPr/>
      </dsp:nvSpPr>
      <dsp:spPr>
        <a:xfrm rot="5400000">
          <a:off x="6614852" y="-1286910"/>
          <a:ext cx="1071511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just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+mn-lt"/>
              <a:cs typeface="Times New Roman" panose="02020603050405020304" pitchFamily="18" charset="0"/>
            </a:rPr>
            <a:t>Details about the respondent that allow the information to be categorized by analysis criteria, such as age, gender or length of service, </a:t>
          </a:r>
          <a:endParaRPr lang="en-EG" sz="2000" kern="1200" dirty="0">
            <a:latin typeface="+mn-lt"/>
            <a:cs typeface="Times New Roman" panose="02020603050405020304" pitchFamily="18" charset="0"/>
          </a:endParaRPr>
        </a:p>
      </dsp:txBody>
      <dsp:txXfrm rot="-5400000">
        <a:off x="3785616" y="1594633"/>
        <a:ext cx="6677677" cy="966897"/>
      </dsp:txXfrm>
    </dsp:sp>
    <dsp:sp modelId="{A5926B81-F600-534C-8306-AFA549C3DD1E}">
      <dsp:nvSpPr>
        <dsp:cNvPr id="0" name=""/>
        <dsp:cNvSpPr/>
      </dsp:nvSpPr>
      <dsp:spPr>
        <a:xfrm>
          <a:off x="0" y="1408387"/>
          <a:ext cx="3785616" cy="13393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+mn-lt"/>
              <a:cs typeface="Times New Roman" panose="02020603050405020304" pitchFamily="18" charset="0"/>
            </a:rPr>
            <a:t>Classification Section</a:t>
          </a:r>
          <a:endParaRPr lang="en-EG" sz="2400" kern="1200" dirty="0">
            <a:latin typeface="+mn-lt"/>
            <a:cs typeface="Times New Roman" panose="02020603050405020304" pitchFamily="18" charset="0"/>
          </a:endParaRPr>
        </a:p>
      </dsp:txBody>
      <dsp:txXfrm>
        <a:off x="65384" y="1473771"/>
        <a:ext cx="3654848" cy="1208620"/>
      </dsp:txXfrm>
    </dsp:sp>
    <dsp:sp modelId="{94FF6808-7775-2441-9341-02C904E43C2A}">
      <dsp:nvSpPr>
        <dsp:cNvPr id="0" name=""/>
        <dsp:cNvSpPr/>
      </dsp:nvSpPr>
      <dsp:spPr>
        <a:xfrm rot="5400000">
          <a:off x="6614852" y="119448"/>
          <a:ext cx="1071511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>
              <a:latin typeface="+mn-lt"/>
              <a:cs typeface="Times New Roman" panose="02020603050405020304" pitchFamily="18" charset="0"/>
            </a:rPr>
            <a:t>Main body of questions. Questions must be clear and have straightforward answers such as ‘yes/no’, ‘agree/neutral/disagree’ or ‘excellent/satisfactory/inadequate’</a:t>
          </a:r>
          <a:endParaRPr lang="en-EG" sz="1900" kern="1200" dirty="0">
            <a:latin typeface="+mn-lt"/>
            <a:cs typeface="Times New Roman" panose="02020603050405020304" pitchFamily="18" charset="0"/>
          </a:endParaRPr>
        </a:p>
      </dsp:txBody>
      <dsp:txXfrm rot="-5400000">
        <a:off x="3785616" y="3000992"/>
        <a:ext cx="6677677" cy="966897"/>
      </dsp:txXfrm>
    </dsp:sp>
    <dsp:sp modelId="{50EA64EA-70F7-044D-B773-0157BDDF4FE2}">
      <dsp:nvSpPr>
        <dsp:cNvPr id="0" name=""/>
        <dsp:cNvSpPr/>
      </dsp:nvSpPr>
      <dsp:spPr>
        <a:xfrm>
          <a:off x="0" y="2814745"/>
          <a:ext cx="3785616" cy="13393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+mn-lt"/>
              <a:cs typeface="Times New Roman" panose="02020603050405020304" pitchFamily="18" charset="0"/>
            </a:rPr>
            <a:t>Data</a:t>
          </a:r>
          <a:r>
            <a:rPr lang="en-US" sz="2000" kern="1200" dirty="0">
              <a:latin typeface="+mn-lt"/>
              <a:cs typeface="Times New Roman" panose="02020603050405020304" pitchFamily="18" charset="0"/>
            </a:rPr>
            <a:t> </a:t>
          </a:r>
          <a:r>
            <a:rPr lang="en-US" sz="2400" kern="1200" dirty="0">
              <a:latin typeface="+mn-lt"/>
              <a:cs typeface="Times New Roman" panose="02020603050405020304" pitchFamily="18" charset="0"/>
            </a:rPr>
            <a:t>Section</a:t>
          </a:r>
          <a:endParaRPr lang="en-EG" sz="2000" kern="1200" dirty="0">
            <a:latin typeface="+mn-lt"/>
            <a:cs typeface="Times New Roman" panose="02020603050405020304" pitchFamily="18" charset="0"/>
          </a:endParaRPr>
        </a:p>
      </dsp:txBody>
      <dsp:txXfrm>
        <a:off x="65384" y="2880129"/>
        <a:ext cx="3654848" cy="120862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2E74E5-16AB-A84F-8AF0-27AF8F6D8599}">
      <dsp:nvSpPr>
        <dsp:cNvPr id="0" name=""/>
        <dsp:cNvSpPr/>
      </dsp:nvSpPr>
      <dsp:spPr>
        <a:xfrm>
          <a:off x="0" y="65650"/>
          <a:ext cx="10030491" cy="873953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kern="1200" dirty="0">
              <a:effectLst/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Elicitation is more than just gathering or collecting data</a:t>
          </a:r>
          <a:endParaRPr lang="en-US" sz="2200" kern="1200" dirty="0">
            <a:latin typeface="+mn-lt"/>
          </a:endParaRPr>
        </a:p>
      </dsp:txBody>
      <dsp:txXfrm>
        <a:off x="42663" y="108313"/>
        <a:ext cx="9945165" cy="788627"/>
      </dsp:txXfrm>
    </dsp:sp>
    <dsp:sp modelId="{B14C813E-4D77-0749-AD3F-A45BCDC02E46}">
      <dsp:nvSpPr>
        <dsp:cNvPr id="0" name=""/>
        <dsp:cNvSpPr/>
      </dsp:nvSpPr>
      <dsp:spPr>
        <a:xfrm>
          <a:off x="0" y="958709"/>
          <a:ext cx="10030491" cy="873953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effectLst/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Elicitation Techniques are classified as Qualitative and Quantitative</a:t>
          </a:r>
        </a:p>
      </dsp:txBody>
      <dsp:txXfrm>
        <a:off x="42663" y="1001372"/>
        <a:ext cx="9945165" cy="788627"/>
      </dsp:txXfrm>
    </dsp:sp>
    <dsp:sp modelId="{F0CB1D78-2353-4547-B837-E9387E03020E}">
      <dsp:nvSpPr>
        <dsp:cNvPr id="0" name=""/>
        <dsp:cNvSpPr/>
      </dsp:nvSpPr>
      <dsp:spPr>
        <a:xfrm>
          <a:off x="0" y="1896023"/>
          <a:ext cx="10030491" cy="873953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In any project, we usually use a mix of techniques to elicit the required information</a:t>
          </a:r>
        </a:p>
      </dsp:txBody>
      <dsp:txXfrm>
        <a:off x="42663" y="1938686"/>
        <a:ext cx="9945165" cy="788627"/>
      </dsp:txXfrm>
    </dsp:sp>
    <dsp:sp modelId="{E8F4ECC8-54C9-2B48-BD19-38CEA2E2AA21}">
      <dsp:nvSpPr>
        <dsp:cNvPr id="0" name=""/>
        <dsp:cNvSpPr/>
      </dsp:nvSpPr>
      <dsp:spPr>
        <a:xfrm>
          <a:off x="0" y="2833336"/>
          <a:ext cx="10030491" cy="873953"/>
        </a:xfrm>
        <a:prstGeom prst="roundRect">
          <a:avLst/>
        </a:prstGeom>
        <a:solidFill>
          <a:srgbClr val="4472C4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+mn-lt"/>
              <a:ea typeface="Calibri" panose="020F0502020204030204" pitchFamily="34" charset="0"/>
              <a:cs typeface="Arial" panose="020B0604020202020204" pitchFamily="34" charset="0"/>
            </a:rPr>
            <a:t>Selecting the right mix of elicitation techniques depends on a several factors as time, budget, # of stakeholders, location, and complexity</a:t>
          </a:r>
        </a:p>
      </dsp:txBody>
      <dsp:txXfrm>
        <a:off x="42663" y="2875999"/>
        <a:ext cx="9945165" cy="788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1‏/12‏/1446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5/28/25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73635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5/28/25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youtube.com/watch?v=2Hq3Ybi9oG8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16122" y="2218811"/>
            <a:ext cx="533641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Business </a:t>
            </a:r>
            <a:b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Analysis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51825" y="3910284"/>
            <a:ext cx="3516608" cy="529167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2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6122" y="3310545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461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24492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Eng. Ahmed Hussein, MBA, </a:t>
            </a:r>
            <a:r>
              <a:rPr lang="en-US" sz="2300" b="1" dirty="0" err="1">
                <a:solidFill>
                  <a:srgbClr val="00B0F0"/>
                </a:solidFill>
                <a:latin typeface="Alexandria" charset="0"/>
                <a:cs typeface="Alexandria" charset="0"/>
              </a:rPr>
              <a:t>PfMP</a:t>
            </a:r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©, PMP©, CMP APMG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39C65316-BFB1-4A3F-B8B9-F9622013BFC3}"/>
              </a:ext>
            </a:extLst>
          </p:cNvPr>
          <p:cNvSpPr txBox="1">
            <a:spLocks/>
          </p:cNvSpPr>
          <p:nvPr/>
        </p:nvSpPr>
        <p:spPr>
          <a:xfrm>
            <a:off x="4988047" y="4703379"/>
            <a:ext cx="5947522" cy="65369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dirty="0">
                <a:latin typeface="+mn-lt"/>
              </a:rPr>
              <a:t>Elicitation Tools and Techniques for Capturing Requirements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2721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98250" y="2495028"/>
            <a:ext cx="8417320" cy="3971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Define Elicitation and When it happens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most used Qualitative and Quantitative Elicitation Techniques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select the most suitable tools and techniques for eliciting requirements for a project</a:t>
            </a: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4CF33173-D9FA-4EB2-B40F-CC55E03D1DEA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192066" y="925758"/>
            <a:ext cx="46814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Elicitation and when does it happen?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561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Elicitation </a:t>
            </a:r>
            <a:r>
              <a:rPr lang="ar-EG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استنباط</a:t>
            </a:r>
            <a:endParaRPr lang="en-US" sz="2800" b="1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74C8234D-2C6B-CD77-284C-9FAD04A73EEA}"/>
              </a:ext>
            </a:extLst>
          </p:cNvPr>
          <p:cNvSpPr/>
          <p:nvPr/>
        </p:nvSpPr>
        <p:spPr>
          <a:xfrm>
            <a:off x="881952" y="4354286"/>
            <a:ext cx="10366618" cy="19687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US" sz="2400" dirty="0">
                <a:cs typeface="Times New Roman" panose="02020603050405020304" pitchFamily="18" charset="0"/>
              </a:rPr>
              <a:t>“Elicitation is the process of getting information from stakeholders and other sources.”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cs typeface="Times New Roman" panose="02020603050405020304" pitchFamily="18" charset="0"/>
              </a:rPr>
              <a:t>Collecting or gathering requirements means that they are prepared and ready to be collected which is not always the case.</a:t>
            </a:r>
            <a:endParaRPr lang="ar-SA" sz="2000" dirty="0">
              <a:cs typeface="Times New Roman" panose="02020603050405020304" pitchFamily="18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000" dirty="0">
                <a:cs typeface="Times New Roman" panose="02020603050405020304" pitchFamily="18" charset="0"/>
              </a:rPr>
              <a:t>Stakeholders might only have needs, wants, or ideas that they may not be able to express these clearly.</a:t>
            </a: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4B9B4724-C577-A3F3-2D7D-EF73458E7F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636" y="1815408"/>
            <a:ext cx="7054825" cy="2408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88453"/>
      </p:ext>
    </p:extLst>
  </p:cSld>
  <p:clrMapOvr>
    <a:masterClrMapping/>
  </p:clrMapOvr>
  <p:transition spd="slow">
    <p:comb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Processes for Eliciting Requirements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55BB5C07-2D4D-4C55-8590-6123A87B8A35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0F20670-6558-50C5-5BA9-CECBD6857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4846" y="3497696"/>
            <a:ext cx="6464868" cy="18251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731CD00-70E1-6DDB-AF1C-4454B6F409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7770" y="3512210"/>
            <a:ext cx="3889827" cy="1825173"/>
          </a:xfrm>
          <a:prstGeom prst="rect">
            <a:avLst/>
          </a:prstGeom>
        </p:spPr>
      </p:pic>
      <p:sp>
        <p:nvSpPr>
          <p:cNvPr id="18" name="Left Brace 17">
            <a:extLst>
              <a:ext uri="{FF2B5EF4-FFF2-40B4-BE49-F238E27FC236}">
                <a16:creationId xmlns:a16="http://schemas.microsoft.com/office/drawing/2014/main" id="{DA4642B1-C7B2-D93E-EB92-18EC89502C75}"/>
              </a:ext>
            </a:extLst>
          </p:cNvPr>
          <p:cNvSpPr/>
          <p:nvPr/>
        </p:nvSpPr>
        <p:spPr>
          <a:xfrm rot="5400000">
            <a:off x="3853798" y="-164752"/>
            <a:ext cx="486968" cy="6464871"/>
          </a:xfrm>
          <a:prstGeom prst="leftBrace">
            <a:avLst>
              <a:gd name="adj1" fmla="val 8333"/>
              <a:gd name="adj2" fmla="val 5063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32B750B-0952-C7C2-6866-6FAFE69819B9}"/>
              </a:ext>
            </a:extLst>
          </p:cNvPr>
          <p:cNvSpPr txBox="1"/>
          <p:nvPr/>
        </p:nvSpPr>
        <p:spPr>
          <a:xfrm>
            <a:off x="1117825" y="2200918"/>
            <a:ext cx="5686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Elicitation</a:t>
            </a:r>
          </a:p>
          <a:p>
            <a:pPr algn="ctr"/>
            <a:endParaRPr lang="ar-SA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371004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Pre-Elicitation Research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Get acquainted with the client organization through reviewing available documents as: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1" name="Content Placeholder 1">
            <a:extLst>
              <a:ext uri="{FF2B5EF4-FFF2-40B4-BE49-F238E27FC236}">
                <a16:creationId xmlns:a16="http://schemas.microsoft.com/office/drawing/2014/main" id="{07630B38-16D7-D7C2-B2A8-EAA0198B632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1829535"/>
              </p:ext>
            </p:extLst>
          </p:nvPr>
        </p:nvGraphicFramePr>
        <p:xfrm>
          <a:off x="1043909" y="2991798"/>
          <a:ext cx="10081291" cy="33573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73481528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Types of Elicitation Techniques: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377E83B-AFA5-D1E5-F249-B17AF37B0515}"/>
              </a:ext>
            </a:extLst>
          </p:cNvPr>
          <p:cNvGrpSpPr/>
          <p:nvPr/>
        </p:nvGrpSpPr>
        <p:grpSpPr>
          <a:xfrm>
            <a:off x="838200" y="2213197"/>
            <a:ext cx="5142844" cy="4260142"/>
            <a:chOff x="1703420" y="2435053"/>
            <a:chExt cx="2880000" cy="3655434"/>
          </a:xfrm>
        </p:grpSpPr>
        <p:sp>
          <p:nvSpPr>
            <p:cNvPr id="29" name="Rechteck 26">
              <a:extLst>
                <a:ext uri="{FF2B5EF4-FFF2-40B4-BE49-F238E27FC236}">
                  <a16:creationId xmlns:a16="http://schemas.microsoft.com/office/drawing/2014/main" id="{C002A5D8-4B4B-D5BD-26EC-6DFF8796A607}"/>
                </a:ext>
              </a:extLst>
            </p:cNvPr>
            <p:cNvSpPr/>
            <p:nvPr/>
          </p:nvSpPr>
          <p:spPr bwMode="gray">
            <a:xfrm>
              <a:off x="1703420" y="2466691"/>
              <a:ext cx="2862492" cy="362379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737E8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endParaRPr lang="en-US" sz="1200" b="1" kern="0" spc="40" dirty="0">
                <a:solidFill>
                  <a:srgbClr val="FFFFFF"/>
                </a:solidFill>
                <a:latin typeface="Century Gothic" panose="020B0502020202020204" pitchFamily="34" charset="0"/>
                <a:cs typeface="Calibri"/>
                <a:sym typeface="Century Gothic"/>
              </a:endParaRPr>
            </a:p>
          </p:txBody>
        </p:sp>
        <p:sp>
          <p:nvSpPr>
            <p:cNvPr id="30" name="Rechteck 26">
              <a:extLst>
                <a:ext uri="{FF2B5EF4-FFF2-40B4-BE49-F238E27FC236}">
                  <a16:creationId xmlns:a16="http://schemas.microsoft.com/office/drawing/2014/main" id="{004632A6-74D6-0C2C-E8B4-E3F1382E48BE}"/>
                </a:ext>
              </a:extLst>
            </p:cNvPr>
            <p:cNvSpPr/>
            <p:nvPr/>
          </p:nvSpPr>
          <p:spPr bwMode="gray">
            <a:xfrm>
              <a:off x="1703420" y="2435053"/>
              <a:ext cx="2880000" cy="69409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r>
                <a:rPr lang="en-US" sz="2800" b="1" kern="0" spc="40" dirty="0">
                  <a:solidFill>
                    <a:srgbClr val="FFFF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Century Gothic"/>
                </a:rPr>
                <a:t>Qualitative</a:t>
              </a:r>
            </a:p>
          </p:txBody>
        </p:sp>
      </p:grpSp>
      <p:sp>
        <p:nvSpPr>
          <p:cNvPr id="31" name="Rechteck 26">
            <a:extLst>
              <a:ext uri="{FF2B5EF4-FFF2-40B4-BE49-F238E27FC236}">
                <a16:creationId xmlns:a16="http://schemas.microsoft.com/office/drawing/2014/main" id="{7EC329A0-A39B-3564-64FC-012B647B141B}"/>
              </a:ext>
            </a:extLst>
          </p:cNvPr>
          <p:cNvSpPr/>
          <p:nvPr/>
        </p:nvSpPr>
        <p:spPr bwMode="gray">
          <a:xfrm>
            <a:off x="6125775" y="2523762"/>
            <a:ext cx="5228026" cy="3949573"/>
          </a:xfrm>
          <a:prstGeom prst="rect">
            <a:avLst/>
          </a:prstGeom>
          <a:solidFill>
            <a:schemeClr val="bg1"/>
          </a:solidFill>
          <a:ln w="12700">
            <a:solidFill>
              <a:srgbClr val="545E6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endParaRPr lang="en-US" sz="1200" b="1" kern="0" spc="40" dirty="0">
              <a:solidFill>
                <a:srgbClr val="FFFFFF"/>
              </a:solidFill>
              <a:latin typeface="Century Gothic" panose="020B0502020202020204" pitchFamily="34" charset="0"/>
              <a:cs typeface="Calibri"/>
              <a:sym typeface="Century Gothic"/>
            </a:endParaRPr>
          </a:p>
        </p:txBody>
      </p:sp>
      <p:sp>
        <p:nvSpPr>
          <p:cNvPr id="32" name="Rechteck 26">
            <a:extLst>
              <a:ext uri="{FF2B5EF4-FFF2-40B4-BE49-F238E27FC236}">
                <a16:creationId xmlns:a16="http://schemas.microsoft.com/office/drawing/2014/main" id="{2E03B32B-BB07-6C40-9123-BD9ADC8087C8}"/>
              </a:ext>
            </a:extLst>
          </p:cNvPr>
          <p:cNvSpPr/>
          <p:nvPr/>
        </p:nvSpPr>
        <p:spPr bwMode="gray">
          <a:xfrm>
            <a:off x="6121939" y="2242392"/>
            <a:ext cx="5231861" cy="7942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r>
              <a:rPr lang="en-US" sz="2800" b="1" kern="0" spc="4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Quantitative</a:t>
            </a:r>
          </a:p>
        </p:txBody>
      </p:sp>
      <p:sp>
        <p:nvSpPr>
          <p:cNvPr id="33" name="Rechteck 78">
            <a:extLst>
              <a:ext uri="{FF2B5EF4-FFF2-40B4-BE49-F238E27FC236}">
                <a16:creationId xmlns:a16="http://schemas.microsoft.com/office/drawing/2014/main" id="{A181CBF3-2270-2E01-6D4F-57594C1FC9A2}"/>
              </a:ext>
            </a:extLst>
          </p:cNvPr>
          <p:cNvSpPr/>
          <p:nvPr/>
        </p:nvSpPr>
        <p:spPr bwMode="gray">
          <a:xfrm>
            <a:off x="945397" y="3838686"/>
            <a:ext cx="4930996" cy="1211746"/>
          </a:xfrm>
          <a:prstGeom prst="rect">
            <a:avLst/>
          </a:prstGeom>
          <a:solidFill>
            <a:schemeClr val="bg2"/>
          </a:solidFill>
        </p:spPr>
        <p:txBody>
          <a:bodyPr wrap="square" anchor="t">
            <a:noAutofit/>
          </a:bodyPr>
          <a:lstStyle/>
          <a:p>
            <a:pPr hangingPunct="0">
              <a:spcAft>
                <a:spcPts val="999"/>
              </a:spcAft>
              <a:defRPr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on gathering non-numerical data to understand the motivations, opinions, and experiences of individuals or groups.</a:t>
            </a:r>
            <a:endParaRPr lang="en-US" sz="2000" kern="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entury Gothic"/>
            </a:endParaRPr>
          </a:p>
        </p:txBody>
      </p:sp>
      <p:sp>
        <p:nvSpPr>
          <p:cNvPr id="34" name="Rechteck 78">
            <a:extLst>
              <a:ext uri="{FF2B5EF4-FFF2-40B4-BE49-F238E27FC236}">
                <a16:creationId xmlns:a16="http://schemas.microsoft.com/office/drawing/2014/main" id="{2F719F7B-D1C0-5E4B-FF65-6D82873987B8}"/>
              </a:ext>
            </a:extLst>
          </p:cNvPr>
          <p:cNvSpPr/>
          <p:nvPr/>
        </p:nvSpPr>
        <p:spPr bwMode="gray">
          <a:xfrm>
            <a:off x="6242222" y="3872572"/>
            <a:ext cx="4894368" cy="1177860"/>
          </a:xfrm>
          <a:prstGeom prst="rect">
            <a:avLst/>
          </a:prstGeom>
          <a:solidFill>
            <a:schemeClr val="bg2"/>
          </a:solidFill>
        </p:spPr>
        <p:txBody>
          <a:bodyPr wrap="square" anchor="t">
            <a:noAutofit/>
          </a:bodyPr>
          <a:lstStyle/>
          <a:p>
            <a:pPr hangingPunct="0">
              <a:spcAft>
                <a:spcPts val="999"/>
              </a:spcAft>
              <a:defRPr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Involve the collection and analysis of numerical data for statistical patterns and trends.</a:t>
            </a:r>
          </a:p>
        </p:txBody>
      </p:sp>
      <p:pic>
        <p:nvPicPr>
          <p:cNvPr id="35" name="Content Placeholder 39" descr="Blue and black icons with blue outline&#10;&#10;Description automatically generated with medium confidence">
            <a:extLst>
              <a:ext uri="{FF2B5EF4-FFF2-40B4-BE49-F238E27FC236}">
                <a16:creationId xmlns:a16="http://schemas.microsoft.com/office/drawing/2014/main" id="{7646CC79-CF7C-FD1C-2F43-29378C8BC2F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0" t="14216" r="58520" b="28595"/>
          <a:stretch/>
        </p:blipFill>
        <p:spPr>
          <a:xfrm>
            <a:off x="2786813" y="3022111"/>
            <a:ext cx="1059474" cy="860717"/>
          </a:xfrm>
          <a:prstGeom prst="rect">
            <a:avLst/>
          </a:prstGeom>
        </p:spPr>
      </p:pic>
      <p:pic>
        <p:nvPicPr>
          <p:cNvPr id="36" name="Content Placeholder 39" descr="Blue and black icons with blue outline&#10;&#10;Description automatically generated with medium confidence">
            <a:extLst>
              <a:ext uri="{FF2B5EF4-FFF2-40B4-BE49-F238E27FC236}">
                <a16:creationId xmlns:a16="http://schemas.microsoft.com/office/drawing/2014/main" id="{580B76B3-FC08-6C6C-7E2D-8C49D2750D1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70" t="15561" r="17994" b="41022"/>
          <a:stretch/>
        </p:blipFill>
        <p:spPr>
          <a:xfrm>
            <a:off x="7788740" y="3073598"/>
            <a:ext cx="1761660" cy="794716"/>
          </a:xfrm>
          <a:prstGeom prst="rect">
            <a:avLst/>
          </a:prstGeom>
        </p:spPr>
      </p:pic>
      <p:sp>
        <p:nvSpPr>
          <p:cNvPr id="37" name="Rechteck 78">
            <a:extLst>
              <a:ext uri="{FF2B5EF4-FFF2-40B4-BE49-F238E27FC236}">
                <a16:creationId xmlns:a16="http://schemas.microsoft.com/office/drawing/2014/main" id="{04FB5279-CEB3-727F-7EA8-075AEB07F09E}"/>
              </a:ext>
            </a:extLst>
          </p:cNvPr>
          <p:cNvSpPr/>
          <p:nvPr/>
        </p:nvSpPr>
        <p:spPr bwMode="gray">
          <a:xfrm>
            <a:off x="944124" y="5104225"/>
            <a:ext cx="4930996" cy="1211746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/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In-Depth Information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kern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Subjective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kern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Small Sample Size</a:t>
            </a:r>
          </a:p>
        </p:txBody>
      </p:sp>
      <p:sp>
        <p:nvSpPr>
          <p:cNvPr id="38" name="Rechteck 78">
            <a:extLst>
              <a:ext uri="{FF2B5EF4-FFF2-40B4-BE49-F238E27FC236}">
                <a16:creationId xmlns:a16="http://schemas.microsoft.com/office/drawing/2014/main" id="{974FF4CF-58D9-362D-DD04-5D7E59736A5C}"/>
              </a:ext>
            </a:extLst>
          </p:cNvPr>
          <p:cNvSpPr/>
          <p:nvPr/>
        </p:nvSpPr>
        <p:spPr bwMode="gray">
          <a:xfrm>
            <a:off x="6242222" y="5101917"/>
            <a:ext cx="4930996" cy="1211746"/>
          </a:xfrm>
          <a:prstGeom prst="rect">
            <a:avLst/>
          </a:prstGeom>
          <a:solidFill>
            <a:schemeClr val="bg2"/>
          </a:solidFill>
        </p:spPr>
        <p:txBody>
          <a:bodyPr wrap="square" anchor="ctr">
            <a:noAutofit/>
          </a:bodyPr>
          <a:lstStyle/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Numerical Data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kern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Objective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000" kern="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Large Sample size</a:t>
            </a:r>
          </a:p>
        </p:txBody>
      </p:sp>
    </p:spTree>
    <p:extLst>
      <p:ext uri="{BB962C8B-B14F-4D97-AF65-F5344CB8AC3E}">
        <p14:creationId xmlns:p14="http://schemas.microsoft.com/office/powerpoint/2010/main" val="934576625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73420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Qualitative vs. Quantitative Techniques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377E83B-AFA5-D1E5-F249-B17AF37B0515}"/>
              </a:ext>
            </a:extLst>
          </p:cNvPr>
          <p:cNvGrpSpPr/>
          <p:nvPr/>
        </p:nvGrpSpPr>
        <p:grpSpPr>
          <a:xfrm>
            <a:off x="838200" y="2213197"/>
            <a:ext cx="5142844" cy="4109879"/>
            <a:chOff x="1703420" y="2435053"/>
            <a:chExt cx="2880000" cy="3655434"/>
          </a:xfrm>
        </p:grpSpPr>
        <p:sp>
          <p:nvSpPr>
            <p:cNvPr id="29" name="Rechteck 26">
              <a:extLst>
                <a:ext uri="{FF2B5EF4-FFF2-40B4-BE49-F238E27FC236}">
                  <a16:creationId xmlns:a16="http://schemas.microsoft.com/office/drawing/2014/main" id="{C002A5D8-4B4B-D5BD-26EC-6DFF8796A607}"/>
                </a:ext>
              </a:extLst>
            </p:cNvPr>
            <p:cNvSpPr/>
            <p:nvPr/>
          </p:nvSpPr>
          <p:spPr bwMode="gray">
            <a:xfrm>
              <a:off x="1703420" y="2466691"/>
              <a:ext cx="2862492" cy="3623796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rgbClr val="737E81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endParaRPr lang="en-US" sz="1200" b="1" kern="0" spc="40" dirty="0">
                <a:solidFill>
                  <a:srgbClr val="FFFFFF"/>
                </a:solidFill>
                <a:latin typeface="Century Gothic" panose="020B0502020202020204" pitchFamily="34" charset="0"/>
                <a:cs typeface="Calibri"/>
                <a:sym typeface="Century Gothic"/>
              </a:endParaRPr>
            </a:p>
          </p:txBody>
        </p:sp>
        <p:sp>
          <p:nvSpPr>
            <p:cNvPr id="30" name="Rechteck 26">
              <a:extLst>
                <a:ext uri="{FF2B5EF4-FFF2-40B4-BE49-F238E27FC236}">
                  <a16:creationId xmlns:a16="http://schemas.microsoft.com/office/drawing/2014/main" id="{004632A6-74D6-0C2C-E8B4-E3F1382E48BE}"/>
                </a:ext>
              </a:extLst>
            </p:cNvPr>
            <p:cNvSpPr/>
            <p:nvPr/>
          </p:nvSpPr>
          <p:spPr bwMode="gray">
            <a:xfrm>
              <a:off x="1703420" y="2435053"/>
              <a:ext cx="2880000" cy="694092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tIns="36000" rIns="36000" bIns="36000" rtlCol="0" anchor="ctr"/>
            <a:lstStyle/>
            <a:p>
              <a:pPr algn="ctr" hangingPunct="0">
                <a:lnSpc>
                  <a:spcPct val="90000"/>
                </a:lnSpc>
                <a:spcBef>
                  <a:spcPts val="1000"/>
                </a:spcBef>
                <a:spcAft>
                  <a:spcPts val="1000"/>
                </a:spcAft>
                <a:defRPr/>
              </a:pPr>
              <a:r>
                <a:rPr lang="en-US" sz="2800" b="1" kern="0" spc="40" dirty="0">
                  <a:solidFill>
                    <a:srgbClr val="FFFFFF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  <a:sym typeface="Century Gothic"/>
                </a:rPr>
                <a:t>Qualitative</a:t>
              </a:r>
            </a:p>
          </p:txBody>
        </p:sp>
      </p:grpSp>
      <p:sp>
        <p:nvSpPr>
          <p:cNvPr id="31" name="Rechteck 26">
            <a:extLst>
              <a:ext uri="{FF2B5EF4-FFF2-40B4-BE49-F238E27FC236}">
                <a16:creationId xmlns:a16="http://schemas.microsoft.com/office/drawing/2014/main" id="{7EC329A0-A39B-3564-64FC-012B647B141B}"/>
              </a:ext>
            </a:extLst>
          </p:cNvPr>
          <p:cNvSpPr/>
          <p:nvPr/>
        </p:nvSpPr>
        <p:spPr bwMode="gray">
          <a:xfrm>
            <a:off x="6125775" y="2523763"/>
            <a:ext cx="5228026" cy="3799314"/>
          </a:xfrm>
          <a:prstGeom prst="rect">
            <a:avLst/>
          </a:prstGeom>
          <a:solidFill>
            <a:schemeClr val="bg1"/>
          </a:solidFill>
          <a:ln w="12700">
            <a:solidFill>
              <a:srgbClr val="545E6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endParaRPr lang="en-US" sz="1200" b="1" kern="0" spc="40" dirty="0">
              <a:solidFill>
                <a:srgbClr val="FFFFFF"/>
              </a:solidFill>
              <a:latin typeface="Century Gothic" panose="020B0502020202020204" pitchFamily="34" charset="0"/>
              <a:cs typeface="Calibri"/>
              <a:sym typeface="Century Gothic"/>
            </a:endParaRPr>
          </a:p>
        </p:txBody>
      </p:sp>
      <p:sp>
        <p:nvSpPr>
          <p:cNvPr id="32" name="Rechteck 26">
            <a:extLst>
              <a:ext uri="{FF2B5EF4-FFF2-40B4-BE49-F238E27FC236}">
                <a16:creationId xmlns:a16="http://schemas.microsoft.com/office/drawing/2014/main" id="{2E03B32B-BB07-6C40-9123-BD9ADC8087C8}"/>
              </a:ext>
            </a:extLst>
          </p:cNvPr>
          <p:cNvSpPr/>
          <p:nvPr/>
        </p:nvSpPr>
        <p:spPr bwMode="gray">
          <a:xfrm>
            <a:off x="6121939" y="2242392"/>
            <a:ext cx="5231861" cy="7942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36000" rIns="36000" bIns="36000" rtlCol="0" anchor="ctr"/>
          <a:lstStyle/>
          <a:p>
            <a:pPr algn="ctr" hangingPunct="0">
              <a:lnSpc>
                <a:spcPct val="90000"/>
              </a:lnSpc>
              <a:spcBef>
                <a:spcPts val="1000"/>
              </a:spcBef>
              <a:spcAft>
                <a:spcPts val="1000"/>
              </a:spcAft>
              <a:defRPr/>
            </a:pPr>
            <a:r>
              <a:rPr lang="en-US" sz="2800" b="1" kern="0" spc="4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Century Gothic"/>
              </a:rPr>
              <a:t>Quantitative</a:t>
            </a:r>
          </a:p>
        </p:txBody>
      </p:sp>
      <p:pic>
        <p:nvPicPr>
          <p:cNvPr id="35" name="Content Placeholder 39" descr="Blue and black icons with blue outline&#10;&#10;Description automatically generated with medium confidence">
            <a:extLst>
              <a:ext uri="{FF2B5EF4-FFF2-40B4-BE49-F238E27FC236}">
                <a16:creationId xmlns:a16="http://schemas.microsoft.com/office/drawing/2014/main" id="{7646CC79-CF7C-FD1C-2F43-29378C8BC2F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0" t="14216" r="58520" b="28595"/>
          <a:stretch/>
        </p:blipFill>
        <p:spPr>
          <a:xfrm>
            <a:off x="2786813" y="3022111"/>
            <a:ext cx="1059474" cy="860717"/>
          </a:xfrm>
          <a:prstGeom prst="rect">
            <a:avLst/>
          </a:prstGeom>
        </p:spPr>
      </p:pic>
      <p:pic>
        <p:nvPicPr>
          <p:cNvPr id="36" name="Content Placeholder 39" descr="Blue and black icons with blue outline&#10;&#10;Description automatically generated with medium confidence">
            <a:extLst>
              <a:ext uri="{FF2B5EF4-FFF2-40B4-BE49-F238E27FC236}">
                <a16:creationId xmlns:a16="http://schemas.microsoft.com/office/drawing/2014/main" id="{580B76B3-FC08-6C6C-7E2D-8C49D2750D1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70" t="15561" r="17994" b="41022"/>
          <a:stretch/>
        </p:blipFill>
        <p:spPr>
          <a:xfrm>
            <a:off x="7788740" y="3073598"/>
            <a:ext cx="1761660" cy="794716"/>
          </a:xfrm>
          <a:prstGeom prst="rect">
            <a:avLst/>
          </a:prstGeom>
        </p:spPr>
      </p:pic>
      <p:sp>
        <p:nvSpPr>
          <p:cNvPr id="23" name="Rechteck 78">
            <a:extLst>
              <a:ext uri="{FF2B5EF4-FFF2-40B4-BE49-F238E27FC236}">
                <a16:creationId xmlns:a16="http://schemas.microsoft.com/office/drawing/2014/main" id="{4C396362-921F-30EE-7348-DCD79C4B5FC3}"/>
              </a:ext>
            </a:extLst>
          </p:cNvPr>
          <p:cNvSpPr/>
          <p:nvPr/>
        </p:nvSpPr>
        <p:spPr bwMode="gray">
          <a:xfrm>
            <a:off x="944124" y="3920050"/>
            <a:ext cx="4930996" cy="2381407"/>
          </a:xfrm>
          <a:prstGeom prst="rect">
            <a:avLst/>
          </a:prstGeom>
          <a:solidFill>
            <a:schemeClr val="bg2"/>
          </a:solidFill>
        </p:spPr>
        <p:txBody>
          <a:bodyPr wrap="square" anchor="t">
            <a:noAutofit/>
          </a:bodyPr>
          <a:lstStyle/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Interviews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Focus Groups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Workshops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Observations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Prototypes</a:t>
            </a:r>
          </a:p>
        </p:txBody>
      </p:sp>
      <p:sp>
        <p:nvSpPr>
          <p:cNvPr id="24" name="Rechteck 78">
            <a:extLst>
              <a:ext uri="{FF2B5EF4-FFF2-40B4-BE49-F238E27FC236}">
                <a16:creationId xmlns:a16="http://schemas.microsoft.com/office/drawing/2014/main" id="{8AC32ED2-30B5-AA2F-A851-13CB1265C41A}"/>
              </a:ext>
            </a:extLst>
          </p:cNvPr>
          <p:cNvSpPr/>
          <p:nvPr/>
        </p:nvSpPr>
        <p:spPr bwMode="gray">
          <a:xfrm>
            <a:off x="6252354" y="3920050"/>
            <a:ext cx="4930996" cy="2379099"/>
          </a:xfrm>
          <a:prstGeom prst="rect">
            <a:avLst/>
          </a:prstGeom>
          <a:solidFill>
            <a:schemeClr val="bg2"/>
          </a:solidFill>
        </p:spPr>
        <p:txBody>
          <a:bodyPr wrap="square" anchor="t">
            <a:noAutofit/>
          </a:bodyPr>
          <a:lstStyle/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Document Analysis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Questionnaires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Surveys</a:t>
            </a:r>
          </a:p>
          <a:p>
            <a:pPr marL="342900" indent="-342900" hangingPunct="0">
              <a:spcAft>
                <a:spcPts val="999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Numerical Data and Reports</a:t>
            </a:r>
            <a:endParaRPr lang="en-US" sz="2400" kern="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565763778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46814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Qualitative Elicitation Techniques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39422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Interviews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6866378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Interviews are a crucial tool in the business analyst's toolkit.</a:t>
            </a:r>
          </a:p>
          <a:p>
            <a:pPr marL="447675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one-on-one meetings that can be structured, semi-structured, or not structured</a:t>
            </a:r>
          </a:p>
          <a:p>
            <a:pPr marL="447675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Key in achieving multiple objectives:</a:t>
            </a:r>
          </a:p>
          <a:p>
            <a:pPr marL="904875" lvl="2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Establish initial contact with key stakeholders.</a:t>
            </a:r>
          </a:p>
          <a:p>
            <a:pPr marL="904875" lvl="2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Build rapport with business users and managers.</a:t>
            </a:r>
          </a:p>
          <a:p>
            <a:pPr marL="904875" lvl="2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Acquire information about the business situation, including personal concerns and problems.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3" name="Picture Placeholder 6" descr="A person holding a pen and looking at a clipboard&#10;&#10;Description automatically generated">
            <a:extLst>
              <a:ext uri="{FF2B5EF4-FFF2-40B4-BE49-F238E27FC236}">
                <a16:creationId xmlns:a16="http://schemas.microsoft.com/office/drawing/2014/main" id="{9A7CF373-1B02-17D4-A7DA-32238F10753C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44" r="29913"/>
          <a:stretch/>
        </p:blipFill>
        <p:spPr>
          <a:xfrm>
            <a:off x="7982858" y="2171918"/>
            <a:ext cx="3338285" cy="4005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899685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6134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Interviews Advantages/Disadvantages (1 / 2)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Advantages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cs typeface="Times New Roman" panose="02020603050405020304" pitchFamily="18" charset="0"/>
              </a:rPr>
              <a:t>Building Relationships with Stakeholders 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cs typeface="Times New Roman" panose="02020603050405020304" pitchFamily="18" charset="0"/>
              </a:rPr>
              <a:t>Establishing trust and rapport with business stakeholders.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cs typeface="Times New Roman" panose="02020603050405020304" pitchFamily="18" charset="0"/>
              </a:rPr>
              <a:t>Ensuring confidence in analysts and acknowledgment of user concerns.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cs typeface="Times New Roman" panose="02020603050405020304" pitchFamily="18" charset="0"/>
              </a:rPr>
              <a:t>Yielding Important Information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cs typeface="Times New Roman" panose="02020603050405020304" pitchFamily="18" charset="0"/>
              </a:rPr>
              <a:t>Focused information on current operations and identification of requirements for new business systems.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cs typeface="Times New Roman" panose="02020603050405020304" pitchFamily="18" charset="0"/>
              </a:rPr>
              <a:t>Understanding different viewpoints, attitudes, and political factors.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13153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Disadvantages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Time and Cost Implications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cs typeface="Times New Roman" panose="02020603050405020304" pitchFamily="18" charset="0"/>
              </a:rPr>
              <a:t>Interviews can be time-consuming and expensive, especially for dispersed stakeholders.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cs typeface="Times New Roman" panose="02020603050405020304" pitchFamily="18" charset="0"/>
              </a:rPr>
              <a:t>Need for efficient use of interviewee's time to avoid resentment.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Subjectivity and Coordination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cs typeface="Times New Roman" panose="02020603050405020304" pitchFamily="18" charset="0"/>
              </a:rPr>
              <a:t>Information may be subjective and require confirmation through quantitative data.</a:t>
            </a:r>
          </a:p>
          <a:p>
            <a:pPr lvl="1" algn="just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dirty="0">
                <a:cs typeface="Times New Roman" panose="02020603050405020304" pitchFamily="18" charset="0"/>
              </a:rPr>
              <a:t>Coordinating differing views may lead to follow-up discussions and additional investigative work</a:t>
            </a:r>
          </a:p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sz="2200" dirty="0">
                <a:cs typeface="Times New Roman" panose="02020603050405020304" pitchFamily="18" charset="0"/>
              </a:rPr>
              <a:t>.</a:t>
            </a:r>
          </a:p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513147" y="1019069"/>
            <a:ext cx="7613492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Interviews Advantages/Disadvantages (2 / 2)</a:t>
            </a:r>
          </a:p>
        </p:txBody>
      </p:sp>
    </p:spTree>
    <p:extLst>
      <p:ext uri="{BB962C8B-B14F-4D97-AF65-F5344CB8AC3E}">
        <p14:creationId xmlns:p14="http://schemas.microsoft.com/office/powerpoint/2010/main" val="1065824201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Preparing for the Interview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321E5E2C-EE76-B29B-45AA-059EF94C1C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95315723"/>
              </p:ext>
            </p:extLst>
          </p:nvPr>
        </p:nvGraphicFramePr>
        <p:xfrm>
          <a:off x="997859" y="2086884"/>
          <a:ext cx="1019265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3520791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Interviews Structure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1D5B4B2C-00D9-59C1-214F-1C35D833A75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41322551"/>
              </p:ext>
            </p:extLst>
          </p:nvPr>
        </p:nvGraphicFramePr>
        <p:xfrm>
          <a:off x="710548" y="2291943"/>
          <a:ext cx="13092547" cy="4849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04566623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Observation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Observing the users in action is a valuable technique for gathering insights into the environment and work practices to understand problems and difficulties and design workable solutions fitted to the working environment.</a:t>
            </a:r>
          </a:p>
          <a:p>
            <a:pPr marL="447675" indent="-447675" algn="just">
              <a:spcAft>
                <a:spcPts val="600"/>
              </a:spcAft>
            </a:pPr>
            <a:r>
              <a:rPr lang="en-US" sz="2300" dirty="0">
                <a:cs typeface="Times New Roman" panose="02020603050405020304" pitchFamily="18" charset="0"/>
              </a:rPr>
              <a:t>The objective is to understand tasks, not to judge individual performance or competence, so make sure before starting that people being observed understand that the goal is understanding, not evaluation.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1" name="Picture Placeholder 6">
            <a:extLst>
              <a:ext uri="{FF2B5EF4-FFF2-40B4-BE49-F238E27FC236}">
                <a16:creationId xmlns:a16="http://schemas.microsoft.com/office/drawing/2014/main" id="{0D934161-1014-5443-BAA8-8F170D47BAEB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0" r="25645"/>
          <a:stretch/>
        </p:blipFill>
        <p:spPr>
          <a:xfrm>
            <a:off x="7079071" y="2141975"/>
            <a:ext cx="4173665" cy="4181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685784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Types of Observation (1 / 2)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Formal Observation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Watching tasks being performed.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Questions can be asked while people work without distraction and without being critical.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Protocol Analysis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Involves asking business staff members to perform a task and to describe each step as they perform it.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Good for eliciting skills that cannot be expressed in words alone. 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0933930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Types of Observation (2 / 2)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Shadowing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Involves following a business user for a period such as one or two days in order to find out what a particular job entails.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Helps Build Rapport with the user and capturing additional details.</a:t>
            </a:r>
          </a:p>
          <a:p>
            <a:pPr>
              <a:lnSpc>
                <a:spcPct val="100000"/>
              </a:lnSpc>
              <a:spcAft>
                <a:spcPts val="600"/>
              </a:spcAft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Ethnographic Studies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r>
              <a:rPr lang="en-US" sz="2400" dirty="0">
                <a:cs typeface="Times New Roman" panose="02020603050405020304" pitchFamily="18" charset="0"/>
              </a:rPr>
              <a:t>Involves spending an extended period of time, possibly several months, in the target environment so the users become used to the observer’s presence and behave naturally. </a:t>
            </a: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108444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Workshops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300" dirty="0">
                <a:cs typeface="Times New Roman" panose="02020603050405020304" pitchFamily="18" charset="0"/>
              </a:rPr>
              <a:t>An excellent collaborative forum in which issues can be discussed, conflicts resolved and requirements elicited.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300" dirty="0">
                <a:cs typeface="Times New Roman" panose="02020603050405020304" pitchFamily="18" charset="0"/>
              </a:rPr>
              <a:t>May be used at many different points during the project.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300" dirty="0">
                <a:cs typeface="Times New Roman" panose="02020603050405020304" pitchFamily="18" charset="0"/>
              </a:rPr>
              <a:t>Valuable when time and budgets are tightly constrained and several viewpoints need to be addressed.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1B896D83-BD9F-D70B-7F67-FA95C75514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53" r="22432"/>
          <a:stretch/>
        </p:blipFill>
        <p:spPr>
          <a:xfrm>
            <a:off x="6953337" y="1930127"/>
            <a:ext cx="4235567" cy="440062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454274844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Workshops Advantages/Disadvantages (1 / 2)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Advantages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Gain a broad view of the issues: </a:t>
            </a:r>
            <a:r>
              <a:rPr lang="en-US" sz="2400" dirty="0">
                <a:cs typeface="Times New Roman" panose="02020603050405020304" pitchFamily="18" charset="0"/>
              </a:rPr>
              <a:t>having a group of stakeholders in one room will allow to gain a more complete understanding of the issues and problems.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Increase Speed and Productivity: </a:t>
            </a:r>
            <a:r>
              <a:rPr lang="en-US" sz="2400" dirty="0">
                <a:cs typeface="Times New Roman" panose="02020603050405020304" pitchFamily="18" charset="0"/>
              </a:rPr>
              <a:t>it is much quicker to have one meeting with a group of people than to interview them one by one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Obtain Buy-in and acceptance for the project: </a:t>
            </a:r>
            <a:r>
              <a:rPr lang="en-US" sz="2400" dirty="0">
                <a:cs typeface="Times New Roman" panose="02020603050405020304" pitchFamily="18" charset="0"/>
              </a:rPr>
              <a:t>when stakeholders are involved, they be more open to changes that result and are more likely to champion the change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Gain a consensus view or group agreement.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6176701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Workshops Advantages/Disadvantages (2 / 2)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Disadvantages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Workshops can be time-consuming to organize: </a:t>
            </a:r>
            <a:r>
              <a:rPr lang="en-US" sz="2400" dirty="0">
                <a:cs typeface="Times New Roman" panose="02020603050405020304" pitchFamily="18" charset="0"/>
              </a:rPr>
              <a:t>as it is not always easy to get all the necessary people together at the same time.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If the workshop is not carefully facilitated, it may happen that a forceful participant can dominate or disrupt the discussion.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b="1" dirty="0">
                <a:cs typeface="Times New Roman" panose="02020603050405020304" pitchFamily="18" charset="0"/>
              </a:rPr>
              <a:t>Difficult to ensure that the participants have the required level of authority </a:t>
            </a:r>
            <a:r>
              <a:rPr lang="en-US" sz="2400" dirty="0">
                <a:cs typeface="Times New Roman" panose="02020603050405020304" pitchFamily="18" charset="0"/>
              </a:rPr>
              <a:t>– which sometimes means that decisions are reversed after the workshop has ended.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3962922"/>
      </p:ext>
    </p:extLst>
  </p:cSld>
  <p:clrMapOvr>
    <a:masterClrMapping/>
  </p:clrMapOvr>
  <p:transition spd="slow"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Preparing for the Workshop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1" name="Content Placeholder 3">
            <a:extLst>
              <a:ext uri="{FF2B5EF4-FFF2-40B4-BE49-F238E27FC236}">
                <a16:creationId xmlns:a16="http://schemas.microsoft.com/office/drawing/2014/main" id="{920906E4-EB24-18A0-F647-A627C389F5B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90280881"/>
              </p:ext>
            </p:extLst>
          </p:nvPr>
        </p:nvGraphicFramePr>
        <p:xfrm>
          <a:off x="810904" y="220776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73570495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Facilitating the Workshop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55956" y="2223860"/>
            <a:ext cx="4694217" cy="40992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Discovery Techniques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ar-SA" sz="10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Round Robin: </a:t>
            </a:r>
            <a:r>
              <a:rPr lang="en-US" sz="1800" dirty="0">
                <a:cs typeface="Times New Roman" panose="02020603050405020304" pitchFamily="18" charset="0"/>
              </a:rPr>
              <a:t>Participants are asked in turn for their ideas and opinions and evaluation is done after all ideas are gathered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Brainstorming: </a:t>
            </a:r>
            <a:r>
              <a:rPr lang="en-US" sz="1800" dirty="0">
                <a:cs typeface="Times New Roman" panose="02020603050405020304" pitchFamily="18" charset="0"/>
              </a:rPr>
              <a:t>Participants call out ideas that are written on a flipchart and evaluation is done after all ideas are gathered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Brain-writing/Post-it exercises: </a:t>
            </a:r>
            <a:r>
              <a:rPr lang="en-US" sz="1800" dirty="0">
                <a:cs typeface="Times New Roman" panose="02020603050405020304" pitchFamily="18" charset="0"/>
              </a:rPr>
              <a:t>Participants write down ideas that are then collated and grouped;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Stepwise Refinement: </a:t>
            </a:r>
            <a:r>
              <a:rPr lang="en-US" sz="1800" dirty="0">
                <a:cs typeface="Times New Roman" panose="02020603050405020304" pitchFamily="18" charset="0"/>
              </a:rPr>
              <a:t>we take a statement or idea and keep asking ‘Why?’ until we have got to the heart of a problem, idea or situation.</a:t>
            </a:r>
            <a:endParaRPr lang="en-US" sz="2000" dirty="0"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cs typeface="Times New Roman" panose="02020603050405020304" pitchFamily="18" charset="0"/>
            </a:endParaRPr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800AEEDF-2155-C161-AAD6-9B33700B0E83}"/>
              </a:ext>
            </a:extLst>
          </p:cNvPr>
          <p:cNvSpPr/>
          <p:nvPr/>
        </p:nvSpPr>
        <p:spPr>
          <a:xfrm>
            <a:off x="6057089" y="3465042"/>
            <a:ext cx="1817670" cy="161685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Workshop</a:t>
            </a:r>
            <a:endParaRPr lang="ar-SA" b="1" dirty="0"/>
          </a:p>
        </p:txBody>
      </p:sp>
      <p:sp>
        <p:nvSpPr>
          <p:cNvPr id="18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8243247" y="2223860"/>
            <a:ext cx="2511189" cy="40992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dirty="0">
                <a:solidFill>
                  <a:srgbClr val="00B0F0"/>
                </a:solidFill>
                <a:cs typeface="Times New Roman" panose="02020603050405020304" pitchFamily="18" charset="0"/>
              </a:rPr>
              <a:t>Documentation Techniques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ar-SA" sz="105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Process models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Mind maps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Rich pictures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Context diagrams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Use case diagrams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cs typeface="Times New Roman" panose="02020603050405020304" pitchFamily="18" charset="0"/>
              </a:rPr>
              <a:t>Task scenarios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sz="20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829356"/>
      </p:ext>
    </p:extLst>
  </p:cSld>
  <p:clrMapOvr>
    <a:masterClrMapping/>
  </p:clrMapOvr>
  <p:transition spd="slow">
    <p:comb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Focus Groups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Focus Groups bring together a group of people with a common interest to discuss a topic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Could be used to understand people’s attitudes to any current shortcomings with the business system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Participants (Internal or External) should represent a sample of the target stakeholders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1" name="Picture Placeholder 6">
            <a:extLst>
              <a:ext uri="{FF2B5EF4-FFF2-40B4-BE49-F238E27FC236}">
                <a16:creationId xmlns:a16="http://schemas.microsoft.com/office/drawing/2014/main" id="{75526616-2582-F595-903F-B99AAD02E89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62" t="-17573" r="7613" b="-12320"/>
          <a:stretch/>
        </p:blipFill>
        <p:spPr>
          <a:xfrm>
            <a:off x="7060438" y="2068379"/>
            <a:ext cx="4116324" cy="427673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77092945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Focus Groups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Participants are given an opportunity to express their opinions and views and to discuss them. 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Unlike a workshop, there is no requirement to form a consensus during the discussion, or for the group to acquire a sense of ownership of any decisions made or solutions identified.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400" dirty="0">
                <a:cs typeface="Times New Roman" panose="02020603050405020304" pitchFamily="18" charset="0"/>
              </a:rPr>
              <a:t>Findings need to be evaluated and assessed against the strategy and objectives of the project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466908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Prototyping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An important technique for eliciting, analyzing, demonstrating and validating requirements.</a:t>
            </a:r>
          </a:p>
          <a:p>
            <a:pPr marL="447675" indent="-447675"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Involves building simulations of a system to review with users to increase understanding about the system requirements</a:t>
            </a:r>
          </a:p>
          <a:p>
            <a:pPr marL="447675" indent="-447675"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Prototypes offer a way of showing the stakeholders how the new processes or system might work, and provide a basis for evaluation and discussion. </a:t>
            </a:r>
          </a:p>
          <a:p>
            <a:pPr marL="447675" indent="-447675" algn="just">
              <a:lnSpc>
                <a:spcPct val="10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Used when users are unclear about their requirements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1349589A-CE3E-F60B-B516-B4DFBC6275E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0" r="22930"/>
          <a:stretch/>
        </p:blipFill>
        <p:spPr>
          <a:xfrm>
            <a:off x="6978034" y="2095404"/>
            <a:ext cx="4254075" cy="4176825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3492631527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Prototyping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Advantages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Clarify any uncertainty on the part of the analysts and confirm to the stakeholders that we have understood what they asked for.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Help stakeholders identify new requirements as they gain an understanding of what the system will be able to do.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Demonstrate the look and feel of the proposed system and elicit usability requirements.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Validate the system requirements and identify any errors.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8486646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Prototyping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US" b="1" dirty="0">
                <a:solidFill>
                  <a:srgbClr val="00B0F0"/>
                </a:solidFill>
                <a:cs typeface="Times New Roman" panose="02020603050405020304" pitchFamily="18" charset="0"/>
              </a:rPr>
              <a:t>Disadvantages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Prototyping cycle can spin out of control, with endless iterations taking place.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If the purpose of the exercise has not been explained clearly, business users may think that when they are happy with the mock-up the system is now complete and ready for use.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sz="2200" dirty="0">
                <a:cs typeface="Times New Roman" panose="02020603050405020304" pitchFamily="18" charset="0"/>
              </a:rPr>
              <a:t>User expectations can be raised unnecessarily by a prototype that fails to mimic the final appearance of the system or its performance.</a:t>
            </a:r>
          </a:p>
          <a:p>
            <a:pPr marL="0" indent="0"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US" sz="2400" dirty="0">
              <a:cs typeface="Times New Roman" panose="02020603050405020304" pitchFamily="18" charset="0"/>
            </a:endParaRP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7346617"/>
      </p:ext>
    </p:extLst>
  </p:cSld>
  <p:clrMapOvr>
    <a:masterClrMapping/>
  </p:clrMapOvr>
  <p:transition spd="slow">
    <p:comb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46814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Quantitative Elicitation Techniques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496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Questionnaires and Surveys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Useful if we need to get a limited amount of information from a lot of people and interviewing them all would not be practical or cost-effective.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Questionnaires are difficult to use successfully and have to be designed carefully.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 Exact design of a questionnaire depends upon its purpose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1" name="Picture Placeholder 6">
            <a:extLst>
              <a:ext uri="{FF2B5EF4-FFF2-40B4-BE49-F238E27FC236}">
                <a16:creationId xmlns:a16="http://schemas.microsoft.com/office/drawing/2014/main" id="{6CF689B4-3361-8A47-6C94-EB7FE9C3EF8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4" r="21654"/>
          <a:stretch/>
        </p:blipFill>
        <p:spPr>
          <a:xfrm>
            <a:off x="6909795" y="2095404"/>
            <a:ext cx="4264695" cy="4227672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3819478247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Contents of Questionnaires and Surveys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1" name="Content Placeholder 1">
            <a:extLst>
              <a:ext uri="{FF2B5EF4-FFF2-40B4-BE49-F238E27FC236}">
                <a16:creationId xmlns:a16="http://schemas.microsoft.com/office/drawing/2014/main" id="{718C7861-8849-8607-FDDA-447EDBBA723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8029889"/>
              </p:ext>
            </p:extLst>
          </p:nvPr>
        </p:nvGraphicFramePr>
        <p:xfrm>
          <a:off x="838200" y="2149067"/>
          <a:ext cx="10515600" cy="41561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493816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8" y="1019069"/>
            <a:ext cx="6727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Document Analysis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5864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Involves reviewing samples of documents to uncover information about an organization, process or system. 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Document analysis is useful to supplement other techniques such as interviewing, workshops and observation. </a:t>
            </a:r>
          </a:p>
          <a:p>
            <a:pPr marL="447675" indent="-447675" algn="just">
              <a:lnSpc>
                <a:spcPct val="150000"/>
              </a:lnSpc>
              <a:spcBef>
                <a:spcPts val="0"/>
              </a:spcBef>
            </a:pPr>
            <a:r>
              <a:rPr lang="en-US" sz="2200" dirty="0">
                <a:cs typeface="Times New Roman" panose="02020603050405020304" pitchFamily="18" charset="0"/>
              </a:rPr>
              <a:t>Documents help to provide a clearer picture of how the organization/ area/ process works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pic>
        <p:nvPicPr>
          <p:cNvPr id="13" name="Picture Placeholder 6">
            <a:extLst>
              <a:ext uri="{FF2B5EF4-FFF2-40B4-BE49-F238E27FC236}">
                <a16:creationId xmlns:a16="http://schemas.microsoft.com/office/drawing/2014/main" id="{42F27535-4B90-FC41-778F-B513F68187E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30" r="22930"/>
          <a:stretch/>
        </p:blipFill>
        <p:spPr>
          <a:xfrm>
            <a:off x="7005331" y="2068108"/>
            <a:ext cx="4199483" cy="4227672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pic>
    </p:spTree>
    <p:extLst>
      <p:ext uri="{BB962C8B-B14F-4D97-AF65-F5344CB8AC3E}">
        <p14:creationId xmlns:p14="http://schemas.microsoft.com/office/powerpoint/2010/main" val="314394675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Sample Areas of Document Analysis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How is the document completed?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Who completes the document?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Are there any validations or controls on the document?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Who uses the document?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When is the document used?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7719315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Sample Areas of Document Analysis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How many are used or produced?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How long is the document retained by the organization, and in what form? 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What are the details of the information shown on the document? </a:t>
            </a:r>
          </a:p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US" dirty="0">
                <a:cs typeface="Times New Roman" panose="02020603050405020304" pitchFamily="18" charset="0"/>
              </a:rPr>
              <a:t>Where is the information or data obtained?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2599069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Example of Documents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1057935" y="2893881"/>
            <a:ext cx="9931409" cy="2825269"/>
            <a:chOff x="838200" y="2316074"/>
            <a:chExt cx="9931409" cy="2825269"/>
          </a:xfrm>
        </p:grpSpPr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D0CF1371-C469-6E8D-4725-19D09B5EC1DD}"/>
                </a:ext>
              </a:extLst>
            </p:cNvPr>
            <p:cNvSpPr/>
            <p:nvPr/>
          </p:nvSpPr>
          <p:spPr>
            <a:xfrm>
              <a:off x="8382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Company Reports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DF9CF9CA-F4E5-F5F8-99E5-C180215D8D93}"/>
                </a:ext>
              </a:extLst>
            </p:cNvPr>
            <p:cNvSpPr/>
            <p:nvPr/>
          </p:nvSpPr>
          <p:spPr>
            <a:xfrm>
              <a:off x="4495800" y="2342602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Organization Chart 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C059C666-C0F8-6659-4F90-64E5CDF2335C}"/>
                </a:ext>
              </a:extLst>
            </p:cNvPr>
            <p:cNvSpPr/>
            <p:nvPr/>
          </p:nvSpPr>
          <p:spPr>
            <a:xfrm>
              <a:off x="8382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Manuals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92DE77FE-6BA5-48CD-885E-5D362AC015BF}"/>
                </a:ext>
              </a:extLst>
            </p:cNvPr>
            <p:cNvSpPr/>
            <p:nvPr/>
          </p:nvSpPr>
          <p:spPr>
            <a:xfrm>
              <a:off x="81534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Policies and Procedures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62AB3DBB-F355-5BD8-AD42-9F705B0736ED}"/>
                </a:ext>
              </a:extLst>
            </p:cNvPr>
            <p:cNvSpPr/>
            <p:nvPr/>
          </p:nvSpPr>
          <p:spPr>
            <a:xfrm>
              <a:off x="44958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System Reports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597C067A-008E-30F7-494A-F767D92BF91A}"/>
                </a:ext>
              </a:extLst>
            </p:cNvPr>
            <p:cNvSpPr/>
            <p:nvPr/>
          </p:nvSpPr>
          <p:spPr>
            <a:xfrm>
              <a:off x="81534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Statistical Data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6839505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250122" y="998328"/>
            <a:ext cx="46814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Selecting the Right Mix of Elicitation Techniques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C720AD-ACD1-1B1F-BAEE-7179E98B306A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9F93628-4EA6-CC54-CB13-1F1C23BF46A7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02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2889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Other Elicitation Tools and Techniques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25" name="Group 24"/>
          <p:cNvGrpSpPr/>
          <p:nvPr/>
        </p:nvGrpSpPr>
        <p:grpSpPr>
          <a:xfrm>
            <a:off x="1044287" y="2671830"/>
            <a:ext cx="9931409" cy="2853467"/>
            <a:chOff x="838200" y="2316074"/>
            <a:chExt cx="9931409" cy="2853467"/>
          </a:xfrm>
        </p:grpSpPr>
        <p:sp>
          <p:nvSpPr>
            <p:cNvPr id="26" name="Rounded Rectangle 25">
              <a:extLst>
                <a:ext uri="{FF2B5EF4-FFF2-40B4-BE49-F238E27FC236}">
                  <a16:creationId xmlns:a16="http://schemas.microsoft.com/office/drawing/2014/main" id="{779724F0-3BB7-7D6F-63AC-93213BB584D8}"/>
                </a:ext>
              </a:extLst>
            </p:cNvPr>
            <p:cNvSpPr/>
            <p:nvPr/>
          </p:nvSpPr>
          <p:spPr>
            <a:xfrm>
              <a:off x="8382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Scenarios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7" name="Rounded Rectangle 26">
              <a:extLst>
                <a:ext uri="{FF2B5EF4-FFF2-40B4-BE49-F238E27FC236}">
                  <a16:creationId xmlns:a16="http://schemas.microsoft.com/office/drawing/2014/main" id="{8A3BCEC5-EB8D-A84C-3819-00331F6D88AA}"/>
                </a:ext>
              </a:extLst>
            </p:cNvPr>
            <p:cNvSpPr/>
            <p:nvPr/>
          </p:nvSpPr>
          <p:spPr>
            <a:xfrm>
              <a:off x="4495800" y="2342602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Benchmarking 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E7B1D700-6ADF-BE6B-172C-489799C867DC}"/>
                </a:ext>
              </a:extLst>
            </p:cNvPr>
            <p:cNvSpPr/>
            <p:nvPr/>
          </p:nvSpPr>
          <p:spPr>
            <a:xfrm>
              <a:off x="2774577" y="4010919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Special-Purpose records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9" name="Rounded Rectangle 28">
              <a:extLst>
                <a:ext uri="{FF2B5EF4-FFF2-40B4-BE49-F238E27FC236}">
                  <a16:creationId xmlns:a16="http://schemas.microsoft.com/office/drawing/2014/main" id="{FF116D21-195A-DB45-8C04-0467D21B9926}"/>
                </a:ext>
              </a:extLst>
            </p:cNvPr>
            <p:cNvSpPr/>
            <p:nvPr/>
          </p:nvSpPr>
          <p:spPr>
            <a:xfrm>
              <a:off x="81534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Market Research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30" name="Rounded Rectangle 29">
              <a:extLst>
                <a:ext uri="{FF2B5EF4-FFF2-40B4-BE49-F238E27FC236}">
                  <a16:creationId xmlns:a16="http://schemas.microsoft.com/office/drawing/2014/main" id="{70F73A6B-70DD-C5AD-7B11-DA4CDB64462E}"/>
                </a:ext>
              </a:extLst>
            </p:cNvPr>
            <p:cNvSpPr/>
            <p:nvPr/>
          </p:nvSpPr>
          <p:spPr>
            <a:xfrm>
              <a:off x="6432177" y="4010919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Activity Sampling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18381734"/>
      </p:ext>
    </p:extLst>
  </p:cSld>
  <p:clrMapOvr>
    <a:masterClrMapping/>
  </p:clrMapOvr>
  <p:transition spd="slow">
    <p:comb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 txBox="1">
            <a:spLocks/>
          </p:cNvSpPr>
          <p:nvPr/>
        </p:nvSpPr>
        <p:spPr>
          <a:xfrm>
            <a:off x="942308" y="2141975"/>
            <a:ext cx="10182892" cy="4034988"/>
          </a:xfrm>
          <a:prstGeom prst="rect">
            <a:avLst/>
          </a:prstGeom>
        </p:spPr>
        <p:txBody>
          <a:bodyPr anchor="ctr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4000" dirty="0">
                <a:cs typeface="Times New Roman" panose="02020603050405020304" pitchFamily="18" charset="0"/>
              </a:rPr>
              <a:t>Typically, within a project, we will use more than one elicitation technique.</a:t>
            </a:r>
          </a:p>
          <a:p>
            <a:pPr marL="0" indent="0" algn="ctr">
              <a:buNone/>
            </a:pPr>
            <a:endParaRPr lang="en-US" sz="4000" dirty="0"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4000" dirty="0">
                <a:cs typeface="Times New Roman" panose="02020603050405020304" pitchFamily="18" charset="0"/>
              </a:rPr>
              <a:t>A good practice is to ensure having both qualitative and quantitative techniques.</a:t>
            </a:r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9939326"/>
      </p:ext>
    </p:extLst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407795" y="690525"/>
            <a:ext cx="74001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Factors to Consider to Select the </a:t>
            </a:r>
            <a:b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</a:br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Right Mix of Elicitation Techniques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1057935" y="2685929"/>
            <a:ext cx="9931409" cy="2825269"/>
            <a:chOff x="838200" y="2316074"/>
            <a:chExt cx="9931409" cy="2825269"/>
          </a:xfrm>
        </p:grpSpPr>
        <p:sp>
          <p:nvSpPr>
            <p:cNvPr id="13" name="Rounded Rectangle 12">
              <a:extLst>
                <a:ext uri="{FF2B5EF4-FFF2-40B4-BE49-F238E27FC236}">
                  <a16:creationId xmlns:a16="http://schemas.microsoft.com/office/drawing/2014/main" id="{F48E33EC-7993-E1A5-8769-540C6391FFC7}"/>
                </a:ext>
              </a:extLst>
            </p:cNvPr>
            <p:cNvSpPr/>
            <p:nvPr/>
          </p:nvSpPr>
          <p:spPr>
            <a:xfrm>
              <a:off x="8382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Time Allowed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7" name="Rounded Rectangle 16">
              <a:extLst>
                <a:ext uri="{FF2B5EF4-FFF2-40B4-BE49-F238E27FC236}">
                  <a16:creationId xmlns:a16="http://schemas.microsoft.com/office/drawing/2014/main" id="{E9ABF21A-04F7-343F-2AAC-50DCA63CCB96}"/>
                </a:ext>
              </a:extLst>
            </p:cNvPr>
            <p:cNvSpPr/>
            <p:nvPr/>
          </p:nvSpPr>
          <p:spPr>
            <a:xfrm>
              <a:off x="4495800" y="2342602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Budget 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8" name="Rounded Rectangle 17">
              <a:extLst>
                <a:ext uri="{FF2B5EF4-FFF2-40B4-BE49-F238E27FC236}">
                  <a16:creationId xmlns:a16="http://schemas.microsoft.com/office/drawing/2014/main" id="{D5DE42F8-D9BC-67DE-F8A8-3FB1C510670C}"/>
                </a:ext>
              </a:extLst>
            </p:cNvPr>
            <p:cNvSpPr/>
            <p:nvPr/>
          </p:nvSpPr>
          <p:spPr>
            <a:xfrm>
              <a:off x="8382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Geographical Location of Stakeholders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9" name="Rounded Rectangle 18">
              <a:extLst>
                <a:ext uri="{FF2B5EF4-FFF2-40B4-BE49-F238E27FC236}">
                  <a16:creationId xmlns:a16="http://schemas.microsoft.com/office/drawing/2014/main" id="{E929CE66-8426-4F8F-95B8-F162EBC07B10}"/>
                </a:ext>
              </a:extLst>
            </p:cNvPr>
            <p:cNvSpPr/>
            <p:nvPr/>
          </p:nvSpPr>
          <p:spPr>
            <a:xfrm>
              <a:off x="8153400" y="2316074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# of Stakeholders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76C55408-5B10-62B5-3A6D-B25845CA673D}"/>
                </a:ext>
              </a:extLst>
            </p:cNvPr>
            <p:cNvSpPr/>
            <p:nvPr/>
          </p:nvSpPr>
          <p:spPr>
            <a:xfrm>
              <a:off x="44958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Complexity of Project and Requirements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86A12230-17D6-0243-BCB1-3B0377C5D8FC}"/>
                </a:ext>
              </a:extLst>
            </p:cNvPr>
            <p:cNvSpPr/>
            <p:nvPr/>
          </p:nvSpPr>
          <p:spPr>
            <a:xfrm>
              <a:off x="8153400" y="3982721"/>
              <a:ext cx="2616209" cy="1158622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Organizational Culture</a:t>
              </a:r>
              <a:endParaRPr lang="ar-SA" sz="24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46846811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2513147" y="1019069"/>
            <a:ext cx="74001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Key Points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02</a:t>
            </a: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C231168-4E24-4349-BAF9-792943342C6C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286875"/>
              </p:ext>
            </p:extLst>
          </p:nvPr>
        </p:nvGraphicFramePr>
        <p:xfrm>
          <a:off x="942308" y="2326320"/>
          <a:ext cx="10030492" cy="372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54350116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2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E94446B-A195-43D2-8375-7C1AC4D42039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133854" y="139768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12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308299" y="1549486"/>
            <a:ext cx="407880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400" b="1" dirty="0">
                <a:solidFill>
                  <a:schemeClr val="tx1"/>
                </a:solidFill>
                <a:ea typeface="Calibri"/>
                <a:cs typeface="+mj-cs"/>
                <a:sym typeface="Calibri"/>
              </a:rPr>
              <a:t>For Discussion Panel and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ea typeface="Calibri"/>
              <a:cs typeface="+mj-cs"/>
              <a:sym typeface="Calibri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+mj-cs"/>
                <a:sym typeface="Calibri"/>
              </a:rPr>
              <a:t>Reading, Chapter 5. from textbook</a:t>
            </a:r>
          </a:p>
          <a:p>
            <a:pPr lvl="0"/>
            <a:r>
              <a:rPr lang="en-US" sz="2000" dirty="0">
                <a:ea typeface="Calibri"/>
                <a:cs typeface="+mj-cs"/>
                <a:sym typeface="Calibri"/>
              </a:rPr>
              <a:t>“Business Analysis” by James </a:t>
            </a:r>
            <a:r>
              <a:rPr lang="en-US" sz="2000" dirty="0" err="1">
                <a:ea typeface="Calibri"/>
                <a:cs typeface="+mj-cs"/>
                <a:sym typeface="Calibri"/>
              </a:rPr>
              <a:t>Cadle</a:t>
            </a:r>
            <a:r>
              <a:rPr lang="en-US" sz="2000" dirty="0">
                <a:ea typeface="Calibri"/>
                <a:cs typeface="+mj-cs"/>
                <a:sym typeface="Calibri"/>
              </a:rPr>
              <a:t>, Malcolm Eva, Keith </a:t>
            </a:r>
            <a:r>
              <a:rPr lang="en-US" sz="2000" dirty="0" err="1">
                <a:ea typeface="Calibri"/>
                <a:cs typeface="+mj-cs"/>
                <a:sym typeface="Calibri"/>
              </a:rPr>
              <a:t>Hindle</a:t>
            </a:r>
            <a:r>
              <a:rPr lang="en-US" sz="2000" dirty="0">
                <a:ea typeface="Calibri"/>
                <a:cs typeface="+mj-cs"/>
                <a:sym typeface="Calibri"/>
              </a:rPr>
              <a:t>, Debra Paul, 2nd edition</a:t>
            </a:r>
          </a:p>
          <a:p>
            <a:pPr marR="0" lvl="0" rtl="0">
              <a:spcBef>
                <a:spcPts val="0"/>
              </a:spcBef>
              <a:spcAft>
                <a:spcPts val="0"/>
              </a:spcAft>
            </a:pPr>
            <a:endParaRPr lang="en-US" sz="2000" dirty="0">
              <a:solidFill>
                <a:schemeClr val="tx1"/>
              </a:solidFill>
              <a:ea typeface="Calibri"/>
              <a:cs typeface="+mj-cs"/>
              <a:sym typeface="Calibri"/>
            </a:endParaRPr>
          </a:p>
          <a:p>
            <a:pPr marL="342900" marR="0" lvl="0" indent="-342900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+mj-cs"/>
                <a:sym typeface="Calibri"/>
              </a:rPr>
              <a:t>Watch the video:</a:t>
            </a:r>
          </a:p>
          <a:p>
            <a:pPr marL="261938" lvl="0"/>
            <a:r>
              <a:rPr lang="en-US" sz="2000" u="sng" dirty="0">
                <a:solidFill>
                  <a:srgbClr val="0070C0"/>
                </a:solidFill>
                <a:ea typeface="Calibri"/>
                <a:cs typeface="Times New Roman" panose="02020603050405020304" pitchFamily="18" charset="0"/>
                <a:sym typeface="Calibri"/>
                <a:hlinkClick r:id="rId4"/>
              </a:rPr>
              <a:t>“How to select the right Requirements Elicitation Technique for your project?”</a:t>
            </a:r>
            <a:endParaRPr lang="en-US" sz="2000" u="sng" dirty="0">
              <a:solidFill>
                <a:srgbClr val="0070C0"/>
              </a:solidFill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15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" name="Google Shape;165;p5">
            <a:extLst>
              <a:ext uri="{FF2B5EF4-FFF2-40B4-BE49-F238E27FC236}">
                <a16:creationId xmlns:a16="http://schemas.microsoft.com/office/drawing/2014/main" id="{5CDFE492-1900-8C31-756C-65011D0BC757}"/>
              </a:ext>
            </a:extLst>
          </p:cNvPr>
          <p:cNvSpPr txBox="1"/>
          <p:nvPr/>
        </p:nvSpPr>
        <p:spPr>
          <a:xfrm>
            <a:off x="5612085" y="3611233"/>
            <a:ext cx="9662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600" b="1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" name="Google Shape;164;p5">
            <a:extLst>
              <a:ext uri="{FF2B5EF4-FFF2-40B4-BE49-F238E27FC236}">
                <a16:creationId xmlns:a16="http://schemas.microsoft.com/office/drawing/2014/main" id="{50108D0D-D114-0F80-BE5E-A45B7FA0A24E}"/>
              </a:ext>
            </a:extLst>
          </p:cNvPr>
          <p:cNvSpPr txBox="1"/>
          <p:nvPr/>
        </p:nvSpPr>
        <p:spPr>
          <a:xfrm>
            <a:off x="5551055" y="3355418"/>
            <a:ext cx="103482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</a:t>
            </a:r>
            <a:endParaRPr sz="2800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93219222"/>
      </p:ext>
    </p:extLst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DE514F2-6954-4BA2-9074-C33ED770A13F}"/>
</file>

<file path=customXml/itemProps3.xml><?xml version="1.0" encoding="utf-8"?>
<ds:datastoreItem xmlns:ds="http://schemas.openxmlformats.org/officeDocument/2006/customXml" ds:itemID="{ACC9A911-23AF-4D6B-960B-1A780C58D828}">
  <ds:schemaRefs>
    <ds:schemaRef ds:uri="http://purl.org/dc/dcmitype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http://purl.org/dc/terms/"/>
    <ds:schemaRef ds:uri="49100919-8a76-4266-be0c-7dc583902cb4"/>
    <ds:schemaRef ds:uri="http://purl.org/dc/elements/1.1/"/>
    <ds:schemaRef ds:uri="http://schemas.openxmlformats.org/package/2006/metadata/core-properties"/>
    <ds:schemaRef ds:uri="d13aca44-ef33-4cf4-9980-7f0b00e6eeb9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1382</TotalTime>
  <Words>2226</Words>
  <Application>Microsoft Macintosh PowerPoint</Application>
  <PresentationFormat>Widescreen</PresentationFormat>
  <Paragraphs>359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Alexandria</vt:lpstr>
      <vt:lpstr>Arial</vt:lpstr>
      <vt:lpstr>Calibri</vt:lpstr>
      <vt:lpstr>Calibri Light</vt:lpstr>
      <vt:lpstr>Century Gothic</vt:lpstr>
      <vt:lpstr>Roboto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Hassan</cp:lastModifiedBy>
  <cp:revision>293</cp:revision>
  <dcterms:created xsi:type="dcterms:W3CDTF">2023-04-29T09:08:00Z</dcterms:created>
  <dcterms:modified xsi:type="dcterms:W3CDTF">2025-05-28T20:20:28Z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