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159B9-E44A-3760-82FF-2A57A9BFB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E069CE-A6DF-C3AF-A7AD-C7122A7BC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BE10-7CF9-47B1-BCAA-44F8B74EC1B2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13CC6D-9D57-7BD8-1FFE-B434A1BC6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85312B-59DF-49B0-C4E9-A45895E1D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2405C-7EC0-4D3F-AE64-900283A68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556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358803-89CE-E1E5-4183-F7070A512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02F80B-C5B1-B310-E363-815FA2F427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68874C-43D8-B5A9-344C-F12CFB3851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07BE10-7CF9-47B1-BCAA-44F8B74EC1B2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F3649F-D4BF-AB9F-1DF4-0E3627FBBE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8C559-BEF4-920A-0667-652129384F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62405C-7EC0-4D3F-AE64-900283A68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79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9570E0-9C94-AFDC-DFC3-5CFD7B0F9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DD6C41-1F07-7153-278C-A1A24DEB68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34644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728502-2917-E72A-05B1-F507B0B25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202AF9-656C-0850-FDDE-A603FDAF9F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37055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C4D739-E0BA-08B5-2BAD-34950E9CD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C72932-1822-0B41-1A7E-72DB739EE4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9158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8DA4D9-0251-DBA4-2FB6-979AB965B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Motivations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43BC93-97DA-5D04-597C-CB7B15E717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18230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B9E0C0-AE5D-3DEA-A61B-1E332DACD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Sets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5E85D9-E777-08E2-6BF6-6D957191F7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25787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EE2CEF-0F3D-02BE-D7D9-285A83C70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Sets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A959E5-9E77-8941-6633-65F80E27E6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08559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E56297-FFCD-3EDD-3E7A-8D7C5EFB4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DE2635-B8E9-6123-F51D-4199C31A0A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2438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CE5890-E26E-FFB6-106B-547CD93B1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Describing a Set: Roster Method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4C3814-0D90-C0B7-44AE-F23397B072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94604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2B6582-D39E-2D8D-55B1-0214CE79C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Roster Method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D38F3F-3C0D-2C7E-03CC-DA932ED939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79646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071723-C312-A82E-ED67-138BEE151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BD40E-4ECE-5E5D-5D3E-CEA41BE6EF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52573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C70E13-E2F2-9110-D285-CF9E96216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F56B36-6BA0-68EB-6A01-0946943F86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019647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8CFD9B-B83C-BE6A-CC39-C08C195DB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16D84-D5D6-71CB-86F4-11AB483BDA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84978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506499-A4A8-7D04-2765-83FB2E299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77E7B-2C89-BCFB-BFC7-DCD443FA04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660548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8BF1DF-33E4-AFFD-2149-403959A3B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Some Important Sets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A3561-1CA7-1C4B-908C-E5C49E5C51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4023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D1C125-12A3-48D5-34F6-63C6449EB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Set-Builder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F0A2A9-4754-7703-8441-B7271BE8B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3123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EE18E0-F0BE-3444-74A6-9E1A9C18E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Interval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82633E-039E-C73A-0284-704C2790CF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191439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CED75D-9D4F-1807-9291-63CA7665F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Interval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5EBBD6-F6C2-55A6-591E-675D3E1995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71605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71C2E6-EFDE-3DA8-581E-2F2681EAB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Universal Set and Empty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FDB50E-0FF7-653A-0AF7-9ED2607782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215176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90E03A-C353-1E6D-FC49-01022A6A4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Venn Diagram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BF7DE-C8BA-94DB-FCCD-E3E975D7FD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449002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56FFB5-BE07-D96B-50DA-E83DEF1E1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372A7-1E2F-F931-B6CB-BA8A854990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62632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72FC0F-8FBD-E35F-F45F-352FE96B4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1CF99D-6E44-CDC6-8822-351287AB4F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65876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D70936-F69D-1F08-58F5-060CFF25D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483934-EB70-24B4-B062-FDAA1CDEAA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03563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63913C-C6EB-900A-B657-27723C0F6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Remember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CB7547-4BC4-4806-B98A-617C636B66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769333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71B567-F6D0-1B88-3011-F00C5212B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Equality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ECDDDA-0465-3E03-255B-1834201596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63301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692BA4-E755-9B9E-9B3A-817B48FE1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5DCD2-EAC2-DA24-8638-1AD6A7D747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47652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90A2FB-A62B-DE07-82AA-92B992CEC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AF66BC-9A32-CBDD-CC9A-8FEC2A10AA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8793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52D3BB-36D8-098E-D86B-690E311E5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A60B0-8A1F-C165-DFDE-18193E144A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714867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09FF57-898C-BAA6-1C02-BED699D57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Subsets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B6295C-2F51-DDD8-A2FF-985AD407A5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736747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ED7406-D1FA-CC31-1B97-35E4CA25F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Subsets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1832FA-4B4B-2804-25C9-3CF2C8444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202076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3667DD-5E39-B47F-3E04-72319C5D9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DDFF5D-163B-5F41-BCAC-141831160E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736220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8131F2-B6A2-CA47-5491-09D2F1A44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7E3223-DD09-80AD-AB7C-0D543CD4C0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047420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0CCBA9-1CEE-AFBE-9673-F4F8D15CC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8588A-0880-0A15-8EA7-570C2D1704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47416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459E75-949F-AD7A-5559-CCF664D1E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Showing a Set is or is not a Subset of Another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978126-2FAC-A19C-13BF-5E44F2E534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18453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8B83A3-025E-0E3F-3D63-1DE8D8B10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Proper Subsets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ECAC0-65BC-716B-8FED-210136C7AD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40626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2EBDA4-AA68-8BE9-6874-0708D887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Cardinality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18A45C-7ED6-8BD4-3191-493A5BDD68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215117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49D1B4-0541-A260-066B-93FDBF449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Power 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667C14-77DF-56C5-4914-723271D199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293920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A98074-F894-49A0-50EC-8759AC076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1D01B8-5C13-C769-3E52-DC2ACD0E80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098731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AABC13-A816-07AE-9984-6751125DD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CAFC19-D79B-F619-9001-00B7CCCAB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202233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5F27D4-DD9F-8AE9-41F2-9DC545E09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3C6CA5-F338-3DC3-43D4-F0D5D546B8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15367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2F44B9-0E93-3BD1-DF61-89E8F9925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34AB4B-8EB8-2E86-E50D-16ABE04338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50750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200874-B4D2-67ED-B7B4-4CCC8B323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09630-45EF-21BD-DD38-C4ED853FC5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996336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85890E-B5E9-3BA6-5C09-C3B7CB33C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DD777C-3E07-0592-DC2E-B44FA666E4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25878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331B94-AB99-5995-2247-96A8ECC0D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9DD0E-D0FE-B8AE-16EE-69762A3AFF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789990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418564-9AE6-8E10-353A-413D3194C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A6695-9599-3460-59B7-C4EC095519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01861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CE969-8FFA-C496-9186-1683E55E2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F71828-0E17-26E8-46C6-79990D27AA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443606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FA73AC-63D8-6614-8469-37EFC6985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21B32A-4045-3C51-26AD-EA8F78603C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029844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E173A3-D25F-5D91-3CF8-18D0C6405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Intersection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E5282D-C746-3568-14F1-33CDD0CAB6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95884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7E817E-6106-FC5F-96E0-158A85969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A5EA04-EA02-50A4-81AC-9887C3DD90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13215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8015EA-316B-98E5-2B68-3B427E8B4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Difference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8DBC83-AAD2-8E3D-E0FE-E9A544341B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770440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1467E0-0071-9737-1F8F-6DBE1EFA1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941A5A-453B-0E85-99EC-EB5AFE682F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568996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703EF-FF23-64ED-46C4-3F012AF93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6B8AF5-8473-B81E-E88C-86D867E742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267603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D47142-6381-015C-A6E9-B9408ED4E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Difference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D2575-982A-84E1-14A5-A070A9A1F4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01892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759E3F-D651-5DF2-413A-48D6F6A69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Cardinality of union of two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3DF5C2-C6D4-F88F-92FD-0EB35C2361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632325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5280D0-85D5-9D29-2E24-ED0B77937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Identities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238C3F-43A0-A142-0063-49EC9B8DE6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642017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068633-3361-B3B6-B87A-0C5863A7B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Identities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A3B6C-19F2-5B0C-A957-5F6C24022D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7753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9AE832-15E1-F784-453E-627F84938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Identities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E4D969-FED6-89F7-7880-AD6CC2A54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389955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8BEEEB-3BB0-E515-2CA1-FB4E4B233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9CC690-51D5-5964-243D-1CCAC86CE8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933904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7A8EB1-0B46-2411-2CDB-11E0095EA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AFF97-CC56-335B-371F-668A300F3E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214798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C6264D-664F-B16E-821E-884B543B2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0E8B65-A7D2-FBB0-55AE-E341D36AE8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591926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947B8A-1B14-A1E5-8A6C-1FDD17830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5BF66B-FD12-88B4-2FF8-64C096FBCC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460787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F3A15B-01D0-80E9-FF39-4049A78B9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C449EC-8B35-BF7D-30B5-A8794BBA87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099460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C150C8-93D6-2CAE-4399-42F9C2D2B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142B0-9A4B-48DD-E957-75345532B8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611427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611CC9-F530-53EF-F311-F7A09DB21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D12194-4293-C1F3-C58F-C68BC574B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013534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6E52FA-98B0-4C28-65D8-E368E0D13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EE7478-09EA-0509-0294-AA968030C3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978502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013217-2194-35E6-EF26-217D15DA8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F9E295-AA96-7CE1-DA0F-AE2D44C908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494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Widescreen</PresentationFormat>
  <Paragraphs>62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Lecture Outline</vt:lpstr>
      <vt:lpstr>Motivations</vt:lpstr>
      <vt:lpstr>Sets Examples</vt:lpstr>
      <vt:lpstr>Sets Examples</vt:lpstr>
      <vt:lpstr>Sets</vt:lpstr>
      <vt:lpstr>Describing a Set: Roster Method</vt:lpstr>
      <vt:lpstr>Roster Method</vt:lpstr>
      <vt:lpstr>Quiz</vt:lpstr>
      <vt:lpstr>Quiz</vt:lpstr>
      <vt:lpstr>Quiz</vt:lpstr>
      <vt:lpstr>Quiz</vt:lpstr>
      <vt:lpstr>Some Important Sets</vt:lpstr>
      <vt:lpstr>Set-Builder Notation</vt:lpstr>
      <vt:lpstr>Interval Notation</vt:lpstr>
      <vt:lpstr>Interval Notation</vt:lpstr>
      <vt:lpstr>Universal Set and Empty Set</vt:lpstr>
      <vt:lpstr>Venn Diagram</vt:lpstr>
      <vt:lpstr>Quiz</vt:lpstr>
      <vt:lpstr>Quiz</vt:lpstr>
      <vt:lpstr>Quiz</vt:lpstr>
      <vt:lpstr>Remember</vt:lpstr>
      <vt:lpstr>Set Equality</vt:lpstr>
      <vt:lpstr>Quiz</vt:lpstr>
      <vt:lpstr>Quiz</vt:lpstr>
      <vt:lpstr>Quiz</vt:lpstr>
      <vt:lpstr>Subsets</vt:lpstr>
      <vt:lpstr>Subsets</vt:lpstr>
      <vt:lpstr>Quiz</vt:lpstr>
      <vt:lpstr>Quiz</vt:lpstr>
      <vt:lpstr>Quiz</vt:lpstr>
      <vt:lpstr>Showing a Set is or is not a Subset of Another Set</vt:lpstr>
      <vt:lpstr>Proper Subsets</vt:lpstr>
      <vt:lpstr>Set Cardinality</vt:lpstr>
      <vt:lpstr>Power Sets</vt:lpstr>
      <vt:lpstr>Tuples</vt:lpstr>
      <vt:lpstr>Cartesian Product</vt:lpstr>
      <vt:lpstr>Cartesian Product</vt:lpstr>
      <vt:lpstr>Quiz</vt:lpstr>
      <vt:lpstr>Quiz</vt:lpstr>
      <vt:lpstr>Quiz</vt:lpstr>
      <vt:lpstr>Tuple</vt:lpstr>
      <vt:lpstr>Cartesian Product </vt:lpstr>
      <vt:lpstr>Set Operations</vt:lpstr>
      <vt:lpstr>Union</vt:lpstr>
      <vt:lpstr>Intersection</vt:lpstr>
      <vt:lpstr>Complement</vt:lpstr>
      <vt:lpstr>Difference</vt:lpstr>
      <vt:lpstr>Quiz</vt:lpstr>
      <vt:lpstr>Quiz</vt:lpstr>
      <vt:lpstr>Symmetric Difference</vt:lpstr>
      <vt:lpstr>Cardinality of union of two set</vt:lpstr>
      <vt:lpstr>Set Identities</vt:lpstr>
      <vt:lpstr>Set Identities</vt:lpstr>
      <vt:lpstr>Set Identities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2026-02-07T02:43:26Z</dcterms:created>
  <dcterms:modified xsi:type="dcterms:W3CDTF">2026-02-07T02:43:26Z</dcterms:modified>
</cp:coreProperties>
</file>