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346" r:id="rId3"/>
    <p:sldId id="295" r:id="rId4"/>
    <p:sldId id="291" r:id="rId5"/>
    <p:sldId id="265" r:id="rId6"/>
    <p:sldId id="347" r:id="rId7"/>
    <p:sldId id="266" r:id="rId8"/>
    <p:sldId id="269" r:id="rId9"/>
    <p:sldId id="268" r:id="rId10"/>
    <p:sldId id="270" r:id="rId11"/>
    <p:sldId id="345" r:id="rId12"/>
    <p:sldId id="267" r:id="rId13"/>
    <p:sldId id="339" r:id="rId14"/>
    <p:sldId id="272" r:id="rId15"/>
    <p:sldId id="273" r:id="rId16"/>
    <p:sldId id="275" r:id="rId17"/>
    <p:sldId id="278" r:id="rId18"/>
    <p:sldId id="297" r:id="rId19"/>
    <p:sldId id="281" r:id="rId20"/>
    <p:sldId id="282" r:id="rId21"/>
    <p:sldId id="299" r:id="rId22"/>
    <p:sldId id="27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 varScale="1">
        <p:scale>
          <a:sx n="64" d="100"/>
          <a:sy n="64" d="100"/>
        </p:scale>
        <p:origin x="18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05/20/2022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g95d31fb131_0_2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8" name="Google Shape;1408;g95d31fb131_0_2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bg>
      <p:bgPr>
        <a:solidFill>
          <a:schemeClr val="accen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8"/>
          <p:cNvSpPr txBox="1">
            <a:spLocks noGrp="1"/>
          </p:cNvSpPr>
          <p:nvPr>
            <p:ph type="title"/>
          </p:nvPr>
        </p:nvSpPr>
        <p:spPr>
          <a:xfrm>
            <a:off x="4344633" y="600200"/>
            <a:ext cx="68872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Anton"/>
              <a:buNone/>
              <a:defRPr sz="12800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sp>
        <p:nvSpPr>
          <p:cNvPr id="262" name="Google Shape;262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22234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0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7.emf"/><Relationship Id="rId7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025348"/>
            <a:ext cx="6714451" cy="22351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0539" y="4625567"/>
            <a:ext cx="5308004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63524" y="0"/>
            <a:ext cx="34065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Academic Staff</a:t>
            </a:r>
          </a:p>
          <a:p>
            <a:r>
              <a:rPr lang="en-US" sz="32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35125" y="4709090"/>
            <a:ext cx="54838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ar-SA" sz="3600" b="1" dirty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د/</a:t>
            </a:r>
            <a:r>
              <a:rPr lang="ar-EG" sz="3600" b="1" dirty="0">
                <a:solidFill>
                  <a:srgbClr val="0A1F6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نائل يسري</a:t>
            </a:r>
            <a:endParaRPr lang="ar-SA" sz="3600" b="1" dirty="0">
              <a:solidFill>
                <a:srgbClr val="0A1F6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17013" y="3738326"/>
            <a:ext cx="5453100" cy="243793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SA" sz="4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Poppins ExtraBold"/>
              </a:rPr>
              <a:t>جامعة الجميع الذكية</a:t>
            </a:r>
            <a:br>
              <a:rPr lang="ar-SA" sz="6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Poppins ExtraBold"/>
                <a:ea typeface="Poppins ExtraBold"/>
                <a:cs typeface="Poppins ExtraBold"/>
                <a:sym typeface="Poppins ExtraBold"/>
              </a:rPr>
            </a:b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Poppins ExtraBold"/>
              <a:ea typeface="Poppins ExtraBold"/>
              <a:cs typeface="Poppins ExtraBold"/>
              <a:sym typeface="Poppins ExtraBold"/>
            </a:endParaRPr>
          </a:p>
        </p:txBody>
      </p:sp>
      <p:sp>
        <p:nvSpPr>
          <p:cNvPr id="17" name="Google Shape;3176;p35">
            <a:extLst>
              <a:ext uri="{FF2B5EF4-FFF2-40B4-BE49-F238E27FC236}">
                <a16:creationId xmlns:a16="http://schemas.microsoft.com/office/drawing/2014/main" id="{50D3735A-24E9-B84C-A4AD-78A7275E23C5}"/>
              </a:ext>
            </a:extLst>
          </p:cNvPr>
          <p:cNvSpPr txBox="1">
            <a:spLocks/>
          </p:cNvSpPr>
          <p:nvPr/>
        </p:nvSpPr>
        <p:spPr>
          <a:xfrm>
            <a:off x="169531" y="5194110"/>
            <a:ext cx="5359087" cy="608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  <a:defRPr sz="5200" b="0" i="0" u="none" strike="noStrike" cap="none">
                <a:solidFill>
                  <a:schemeClr val="dk1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EG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مقرر: إداره المخاطر التشغيليه و الاستراتيجيه</a:t>
            </a:r>
            <a:endParaRPr lang="ar-SA" sz="36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algn="r" defTabSz="914400" rtl="1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Poppins ExtraBold"/>
              <a:buNone/>
            </a:pPr>
            <a:r>
              <a:rPr lang="ar-SA" sz="2000" b="1" dirty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فصل دراسي صيف  ٢٠٢١-٢٠٢٢   </a:t>
            </a:r>
            <a:endParaRPr lang="en-US" sz="2000" b="1" dirty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6329" y="147271"/>
            <a:ext cx="3267424" cy="590719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FB30E01-4963-4F53-980E-D170930DD0FE}"/>
              </a:ext>
            </a:extLst>
          </p:cNvPr>
          <p:cNvSpPr/>
          <p:nvPr/>
        </p:nvSpPr>
        <p:spPr>
          <a:xfrm>
            <a:off x="188247" y="1921704"/>
            <a:ext cx="11815506" cy="4601260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>
            <a:spAutoFit/>
          </a:bodyPr>
          <a:lstStyle/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400" b="1" dirty="0">
                <a:solidFill>
                  <a:srgbClr val="FF0000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الخبــــرات:</a:t>
            </a: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درجة الدكتوراة في إدارة المخاطر – كليه الهندسه جامعه القاهره</a:t>
            </a:r>
          </a:p>
          <a:p>
            <a:pPr marL="0" lvl="2" algn="r" defTabSz="900073" rtl="1">
              <a:spcAft>
                <a:spcPts val="600"/>
              </a:spcAft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، مدير مخاطر محترف (</a:t>
            </a:r>
            <a:r>
              <a:rPr lang="en-US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(RMP</a:t>
            </a: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, شهادة الأيزو 31000: 2018 محترف إدارة المخاطر و مدرب معتمد.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18 عاماً من الخبرة في إدارة المشاريع/ إدارة المخاطر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حاصل علي جائزه افضل تطبيق لاداره المخاطر بالقطاع العام (2021) بالمملكه العربيه السعوديه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اقليمي لاداره المخاطر بشركه إيكوم الامريكيه (اكبر شركه استشارات بالعالم)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اداره ضبط المشاريع – مكتب اداره مشروعات وزاره الشئون البلديه و القرويه و الاسكان 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إدارة المخاطر بمكتب إدارة المشاريع بوزارة المالية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مدير مخاطر  ومنسق مخاطر معتمد بمنطقة الشرق الأوسط وشمال أفريقيا و الهند بشركه وارلي بارسونز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خبير إدارة مخاطر بهيئه الأمم المتحدة منذ 2014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قام بنشر 11 ورقة بحثية في المؤتمرات الدولية/ المجلات العلمية </a:t>
            </a:r>
          </a:p>
          <a:p>
            <a:pPr marL="285750" lvl="2" indent="-285750" algn="r" defTabSz="900073" rtl="1">
              <a:spcAft>
                <a:spcPts val="600"/>
              </a:spcAft>
              <a:buFont typeface="Wingdings" panose="05000000000000000000" pitchFamily="2" charset="2"/>
              <a:buChar char="§"/>
              <a:defRPr/>
            </a:pPr>
            <a:r>
              <a:rPr lang="ar-EG" sz="2000" b="1" dirty="0">
                <a:solidFill>
                  <a:srgbClr val="777679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  <a:sym typeface="Arial" panose="020B0604020202020204" pitchFamily="34" charset="0"/>
              </a:rPr>
              <a:t>شارك بالعديد من المؤتمرات الدوليه بكرواتيا – اليابان – الولايات المتحده – سويسرا – فلندا </a:t>
            </a:r>
            <a:endParaRPr lang="ar" sz="2000" b="1" dirty="0">
              <a:solidFill>
                <a:srgbClr val="777679"/>
              </a:solidFill>
              <a:latin typeface="AECOM Sans" panose="020B0504020202020204" pitchFamily="34" charset="0"/>
              <a:ea typeface="AECOM Sans" panose="020B0504020202020204" pitchFamily="34" charset="0"/>
              <a:cs typeface="AECOM Sans" panose="020B05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Title 7">
            <a:extLst>
              <a:ext uri="{FF2B5EF4-FFF2-40B4-BE49-F238E27FC236}">
                <a16:creationId xmlns:a16="http://schemas.microsoft.com/office/drawing/2014/main" id="{230DC51A-92AF-47A1-98C8-E472FE37CE4B}"/>
              </a:ext>
            </a:extLst>
          </p:cNvPr>
          <p:cNvSpPr txBox="1">
            <a:spLocks/>
          </p:cNvSpPr>
          <p:nvPr/>
        </p:nvSpPr>
        <p:spPr>
          <a:xfrm>
            <a:off x="7984737" y="31187"/>
            <a:ext cx="3698463" cy="1166658"/>
          </a:xfrm>
          <a:prstGeom prst="rect">
            <a:avLst/>
          </a:prstGeom>
        </p:spPr>
        <p:txBody>
          <a:bodyPr vert="horz" lIns="0" tIns="45720" rIns="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00000"/>
              </a:lnSpc>
              <a:defRPr/>
            </a:pPr>
            <a:r>
              <a:rPr lang="ar" sz="3200" b="1" dirty="0">
                <a:solidFill>
                  <a:srgbClr val="006C68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[</a:t>
            </a:r>
            <a:r>
              <a:rPr lang="ar-SA" sz="3200" b="1" dirty="0">
                <a:solidFill>
                  <a:srgbClr val="006C68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د</a:t>
            </a:r>
            <a:r>
              <a:rPr lang="ar-EG" sz="3200" b="1" dirty="0">
                <a:solidFill>
                  <a:srgbClr val="006C68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.</a:t>
            </a:r>
            <a:r>
              <a:rPr lang="ar-SA" sz="3200" b="1" dirty="0">
                <a:solidFill>
                  <a:srgbClr val="006C68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 نائل </a:t>
            </a:r>
            <a:r>
              <a:rPr lang="ar-EG" sz="3200" b="1" dirty="0">
                <a:solidFill>
                  <a:srgbClr val="006C68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يسري</a:t>
            </a:r>
            <a:r>
              <a:rPr lang="ar" sz="3200" b="1" dirty="0">
                <a:solidFill>
                  <a:srgbClr val="006C68"/>
                </a:solidFill>
                <a:latin typeface="AECOM Sans" panose="020B0504020202020204" pitchFamily="34" charset="0"/>
                <a:ea typeface="AECOM Sans" panose="020B0504020202020204" pitchFamily="34" charset="0"/>
                <a:cs typeface="AECOM Sans" panose="020B0504020202020204" pitchFamily="34" charset="0"/>
              </a:rPr>
              <a:t>]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68AB6B-0C98-4514-AB00-9A8F9B97FE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4505" y="182222"/>
            <a:ext cx="2639311" cy="2768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439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74" name="Picture 2" descr="جديد ] صور اسم اهلا وسهلا | Arabic calligraphy art, Arabic art, Balloon  illustration">
            <a:extLst>
              <a:ext uri="{FF2B5EF4-FFF2-40B4-BE49-F238E27FC236}">
                <a16:creationId xmlns:a16="http://schemas.microsoft.com/office/drawing/2014/main" id="{5ECB10DC-3100-1548-BA83-9CA7234430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84"/>
          <a:stretch/>
        </p:blipFill>
        <p:spPr bwMode="auto">
          <a:xfrm rot="272800">
            <a:off x="2636771" y="1142796"/>
            <a:ext cx="4923611" cy="286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36329" y="147271"/>
            <a:ext cx="3267424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04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Google Shape;832;p55">
            <a:extLst>
              <a:ext uri="{FF2B5EF4-FFF2-40B4-BE49-F238E27FC236}">
                <a16:creationId xmlns:a16="http://schemas.microsoft.com/office/drawing/2014/main" id="{53773C2C-A101-0D40-BB5B-E4455CD3CB64}"/>
              </a:ext>
            </a:extLst>
          </p:cNvPr>
          <p:cNvSpPr/>
          <p:nvPr/>
        </p:nvSpPr>
        <p:spPr>
          <a:xfrm>
            <a:off x="1703294" y="4141157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52" name="Picture 4" descr="8,529 Welcome Back Illustrations &amp; Clip Art - iStock">
            <a:extLst>
              <a:ext uri="{FF2B5EF4-FFF2-40B4-BE49-F238E27FC236}">
                <a16:creationId xmlns:a16="http://schemas.microsoft.com/office/drawing/2014/main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319" y="2000955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0F6094-9CB6-306F-0889-5DE03DEE4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117" y="648657"/>
            <a:ext cx="6070600" cy="349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840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FDE3186-2F31-5DC7-1775-776D00853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34" y="559836"/>
            <a:ext cx="11555841" cy="5174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0815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Bauhaus 93" pitchFamily="82" charset="77"/>
                <a:ea typeface="+mn-ea"/>
                <a:cs typeface="Tajawal Medium" panose="00000600000000000000" pitchFamily="2" charset="-78"/>
              </a:rPr>
              <a:t>Learning Outcomes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12950"/>
              </a:buClr>
              <a:buSzPts val="2600"/>
              <a:buFont typeface="Catamaran"/>
              <a:buNone/>
              <a:tabLst/>
              <a:defRPr/>
            </a:pPr>
            <a:endParaRPr kumimoji="0" lang="ar-SA" sz="4400" b="1" i="0" u="none" strike="noStrike" kern="1200" cap="none" spc="0" normalizeH="0" baseline="0" noProof="0" dirty="0">
              <a:ln>
                <a:noFill/>
              </a:ln>
              <a:solidFill>
                <a:srgbClr val="F27A1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0000"/>
                    <a:lumOff val="40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3D483381-5D09-4F81-9A3B-F34ABB086CFF}"/>
              </a:ext>
            </a:extLst>
          </p:cNvPr>
          <p:cNvSpPr txBox="1"/>
          <p:nvPr/>
        </p:nvSpPr>
        <p:spPr>
          <a:xfrm>
            <a:off x="130615" y="1847334"/>
            <a:ext cx="1164578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•  Understand the fundamentals of operational risk management </a:t>
            </a:r>
          </a:p>
          <a:p>
            <a:r>
              <a:rPr lang="en-US" sz="2400" dirty="0"/>
              <a:t>•  Identify and discuss key operational issues in the government, non-profit, and private sectors; in particular risks involving the handling of, or decision-making around, information </a:t>
            </a:r>
          </a:p>
          <a:p>
            <a:r>
              <a:rPr lang="en-US" sz="2400" dirty="0"/>
              <a:t>•  Learn how to transform the fundamentals of operational risk into a cohesive operational risk management strategy </a:t>
            </a:r>
          </a:p>
          <a:p>
            <a:r>
              <a:rPr lang="en-US" sz="2400" dirty="0"/>
              <a:t>•  Understand the nature and role of governance in the management of operational risk </a:t>
            </a:r>
          </a:p>
          <a:p>
            <a:r>
              <a:rPr lang="en-US" sz="2400" dirty="0"/>
              <a:t>•  Understand the nature and application of operational risk appetite </a:t>
            </a:r>
          </a:p>
          <a:p>
            <a:r>
              <a:rPr lang="en-US" sz="2400" dirty="0"/>
              <a:t>•  Understand the nature and role of scenario analysis in the management of operational risk </a:t>
            </a:r>
          </a:p>
        </p:txBody>
      </p:sp>
    </p:spTree>
    <p:extLst>
      <p:ext uri="{BB962C8B-B14F-4D97-AF65-F5344CB8AC3E}">
        <p14:creationId xmlns:p14="http://schemas.microsoft.com/office/powerpoint/2010/main" val="4087643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1874165" y="2022029"/>
            <a:ext cx="9902229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الفترة الزمنية التعليمية في الفصل الدراسي الصيف تكون </a:t>
            </a:r>
            <a:r>
              <a:rPr lang="ar-SA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مدة ١٣أسبوع</a:t>
            </a:r>
            <a:r>
              <a:rPr lang="ar-SA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( منهم أسبوعين للاختبار النهائي)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57B08A-B981-ED4B-A093-E182024848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65" y="1635258"/>
            <a:ext cx="9482169" cy="400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تعتمد أوقات المحاضرات وحلقات النقاش علي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توقيت مكة المكرمة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لجميع البرامج. </a:t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مدة المحاضرة المسجلة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٧٠- ٩٠ دقيقة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ترفع علي منصة  </a:t>
            </a:r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36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br>
              <a:rPr lang="en-US" sz="2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E0A5EFDF-2A8A-AC49-98E1-16F180630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95012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b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Moodle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يوم السبت  </a:t>
            </a:r>
            <a:r>
              <a:rPr lang="ar-SA" sz="2800" b="1" dirty="0">
                <a:solidFill>
                  <a:schemeClr val="accent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من كل أسبوع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في تمام </a:t>
            </a:r>
            <a:r>
              <a:rPr lang="ar-SA" sz="2800" b="1" u="sng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١٢ ظهراً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حلقات النقاش </a:t>
            </a: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هي حلقات أسبوعية اختيارية للطالب وغرضها مناقشة ما تم طرحه في المحاضرة المسجلة لهذا الاسبوع. </a:t>
            </a:r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(يرجي مراجعة الموعد والمدة الزمنية لكل مقرر حسب الجدول)</a:t>
            </a:r>
            <a:b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حلقات النقاش اختيارية. </a:t>
            </a: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A9794FF1-8DCC-A72C-0AFA-9B100D37A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 rtl="1"/>
            <a:r>
              <a:rPr lang="ar-SA" sz="28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الأسبوع الأول بداية من ٢١ مايو هو </a:t>
            </a:r>
            <a:r>
              <a:rPr lang="ar-SA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أسبوع توجيهي</a:t>
            </a:r>
          </a:p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ويتم رفع كل ما يخص الفصل الدراسي علي صفحة المودل.</a:t>
            </a:r>
          </a:p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 </a:t>
            </a:r>
            <a:r>
              <a:rPr lang="ar-SA" sz="2800" b="1" dirty="0" err="1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إختبار</a:t>
            </a:r>
            <a:r>
              <a:rPr lang="ar-SA" sz="28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قصير به أسئلة عامة للطلاب من السهل حلها ويكون هذا الاختبار القصير بمثابة تدريب للطلاب علي التوقيت وعدد الأسئلة.</a:t>
            </a:r>
            <a:br>
              <a:rPr lang="ar-SA" sz="20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ar-SA" sz="2000" b="1" dirty="0">
              <a:solidFill>
                <a:srgbClr val="F27A1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4" name="Picture 2" descr="Clock Clipart - 13 total - 300 dpi by Elena Williams | TpT">
            <a:extLst>
              <a:ext uri="{FF2B5EF4-FFF2-40B4-BE49-F238E27FC236}">
                <a16:creationId xmlns:a16="http://schemas.microsoft.com/office/drawing/2014/main" id="{E0A5EFDF-2A8A-AC49-98E1-16F180630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51" y="294286"/>
            <a:ext cx="1438165" cy="1301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8662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1F2D7D67-7E24-C54C-8971-4479C4F10FC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4658514" y="1947129"/>
            <a:ext cx="7114845" cy="3665185"/>
          </a:xfrm>
          <a:prstGeom prst="rect">
            <a:avLst/>
          </a:prstGeom>
        </p:spPr>
      </p:pic>
      <p:pic>
        <p:nvPicPr>
          <p:cNvPr id="55" name="Picture 2" descr="Moodle: Online Learning with the World's Most Popular LMS">
            <a:extLst>
              <a:ext uri="{FF2B5EF4-FFF2-40B4-BE49-F238E27FC236}">
                <a16:creationId xmlns:a16="http://schemas.microsoft.com/office/drawing/2014/main" id="{777868B6-FEBB-F746-9487-86C690CFF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5" y="1625602"/>
            <a:ext cx="4527900" cy="114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658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9250878" y="3806478"/>
            <a:ext cx="3049158" cy="2015622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53">
            <a:extLst>
              <a:ext uri="{FF2B5EF4-FFF2-40B4-BE49-F238E27FC236}">
                <a16:creationId xmlns:a16="http://schemas.microsoft.com/office/drawing/2014/main" id="{72995332-99C1-DD20-304A-A22C673330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464" y="0"/>
            <a:ext cx="8544267" cy="6858000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866C4A1-E886-489D-9920-A23008093D10}"/>
              </a:ext>
            </a:extLst>
          </p:cNvPr>
          <p:cNvSpPr/>
          <p:nvPr/>
        </p:nvSpPr>
        <p:spPr>
          <a:xfrm>
            <a:off x="1619250" y="3597903"/>
            <a:ext cx="8413463" cy="67940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2391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400" y="0"/>
            <a:ext cx="721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964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396" y="1421763"/>
            <a:ext cx="8718614" cy="44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4082167" y="445900"/>
            <a:ext cx="2963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Short Exam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id="{A22CBC8F-21E0-C146-AB1B-820B253B1C0B}"/>
              </a:ext>
            </a:extLst>
          </p:cNvPr>
          <p:cNvSpPr txBox="1">
            <a:spLocks/>
          </p:cNvSpPr>
          <p:nvPr/>
        </p:nvSpPr>
        <p:spPr>
          <a:xfrm>
            <a:off x="1235914" y="2204822"/>
            <a:ext cx="9790841" cy="260342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يرفع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الاختبار القصير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إسبوعياً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في نفس موعد رفع المحاضرة يوم السبت من كل أسبوع في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تمام الساعة العاشرة مساء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ً 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و يترك لمدة أسبوع ، ثم يغلق في يوم </a:t>
            </a:r>
            <a: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السبت الذي يليه تمام الساعة التاسعة مساءً.</a:t>
            </a:r>
            <a:br>
              <a:rPr lang="ar-SA" sz="24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الاختبار القصير </a:t>
            </a:r>
            <a:r>
              <a:rPr lang="en-US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 /Matching / true &amp; false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</a:p>
          <a:p>
            <a:pPr algn="ctr" rtl="1"/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تعد الإجابة علي الاختبار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بمثابة الحضور للطالب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b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24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من </a:t>
            </a:r>
            <a: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٨ درجة / ٨ اسئلة. (بمجموع ٨٠درجة)</a:t>
            </a:r>
            <a:br>
              <a:rPr lang="ar-SA" sz="2400" b="1" dirty="0">
                <a:solidFill>
                  <a:srgbClr val="FF951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فترة السماحية </a:t>
            </a:r>
            <a:r>
              <a:rPr lang="ar-SA" sz="24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للإختبار</a:t>
            </a:r>
            <a:r>
              <a:rPr lang="ar-SA" sz="24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٢٤ دقيقة.</a:t>
            </a:r>
          </a:p>
          <a:p>
            <a:pPr algn="ctr" rtl="1"/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بنك الأسئلة </a:t>
            </a:r>
            <a:r>
              <a:rPr lang="ar-SA" sz="2400" b="1" dirty="0" err="1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للإختبار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القصير  ٢٤ سؤال.</a:t>
            </a:r>
            <a:r>
              <a:rPr lang="en-US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ar-SA" sz="24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عدد الأسئلة الصوتية في البنك حوالي  ٦أسئلة.</a:t>
            </a:r>
            <a:br>
              <a:rPr lang="ar-SA" sz="2000" dirty="0">
                <a:solidFill>
                  <a:schemeClr val="dk1"/>
                </a:solidFill>
              </a:rPr>
            </a:br>
            <a:br>
              <a:rPr lang="en-US" sz="2000" dirty="0">
                <a:solidFill>
                  <a:schemeClr val="dk1"/>
                </a:solidFill>
              </a:rPr>
            </a:br>
            <a:endParaRPr lang="en-US" sz="2000" dirty="0">
              <a:solidFill>
                <a:schemeClr val="dk1"/>
              </a:solidFill>
            </a:endParaRPr>
          </a:p>
        </p:txBody>
      </p: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8844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413920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44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FINAL EXAMS </a:t>
            </a:r>
            <a:endParaRPr lang="en-SA" sz="4400" dirty="0">
              <a:solidFill>
                <a:srgbClr val="FF9518"/>
              </a:solidFill>
              <a:latin typeface="Bauhaus 93" pitchFamily="82" charset="77"/>
              <a:cs typeface="Tajawal Medium" panose="000006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4" name="Picture 2" descr="10 Ways to Prepare for Your Final Exam">
            <a:extLst>
              <a:ext uri="{FF2B5EF4-FFF2-40B4-BE49-F238E27FC236}">
                <a16:creationId xmlns:a16="http://schemas.microsoft.com/office/drawing/2014/main" id="{D0DAFA0F-5E0F-624C-98D6-F4CE365F0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1655">
            <a:off x="9540033" y="673519"/>
            <a:ext cx="2398173" cy="160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639951" y="1784259"/>
            <a:ext cx="10226523" cy="297988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المودل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32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b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</a:t>
            </a:r>
            <a: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MCQ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/ أسئلة صوتية</a:t>
            </a:r>
            <a:endParaRPr lang="en-US" sz="3200" b="1" dirty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rtl="1"/>
            <a:b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</a:t>
            </a:r>
            <a:r>
              <a:rPr lang="ar-SA" sz="3200" b="1" dirty="0" err="1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الإختبار</a:t>
            </a:r>
            <a:r>
              <a:rPr lang="ar-SA" sz="32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النهائي من </a:t>
            </a:r>
            <a:r>
              <a:rPr lang="ar-SA" sz="3200" b="1" dirty="0">
                <a:solidFill>
                  <a:srgbClr val="F27A1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٢٠ درجة.</a:t>
            </a:r>
          </a:p>
        </p:txBody>
      </p:sp>
      <p:pic>
        <p:nvPicPr>
          <p:cNvPr id="1026" name="Picture 2" descr="Final Exam Soon, almost There, in Short Time - a Clock Symbolizes a  Reminder that Final Exam is Near, Will Happen and Finish Stock Illustration  - Illustration of english, icon: 164309070">
            <a:extLst>
              <a:ext uri="{FF2B5EF4-FFF2-40B4-BE49-F238E27FC236}">
                <a16:creationId xmlns:a16="http://schemas.microsoft.com/office/drawing/2014/main" id="{6A024A24-6DBA-7029-B70B-C16CE1D55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74" y="3750566"/>
            <a:ext cx="1656204" cy="1552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D1F137D-5F1C-CD49-80B6-F74F79AE1576}"/>
              </a:ext>
            </a:extLst>
          </p:cNvPr>
          <p:cNvSpPr/>
          <p:nvPr/>
        </p:nvSpPr>
        <p:spPr>
          <a:xfrm>
            <a:off x="10520668" y="6281226"/>
            <a:ext cx="1671332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A" sz="18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Dr.Sara Adel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15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8582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82D1A2-8AAE-6948-A224-9D9CE2665C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742" y="1507348"/>
            <a:ext cx="9883720" cy="416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2620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4182363" y="3819778"/>
            <a:ext cx="6054994" cy="28814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4" name="Google Shape;1103;p33">
            <a:extLst>
              <a:ext uri="{FF2B5EF4-FFF2-40B4-BE49-F238E27FC236}">
                <a16:creationId xmlns:a16="http://schemas.microsoft.com/office/drawing/2014/main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1448145" y="1848785"/>
            <a:ext cx="9014983" cy="254288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اللغة الأساسية في المحاضرات هي </a:t>
            </a:r>
            <a:r>
              <a:rPr lang="ar-SA" sz="36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اللغة الإنجليزية </a:t>
            </a:r>
            <a:b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ar-SA" sz="36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-- الاختبارات باللغة الإنجليزية مع وجود </a:t>
            </a:r>
            <a:r>
              <a:rPr lang="ar-SA" sz="36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ترجمة للسؤال.</a:t>
            </a:r>
          </a:p>
        </p:txBody>
      </p:sp>
      <p:pic>
        <p:nvPicPr>
          <p:cNvPr id="53" name="Picture 2" descr="Language Clipart Translate Google - Skills Clipart Transparent, HD Png  Download - kindpng">
            <a:extLst>
              <a:ext uri="{FF2B5EF4-FFF2-40B4-BE49-F238E27FC236}">
                <a16:creationId xmlns:a16="http://schemas.microsoft.com/office/drawing/2014/main" id="{DADD622B-EAE9-D941-97B9-120553650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5525" y="117315"/>
            <a:ext cx="2668791" cy="154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8236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0" name="Google Shape;1410;p45"/>
          <p:cNvGrpSpPr/>
          <p:nvPr/>
        </p:nvGrpSpPr>
        <p:grpSpPr>
          <a:xfrm>
            <a:off x="972933" y="1379425"/>
            <a:ext cx="4454763" cy="4657744"/>
            <a:chOff x="729700" y="1034569"/>
            <a:chExt cx="3341072" cy="3493308"/>
          </a:xfrm>
        </p:grpSpPr>
        <p:sp>
          <p:nvSpPr>
            <p:cNvPr id="1411" name="Google Shape;1411;p45"/>
            <p:cNvSpPr/>
            <p:nvPr/>
          </p:nvSpPr>
          <p:spPr>
            <a:xfrm>
              <a:off x="729700" y="2722794"/>
              <a:ext cx="1692034" cy="1688745"/>
            </a:xfrm>
            <a:custGeom>
              <a:avLst/>
              <a:gdLst/>
              <a:ahLst/>
              <a:cxnLst/>
              <a:rect l="l" t="t" r="r" b="b"/>
              <a:pathLst>
                <a:path w="25242" h="25063" extrusionOk="0">
                  <a:moveTo>
                    <a:pt x="3741" y="0"/>
                  </a:moveTo>
                  <a:lnTo>
                    <a:pt x="2782" y="49"/>
                  </a:lnTo>
                  <a:lnTo>
                    <a:pt x="2131" y="244"/>
                  </a:lnTo>
                  <a:lnTo>
                    <a:pt x="1725" y="472"/>
                  </a:lnTo>
                  <a:lnTo>
                    <a:pt x="1367" y="765"/>
                  </a:lnTo>
                  <a:lnTo>
                    <a:pt x="1025" y="1139"/>
                  </a:lnTo>
                  <a:lnTo>
                    <a:pt x="602" y="1838"/>
                  </a:lnTo>
                  <a:lnTo>
                    <a:pt x="196" y="3090"/>
                  </a:lnTo>
                  <a:lnTo>
                    <a:pt x="82" y="3871"/>
                  </a:lnTo>
                  <a:lnTo>
                    <a:pt x="1" y="4668"/>
                  </a:lnTo>
                  <a:lnTo>
                    <a:pt x="49" y="6132"/>
                  </a:lnTo>
                  <a:lnTo>
                    <a:pt x="310" y="7465"/>
                  </a:lnTo>
                  <a:lnTo>
                    <a:pt x="749" y="8669"/>
                  </a:lnTo>
                  <a:lnTo>
                    <a:pt x="1367" y="9742"/>
                  </a:lnTo>
                  <a:lnTo>
                    <a:pt x="2082" y="10734"/>
                  </a:lnTo>
                  <a:lnTo>
                    <a:pt x="2912" y="11629"/>
                  </a:lnTo>
                  <a:lnTo>
                    <a:pt x="3790" y="12442"/>
                  </a:lnTo>
                  <a:lnTo>
                    <a:pt x="5156" y="13580"/>
                  </a:lnTo>
                  <a:lnTo>
                    <a:pt x="6880" y="14914"/>
                  </a:lnTo>
                  <a:lnTo>
                    <a:pt x="7954" y="15873"/>
                  </a:lnTo>
                  <a:lnTo>
                    <a:pt x="8523" y="16508"/>
                  </a:lnTo>
                  <a:lnTo>
                    <a:pt x="8929" y="17174"/>
                  </a:lnTo>
                  <a:lnTo>
                    <a:pt x="9141" y="17857"/>
                  </a:lnTo>
                  <a:lnTo>
                    <a:pt x="9157" y="18215"/>
                  </a:lnTo>
                  <a:lnTo>
                    <a:pt x="9108" y="18882"/>
                  </a:lnTo>
                  <a:lnTo>
                    <a:pt x="8864" y="19825"/>
                  </a:lnTo>
                  <a:lnTo>
                    <a:pt x="8474" y="20427"/>
                  </a:lnTo>
                  <a:lnTo>
                    <a:pt x="7986" y="20834"/>
                  </a:lnTo>
                  <a:lnTo>
                    <a:pt x="7498" y="21257"/>
                  </a:lnTo>
                  <a:lnTo>
                    <a:pt x="7027" y="21826"/>
                  </a:lnTo>
                  <a:lnTo>
                    <a:pt x="6669" y="22720"/>
                  </a:lnTo>
                  <a:lnTo>
                    <a:pt x="6457" y="24103"/>
                  </a:lnTo>
                  <a:lnTo>
                    <a:pt x="6457" y="25062"/>
                  </a:lnTo>
                  <a:lnTo>
                    <a:pt x="25095" y="25062"/>
                  </a:lnTo>
                  <a:lnTo>
                    <a:pt x="25144" y="24818"/>
                  </a:lnTo>
                  <a:lnTo>
                    <a:pt x="25242" y="23273"/>
                  </a:lnTo>
                  <a:lnTo>
                    <a:pt x="25209" y="21842"/>
                  </a:lnTo>
                  <a:lnTo>
                    <a:pt x="24949" y="20248"/>
                  </a:lnTo>
                  <a:lnTo>
                    <a:pt x="24575" y="19012"/>
                  </a:lnTo>
                  <a:lnTo>
                    <a:pt x="24217" y="18215"/>
                  </a:lnTo>
                  <a:lnTo>
                    <a:pt x="23745" y="17467"/>
                  </a:lnTo>
                  <a:lnTo>
                    <a:pt x="23160" y="16768"/>
                  </a:lnTo>
                  <a:lnTo>
                    <a:pt x="22461" y="16150"/>
                  </a:lnTo>
                  <a:lnTo>
                    <a:pt x="21615" y="15629"/>
                  </a:lnTo>
                  <a:lnTo>
                    <a:pt x="21143" y="15402"/>
                  </a:lnTo>
                  <a:lnTo>
                    <a:pt x="19354" y="14670"/>
                  </a:lnTo>
                  <a:lnTo>
                    <a:pt x="17728" y="13873"/>
                  </a:lnTo>
                  <a:lnTo>
                    <a:pt x="16996" y="13336"/>
                  </a:lnTo>
                  <a:lnTo>
                    <a:pt x="16427" y="12718"/>
                  </a:lnTo>
                  <a:lnTo>
                    <a:pt x="15939" y="11889"/>
                  </a:lnTo>
                  <a:lnTo>
                    <a:pt x="15044" y="10149"/>
                  </a:lnTo>
                  <a:lnTo>
                    <a:pt x="14101" y="8343"/>
                  </a:lnTo>
                  <a:lnTo>
                    <a:pt x="13825" y="7839"/>
                  </a:lnTo>
                  <a:lnTo>
                    <a:pt x="13142" y="6798"/>
                  </a:lnTo>
                  <a:lnTo>
                    <a:pt x="12312" y="5741"/>
                  </a:lnTo>
                  <a:lnTo>
                    <a:pt x="11385" y="4700"/>
                  </a:lnTo>
                  <a:lnTo>
                    <a:pt x="10361" y="3692"/>
                  </a:lnTo>
                  <a:lnTo>
                    <a:pt x="9271" y="2749"/>
                  </a:lnTo>
                  <a:lnTo>
                    <a:pt x="8149" y="1903"/>
                  </a:lnTo>
                  <a:lnTo>
                    <a:pt x="7010" y="1171"/>
                  </a:lnTo>
                  <a:lnTo>
                    <a:pt x="5888" y="602"/>
                  </a:lnTo>
                  <a:lnTo>
                    <a:pt x="4782" y="195"/>
                  </a:lnTo>
                  <a:lnTo>
                    <a:pt x="374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2" name="Google Shape;1412;p45"/>
            <p:cNvSpPr/>
            <p:nvPr/>
          </p:nvSpPr>
          <p:spPr>
            <a:xfrm>
              <a:off x="733267" y="4366188"/>
              <a:ext cx="3337505" cy="161688"/>
            </a:xfrm>
            <a:custGeom>
              <a:avLst/>
              <a:gdLst/>
              <a:ahLst/>
              <a:cxnLst/>
              <a:rect l="l" t="t" r="r" b="b"/>
              <a:pathLst>
                <a:path w="65835" h="3173" extrusionOk="0">
                  <a:moveTo>
                    <a:pt x="32918" y="1"/>
                  </a:moveTo>
                  <a:lnTo>
                    <a:pt x="26201" y="33"/>
                  </a:lnTo>
                  <a:lnTo>
                    <a:pt x="14393" y="261"/>
                  </a:lnTo>
                  <a:lnTo>
                    <a:pt x="7481" y="586"/>
                  </a:lnTo>
                  <a:lnTo>
                    <a:pt x="3936" y="830"/>
                  </a:lnTo>
                  <a:lnTo>
                    <a:pt x="1431" y="1123"/>
                  </a:lnTo>
                  <a:lnTo>
                    <a:pt x="358" y="1351"/>
                  </a:lnTo>
                  <a:lnTo>
                    <a:pt x="33" y="1497"/>
                  </a:lnTo>
                  <a:lnTo>
                    <a:pt x="0" y="1578"/>
                  </a:lnTo>
                  <a:lnTo>
                    <a:pt x="33" y="1676"/>
                  </a:lnTo>
                  <a:lnTo>
                    <a:pt x="358" y="1822"/>
                  </a:lnTo>
                  <a:lnTo>
                    <a:pt x="1431" y="2050"/>
                  </a:lnTo>
                  <a:lnTo>
                    <a:pt x="3936" y="2343"/>
                  </a:lnTo>
                  <a:lnTo>
                    <a:pt x="7481" y="2587"/>
                  </a:lnTo>
                  <a:lnTo>
                    <a:pt x="14393" y="2912"/>
                  </a:lnTo>
                  <a:lnTo>
                    <a:pt x="26201" y="3140"/>
                  </a:lnTo>
                  <a:lnTo>
                    <a:pt x="32918" y="3172"/>
                  </a:lnTo>
                  <a:lnTo>
                    <a:pt x="39634" y="3140"/>
                  </a:lnTo>
                  <a:lnTo>
                    <a:pt x="51442" y="2912"/>
                  </a:lnTo>
                  <a:lnTo>
                    <a:pt x="58354" y="2587"/>
                  </a:lnTo>
                  <a:lnTo>
                    <a:pt x="61899" y="2343"/>
                  </a:lnTo>
                  <a:lnTo>
                    <a:pt x="64404" y="2050"/>
                  </a:lnTo>
                  <a:lnTo>
                    <a:pt x="65477" y="1822"/>
                  </a:lnTo>
                  <a:lnTo>
                    <a:pt x="65802" y="1676"/>
                  </a:lnTo>
                  <a:lnTo>
                    <a:pt x="65835" y="1578"/>
                  </a:lnTo>
                  <a:lnTo>
                    <a:pt x="65802" y="1497"/>
                  </a:lnTo>
                  <a:lnTo>
                    <a:pt x="65477" y="1351"/>
                  </a:lnTo>
                  <a:lnTo>
                    <a:pt x="64404" y="1123"/>
                  </a:lnTo>
                  <a:lnTo>
                    <a:pt x="61899" y="830"/>
                  </a:lnTo>
                  <a:lnTo>
                    <a:pt x="58354" y="586"/>
                  </a:lnTo>
                  <a:lnTo>
                    <a:pt x="51442" y="261"/>
                  </a:lnTo>
                  <a:lnTo>
                    <a:pt x="39634" y="33"/>
                  </a:lnTo>
                  <a:lnTo>
                    <a:pt x="3291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3" name="Google Shape;1413;p45"/>
            <p:cNvSpPr/>
            <p:nvPr/>
          </p:nvSpPr>
          <p:spPr>
            <a:xfrm>
              <a:off x="1960879" y="2651575"/>
              <a:ext cx="1623457" cy="1772760"/>
            </a:xfrm>
            <a:custGeom>
              <a:avLst/>
              <a:gdLst/>
              <a:ahLst/>
              <a:cxnLst/>
              <a:rect l="l" t="t" r="r" b="b"/>
              <a:pathLst>
                <a:path w="32024" h="34789" extrusionOk="0">
                  <a:moveTo>
                    <a:pt x="23973" y="1"/>
                  </a:moveTo>
                  <a:lnTo>
                    <a:pt x="23079" y="66"/>
                  </a:lnTo>
                  <a:lnTo>
                    <a:pt x="22184" y="212"/>
                  </a:lnTo>
                  <a:lnTo>
                    <a:pt x="21257" y="440"/>
                  </a:lnTo>
                  <a:lnTo>
                    <a:pt x="20314" y="765"/>
                  </a:lnTo>
                  <a:lnTo>
                    <a:pt x="18866" y="1399"/>
                  </a:lnTo>
                  <a:lnTo>
                    <a:pt x="16866" y="2586"/>
                  </a:lnTo>
                  <a:lnTo>
                    <a:pt x="14768" y="4180"/>
                  </a:lnTo>
                  <a:lnTo>
                    <a:pt x="13695" y="5140"/>
                  </a:lnTo>
                  <a:lnTo>
                    <a:pt x="13158" y="5660"/>
                  </a:lnTo>
                  <a:lnTo>
                    <a:pt x="12247" y="6782"/>
                  </a:lnTo>
                  <a:lnTo>
                    <a:pt x="11499" y="8019"/>
                  </a:lnTo>
                  <a:lnTo>
                    <a:pt x="10897" y="9320"/>
                  </a:lnTo>
                  <a:lnTo>
                    <a:pt x="10409" y="10702"/>
                  </a:lnTo>
                  <a:lnTo>
                    <a:pt x="10019" y="12101"/>
                  </a:lnTo>
                  <a:lnTo>
                    <a:pt x="9547" y="14231"/>
                  </a:lnTo>
                  <a:lnTo>
                    <a:pt x="9059" y="16996"/>
                  </a:lnTo>
                  <a:lnTo>
                    <a:pt x="8555" y="19517"/>
                  </a:lnTo>
                  <a:lnTo>
                    <a:pt x="8067" y="21094"/>
                  </a:lnTo>
                  <a:lnTo>
                    <a:pt x="7628" y="21989"/>
                  </a:lnTo>
                  <a:lnTo>
                    <a:pt x="7108" y="22721"/>
                  </a:lnTo>
                  <a:lnTo>
                    <a:pt x="6457" y="23257"/>
                  </a:lnTo>
                  <a:lnTo>
                    <a:pt x="6067" y="23436"/>
                  </a:lnTo>
                  <a:lnTo>
                    <a:pt x="5237" y="23794"/>
                  </a:lnTo>
                  <a:lnTo>
                    <a:pt x="3839" y="24591"/>
                  </a:lnTo>
                  <a:lnTo>
                    <a:pt x="2684" y="25437"/>
                  </a:lnTo>
                  <a:lnTo>
                    <a:pt x="1790" y="26331"/>
                  </a:lnTo>
                  <a:lnTo>
                    <a:pt x="1090" y="27258"/>
                  </a:lnTo>
                  <a:lnTo>
                    <a:pt x="602" y="28201"/>
                  </a:lnTo>
                  <a:lnTo>
                    <a:pt x="261" y="29145"/>
                  </a:lnTo>
                  <a:lnTo>
                    <a:pt x="82" y="30072"/>
                  </a:lnTo>
                  <a:lnTo>
                    <a:pt x="1" y="30966"/>
                  </a:lnTo>
                  <a:lnTo>
                    <a:pt x="33" y="31796"/>
                  </a:lnTo>
                  <a:lnTo>
                    <a:pt x="180" y="32918"/>
                  </a:lnTo>
                  <a:lnTo>
                    <a:pt x="667" y="34544"/>
                  </a:lnTo>
                  <a:lnTo>
                    <a:pt x="781" y="34788"/>
                  </a:lnTo>
                  <a:lnTo>
                    <a:pt x="23062" y="34788"/>
                  </a:lnTo>
                  <a:lnTo>
                    <a:pt x="23144" y="34593"/>
                  </a:lnTo>
                  <a:lnTo>
                    <a:pt x="23257" y="34121"/>
                  </a:lnTo>
                  <a:lnTo>
                    <a:pt x="23339" y="33292"/>
                  </a:lnTo>
                  <a:lnTo>
                    <a:pt x="23257" y="31975"/>
                  </a:lnTo>
                  <a:lnTo>
                    <a:pt x="23030" y="30511"/>
                  </a:lnTo>
                  <a:lnTo>
                    <a:pt x="22688" y="29015"/>
                  </a:lnTo>
                  <a:lnTo>
                    <a:pt x="22282" y="27551"/>
                  </a:lnTo>
                  <a:lnTo>
                    <a:pt x="21826" y="26234"/>
                  </a:lnTo>
                  <a:lnTo>
                    <a:pt x="21387" y="25176"/>
                  </a:lnTo>
                  <a:lnTo>
                    <a:pt x="21176" y="24770"/>
                  </a:lnTo>
                  <a:lnTo>
                    <a:pt x="20981" y="24396"/>
                  </a:lnTo>
                  <a:lnTo>
                    <a:pt x="20720" y="23583"/>
                  </a:lnTo>
                  <a:lnTo>
                    <a:pt x="20672" y="22672"/>
                  </a:lnTo>
                  <a:lnTo>
                    <a:pt x="20916" y="21680"/>
                  </a:lnTo>
                  <a:lnTo>
                    <a:pt x="21501" y="20606"/>
                  </a:lnTo>
                  <a:lnTo>
                    <a:pt x="22493" y="19435"/>
                  </a:lnTo>
                  <a:lnTo>
                    <a:pt x="23989" y="18199"/>
                  </a:lnTo>
                  <a:lnTo>
                    <a:pt x="26039" y="16866"/>
                  </a:lnTo>
                  <a:lnTo>
                    <a:pt x="27323" y="16167"/>
                  </a:lnTo>
                  <a:lnTo>
                    <a:pt x="27974" y="15809"/>
                  </a:lnTo>
                  <a:lnTo>
                    <a:pt x="29112" y="14979"/>
                  </a:lnTo>
                  <a:lnTo>
                    <a:pt x="30039" y="14036"/>
                  </a:lnTo>
                  <a:lnTo>
                    <a:pt x="30771" y="13028"/>
                  </a:lnTo>
                  <a:lnTo>
                    <a:pt x="31324" y="11938"/>
                  </a:lnTo>
                  <a:lnTo>
                    <a:pt x="31714" y="10800"/>
                  </a:lnTo>
                  <a:lnTo>
                    <a:pt x="31942" y="9645"/>
                  </a:lnTo>
                  <a:lnTo>
                    <a:pt x="32023" y="8490"/>
                  </a:lnTo>
                  <a:lnTo>
                    <a:pt x="31975" y="7335"/>
                  </a:lnTo>
                  <a:lnTo>
                    <a:pt x="31812" y="6213"/>
                  </a:lnTo>
                  <a:lnTo>
                    <a:pt x="31519" y="5140"/>
                  </a:lnTo>
                  <a:lnTo>
                    <a:pt x="31145" y="4148"/>
                  </a:lnTo>
                  <a:lnTo>
                    <a:pt x="30674" y="3237"/>
                  </a:lnTo>
                  <a:lnTo>
                    <a:pt x="30137" y="2440"/>
                  </a:lnTo>
                  <a:lnTo>
                    <a:pt x="29535" y="1773"/>
                  </a:lnTo>
                  <a:lnTo>
                    <a:pt x="28885" y="1253"/>
                  </a:lnTo>
                  <a:lnTo>
                    <a:pt x="28527" y="1074"/>
                  </a:lnTo>
                  <a:lnTo>
                    <a:pt x="27746" y="700"/>
                  </a:lnTo>
                  <a:lnTo>
                    <a:pt x="26526" y="293"/>
                  </a:lnTo>
                  <a:lnTo>
                    <a:pt x="25681" y="131"/>
                  </a:lnTo>
                  <a:lnTo>
                    <a:pt x="24835" y="17"/>
                  </a:lnTo>
                  <a:lnTo>
                    <a:pt x="23973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4" name="Google Shape;1414;p45"/>
            <p:cNvSpPr/>
            <p:nvPr/>
          </p:nvSpPr>
          <p:spPr>
            <a:xfrm>
              <a:off x="2773020" y="3440516"/>
              <a:ext cx="1297657" cy="983785"/>
            </a:xfrm>
            <a:custGeom>
              <a:avLst/>
              <a:gdLst/>
              <a:ahLst/>
              <a:cxnLst/>
              <a:rect l="l" t="t" r="r" b="b"/>
              <a:pathLst>
                <a:path w="22737" h="19306" extrusionOk="0">
                  <a:moveTo>
                    <a:pt x="21257" y="0"/>
                  </a:moveTo>
                  <a:lnTo>
                    <a:pt x="20671" y="17"/>
                  </a:lnTo>
                  <a:lnTo>
                    <a:pt x="20004" y="163"/>
                  </a:lnTo>
                  <a:lnTo>
                    <a:pt x="19240" y="440"/>
                  </a:lnTo>
                  <a:lnTo>
                    <a:pt x="18410" y="846"/>
                  </a:lnTo>
                  <a:lnTo>
                    <a:pt x="17955" y="1123"/>
                  </a:lnTo>
                  <a:lnTo>
                    <a:pt x="17500" y="1399"/>
                  </a:lnTo>
                  <a:lnTo>
                    <a:pt x="16687" y="2033"/>
                  </a:lnTo>
                  <a:lnTo>
                    <a:pt x="15613" y="3058"/>
                  </a:lnTo>
                  <a:lnTo>
                    <a:pt x="14410" y="4587"/>
                  </a:lnTo>
                  <a:lnTo>
                    <a:pt x="13385" y="6148"/>
                  </a:lnTo>
                  <a:lnTo>
                    <a:pt x="12442" y="7644"/>
                  </a:lnTo>
                  <a:lnTo>
                    <a:pt x="11466" y="9010"/>
                  </a:lnTo>
                  <a:lnTo>
                    <a:pt x="10669" y="9840"/>
                  </a:lnTo>
                  <a:lnTo>
                    <a:pt x="10067" y="10295"/>
                  </a:lnTo>
                  <a:lnTo>
                    <a:pt x="9417" y="10669"/>
                  </a:lnTo>
                  <a:lnTo>
                    <a:pt x="8701" y="10930"/>
                  </a:lnTo>
                  <a:lnTo>
                    <a:pt x="8311" y="11011"/>
                  </a:lnTo>
                  <a:lnTo>
                    <a:pt x="7904" y="11076"/>
                  </a:lnTo>
                  <a:lnTo>
                    <a:pt x="7107" y="11369"/>
                  </a:lnTo>
                  <a:lnTo>
                    <a:pt x="6327" y="11775"/>
                  </a:lnTo>
                  <a:lnTo>
                    <a:pt x="5579" y="12296"/>
                  </a:lnTo>
                  <a:lnTo>
                    <a:pt x="4473" y="13239"/>
                  </a:lnTo>
                  <a:lnTo>
                    <a:pt x="3139" y="14670"/>
                  </a:lnTo>
                  <a:lnTo>
                    <a:pt x="1984" y="16166"/>
                  </a:lnTo>
                  <a:lnTo>
                    <a:pt x="1057" y="17532"/>
                  </a:lnTo>
                  <a:lnTo>
                    <a:pt x="130" y="19061"/>
                  </a:lnTo>
                  <a:lnTo>
                    <a:pt x="0" y="19305"/>
                  </a:lnTo>
                  <a:lnTo>
                    <a:pt x="12718" y="19305"/>
                  </a:lnTo>
                  <a:lnTo>
                    <a:pt x="12718" y="19208"/>
                  </a:lnTo>
                  <a:lnTo>
                    <a:pt x="12816" y="18248"/>
                  </a:lnTo>
                  <a:lnTo>
                    <a:pt x="13125" y="17061"/>
                  </a:lnTo>
                  <a:lnTo>
                    <a:pt x="13515" y="16118"/>
                  </a:lnTo>
                  <a:lnTo>
                    <a:pt x="14068" y="15109"/>
                  </a:lnTo>
                  <a:lnTo>
                    <a:pt x="14849" y="14036"/>
                  </a:lnTo>
                  <a:lnTo>
                    <a:pt x="15337" y="13499"/>
                  </a:lnTo>
                  <a:lnTo>
                    <a:pt x="15808" y="12979"/>
                  </a:lnTo>
                  <a:lnTo>
                    <a:pt x="16491" y="12084"/>
                  </a:lnTo>
                  <a:lnTo>
                    <a:pt x="17109" y="10897"/>
                  </a:lnTo>
                  <a:lnTo>
                    <a:pt x="17565" y="9726"/>
                  </a:lnTo>
                  <a:lnTo>
                    <a:pt x="18020" y="8832"/>
                  </a:lnTo>
                  <a:lnTo>
                    <a:pt x="18703" y="7791"/>
                  </a:lnTo>
                  <a:lnTo>
                    <a:pt x="19744" y="6522"/>
                  </a:lnTo>
                  <a:lnTo>
                    <a:pt x="20460" y="5758"/>
                  </a:lnTo>
                  <a:lnTo>
                    <a:pt x="20834" y="5367"/>
                  </a:lnTo>
                  <a:lnTo>
                    <a:pt x="21452" y="4619"/>
                  </a:lnTo>
                  <a:lnTo>
                    <a:pt x="21956" y="3887"/>
                  </a:lnTo>
                  <a:lnTo>
                    <a:pt x="22330" y="3188"/>
                  </a:lnTo>
                  <a:lnTo>
                    <a:pt x="22574" y="2538"/>
                  </a:lnTo>
                  <a:lnTo>
                    <a:pt x="22720" y="1952"/>
                  </a:lnTo>
                  <a:lnTo>
                    <a:pt x="22737" y="1415"/>
                  </a:lnTo>
                  <a:lnTo>
                    <a:pt x="22639" y="960"/>
                  </a:lnTo>
                  <a:lnTo>
                    <a:pt x="22444" y="586"/>
                  </a:lnTo>
                  <a:lnTo>
                    <a:pt x="22151" y="293"/>
                  </a:lnTo>
                  <a:lnTo>
                    <a:pt x="21761" y="98"/>
                  </a:lnTo>
                  <a:lnTo>
                    <a:pt x="21257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5" name="Google Shape;1415;p45"/>
            <p:cNvSpPr/>
            <p:nvPr/>
          </p:nvSpPr>
          <p:spPr>
            <a:xfrm>
              <a:off x="2434110" y="3949369"/>
              <a:ext cx="653053" cy="474924"/>
            </a:xfrm>
            <a:custGeom>
              <a:avLst/>
              <a:gdLst/>
              <a:ahLst/>
              <a:cxnLst/>
              <a:rect l="l" t="t" r="r" b="b"/>
              <a:pathLst>
                <a:path w="12882" h="9320" extrusionOk="0">
                  <a:moveTo>
                    <a:pt x="12101" y="0"/>
                  </a:moveTo>
                  <a:lnTo>
                    <a:pt x="11190" y="98"/>
                  </a:lnTo>
                  <a:lnTo>
                    <a:pt x="10166" y="407"/>
                  </a:lnTo>
                  <a:lnTo>
                    <a:pt x="9434" y="765"/>
                  </a:lnTo>
                  <a:lnTo>
                    <a:pt x="8702" y="1301"/>
                  </a:lnTo>
                  <a:lnTo>
                    <a:pt x="8035" y="2033"/>
                  </a:lnTo>
                  <a:lnTo>
                    <a:pt x="7759" y="2505"/>
                  </a:lnTo>
                  <a:lnTo>
                    <a:pt x="7238" y="3416"/>
                  </a:lnTo>
                  <a:lnTo>
                    <a:pt x="6506" y="4782"/>
                  </a:lnTo>
                  <a:lnTo>
                    <a:pt x="6018" y="5432"/>
                  </a:lnTo>
                  <a:lnTo>
                    <a:pt x="5628" y="5741"/>
                  </a:lnTo>
                  <a:lnTo>
                    <a:pt x="5156" y="5953"/>
                  </a:lnTo>
                  <a:lnTo>
                    <a:pt x="4571" y="6067"/>
                  </a:lnTo>
                  <a:lnTo>
                    <a:pt x="4213" y="6083"/>
                  </a:lnTo>
                  <a:lnTo>
                    <a:pt x="3465" y="6132"/>
                  </a:lnTo>
                  <a:lnTo>
                    <a:pt x="2375" y="6392"/>
                  </a:lnTo>
                  <a:lnTo>
                    <a:pt x="1709" y="6652"/>
                  </a:lnTo>
                  <a:lnTo>
                    <a:pt x="1123" y="7026"/>
                  </a:lnTo>
                  <a:lnTo>
                    <a:pt x="635" y="7514"/>
                  </a:lnTo>
                  <a:lnTo>
                    <a:pt x="261" y="8132"/>
                  </a:lnTo>
                  <a:lnTo>
                    <a:pt x="50" y="8880"/>
                  </a:lnTo>
                  <a:lnTo>
                    <a:pt x="1" y="9319"/>
                  </a:lnTo>
                  <a:lnTo>
                    <a:pt x="6685" y="9319"/>
                  </a:lnTo>
                  <a:lnTo>
                    <a:pt x="7010" y="8717"/>
                  </a:lnTo>
                  <a:lnTo>
                    <a:pt x="8881" y="6018"/>
                  </a:lnTo>
                  <a:lnTo>
                    <a:pt x="9857" y="4798"/>
                  </a:lnTo>
                  <a:lnTo>
                    <a:pt x="10979" y="3562"/>
                  </a:lnTo>
                  <a:lnTo>
                    <a:pt x="12215" y="2407"/>
                  </a:lnTo>
                  <a:lnTo>
                    <a:pt x="12882" y="1887"/>
                  </a:lnTo>
                  <a:lnTo>
                    <a:pt x="12182" y="16"/>
                  </a:lnTo>
                  <a:lnTo>
                    <a:pt x="12101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6" name="Google Shape;1416;p45"/>
            <p:cNvSpPr/>
            <p:nvPr/>
          </p:nvSpPr>
          <p:spPr>
            <a:xfrm>
              <a:off x="2188367" y="2044585"/>
              <a:ext cx="853579" cy="592263"/>
            </a:xfrm>
            <a:custGeom>
              <a:avLst/>
              <a:gdLst/>
              <a:ahLst/>
              <a:cxnLst/>
              <a:rect l="l" t="t" r="r" b="b"/>
              <a:pathLst>
                <a:path w="38136" h="26461" extrusionOk="0">
                  <a:moveTo>
                    <a:pt x="1" y="1"/>
                  </a:moveTo>
                  <a:lnTo>
                    <a:pt x="1" y="26460"/>
                  </a:lnTo>
                  <a:lnTo>
                    <a:pt x="38135" y="26460"/>
                  </a:lnTo>
                  <a:lnTo>
                    <a:pt x="38135" y="9664"/>
                  </a:lnTo>
                  <a:lnTo>
                    <a:pt x="38105" y="8658"/>
                  </a:lnTo>
                  <a:lnTo>
                    <a:pt x="37739" y="6768"/>
                  </a:lnTo>
                  <a:lnTo>
                    <a:pt x="37038" y="5061"/>
                  </a:lnTo>
                  <a:lnTo>
                    <a:pt x="36001" y="3506"/>
                  </a:lnTo>
                  <a:lnTo>
                    <a:pt x="34752" y="2196"/>
                  </a:lnTo>
                  <a:lnTo>
                    <a:pt x="33258" y="1159"/>
                  </a:lnTo>
                  <a:lnTo>
                    <a:pt x="31581" y="428"/>
                  </a:lnTo>
                  <a:lnTo>
                    <a:pt x="29752" y="31"/>
                  </a:lnTo>
                  <a:lnTo>
                    <a:pt x="28777" y="1"/>
                  </a:lnTo>
                  <a:close/>
                </a:path>
              </a:pathLst>
            </a:custGeom>
            <a:solidFill>
              <a:srgbClr val="F8AD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7" name="Google Shape;1417;p45"/>
            <p:cNvSpPr/>
            <p:nvPr/>
          </p:nvSpPr>
          <p:spPr>
            <a:xfrm>
              <a:off x="1933880" y="2044585"/>
              <a:ext cx="468063" cy="592263"/>
            </a:xfrm>
            <a:custGeom>
              <a:avLst/>
              <a:gdLst/>
              <a:ahLst/>
              <a:cxnLst/>
              <a:rect l="l" t="t" r="r" b="b"/>
              <a:pathLst>
                <a:path w="20912" h="26461" extrusionOk="0">
                  <a:moveTo>
                    <a:pt x="10456" y="1"/>
                  </a:moveTo>
                  <a:lnTo>
                    <a:pt x="9389" y="31"/>
                  </a:lnTo>
                  <a:lnTo>
                    <a:pt x="7347" y="428"/>
                  </a:lnTo>
                  <a:lnTo>
                    <a:pt x="5457" y="1159"/>
                  </a:lnTo>
                  <a:lnTo>
                    <a:pt x="3780" y="2196"/>
                  </a:lnTo>
                  <a:lnTo>
                    <a:pt x="2378" y="3506"/>
                  </a:lnTo>
                  <a:lnTo>
                    <a:pt x="1250" y="5061"/>
                  </a:lnTo>
                  <a:lnTo>
                    <a:pt x="458" y="6768"/>
                  </a:lnTo>
                  <a:lnTo>
                    <a:pt x="31" y="8658"/>
                  </a:lnTo>
                  <a:lnTo>
                    <a:pt x="0" y="9664"/>
                  </a:lnTo>
                  <a:lnTo>
                    <a:pt x="0" y="26460"/>
                  </a:lnTo>
                  <a:lnTo>
                    <a:pt x="20912" y="26460"/>
                  </a:lnTo>
                  <a:lnTo>
                    <a:pt x="20912" y="9664"/>
                  </a:lnTo>
                  <a:lnTo>
                    <a:pt x="20882" y="8658"/>
                  </a:lnTo>
                  <a:lnTo>
                    <a:pt x="20455" y="6768"/>
                  </a:lnTo>
                  <a:lnTo>
                    <a:pt x="19662" y="5061"/>
                  </a:lnTo>
                  <a:lnTo>
                    <a:pt x="18534" y="3506"/>
                  </a:lnTo>
                  <a:lnTo>
                    <a:pt x="17132" y="2196"/>
                  </a:lnTo>
                  <a:lnTo>
                    <a:pt x="15456" y="1159"/>
                  </a:lnTo>
                  <a:lnTo>
                    <a:pt x="13566" y="428"/>
                  </a:lnTo>
                  <a:lnTo>
                    <a:pt x="11523" y="31"/>
                  </a:lnTo>
                  <a:lnTo>
                    <a:pt x="1045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8" name="Google Shape;1418;p45"/>
            <p:cNvSpPr/>
            <p:nvPr/>
          </p:nvSpPr>
          <p:spPr>
            <a:xfrm>
              <a:off x="2476986" y="2234275"/>
              <a:ext cx="53226" cy="53226"/>
            </a:xfrm>
            <a:custGeom>
              <a:avLst/>
              <a:gdLst/>
              <a:ahLst/>
              <a:cxnLst/>
              <a:rect l="l" t="t" r="r" b="b"/>
              <a:pathLst>
                <a:path w="2378" h="2378" extrusionOk="0">
                  <a:moveTo>
                    <a:pt x="945" y="0"/>
                  </a:moveTo>
                  <a:lnTo>
                    <a:pt x="518" y="183"/>
                  </a:lnTo>
                  <a:lnTo>
                    <a:pt x="183" y="518"/>
                  </a:lnTo>
                  <a:lnTo>
                    <a:pt x="0" y="945"/>
                  </a:lnTo>
                  <a:lnTo>
                    <a:pt x="0" y="1189"/>
                  </a:lnTo>
                  <a:lnTo>
                    <a:pt x="0" y="1433"/>
                  </a:lnTo>
                  <a:lnTo>
                    <a:pt x="183" y="1860"/>
                  </a:lnTo>
                  <a:lnTo>
                    <a:pt x="518" y="2164"/>
                  </a:lnTo>
                  <a:lnTo>
                    <a:pt x="945" y="2347"/>
                  </a:lnTo>
                  <a:lnTo>
                    <a:pt x="1189" y="2378"/>
                  </a:lnTo>
                  <a:lnTo>
                    <a:pt x="1433" y="2347"/>
                  </a:lnTo>
                  <a:lnTo>
                    <a:pt x="1860" y="2164"/>
                  </a:lnTo>
                  <a:lnTo>
                    <a:pt x="2164" y="1860"/>
                  </a:lnTo>
                  <a:lnTo>
                    <a:pt x="2347" y="1433"/>
                  </a:lnTo>
                  <a:lnTo>
                    <a:pt x="2378" y="1189"/>
                  </a:lnTo>
                  <a:lnTo>
                    <a:pt x="2347" y="945"/>
                  </a:lnTo>
                  <a:lnTo>
                    <a:pt x="2164" y="518"/>
                  </a:lnTo>
                  <a:lnTo>
                    <a:pt x="1860" y="183"/>
                  </a:lnTo>
                  <a:lnTo>
                    <a:pt x="1433" y="0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19" name="Google Shape;1419;p45"/>
            <p:cNvSpPr/>
            <p:nvPr/>
          </p:nvSpPr>
          <p:spPr>
            <a:xfrm>
              <a:off x="2491982" y="2249271"/>
              <a:ext cx="22539" cy="22539"/>
            </a:xfrm>
            <a:custGeom>
              <a:avLst/>
              <a:gdLst/>
              <a:ahLst/>
              <a:cxnLst/>
              <a:rect l="l" t="t" r="r" b="b"/>
              <a:pathLst>
                <a:path w="1007" h="1007" extrusionOk="0">
                  <a:moveTo>
                    <a:pt x="519" y="1"/>
                  </a:moveTo>
                  <a:lnTo>
                    <a:pt x="336" y="31"/>
                  </a:lnTo>
                  <a:lnTo>
                    <a:pt x="92" y="184"/>
                  </a:lnTo>
                  <a:lnTo>
                    <a:pt x="1" y="458"/>
                  </a:lnTo>
                  <a:lnTo>
                    <a:pt x="31" y="732"/>
                  </a:lnTo>
                  <a:lnTo>
                    <a:pt x="153" y="854"/>
                  </a:lnTo>
                  <a:lnTo>
                    <a:pt x="275" y="976"/>
                  </a:lnTo>
                  <a:lnTo>
                    <a:pt x="550" y="1007"/>
                  </a:lnTo>
                  <a:lnTo>
                    <a:pt x="824" y="915"/>
                  </a:lnTo>
                  <a:lnTo>
                    <a:pt x="1007" y="671"/>
                  </a:lnTo>
                  <a:lnTo>
                    <a:pt x="1007" y="519"/>
                  </a:lnTo>
                  <a:lnTo>
                    <a:pt x="976" y="306"/>
                  </a:lnTo>
                  <a:lnTo>
                    <a:pt x="702" y="31"/>
                  </a:lnTo>
                  <a:lnTo>
                    <a:pt x="519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0" name="Google Shape;1420;p45"/>
            <p:cNvSpPr/>
            <p:nvPr/>
          </p:nvSpPr>
          <p:spPr>
            <a:xfrm>
              <a:off x="2497443" y="1937464"/>
              <a:ext cx="51883" cy="309102"/>
            </a:xfrm>
            <a:custGeom>
              <a:avLst/>
              <a:gdLst/>
              <a:ahLst/>
              <a:cxnLst/>
              <a:rect l="l" t="t" r="r" b="b"/>
              <a:pathLst>
                <a:path w="2318" h="13810" extrusionOk="0">
                  <a:moveTo>
                    <a:pt x="1616" y="1"/>
                  </a:moveTo>
                  <a:lnTo>
                    <a:pt x="1" y="13718"/>
                  </a:lnTo>
                  <a:lnTo>
                    <a:pt x="732" y="13810"/>
                  </a:lnTo>
                  <a:lnTo>
                    <a:pt x="2317" y="92"/>
                  </a:lnTo>
                  <a:lnTo>
                    <a:pt x="161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1" name="Google Shape;1421;p45"/>
            <p:cNvSpPr/>
            <p:nvPr/>
          </p:nvSpPr>
          <p:spPr>
            <a:xfrm>
              <a:off x="2524727" y="1937464"/>
              <a:ext cx="94186" cy="76459"/>
            </a:xfrm>
            <a:custGeom>
              <a:avLst/>
              <a:gdLst/>
              <a:ahLst/>
              <a:cxnLst/>
              <a:rect l="l" t="t" r="r" b="b"/>
              <a:pathLst>
                <a:path w="4208" h="3416" extrusionOk="0">
                  <a:moveTo>
                    <a:pt x="397" y="1"/>
                  </a:moveTo>
                  <a:lnTo>
                    <a:pt x="1" y="3415"/>
                  </a:lnTo>
                  <a:lnTo>
                    <a:pt x="3689" y="2592"/>
                  </a:lnTo>
                  <a:lnTo>
                    <a:pt x="3354" y="1647"/>
                  </a:lnTo>
                  <a:lnTo>
                    <a:pt x="4208" y="458"/>
                  </a:lnTo>
                  <a:lnTo>
                    <a:pt x="39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2" name="Google Shape;1422;p45"/>
            <p:cNvSpPr/>
            <p:nvPr/>
          </p:nvSpPr>
          <p:spPr>
            <a:xfrm>
              <a:off x="2388956" y="2636819"/>
              <a:ext cx="652987" cy="19809"/>
            </a:xfrm>
            <a:custGeom>
              <a:avLst/>
              <a:gdLst/>
              <a:ahLst/>
              <a:cxnLst/>
              <a:rect l="l" t="t" r="r" b="b"/>
              <a:pathLst>
                <a:path w="29174" h="885" extrusionOk="0">
                  <a:moveTo>
                    <a:pt x="1" y="0"/>
                  </a:moveTo>
                  <a:lnTo>
                    <a:pt x="1" y="884"/>
                  </a:lnTo>
                  <a:lnTo>
                    <a:pt x="29173" y="884"/>
                  </a:lnTo>
                  <a:lnTo>
                    <a:pt x="29173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3" name="Google Shape;1423;p45"/>
            <p:cNvSpPr/>
            <p:nvPr/>
          </p:nvSpPr>
          <p:spPr>
            <a:xfrm>
              <a:off x="2541805" y="2636819"/>
              <a:ext cx="66879" cy="1876303"/>
            </a:xfrm>
            <a:custGeom>
              <a:avLst/>
              <a:gdLst/>
              <a:ahLst/>
              <a:cxnLst/>
              <a:rect l="l" t="t" r="r" b="b"/>
              <a:pathLst>
                <a:path w="2988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2987" y="83829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DE855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4" name="Google Shape;1424;p45"/>
            <p:cNvSpPr/>
            <p:nvPr/>
          </p:nvSpPr>
          <p:spPr>
            <a:xfrm>
              <a:off x="2502233" y="2636819"/>
              <a:ext cx="39595" cy="1876303"/>
            </a:xfrm>
            <a:custGeom>
              <a:avLst/>
              <a:gdLst/>
              <a:ahLst/>
              <a:cxnLst/>
              <a:rect l="l" t="t" r="r" b="b"/>
              <a:pathLst>
                <a:path w="1769" h="83829" extrusionOk="0">
                  <a:moveTo>
                    <a:pt x="0" y="0"/>
                  </a:moveTo>
                  <a:lnTo>
                    <a:pt x="0" y="83829"/>
                  </a:lnTo>
                  <a:lnTo>
                    <a:pt x="1768" y="83829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5" name="Google Shape;1425;p45"/>
            <p:cNvSpPr/>
            <p:nvPr/>
          </p:nvSpPr>
          <p:spPr>
            <a:xfrm>
              <a:off x="2541805" y="2656605"/>
              <a:ext cx="66879" cy="67573"/>
            </a:xfrm>
            <a:custGeom>
              <a:avLst/>
              <a:gdLst/>
              <a:ahLst/>
              <a:cxnLst/>
              <a:rect l="l" t="t" r="r" b="b"/>
              <a:pathLst>
                <a:path w="2988" h="3019" extrusionOk="0">
                  <a:moveTo>
                    <a:pt x="0" y="0"/>
                  </a:moveTo>
                  <a:lnTo>
                    <a:pt x="0" y="1037"/>
                  </a:lnTo>
                  <a:lnTo>
                    <a:pt x="2987" y="3018"/>
                  </a:lnTo>
                  <a:lnTo>
                    <a:pt x="2987" y="0"/>
                  </a:lnTo>
                  <a:close/>
                </a:path>
              </a:pathLst>
            </a:custGeom>
            <a:solidFill>
              <a:srgbClr val="C3654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6" name="Google Shape;1426;p45"/>
            <p:cNvSpPr/>
            <p:nvPr/>
          </p:nvSpPr>
          <p:spPr>
            <a:xfrm>
              <a:off x="1947534" y="2058238"/>
              <a:ext cx="230629" cy="564957"/>
            </a:xfrm>
            <a:custGeom>
              <a:avLst/>
              <a:gdLst/>
              <a:ahLst/>
              <a:cxnLst/>
              <a:rect l="l" t="t" r="r" b="b"/>
              <a:pathLst>
                <a:path w="10304" h="25241" extrusionOk="0">
                  <a:moveTo>
                    <a:pt x="9846" y="0"/>
                  </a:moveTo>
                  <a:lnTo>
                    <a:pt x="8840" y="31"/>
                  </a:lnTo>
                  <a:lnTo>
                    <a:pt x="6920" y="397"/>
                  </a:lnTo>
                  <a:lnTo>
                    <a:pt x="5152" y="1098"/>
                  </a:lnTo>
                  <a:lnTo>
                    <a:pt x="3567" y="2104"/>
                  </a:lnTo>
                  <a:lnTo>
                    <a:pt x="2225" y="3354"/>
                  </a:lnTo>
                  <a:lnTo>
                    <a:pt x="1159" y="4817"/>
                  </a:lnTo>
                  <a:lnTo>
                    <a:pt x="427" y="6463"/>
                  </a:lnTo>
                  <a:lnTo>
                    <a:pt x="31" y="8261"/>
                  </a:lnTo>
                  <a:lnTo>
                    <a:pt x="0" y="9206"/>
                  </a:lnTo>
                  <a:lnTo>
                    <a:pt x="0" y="25241"/>
                  </a:lnTo>
                  <a:lnTo>
                    <a:pt x="884" y="25241"/>
                  </a:lnTo>
                  <a:lnTo>
                    <a:pt x="884" y="9206"/>
                  </a:lnTo>
                  <a:lnTo>
                    <a:pt x="915" y="8292"/>
                  </a:lnTo>
                  <a:lnTo>
                    <a:pt x="1311" y="6554"/>
                  </a:lnTo>
                  <a:lnTo>
                    <a:pt x="2012" y="4939"/>
                  </a:lnTo>
                  <a:lnTo>
                    <a:pt x="3018" y="3476"/>
                  </a:lnTo>
                  <a:lnTo>
                    <a:pt x="4298" y="2256"/>
                  </a:lnTo>
                  <a:lnTo>
                    <a:pt x="5792" y="1250"/>
                  </a:lnTo>
                  <a:lnTo>
                    <a:pt x="7469" y="519"/>
                  </a:lnTo>
                  <a:lnTo>
                    <a:pt x="9328" y="92"/>
                  </a:lnTo>
                  <a:lnTo>
                    <a:pt x="10304" y="31"/>
                  </a:lnTo>
                  <a:lnTo>
                    <a:pt x="10090" y="31"/>
                  </a:lnTo>
                  <a:lnTo>
                    <a:pt x="984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7" name="Google Shape;1427;p45"/>
            <p:cNvSpPr/>
            <p:nvPr/>
          </p:nvSpPr>
          <p:spPr>
            <a:xfrm>
              <a:off x="1947534" y="2606782"/>
              <a:ext cx="441450" cy="555422"/>
            </a:xfrm>
            <a:custGeom>
              <a:avLst/>
              <a:gdLst/>
              <a:ahLst/>
              <a:cxnLst/>
              <a:rect l="l" t="t" r="r" b="b"/>
              <a:pathLst>
                <a:path w="19723" h="24815" extrusionOk="0">
                  <a:moveTo>
                    <a:pt x="0" y="1"/>
                  </a:moveTo>
                  <a:lnTo>
                    <a:pt x="0" y="15761"/>
                  </a:lnTo>
                  <a:lnTo>
                    <a:pt x="31" y="16675"/>
                  </a:lnTo>
                  <a:lnTo>
                    <a:pt x="427" y="18443"/>
                  </a:lnTo>
                  <a:lnTo>
                    <a:pt x="1159" y="20089"/>
                  </a:lnTo>
                  <a:lnTo>
                    <a:pt x="2225" y="21522"/>
                  </a:lnTo>
                  <a:lnTo>
                    <a:pt x="3567" y="22741"/>
                  </a:lnTo>
                  <a:lnTo>
                    <a:pt x="5152" y="23717"/>
                  </a:lnTo>
                  <a:lnTo>
                    <a:pt x="6920" y="24418"/>
                  </a:lnTo>
                  <a:lnTo>
                    <a:pt x="8840" y="24784"/>
                  </a:lnTo>
                  <a:lnTo>
                    <a:pt x="9846" y="24814"/>
                  </a:lnTo>
                  <a:lnTo>
                    <a:pt x="10852" y="24784"/>
                  </a:lnTo>
                  <a:lnTo>
                    <a:pt x="12773" y="24418"/>
                  </a:lnTo>
                  <a:lnTo>
                    <a:pt x="14541" y="23717"/>
                  </a:lnTo>
                  <a:lnTo>
                    <a:pt x="16126" y="22741"/>
                  </a:lnTo>
                  <a:lnTo>
                    <a:pt x="17467" y="21522"/>
                  </a:lnTo>
                  <a:lnTo>
                    <a:pt x="18534" y="20089"/>
                  </a:lnTo>
                  <a:lnTo>
                    <a:pt x="19266" y="18443"/>
                  </a:lnTo>
                  <a:lnTo>
                    <a:pt x="19662" y="16675"/>
                  </a:lnTo>
                  <a:lnTo>
                    <a:pt x="19723" y="15761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2129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8" name="Google Shape;1428;p45"/>
            <p:cNvSpPr/>
            <p:nvPr/>
          </p:nvSpPr>
          <p:spPr>
            <a:xfrm>
              <a:off x="1947534" y="2606782"/>
              <a:ext cx="441450" cy="512425"/>
            </a:xfrm>
            <a:custGeom>
              <a:avLst/>
              <a:gdLst/>
              <a:ahLst/>
              <a:cxnLst/>
              <a:rect l="l" t="t" r="r" b="b"/>
              <a:pathLst>
                <a:path w="19723" h="22894" extrusionOk="0">
                  <a:moveTo>
                    <a:pt x="0" y="1"/>
                  </a:moveTo>
                  <a:lnTo>
                    <a:pt x="0" y="15761"/>
                  </a:lnTo>
                  <a:lnTo>
                    <a:pt x="61" y="16828"/>
                  </a:lnTo>
                  <a:lnTo>
                    <a:pt x="579" y="18839"/>
                  </a:lnTo>
                  <a:lnTo>
                    <a:pt x="1555" y="20699"/>
                  </a:lnTo>
                  <a:lnTo>
                    <a:pt x="2957" y="22254"/>
                  </a:lnTo>
                  <a:lnTo>
                    <a:pt x="3811" y="22894"/>
                  </a:lnTo>
                  <a:lnTo>
                    <a:pt x="3902" y="21187"/>
                  </a:lnTo>
                  <a:lnTo>
                    <a:pt x="4359" y="18047"/>
                  </a:lnTo>
                  <a:lnTo>
                    <a:pt x="5060" y="15242"/>
                  </a:lnTo>
                  <a:lnTo>
                    <a:pt x="6036" y="12682"/>
                  </a:lnTo>
                  <a:lnTo>
                    <a:pt x="7164" y="10426"/>
                  </a:lnTo>
                  <a:lnTo>
                    <a:pt x="8444" y="8445"/>
                  </a:lnTo>
                  <a:lnTo>
                    <a:pt x="9846" y="6677"/>
                  </a:lnTo>
                  <a:lnTo>
                    <a:pt x="11279" y="5183"/>
                  </a:lnTo>
                  <a:lnTo>
                    <a:pt x="13474" y="3324"/>
                  </a:lnTo>
                  <a:lnTo>
                    <a:pt x="16187" y="1556"/>
                  </a:lnTo>
                  <a:lnTo>
                    <a:pt x="19235" y="123"/>
                  </a:lnTo>
                  <a:lnTo>
                    <a:pt x="19723" y="1"/>
                  </a:lnTo>
                  <a:close/>
                </a:path>
              </a:pathLst>
            </a:custGeom>
            <a:solidFill>
              <a:srgbClr val="171E3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29" name="Google Shape;1429;p45"/>
            <p:cNvSpPr/>
            <p:nvPr/>
          </p:nvSpPr>
          <p:spPr>
            <a:xfrm>
              <a:off x="2174736" y="2606782"/>
              <a:ext cx="227205" cy="554728"/>
            </a:xfrm>
            <a:custGeom>
              <a:avLst/>
              <a:gdLst/>
              <a:ahLst/>
              <a:cxnLst/>
              <a:rect l="l" t="t" r="r" b="b"/>
              <a:pathLst>
                <a:path w="10151" h="24784" extrusionOk="0">
                  <a:moveTo>
                    <a:pt x="9572" y="1"/>
                  </a:moveTo>
                  <a:lnTo>
                    <a:pt x="9572" y="15761"/>
                  </a:lnTo>
                  <a:lnTo>
                    <a:pt x="9511" y="16675"/>
                  </a:lnTo>
                  <a:lnTo>
                    <a:pt x="9145" y="18413"/>
                  </a:lnTo>
                  <a:lnTo>
                    <a:pt x="8413" y="19998"/>
                  </a:lnTo>
                  <a:lnTo>
                    <a:pt x="7408" y="21431"/>
                  </a:lnTo>
                  <a:lnTo>
                    <a:pt x="6097" y="22650"/>
                  </a:lnTo>
                  <a:lnTo>
                    <a:pt x="4573" y="23625"/>
                  </a:lnTo>
                  <a:lnTo>
                    <a:pt x="2866" y="24326"/>
                  </a:lnTo>
                  <a:lnTo>
                    <a:pt x="976" y="24723"/>
                  </a:lnTo>
                  <a:lnTo>
                    <a:pt x="0" y="24784"/>
                  </a:lnTo>
                  <a:lnTo>
                    <a:pt x="305" y="24784"/>
                  </a:lnTo>
                  <a:lnTo>
                    <a:pt x="1311" y="24753"/>
                  </a:lnTo>
                  <a:lnTo>
                    <a:pt x="3231" y="24387"/>
                  </a:lnTo>
                  <a:lnTo>
                    <a:pt x="4999" y="23717"/>
                  </a:lnTo>
                  <a:lnTo>
                    <a:pt x="6584" y="22741"/>
                  </a:lnTo>
                  <a:lnTo>
                    <a:pt x="7926" y="21522"/>
                  </a:lnTo>
                  <a:lnTo>
                    <a:pt x="8993" y="20059"/>
                  </a:lnTo>
                  <a:lnTo>
                    <a:pt x="9724" y="18443"/>
                  </a:lnTo>
                  <a:lnTo>
                    <a:pt x="10121" y="16675"/>
                  </a:lnTo>
                  <a:lnTo>
                    <a:pt x="10151" y="15730"/>
                  </a:lnTo>
                  <a:lnTo>
                    <a:pt x="10151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0" name="Google Shape;1430;p45"/>
            <p:cNvSpPr/>
            <p:nvPr/>
          </p:nvSpPr>
          <p:spPr>
            <a:xfrm>
              <a:off x="1961858" y="2315455"/>
              <a:ext cx="426454" cy="283183"/>
            </a:xfrm>
            <a:custGeom>
              <a:avLst/>
              <a:gdLst/>
              <a:ahLst/>
              <a:cxnLst/>
              <a:rect l="l" t="t" r="r" b="b"/>
              <a:pathLst>
                <a:path w="19053" h="12652" extrusionOk="0">
                  <a:moveTo>
                    <a:pt x="0" y="1"/>
                  </a:moveTo>
                  <a:lnTo>
                    <a:pt x="0" y="12651"/>
                  </a:lnTo>
                  <a:lnTo>
                    <a:pt x="19052" y="12651"/>
                  </a:lnTo>
                  <a:lnTo>
                    <a:pt x="19052" y="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1" name="Google Shape;1431;p45"/>
            <p:cNvSpPr/>
            <p:nvPr/>
          </p:nvSpPr>
          <p:spPr>
            <a:xfrm>
              <a:off x="1961858" y="2586997"/>
              <a:ext cx="268836" cy="4812"/>
            </a:xfrm>
            <a:custGeom>
              <a:avLst/>
              <a:gdLst/>
              <a:ahLst/>
              <a:cxnLst/>
              <a:rect l="l" t="t" r="r" b="b"/>
              <a:pathLst>
                <a:path w="12011" h="215" extrusionOk="0">
                  <a:moveTo>
                    <a:pt x="0" y="1"/>
                  </a:moveTo>
                  <a:lnTo>
                    <a:pt x="0" y="214"/>
                  </a:lnTo>
                  <a:lnTo>
                    <a:pt x="12011" y="214"/>
                  </a:lnTo>
                  <a:lnTo>
                    <a:pt x="12011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2" name="Google Shape;1432;p45"/>
            <p:cNvSpPr/>
            <p:nvPr/>
          </p:nvSpPr>
          <p:spPr>
            <a:xfrm>
              <a:off x="2230669" y="2315455"/>
              <a:ext cx="49823" cy="271567"/>
            </a:xfrm>
            <a:custGeom>
              <a:avLst/>
              <a:gdLst/>
              <a:ahLst/>
              <a:cxnLst/>
              <a:rect l="l" t="t" r="r" b="b"/>
              <a:pathLst>
                <a:path w="2226" h="12133" extrusionOk="0">
                  <a:moveTo>
                    <a:pt x="1" y="1"/>
                  </a:moveTo>
                  <a:lnTo>
                    <a:pt x="1" y="12133"/>
                  </a:lnTo>
                  <a:lnTo>
                    <a:pt x="336" y="11767"/>
                  </a:lnTo>
                  <a:lnTo>
                    <a:pt x="915" y="10395"/>
                  </a:lnTo>
                  <a:lnTo>
                    <a:pt x="1555" y="7591"/>
                  </a:lnTo>
                  <a:lnTo>
                    <a:pt x="2165" y="1311"/>
                  </a:lnTo>
                  <a:lnTo>
                    <a:pt x="2226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3" name="Google Shape;1433;p45"/>
            <p:cNvSpPr/>
            <p:nvPr/>
          </p:nvSpPr>
          <p:spPr>
            <a:xfrm>
              <a:off x="2356211" y="2315455"/>
              <a:ext cx="32097" cy="283183"/>
            </a:xfrm>
            <a:custGeom>
              <a:avLst/>
              <a:gdLst/>
              <a:ahLst/>
              <a:cxnLst/>
              <a:rect l="l" t="t" r="r" b="b"/>
              <a:pathLst>
                <a:path w="1434" h="12652" extrusionOk="0">
                  <a:moveTo>
                    <a:pt x="1007" y="1"/>
                  </a:moveTo>
                  <a:lnTo>
                    <a:pt x="1" y="12651"/>
                  </a:lnTo>
                  <a:lnTo>
                    <a:pt x="1433" y="12651"/>
                  </a:lnTo>
                  <a:lnTo>
                    <a:pt x="1433" y="1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4" name="Google Shape;1434;p45"/>
            <p:cNvSpPr/>
            <p:nvPr/>
          </p:nvSpPr>
          <p:spPr>
            <a:xfrm>
              <a:off x="2420359" y="2532887"/>
              <a:ext cx="602470" cy="113972"/>
            </a:xfrm>
            <a:custGeom>
              <a:avLst/>
              <a:gdLst/>
              <a:ahLst/>
              <a:cxnLst/>
              <a:rect l="l" t="t" r="r" b="b"/>
              <a:pathLst>
                <a:path w="26917" h="5092" extrusionOk="0">
                  <a:moveTo>
                    <a:pt x="0" y="1"/>
                  </a:moveTo>
                  <a:lnTo>
                    <a:pt x="0" y="5091"/>
                  </a:lnTo>
                  <a:lnTo>
                    <a:pt x="26917" y="5091"/>
                  </a:lnTo>
                  <a:lnTo>
                    <a:pt x="26917" y="3506"/>
                  </a:lnTo>
                  <a:lnTo>
                    <a:pt x="26886" y="2866"/>
                  </a:lnTo>
                  <a:lnTo>
                    <a:pt x="26612" y="1860"/>
                  </a:lnTo>
                  <a:lnTo>
                    <a:pt x="26124" y="1129"/>
                  </a:lnTo>
                  <a:lnTo>
                    <a:pt x="25545" y="610"/>
                  </a:lnTo>
                  <a:lnTo>
                    <a:pt x="24600" y="153"/>
                  </a:lnTo>
                  <a:lnTo>
                    <a:pt x="23686" y="1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5" name="Google Shape;1435;p45"/>
            <p:cNvSpPr/>
            <p:nvPr/>
          </p:nvSpPr>
          <p:spPr>
            <a:xfrm>
              <a:off x="2796962" y="2070526"/>
              <a:ext cx="204039" cy="141927"/>
            </a:xfrm>
            <a:custGeom>
              <a:avLst/>
              <a:gdLst/>
              <a:ahLst/>
              <a:cxnLst/>
              <a:rect l="l" t="t" r="r" b="b"/>
              <a:pathLst>
                <a:path w="9116" h="6341" extrusionOk="0">
                  <a:moveTo>
                    <a:pt x="1" y="0"/>
                  </a:moveTo>
                  <a:lnTo>
                    <a:pt x="1555" y="153"/>
                  </a:lnTo>
                  <a:lnTo>
                    <a:pt x="2958" y="457"/>
                  </a:lnTo>
                  <a:lnTo>
                    <a:pt x="4543" y="1067"/>
                  </a:lnTo>
                  <a:lnTo>
                    <a:pt x="6128" y="1982"/>
                  </a:lnTo>
                  <a:lnTo>
                    <a:pt x="7561" y="3323"/>
                  </a:lnTo>
                  <a:lnTo>
                    <a:pt x="8445" y="4664"/>
                  </a:lnTo>
                  <a:lnTo>
                    <a:pt x="8932" y="5731"/>
                  </a:lnTo>
                  <a:lnTo>
                    <a:pt x="9115" y="6341"/>
                  </a:lnTo>
                  <a:lnTo>
                    <a:pt x="9085" y="6127"/>
                  </a:lnTo>
                  <a:lnTo>
                    <a:pt x="8780" y="4847"/>
                  </a:lnTo>
                  <a:lnTo>
                    <a:pt x="8262" y="3719"/>
                  </a:lnTo>
                  <a:lnTo>
                    <a:pt x="7378" y="2530"/>
                  </a:lnTo>
                  <a:lnTo>
                    <a:pt x="5976" y="1402"/>
                  </a:lnTo>
                  <a:lnTo>
                    <a:pt x="4025" y="518"/>
                  </a:lnTo>
                  <a:lnTo>
                    <a:pt x="2104" y="122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36" name="Google Shape;1436;p45"/>
            <p:cNvSpPr/>
            <p:nvPr/>
          </p:nvSpPr>
          <p:spPr>
            <a:xfrm>
              <a:off x="1903586" y="1034569"/>
              <a:ext cx="20664" cy="21445"/>
            </a:xfrm>
            <a:custGeom>
              <a:avLst/>
              <a:gdLst/>
              <a:ahLst/>
              <a:cxnLst/>
              <a:rect l="l" t="t" r="r" b="b"/>
              <a:pathLst>
                <a:path w="794" h="824" extrusionOk="0">
                  <a:moveTo>
                    <a:pt x="366" y="0"/>
                  </a:moveTo>
                  <a:lnTo>
                    <a:pt x="214" y="31"/>
                  </a:lnTo>
                  <a:lnTo>
                    <a:pt x="1" y="183"/>
                  </a:lnTo>
                  <a:lnTo>
                    <a:pt x="1" y="640"/>
                  </a:lnTo>
                  <a:lnTo>
                    <a:pt x="214" y="793"/>
                  </a:lnTo>
                  <a:lnTo>
                    <a:pt x="488" y="823"/>
                  </a:lnTo>
                  <a:lnTo>
                    <a:pt x="793" y="488"/>
                  </a:lnTo>
                  <a:lnTo>
                    <a:pt x="732" y="244"/>
                  </a:lnTo>
                  <a:lnTo>
                    <a:pt x="641" y="92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grpSp>
          <p:nvGrpSpPr>
            <p:cNvPr id="1437" name="Google Shape;1437;p45"/>
            <p:cNvGrpSpPr/>
            <p:nvPr/>
          </p:nvGrpSpPr>
          <p:grpSpPr>
            <a:xfrm>
              <a:off x="1750302" y="1433604"/>
              <a:ext cx="691925" cy="595011"/>
              <a:chOff x="1635727" y="1501503"/>
              <a:chExt cx="457834" cy="393708"/>
            </a:xfrm>
          </p:grpSpPr>
          <p:sp>
            <p:nvSpPr>
              <p:cNvPr id="1438" name="Google Shape;1438;p45"/>
              <p:cNvSpPr/>
              <p:nvPr/>
            </p:nvSpPr>
            <p:spPr>
              <a:xfrm>
                <a:off x="1635727" y="1501503"/>
                <a:ext cx="457834" cy="393708"/>
              </a:xfrm>
              <a:custGeom>
                <a:avLst/>
                <a:gdLst/>
                <a:ahLst/>
                <a:cxnLst/>
                <a:rect l="l" t="t" r="r" b="b"/>
                <a:pathLst>
                  <a:path w="20455" h="17590" extrusionOk="0">
                    <a:moveTo>
                      <a:pt x="15669" y="0"/>
                    </a:moveTo>
                    <a:lnTo>
                      <a:pt x="0" y="7194"/>
                    </a:lnTo>
                    <a:lnTo>
                      <a:pt x="4786" y="17589"/>
                    </a:lnTo>
                    <a:lnTo>
                      <a:pt x="20455" y="10395"/>
                    </a:lnTo>
                    <a:lnTo>
                      <a:pt x="15669" y="0"/>
                    </a:lnTo>
                    <a:close/>
                  </a:path>
                </a:pathLst>
              </a:custGeom>
              <a:solidFill>
                <a:srgbClr val="F2F2F2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39" name="Google Shape;1439;p45"/>
              <p:cNvSpPr/>
              <p:nvPr/>
            </p:nvSpPr>
            <p:spPr>
              <a:xfrm>
                <a:off x="1635726" y="1663192"/>
                <a:ext cx="226533" cy="47115"/>
              </a:xfrm>
              <a:custGeom>
                <a:avLst/>
                <a:gdLst/>
                <a:ahLst/>
                <a:cxnLst/>
                <a:rect l="l" t="t" r="r" b="b"/>
                <a:pathLst>
                  <a:path w="10121" h="2105" extrusionOk="0">
                    <a:moveTo>
                      <a:pt x="0" y="1"/>
                    </a:moveTo>
                    <a:lnTo>
                      <a:pt x="610" y="1281"/>
                    </a:lnTo>
                    <a:lnTo>
                      <a:pt x="1372" y="1586"/>
                    </a:lnTo>
                    <a:lnTo>
                      <a:pt x="2988" y="1952"/>
                    </a:lnTo>
                    <a:lnTo>
                      <a:pt x="4603" y="2104"/>
                    </a:lnTo>
                    <a:lnTo>
                      <a:pt x="6158" y="2043"/>
                    </a:lnTo>
                    <a:lnTo>
                      <a:pt x="9450" y="1586"/>
                    </a:lnTo>
                    <a:lnTo>
                      <a:pt x="10121" y="1373"/>
                    </a:lnTo>
                    <a:lnTo>
                      <a:pt x="10121" y="1373"/>
                    </a:lnTo>
                    <a:lnTo>
                      <a:pt x="8840" y="1525"/>
                    </a:lnTo>
                    <a:lnTo>
                      <a:pt x="6249" y="1494"/>
                    </a:lnTo>
                    <a:lnTo>
                      <a:pt x="3689" y="1159"/>
                    </a:lnTo>
                    <a:lnTo>
                      <a:pt x="1220" y="45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1440" name="Google Shape;1440;p45"/>
              <p:cNvSpPr/>
              <p:nvPr/>
            </p:nvSpPr>
            <p:spPr>
              <a:xfrm>
                <a:off x="1862235" y="1501503"/>
                <a:ext cx="137160" cy="192422"/>
              </a:xfrm>
              <a:custGeom>
                <a:avLst/>
                <a:gdLst/>
                <a:ahLst/>
                <a:cxnLst/>
                <a:rect l="l" t="t" r="r" b="b"/>
                <a:pathLst>
                  <a:path w="6128" h="8597" extrusionOk="0">
                    <a:moveTo>
                      <a:pt x="5549" y="0"/>
                    </a:moveTo>
                    <a:lnTo>
                      <a:pt x="5122" y="1250"/>
                    </a:lnTo>
                    <a:lnTo>
                      <a:pt x="4025" y="3567"/>
                    </a:lnTo>
                    <a:lnTo>
                      <a:pt x="2622" y="5731"/>
                    </a:lnTo>
                    <a:lnTo>
                      <a:pt x="946" y="7712"/>
                    </a:lnTo>
                    <a:lnTo>
                      <a:pt x="1" y="8597"/>
                    </a:lnTo>
                    <a:lnTo>
                      <a:pt x="1" y="8597"/>
                    </a:lnTo>
                    <a:lnTo>
                      <a:pt x="610" y="8231"/>
                    </a:lnTo>
                    <a:lnTo>
                      <a:pt x="3110" y="6036"/>
                    </a:lnTo>
                    <a:lnTo>
                      <a:pt x="4146" y="4878"/>
                    </a:lnTo>
                    <a:lnTo>
                      <a:pt x="5091" y="3567"/>
                    </a:lnTo>
                    <a:lnTo>
                      <a:pt x="5884" y="2073"/>
                    </a:lnTo>
                    <a:lnTo>
                      <a:pt x="6128" y="1311"/>
                    </a:lnTo>
                    <a:lnTo>
                      <a:pt x="5549" y="0"/>
                    </a:lnTo>
                    <a:close/>
                  </a:path>
                </a:pathLst>
              </a:custGeom>
              <a:solidFill>
                <a:srgbClr val="DCDEE1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sp>
          <p:nvSpPr>
            <p:cNvPr id="1441" name="Google Shape;1441;p45"/>
            <p:cNvSpPr/>
            <p:nvPr/>
          </p:nvSpPr>
          <p:spPr>
            <a:xfrm>
              <a:off x="2068650" y="1681853"/>
              <a:ext cx="92825" cy="92694"/>
            </a:xfrm>
            <a:custGeom>
              <a:avLst/>
              <a:gdLst/>
              <a:ahLst/>
              <a:cxnLst/>
              <a:rect l="l" t="t" r="r" b="b"/>
              <a:pathLst>
                <a:path w="794" h="793" extrusionOk="0">
                  <a:moveTo>
                    <a:pt x="306" y="0"/>
                  </a:moveTo>
                  <a:lnTo>
                    <a:pt x="62" y="183"/>
                  </a:lnTo>
                  <a:lnTo>
                    <a:pt x="1" y="366"/>
                  </a:lnTo>
                  <a:lnTo>
                    <a:pt x="1" y="518"/>
                  </a:lnTo>
                  <a:lnTo>
                    <a:pt x="184" y="762"/>
                  </a:lnTo>
                  <a:lnTo>
                    <a:pt x="336" y="793"/>
                  </a:lnTo>
                  <a:lnTo>
                    <a:pt x="519" y="793"/>
                  </a:lnTo>
                  <a:lnTo>
                    <a:pt x="763" y="610"/>
                  </a:lnTo>
                  <a:lnTo>
                    <a:pt x="794" y="457"/>
                  </a:lnTo>
                  <a:lnTo>
                    <a:pt x="794" y="274"/>
                  </a:lnTo>
                  <a:lnTo>
                    <a:pt x="611" y="61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EA503F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2" name="Google Shape;1442;p45"/>
            <p:cNvSpPr/>
            <p:nvPr/>
          </p:nvSpPr>
          <p:spPr>
            <a:xfrm>
              <a:off x="2434683" y="3763944"/>
              <a:ext cx="114643" cy="749165"/>
            </a:xfrm>
            <a:custGeom>
              <a:avLst/>
              <a:gdLst/>
              <a:ahLst/>
              <a:cxnLst/>
              <a:rect l="l" t="t" r="r" b="b"/>
              <a:pathLst>
                <a:path w="5122" h="33471" extrusionOk="0">
                  <a:moveTo>
                    <a:pt x="762" y="0"/>
                  </a:moveTo>
                  <a:lnTo>
                    <a:pt x="579" y="762"/>
                  </a:lnTo>
                  <a:lnTo>
                    <a:pt x="275" y="2652"/>
                  </a:lnTo>
                  <a:lnTo>
                    <a:pt x="0" y="6005"/>
                  </a:lnTo>
                  <a:lnTo>
                    <a:pt x="0" y="11279"/>
                  </a:lnTo>
                  <a:lnTo>
                    <a:pt x="275" y="16918"/>
                  </a:lnTo>
                  <a:lnTo>
                    <a:pt x="1433" y="30270"/>
                  </a:lnTo>
                  <a:lnTo>
                    <a:pt x="1829" y="33471"/>
                  </a:lnTo>
                  <a:lnTo>
                    <a:pt x="5060" y="33440"/>
                  </a:lnTo>
                  <a:lnTo>
                    <a:pt x="5121" y="30026"/>
                  </a:lnTo>
                  <a:lnTo>
                    <a:pt x="4878" y="23533"/>
                  </a:lnTo>
                  <a:lnTo>
                    <a:pt x="4329" y="17528"/>
                  </a:lnTo>
                  <a:lnTo>
                    <a:pt x="3567" y="12194"/>
                  </a:lnTo>
                  <a:lnTo>
                    <a:pt x="2256" y="5579"/>
                  </a:lnTo>
                  <a:lnTo>
                    <a:pt x="915" y="458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3" name="Google Shape;1443;p45"/>
            <p:cNvSpPr/>
            <p:nvPr/>
          </p:nvSpPr>
          <p:spPr>
            <a:xfrm>
              <a:off x="2443547" y="4175352"/>
              <a:ext cx="69610" cy="337752"/>
            </a:xfrm>
            <a:custGeom>
              <a:avLst/>
              <a:gdLst/>
              <a:ahLst/>
              <a:cxnLst/>
              <a:rect l="l" t="t" r="r" b="b"/>
              <a:pathLst>
                <a:path w="3110" h="15090" extrusionOk="0">
                  <a:moveTo>
                    <a:pt x="0" y="1"/>
                  </a:moveTo>
                  <a:lnTo>
                    <a:pt x="31" y="915"/>
                  </a:lnTo>
                  <a:lnTo>
                    <a:pt x="92" y="1830"/>
                  </a:lnTo>
                  <a:lnTo>
                    <a:pt x="641" y="3445"/>
                  </a:lnTo>
                  <a:lnTo>
                    <a:pt x="1525" y="6737"/>
                  </a:lnTo>
                  <a:lnTo>
                    <a:pt x="2256" y="10030"/>
                  </a:lnTo>
                  <a:lnTo>
                    <a:pt x="2744" y="13383"/>
                  </a:lnTo>
                  <a:lnTo>
                    <a:pt x="2927" y="15090"/>
                  </a:lnTo>
                  <a:lnTo>
                    <a:pt x="3110" y="13748"/>
                  </a:lnTo>
                  <a:lnTo>
                    <a:pt x="3079" y="11066"/>
                  </a:lnTo>
                  <a:lnTo>
                    <a:pt x="2744" y="8444"/>
                  </a:lnTo>
                  <a:lnTo>
                    <a:pt x="2195" y="6006"/>
                  </a:lnTo>
                  <a:lnTo>
                    <a:pt x="1189" y="2836"/>
                  </a:lnTo>
                  <a:lnTo>
                    <a:pt x="122" y="244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4" name="Google Shape;1444;p45"/>
            <p:cNvSpPr/>
            <p:nvPr/>
          </p:nvSpPr>
          <p:spPr>
            <a:xfrm>
              <a:off x="2534978" y="4401883"/>
              <a:ext cx="14347" cy="111219"/>
            </a:xfrm>
            <a:custGeom>
              <a:avLst/>
              <a:gdLst/>
              <a:ahLst/>
              <a:cxnLst/>
              <a:rect l="l" t="t" r="r" b="b"/>
              <a:pathLst>
                <a:path w="641" h="4969" extrusionOk="0">
                  <a:moveTo>
                    <a:pt x="610" y="0"/>
                  </a:moveTo>
                  <a:lnTo>
                    <a:pt x="336" y="1219"/>
                  </a:lnTo>
                  <a:lnTo>
                    <a:pt x="31" y="3719"/>
                  </a:lnTo>
                  <a:lnTo>
                    <a:pt x="0" y="4969"/>
                  </a:lnTo>
                  <a:lnTo>
                    <a:pt x="579" y="4969"/>
                  </a:lnTo>
                  <a:lnTo>
                    <a:pt x="640" y="2439"/>
                  </a:lnTo>
                  <a:lnTo>
                    <a:pt x="610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5" name="Google Shape;1445;p45"/>
            <p:cNvSpPr/>
            <p:nvPr/>
          </p:nvSpPr>
          <p:spPr>
            <a:xfrm>
              <a:off x="2622985" y="4343868"/>
              <a:ext cx="201980" cy="169234"/>
            </a:xfrm>
            <a:custGeom>
              <a:avLst/>
              <a:gdLst/>
              <a:ahLst/>
              <a:cxnLst/>
              <a:rect l="l" t="t" r="r" b="b"/>
              <a:pathLst>
                <a:path w="9024" h="7561" extrusionOk="0">
                  <a:moveTo>
                    <a:pt x="9024" y="1"/>
                  </a:moveTo>
                  <a:lnTo>
                    <a:pt x="7591" y="458"/>
                  </a:lnTo>
                  <a:lnTo>
                    <a:pt x="5244" y="1525"/>
                  </a:lnTo>
                  <a:lnTo>
                    <a:pt x="3445" y="2744"/>
                  </a:lnTo>
                  <a:lnTo>
                    <a:pt x="2073" y="3994"/>
                  </a:lnTo>
                  <a:lnTo>
                    <a:pt x="1128" y="5214"/>
                  </a:lnTo>
                  <a:lnTo>
                    <a:pt x="519" y="6250"/>
                  </a:lnTo>
                  <a:lnTo>
                    <a:pt x="31" y="7378"/>
                  </a:lnTo>
                  <a:lnTo>
                    <a:pt x="1" y="7561"/>
                  </a:lnTo>
                  <a:lnTo>
                    <a:pt x="3933" y="7561"/>
                  </a:lnTo>
                  <a:lnTo>
                    <a:pt x="4573" y="7164"/>
                  </a:lnTo>
                  <a:lnTo>
                    <a:pt x="5731" y="6159"/>
                  </a:lnTo>
                  <a:lnTo>
                    <a:pt x="6676" y="4939"/>
                  </a:lnTo>
                  <a:lnTo>
                    <a:pt x="7469" y="3689"/>
                  </a:lnTo>
                  <a:lnTo>
                    <a:pt x="8810" y="702"/>
                  </a:lnTo>
                  <a:lnTo>
                    <a:pt x="9024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6" name="Google Shape;1446;p45"/>
            <p:cNvSpPr/>
            <p:nvPr/>
          </p:nvSpPr>
          <p:spPr>
            <a:xfrm>
              <a:off x="2160389" y="4343868"/>
              <a:ext cx="257936" cy="169234"/>
            </a:xfrm>
            <a:custGeom>
              <a:avLst/>
              <a:gdLst/>
              <a:ahLst/>
              <a:cxnLst/>
              <a:rect l="l" t="t" r="r" b="b"/>
              <a:pathLst>
                <a:path w="11524" h="7561" extrusionOk="0">
                  <a:moveTo>
                    <a:pt x="1" y="1"/>
                  </a:moveTo>
                  <a:lnTo>
                    <a:pt x="62" y="184"/>
                  </a:lnTo>
                  <a:lnTo>
                    <a:pt x="824" y="1952"/>
                  </a:lnTo>
                  <a:lnTo>
                    <a:pt x="2104" y="3842"/>
                  </a:lnTo>
                  <a:lnTo>
                    <a:pt x="3293" y="5122"/>
                  </a:lnTo>
                  <a:lnTo>
                    <a:pt x="4848" y="6311"/>
                  </a:lnTo>
                  <a:lnTo>
                    <a:pt x="6738" y="7225"/>
                  </a:lnTo>
                  <a:lnTo>
                    <a:pt x="7835" y="7561"/>
                  </a:lnTo>
                  <a:lnTo>
                    <a:pt x="11524" y="7561"/>
                  </a:lnTo>
                  <a:lnTo>
                    <a:pt x="11432" y="7347"/>
                  </a:lnTo>
                  <a:lnTo>
                    <a:pt x="10579" y="5976"/>
                  </a:lnTo>
                  <a:lnTo>
                    <a:pt x="9603" y="4756"/>
                  </a:lnTo>
                  <a:lnTo>
                    <a:pt x="8262" y="3446"/>
                  </a:lnTo>
                  <a:lnTo>
                    <a:pt x="6494" y="2135"/>
                  </a:lnTo>
                  <a:lnTo>
                    <a:pt x="4269" y="1007"/>
                  </a:lnTo>
                  <a:lnTo>
                    <a:pt x="1556" y="21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7" name="Google Shape;1447;p45"/>
            <p:cNvSpPr/>
            <p:nvPr/>
          </p:nvSpPr>
          <p:spPr>
            <a:xfrm>
              <a:off x="2622985" y="4393691"/>
              <a:ext cx="92820" cy="119411"/>
            </a:xfrm>
            <a:custGeom>
              <a:avLst/>
              <a:gdLst/>
              <a:ahLst/>
              <a:cxnLst/>
              <a:rect l="l" t="t" r="r" b="b"/>
              <a:pathLst>
                <a:path w="4147" h="5335" extrusionOk="0">
                  <a:moveTo>
                    <a:pt x="4146" y="0"/>
                  </a:moveTo>
                  <a:lnTo>
                    <a:pt x="3506" y="457"/>
                  </a:lnTo>
                  <a:lnTo>
                    <a:pt x="2470" y="1372"/>
                  </a:lnTo>
                  <a:lnTo>
                    <a:pt x="1281" y="2744"/>
                  </a:lnTo>
                  <a:lnTo>
                    <a:pt x="92" y="4938"/>
                  </a:lnTo>
                  <a:lnTo>
                    <a:pt x="1" y="5335"/>
                  </a:lnTo>
                  <a:lnTo>
                    <a:pt x="854" y="5335"/>
                  </a:lnTo>
                  <a:lnTo>
                    <a:pt x="1220" y="5060"/>
                  </a:lnTo>
                  <a:lnTo>
                    <a:pt x="1891" y="4359"/>
                  </a:lnTo>
                  <a:lnTo>
                    <a:pt x="2775" y="3079"/>
                  </a:lnTo>
                  <a:lnTo>
                    <a:pt x="3963" y="518"/>
                  </a:lnTo>
                  <a:lnTo>
                    <a:pt x="4146" y="0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8" name="Google Shape;1448;p45"/>
            <p:cNvSpPr/>
            <p:nvPr/>
          </p:nvSpPr>
          <p:spPr>
            <a:xfrm>
              <a:off x="2547244" y="4023198"/>
              <a:ext cx="232017" cy="489908"/>
            </a:xfrm>
            <a:custGeom>
              <a:avLst/>
              <a:gdLst/>
              <a:ahLst/>
              <a:cxnLst/>
              <a:rect l="l" t="t" r="r" b="b"/>
              <a:pathLst>
                <a:path w="10366" h="21888" extrusionOk="0">
                  <a:moveTo>
                    <a:pt x="10365" y="1"/>
                  </a:moveTo>
                  <a:lnTo>
                    <a:pt x="9298" y="885"/>
                  </a:lnTo>
                  <a:lnTo>
                    <a:pt x="7408" y="2714"/>
                  </a:lnTo>
                  <a:lnTo>
                    <a:pt x="5793" y="4573"/>
                  </a:lnTo>
                  <a:lnTo>
                    <a:pt x="4452" y="6463"/>
                  </a:lnTo>
                  <a:lnTo>
                    <a:pt x="3293" y="8323"/>
                  </a:lnTo>
                  <a:lnTo>
                    <a:pt x="2379" y="10152"/>
                  </a:lnTo>
                  <a:lnTo>
                    <a:pt x="1312" y="12834"/>
                  </a:lnTo>
                  <a:lnTo>
                    <a:pt x="458" y="16035"/>
                  </a:lnTo>
                  <a:lnTo>
                    <a:pt x="92" y="18718"/>
                  </a:lnTo>
                  <a:lnTo>
                    <a:pt x="1" y="21491"/>
                  </a:lnTo>
                  <a:lnTo>
                    <a:pt x="31" y="21888"/>
                  </a:lnTo>
                  <a:lnTo>
                    <a:pt x="3385" y="21888"/>
                  </a:lnTo>
                  <a:lnTo>
                    <a:pt x="4055" y="20973"/>
                  </a:lnTo>
                  <a:lnTo>
                    <a:pt x="5214" y="19083"/>
                  </a:lnTo>
                  <a:lnTo>
                    <a:pt x="6707" y="16248"/>
                  </a:lnTo>
                  <a:lnTo>
                    <a:pt x="8201" y="12499"/>
                  </a:lnTo>
                  <a:lnTo>
                    <a:pt x="9207" y="8932"/>
                  </a:lnTo>
                  <a:lnTo>
                    <a:pt x="9847" y="5732"/>
                  </a:lnTo>
                  <a:lnTo>
                    <a:pt x="10213" y="3080"/>
                  </a:lnTo>
                  <a:lnTo>
                    <a:pt x="10365" y="397"/>
                  </a:lnTo>
                  <a:lnTo>
                    <a:pt x="1036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49" name="Google Shape;1449;p45"/>
            <p:cNvSpPr/>
            <p:nvPr/>
          </p:nvSpPr>
          <p:spPr>
            <a:xfrm>
              <a:off x="2242957" y="4362289"/>
              <a:ext cx="175367" cy="150813"/>
            </a:xfrm>
            <a:custGeom>
              <a:avLst/>
              <a:gdLst/>
              <a:ahLst/>
              <a:cxnLst/>
              <a:rect l="l" t="t" r="r" b="b"/>
              <a:pathLst>
                <a:path w="7835" h="6738" extrusionOk="0">
                  <a:moveTo>
                    <a:pt x="0" y="1"/>
                  </a:moveTo>
                  <a:lnTo>
                    <a:pt x="762" y="611"/>
                  </a:lnTo>
                  <a:lnTo>
                    <a:pt x="5914" y="4909"/>
                  </a:lnTo>
                  <a:lnTo>
                    <a:pt x="7835" y="6738"/>
                  </a:lnTo>
                  <a:lnTo>
                    <a:pt x="7835" y="6738"/>
                  </a:lnTo>
                  <a:lnTo>
                    <a:pt x="7164" y="5549"/>
                  </a:lnTo>
                  <a:lnTo>
                    <a:pt x="5518" y="3507"/>
                  </a:lnTo>
                  <a:lnTo>
                    <a:pt x="3536" y="1799"/>
                  </a:lnTo>
                  <a:lnTo>
                    <a:pt x="1250" y="48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605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0" name="Google Shape;1450;p45"/>
            <p:cNvSpPr/>
            <p:nvPr/>
          </p:nvSpPr>
          <p:spPr>
            <a:xfrm>
              <a:off x="2290027" y="3943383"/>
              <a:ext cx="219035" cy="569724"/>
            </a:xfrm>
            <a:custGeom>
              <a:avLst/>
              <a:gdLst/>
              <a:ahLst/>
              <a:cxnLst/>
              <a:rect l="l" t="t" r="r" b="b"/>
              <a:pathLst>
                <a:path w="9786" h="25454" extrusionOk="0">
                  <a:moveTo>
                    <a:pt x="62" y="0"/>
                  </a:moveTo>
                  <a:lnTo>
                    <a:pt x="1" y="2469"/>
                  </a:lnTo>
                  <a:lnTo>
                    <a:pt x="275" y="7225"/>
                  </a:lnTo>
                  <a:lnTo>
                    <a:pt x="946" y="11736"/>
                  </a:lnTo>
                  <a:lnTo>
                    <a:pt x="1799" y="15821"/>
                  </a:lnTo>
                  <a:lnTo>
                    <a:pt x="3262" y="20973"/>
                  </a:lnTo>
                  <a:lnTo>
                    <a:pt x="4756" y="25057"/>
                  </a:lnTo>
                  <a:lnTo>
                    <a:pt x="4939" y="25454"/>
                  </a:lnTo>
                  <a:lnTo>
                    <a:pt x="9786" y="25454"/>
                  </a:lnTo>
                  <a:lnTo>
                    <a:pt x="9603" y="23777"/>
                  </a:lnTo>
                  <a:lnTo>
                    <a:pt x="9115" y="20607"/>
                  </a:lnTo>
                  <a:lnTo>
                    <a:pt x="8201" y="16309"/>
                  </a:lnTo>
                  <a:lnTo>
                    <a:pt x="6707" y="11462"/>
                  </a:lnTo>
                  <a:lnTo>
                    <a:pt x="5061" y="7530"/>
                  </a:lnTo>
                  <a:lnTo>
                    <a:pt x="3415" y="4451"/>
                  </a:lnTo>
                  <a:lnTo>
                    <a:pt x="1921" y="2226"/>
                  </a:lnTo>
                  <a:lnTo>
                    <a:pt x="306" y="24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1" name="Google Shape;1451;p45"/>
            <p:cNvSpPr/>
            <p:nvPr/>
          </p:nvSpPr>
          <p:spPr>
            <a:xfrm>
              <a:off x="1804242" y="2303861"/>
              <a:ext cx="426454" cy="283161"/>
            </a:xfrm>
            <a:custGeom>
              <a:avLst/>
              <a:gdLst/>
              <a:ahLst/>
              <a:cxnLst/>
              <a:rect l="l" t="t" r="r" b="b"/>
              <a:pathLst>
                <a:path w="19053" h="12651" extrusionOk="0">
                  <a:moveTo>
                    <a:pt x="1" y="0"/>
                  </a:moveTo>
                  <a:lnTo>
                    <a:pt x="1" y="12651"/>
                  </a:lnTo>
                  <a:lnTo>
                    <a:pt x="19053" y="12651"/>
                  </a:lnTo>
                  <a:lnTo>
                    <a:pt x="1905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2" name="Google Shape;1452;p45"/>
            <p:cNvSpPr/>
            <p:nvPr/>
          </p:nvSpPr>
          <p:spPr>
            <a:xfrm>
              <a:off x="1804242" y="2303861"/>
              <a:ext cx="213574" cy="147389"/>
            </a:xfrm>
            <a:custGeom>
              <a:avLst/>
              <a:gdLst/>
              <a:ahLst/>
              <a:cxnLst/>
              <a:rect l="l" t="t" r="r" b="b"/>
              <a:pathLst>
                <a:path w="9542" h="6585" extrusionOk="0">
                  <a:moveTo>
                    <a:pt x="1" y="0"/>
                  </a:moveTo>
                  <a:lnTo>
                    <a:pt x="1" y="3171"/>
                  </a:lnTo>
                  <a:lnTo>
                    <a:pt x="641" y="3994"/>
                  </a:lnTo>
                  <a:lnTo>
                    <a:pt x="2104" y="5183"/>
                  </a:lnTo>
                  <a:lnTo>
                    <a:pt x="3659" y="5975"/>
                  </a:lnTo>
                  <a:lnTo>
                    <a:pt x="5244" y="6402"/>
                  </a:lnTo>
                  <a:lnTo>
                    <a:pt x="7408" y="6585"/>
                  </a:lnTo>
                  <a:lnTo>
                    <a:pt x="9329" y="6371"/>
                  </a:lnTo>
                  <a:lnTo>
                    <a:pt x="9542" y="6341"/>
                  </a:lnTo>
                  <a:lnTo>
                    <a:pt x="8262" y="6280"/>
                  </a:lnTo>
                  <a:lnTo>
                    <a:pt x="6067" y="5762"/>
                  </a:lnTo>
                  <a:lnTo>
                    <a:pt x="4238" y="4847"/>
                  </a:lnTo>
                  <a:lnTo>
                    <a:pt x="2744" y="3750"/>
                  </a:lnTo>
                  <a:lnTo>
                    <a:pt x="1616" y="2561"/>
                  </a:lnTo>
                  <a:lnTo>
                    <a:pt x="793" y="1464"/>
                  </a:lnTo>
                  <a:lnTo>
                    <a:pt x="92" y="21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3" name="Google Shape;1453;p45"/>
            <p:cNvSpPr/>
            <p:nvPr/>
          </p:nvSpPr>
          <p:spPr>
            <a:xfrm>
              <a:off x="2188367" y="2303861"/>
              <a:ext cx="42325" cy="88030"/>
            </a:xfrm>
            <a:custGeom>
              <a:avLst/>
              <a:gdLst/>
              <a:ahLst/>
              <a:cxnLst/>
              <a:rect l="l" t="t" r="r" b="b"/>
              <a:pathLst>
                <a:path w="1891" h="3933" extrusionOk="0">
                  <a:moveTo>
                    <a:pt x="1891" y="0"/>
                  </a:moveTo>
                  <a:lnTo>
                    <a:pt x="1830" y="366"/>
                  </a:lnTo>
                  <a:lnTo>
                    <a:pt x="1220" y="2195"/>
                  </a:lnTo>
                  <a:lnTo>
                    <a:pt x="488" y="3445"/>
                  </a:lnTo>
                  <a:lnTo>
                    <a:pt x="1" y="3933"/>
                  </a:lnTo>
                  <a:lnTo>
                    <a:pt x="1" y="3933"/>
                  </a:lnTo>
                  <a:lnTo>
                    <a:pt x="184" y="3811"/>
                  </a:lnTo>
                  <a:lnTo>
                    <a:pt x="1129" y="3049"/>
                  </a:lnTo>
                  <a:lnTo>
                    <a:pt x="1708" y="2256"/>
                  </a:lnTo>
                  <a:lnTo>
                    <a:pt x="1891" y="1738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4" name="Google Shape;1454;p45"/>
            <p:cNvSpPr/>
            <p:nvPr/>
          </p:nvSpPr>
          <p:spPr>
            <a:xfrm>
              <a:off x="1836988" y="2545388"/>
              <a:ext cx="360963" cy="8214"/>
            </a:xfrm>
            <a:custGeom>
              <a:avLst/>
              <a:gdLst/>
              <a:ahLst/>
              <a:cxnLst/>
              <a:rect l="l" t="t" r="r" b="b"/>
              <a:pathLst>
                <a:path w="16127" h="367" extrusionOk="0">
                  <a:moveTo>
                    <a:pt x="1" y="0"/>
                  </a:moveTo>
                  <a:lnTo>
                    <a:pt x="1" y="366"/>
                  </a:lnTo>
                  <a:lnTo>
                    <a:pt x="16127" y="366"/>
                  </a:lnTo>
                  <a:lnTo>
                    <a:pt x="16127" y="0"/>
                  </a:lnTo>
                  <a:close/>
                </a:path>
              </a:pathLst>
            </a:custGeom>
            <a:solidFill>
              <a:srgbClr val="DCDEE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5" name="Google Shape;1455;p45"/>
            <p:cNvSpPr/>
            <p:nvPr/>
          </p:nvSpPr>
          <p:spPr>
            <a:xfrm>
              <a:off x="1277670" y="1254318"/>
              <a:ext cx="41276" cy="91244"/>
            </a:xfrm>
            <a:custGeom>
              <a:avLst/>
              <a:gdLst/>
              <a:ahLst/>
              <a:cxnLst/>
              <a:rect l="l" t="t" r="r" b="b"/>
              <a:pathLst>
                <a:path w="1586" h="3506" extrusionOk="0">
                  <a:moveTo>
                    <a:pt x="1006" y="0"/>
                  </a:moveTo>
                  <a:lnTo>
                    <a:pt x="0" y="518"/>
                  </a:lnTo>
                  <a:lnTo>
                    <a:pt x="945" y="3506"/>
                  </a:lnTo>
                  <a:lnTo>
                    <a:pt x="1189" y="3323"/>
                  </a:lnTo>
                  <a:lnTo>
                    <a:pt x="1494" y="2835"/>
                  </a:lnTo>
                  <a:lnTo>
                    <a:pt x="1586" y="1981"/>
                  </a:lnTo>
                  <a:lnTo>
                    <a:pt x="1159" y="305"/>
                  </a:lnTo>
                  <a:lnTo>
                    <a:pt x="1006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6" name="Google Shape;1456;p45"/>
            <p:cNvSpPr/>
            <p:nvPr/>
          </p:nvSpPr>
          <p:spPr>
            <a:xfrm>
              <a:off x="1085687" y="1113110"/>
              <a:ext cx="119819" cy="247524"/>
            </a:xfrm>
            <a:custGeom>
              <a:avLst/>
              <a:gdLst/>
              <a:ahLst/>
              <a:cxnLst/>
              <a:rect l="l" t="t" r="r" b="b"/>
              <a:pathLst>
                <a:path w="4604" h="9511" extrusionOk="0">
                  <a:moveTo>
                    <a:pt x="4085" y="0"/>
                  </a:moveTo>
                  <a:lnTo>
                    <a:pt x="3963" y="91"/>
                  </a:lnTo>
                  <a:lnTo>
                    <a:pt x="3415" y="915"/>
                  </a:lnTo>
                  <a:lnTo>
                    <a:pt x="3110" y="1860"/>
                  </a:lnTo>
                  <a:lnTo>
                    <a:pt x="3049" y="2500"/>
                  </a:lnTo>
                  <a:lnTo>
                    <a:pt x="3018" y="2835"/>
                  </a:lnTo>
                  <a:lnTo>
                    <a:pt x="2713" y="3506"/>
                  </a:lnTo>
                  <a:lnTo>
                    <a:pt x="1951" y="4573"/>
                  </a:lnTo>
                  <a:lnTo>
                    <a:pt x="763" y="6219"/>
                  </a:lnTo>
                  <a:lnTo>
                    <a:pt x="153" y="7712"/>
                  </a:lnTo>
                  <a:lnTo>
                    <a:pt x="0" y="8871"/>
                  </a:lnTo>
                  <a:lnTo>
                    <a:pt x="31" y="9511"/>
                  </a:lnTo>
                  <a:lnTo>
                    <a:pt x="4299" y="9023"/>
                  </a:lnTo>
                  <a:lnTo>
                    <a:pt x="4603" y="2042"/>
                  </a:lnTo>
                  <a:lnTo>
                    <a:pt x="408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7" name="Google Shape;1457;p45"/>
            <p:cNvSpPr/>
            <p:nvPr/>
          </p:nvSpPr>
          <p:spPr>
            <a:xfrm>
              <a:off x="990490" y="2077751"/>
              <a:ext cx="572003" cy="2268131"/>
            </a:xfrm>
            <a:custGeom>
              <a:avLst/>
              <a:gdLst/>
              <a:ahLst/>
              <a:cxnLst/>
              <a:rect l="l" t="t" r="r" b="b"/>
              <a:pathLst>
                <a:path w="21979" h="87152" extrusionOk="0">
                  <a:moveTo>
                    <a:pt x="20881" y="1"/>
                  </a:moveTo>
                  <a:lnTo>
                    <a:pt x="0" y="3963"/>
                  </a:lnTo>
                  <a:lnTo>
                    <a:pt x="1586" y="11127"/>
                  </a:lnTo>
                  <a:lnTo>
                    <a:pt x="4390" y="25728"/>
                  </a:lnTo>
                  <a:lnTo>
                    <a:pt x="6768" y="40086"/>
                  </a:lnTo>
                  <a:lnTo>
                    <a:pt x="8749" y="53590"/>
                  </a:lnTo>
                  <a:lnTo>
                    <a:pt x="11005" y="71209"/>
                  </a:lnTo>
                  <a:lnTo>
                    <a:pt x="12529" y="85719"/>
                  </a:lnTo>
                  <a:lnTo>
                    <a:pt x="12681" y="87152"/>
                  </a:lnTo>
                  <a:lnTo>
                    <a:pt x="17925" y="87152"/>
                  </a:lnTo>
                  <a:lnTo>
                    <a:pt x="18534" y="81878"/>
                  </a:lnTo>
                  <a:lnTo>
                    <a:pt x="19571" y="71910"/>
                  </a:lnTo>
                  <a:lnTo>
                    <a:pt x="20760" y="57979"/>
                  </a:lnTo>
                  <a:lnTo>
                    <a:pt x="21644" y="41762"/>
                  </a:lnTo>
                  <a:lnTo>
                    <a:pt x="21979" y="28106"/>
                  </a:lnTo>
                  <a:lnTo>
                    <a:pt x="21887" y="17071"/>
                  </a:lnTo>
                  <a:lnTo>
                    <a:pt x="21552" y="8719"/>
                  </a:lnTo>
                  <a:lnTo>
                    <a:pt x="21003" y="945"/>
                  </a:lnTo>
                  <a:lnTo>
                    <a:pt x="2088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8" name="Google Shape;1458;p45"/>
            <p:cNvSpPr/>
            <p:nvPr/>
          </p:nvSpPr>
          <p:spPr>
            <a:xfrm>
              <a:off x="837387" y="2069033"/>
              <a:ext cx="540279" cy="2276849"/>
            </a:xfrm>
            <a:custGeom>
              <a:avLst/>
              <a:gdLst/>
              <a:ahLst/>
              <a:cxnLst/>
              <a:rect l="l" t="t" r="r" b="b"/>
              <a:pathLst>
                <a:path w="20760" h="87487" extrusionOk="0">
                  <a:moveTo>
                    <a:pt x="0" y="0"/>
                  </a:moveTo>
                  <a:lnTo>
                    <a:pt x="92" y="1707"/>
                  </a:lnTo>
                  <a:lnTo>
                    <a:pt x="1006" y="18595"/>
                  </a:lnTo>
                  <a:lnTo>
                    <a:pt x="1768" y="38165"/>
                  </a:lnTo>
                  <a:lnTo>
                    <a:pt x="2164" y="52584"/>
                  </a:lnTo>
                  <a:lnTo>
                    <a:pt x="2317" y="67215"/>
                  </a:lnTo>
                  <a:lnTo>
                    <a:pt x="2164" y="81146"/>
                  </a:lnTo>
                  <a:lnTo>
                    <a:pt x="1890" y="87487"/>
                  </a:lnTo>
                  <a:lnTo>
                    <a:pt x="7591" y="87487"/>
                  </a:lnTo>
                  <a:lnTo>
                    <a:pt x="7956" y="85993"/>
                  </a:lnTo>
                  <a:lnTo>
                    <a:pt x="10486" y="75568"/>
                  </a:lnTo>
                  <a:lnTo>
                    <a:pt x="12742" y="65417"/>
                  </a:lnTo>
                  <a:lnTo>
                    <a:pt x="15150" y="53254"/>
                  </a:lnTo>
                  <a:lnTo>
                    <a:pt x="17467" y="39720"/>
                  </a:lnTo>
                  <a:lnTo>
                    <a:pt x="18900" y="29142"/>
                  </a:lnTo>
                  <a:lnTo>
                    <a:pt x="19692" y="22009"/>
                  </a:lnTo>
                  <a:lnTo>
                    <a:pt x="20302" y="14937"/>
                  </a:lnTo>
                  <a:lnTo>
                    <a:pt x="20668" y="8017"/>
                  </a:lnTo>
                  <a:lnTo>
                    <a:pt x="20759" y="46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59" name="Google Shape;1459;p45"/>
            <p:cNvSpPr/>
            <p:nvPr/>
          </p:nvSpPr>
          <p:spPr>
            <a:xfrm>
              <a:off x="819925" y="2077751"/>
              <a:ext cx="126950" cy="383192"/>
            </a:xfrm>
            <a:custGeom>
              <a:avLst/>
              <a:gdLst/>
              <a:ahLst/>
              <a:cxnLst/>
              <a:rect l="l" t="t" r="r" b="b"/>
              <a:pathLst>
                <a:path w="4878" h="14724" extrusionOk="0">
                  <a:moveTo>
                    <a:pt x="671" y="1"/>
                  </a:moveTo>
                  <a:lnTo>
                    <a:pt x="610" y="183"/>
                  </a:lnTo>
                  <a:lnTo>
                    <a:pt x="183" y="2256"/>
                  </a:lnTo>
                  <a:lnTo>
                    <a:pt x="1" y="5030"/>
                  </a:lnTo>
                  <a:lnTo>
                    <a:pt x="92" y="7347"/>
                  </a:lnTo>
                  <a:lnTo>
                    <a:pt x="458" y="10060"/>
                  </a:lnTo>
                  <a:lnTo>
                    <a:pt x="1159" y="13078"/>
                  </a:lnTo>
                  <a:lnTo>
                    <a:pt x="1708" y="14724"/>
                  </a:lnTo>
                  <a:lnTo>
                    <a:pt x="4878" y="8444"/>
                  </a:lnTo>
                  <a:lnTo>
                    <a:pt x="671" y="1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0" name="Google Shape;1460;p45"/>
            <p:cNvSpPr/>
            <p:nvPr/>
          </p:nvSpPr>
          <p:spPr>
            <a:xfrm>
              <a:off x="829450" y="1351076"/>
              <a:ext cx="721960" cy="852865"/>
            </a:xfrm>
            <a:custGeom>
              <a:avLst/>
              <a:gdLst/>
              <a:ahLst/>
              <a:cxnLst/>
              <a:rect l="l" t="t" r="r" b="b"/>
              <a:pathLst>
                <a:path w="27741" h="32771" extrusionOk="0">
                  <a:moveTo>
                    <a:pt x="14785" y="1"/>
                  </a:moveTo>
                  <a:lnTo>
                    <a:pt x="12834" y="31"/>
                  </a:lnTo>
                  <a:lnTo>
                    <a:pt x="10822" y="214"/>
                  </a:lnTo>
                  <a:lnTo>
                    <a:pt x="8901" y="641"/>
                  </a:lnTo>
                  <a:lnTo>
                    <a:pt x="8017" y="976"/>
                  </a:lnTo>
                  <a:lnTo>
                    <a:pt x="7591" y="1159"/>
                  </a:lnTo>
                  <a:lnTo>
                    <a:pt x="6768" y="1708"/>
                  </a:lnTo>
                  <a:lnTo>
                    <a:pt x="5670" y="2866"/>
                  </a:lnTo>
                  <a:lnTo>
                    <a:pt x="4390" y="4970"/>
                  </a:lnTo>
                  <a:lnTo>
                    <a:pt x="3323" y="7530"/>
                  </a:lnTo>
                  <a:lnTo>
                    <a:pt x="2409" y="10365"/>
                  </a:lnTo>
                  <a:lnTo>
                    <a:pt x="1677" y="13292"/>
                  </a:lnTo>
                  <a:lnTo>
                    <a:pt x="854" y="17590"/>
                  </a:lnTo>
                  <a:lnTo>
                    <a:pt x="488" y="19998"/>
                  </a:lnTo>
                  <a:lnTo>
                    <a:pt x="183" y="22132"/>
                  </a:lnTo>
                  <a:lnTo>
                    <a:pt x="0" y="25363"/>
                  </a:lnTo>
                  <a:lnTo>
                    <a:pt x="183" y="27131"/>
                  </a:lnTo>
                  <a:lnTo>
                    <a:pt x="458" y="28076"/>
                  </a:lnTo>
                  <a:lnTo>
                    <a:pt x="823" y="28868"/>
                  </a:lnTo>
                  <a:lnTo>
                    <a:pt x="1342" y="29539"/>
                  </a:lnTo>
                  <a:lnTo>
                    <a:pt x="1616" y="29844"/>
                  </a:lnTo>
                  <a:lnTo>
                    <a:pt x="1921" y="30118"/>
                  </a:lnTo>
                  <a:lnTo>
                    <a:pt x="2805" y="30667"/>
                  </a:lnTo>
                  <a:lnTo>
                    <a:pt x="4055" y="31246"/>
                  </a:lnTo>
                  <a:lnTo>
                    <a:pt x="5701" y="31764"/>
                  </a:lnTo>
                  <a:lnTo>
                    <a:pt x="7743" y="32252"/>
                  </a:lnTo>
                  <a:lnTo>
                    <a:pt x="10151" y="32587"/>
                  </a:lnTo>
                  <a:lnTo>
                    <a:pt x="12986" y="32770"/>
                  </a:lnTo>
                  <a:lnTo>
                    <a:pt x="16187" y="32740"/>
                  </a:lnTo>
                  <a:lnTo>
                    <a:pt x="17985" y="32618"/>
                  </a:lnTo>
                  <a:lnTo>
                    <a:pt x="19693" y="32466"/>
                  </a:lnTo>
                  <a:lnTo>
                    <a:pt x="22467" y="31917"/>
                  </a:lnTo>
                  <a:lnTo>
                    <a:pt x="24448" y="31124"/>
                  </a:lnTo>
                  <a:lnTo>
                    <a:pt x="25850" y="30149"/>
                  </a:lnTo>
                  <a:lnTo>
                    <a:pt x="26734" y="29021"/>
                  </a:lnTo>
                  <a:lnTo>
                    <a:pt x="27252" y="27741"/>
                  </a:lnTo>
                  <a:lnTo>
                    <a:pt x="27588" y="25668"/>
                  </a:lnTo>
                  <a:lnTo>
                    <a:pt x="27710" y="24235"/>
                  </a:lnTo>
                  <a:lnTo>
                    <a:pt x="27740" y="23443"/>
                  </a:lnTo>
                  <a:lnTo>
                    <a:pt x="27649" y="21187"/>
                  </a:lnTo>
                  <a:lnTo>
                    <a:pt x="27222" y="16889"/>
                  </a:lnTo>
                  <a:lnTo>
                    <a:pt x="26185" y="10518"/>
                  </a:lnTo>
                  <a:lnTo>
                    <a:pt x="25332" y="6494"/>
                  </a:lnTo>
                  <a:lnTo>
                    <a:pt x="24753" y="4573"/>
                  </a:lnTo>
                  <a:lnTo>
                    <a:pt x="24509" y="3964"/>
                  </a:lnTo>
                  <a:lnTo>
                    <a:pt x="24143" y="3324"/>
                  </a:lnTo>
                  <a:lnTo>
                    <a:pt x="23198" y="2196"/>
                  </a:lnTo>
                  <a:lnTo>
                    <a:pt x="22040" y="1312"/>
                  </a:lnTo>
                  <a:lnTo>
                    <a:pt x="20668" y="733"/>
                  </a:lnTo>
                  <a:lnTo>
                    <a:pt x="19936" y="580"/>
                  </a:lnTo>
                  <a:lnTo>
                    <a:pt x="19022" y="397"/>
                  </a:lnTo>
                  <a:lnTo>
                    <a:pt x="1478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1" name="Google Shape;1461;p45"/>
            <p:cNvSpPr/>
            <p:nvPr/>
          </p:nvSpPr>
          <p:spPr>
            <a:xfrm>
              <a:off x="88100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396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2" name="Google Shape;1462;p45"/>
            <p:cNvSpPr/>
            <p:nvPr/>
          </p:nvSpPr>
          <p:spPr>
            <a:xfrm>
              <a:off x="1322875" y="4345790"/>
              <a:ext cx="305455" cy="106338"/>
            </a:xfrm>
            <a:custGeom>
              <a:avLst/>
              <a:gdLst/>
              <a:ahLst/>
              <a:cxnLst/>
              <a:rect l="l" t="t" r="r" b="b"/>
              <a:pathLst>
                <a:path w="11737" h="4086" extrusionOk="0">
                  <a:moveTo>
                    <a:pt x="397" y="1"/>
                  </a:moveTo>
                  <a:lnTo>
                    <a:pt x="1" y="976"/>
                  </a:lnTo>
                  <a:lnTo>
                    <a:pt x="1" y="3781"/>
                  </a:lnTo>
                  <a:lnTo>
                    <a:pt x="11737" y="4085"/>
                  </a:lnTo>
                  <a:lnTo>
                    <a:pt x="11737" y="3506"/>
                  </a:lnTo>
                  <a:lnTo>
                    <a:pt x="5427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3" name="Google Shape;1463;p45"/>
            <p:cNvSpPr/>
            <p:nvPr/>
          </p:nvSpPr>
          <p:spPr>
            <a:xfrm>
              <a:off x="1182473" y="1113110"/>
              <a:ext cx="117425" cy="138063"/>
            </a:xfrm>
            <a:custGeom>
              <a:avLst/>
              <a:gdLst/>
              <a:ahLst/>
              <a:cxnLst/>
              <a:rect l="l" t="t" r="r" b="b"/>
              <a:pathLst>
                <a:path w="4512" h="5305" extrusionOk="0">
                  <a:moveTo>
                    <a:pt x="823" y="0"/>
                  </a:moveTo>
                  <a:lnTo>
                    <a:pt x="0" y="4664"/>
                  </a:lnTo>
                  <a:lnTo>
                    <a:pt x="3719" y="5304"/>
                  </a:lnTo>
                  <a:lnTo>
                    <a:pt x="4512" y="640"/>
                  </a:lnTo>
                  <a:lnTo>
                    <a:pt x="823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4" name="Google Shape;1464;p45"/>
            <p:cNvSpPr/>
            <p:nvPr/>
          </p:nvSpPr>
          <p:spPr>
            <a:xfrm>
              <a:off x="1165010" y="1206719"/>
              <a:ext cx="142825" cy="158674"/>
            </a:xfrm>
            <a:custGeom>
              <a:avLst/>
              <a:gdLst/>
              <a:ahLst/>
              <a:cxnLst/>
              <a:rect l="l" t="t" r="r" b="b"/>
              <a:pathLst>
                <a:path w="5488" h="6097" extrusionOk="0">
                  <a:moveTo>
                    <a:pt x="4451" y="0"/>
                  </a:moveTo>
                  <a:lnTo>
                    <a:pt x="702" y="1067"/>
                  </a:lnTo>
                  <a:lnTo>
                    <a:pt x="641" y="2195"/>
                  </a:lnTo>
                  <a:lnTo>
                    <a:pt x="306" y="4451"/>
                  </a:lnTo>
                  <a:lnTo>
                    <a:pt x="1" y="5578"/>
                  </a:lnTo>
                  <a:lnTo>
                    <a:pt x="519" y="5700"/>
                  </a:lnTo>
                  <a:lnTo>
                    <a:pt x="3110" y="6097"/>
                  </a:lnTo>
                  <a:lnTo>
                    <a:pt x="4451" y="6097"/>
                  </a:lnTo>
                  <a:lnTo>
                    <a:pt x="5213" y="5975"/>
                  </a:lnTo>
                  <a:lnTo>
                    <a:pt x="5488" y="5883"/>
                  </a:lnTo>
                  <a:lnTo>
                    <a:pt x="5366" y="5578"/>
                  </a:lnTo>
                  <a:lnTo>
                    <a:pt x="4756" y="3475"/>
                  </a:lnTo>
                  <a:lnTo>
                    <a:pt x="4451" y="1341"/>
                  </a:lnTo>
                  <a:lnTo>
                    <a:pt x="445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5" name="Google Shape;1465;p45"/>
            <p:cNvSpPr/>
            <p:nvPr/>
          </p:nvSpPr>
          <p:spPr>
            <a:xfrm>
              <a:off x="1221353" y="1129766"/>
              <a:ext cx="87288" cy="144413"/>
            </a:xfrm>
            <a:custGeom>
              <a:avLst/>
              <a:gdLst/>
              <a:ahLst/>
              <a:cxnLst/>
              <a:rect l="l" t="t" r="r" b="b"/>
              <a:pathLst>
                <a:path w="3354" h="5549" extrusionOk="0">
                  <a:moveTo>
                    <a:pt x="3018" y="0"/>
                  </a:moveTo>
                  <a:lnTo>
                    <a:pt x="0" y="3902"/>
                  </a:lnTo>
                  <a:lnTo>
                    <a:pt x="61" y="4237"/>
                  </a:lnTo>
                  <a:lnTo>
                    <a:pt x="335" y="4786"/>
                  </a:lnTo>
                  <a:lnTo>
                    <a:pt x="732" y="5182"/>
                  </a:lnTo>
                  <a:lnTo>
                    <a:pt x="1219" y="5457"/>
                  </a:lnTo>
                  <a:lnTo>
                    <a:pt x="1738" y="5548"/>
                  </a:lnTo>
                  <a:lnTo>
                    <a:pt x="2225" y="5518"/>
                  </a:lnTo>
                  <a:lnTo>
                    <a:pt x="2683" y="5365"/>
                  </a:lnTo>
                  <a:lnTo>
                    <a:pt x="3018" y="5030"/>
                  </a:lnTo>
                  <a:lnTo>
                    <a:pt x="3140" y="4786"/>
                  </a:lnTo>
                  <a:lnTo>
                    <a:pt x="3323" y="4207"/>
                  </a:lnTo>
                  <a:lnTo>
                    <a:pt x="3353" y="2652"/>
                  </a:lnTo>
                  <a:lnTo>
                    <a:pt x="3109" y="427"/>
                  </a:lnTo>
                  <a:lnTo>
                    <a:pt x="3018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6" name="Google Shape;1466;p45"/>
            <p:cNvSpPr/>
            <p:nvPr/>
          </p:nvSpPr>
          <p:spPr>
            <a:xfrm>
              <a:off x="1222134" y="2606095"/>
              <a:ext cx="130932" cy="1025775"/>
            </a:xfrm>
            <a:custGeom>
              <a:avLst/>
              <a:gdLst/>
              <a:ahLst/>
              <a:cxnLst/>
              <a:rect l="l" t="t" r="r" b="b"/>
              <a:pathLst>
                <a:path w="5031" h="39415" extrusionOk="0">
                  <a:moveTo>
                    <a:pt x="5030" y="0"/>
                  </a:moveTo>
                  <a:lnTo>
                    <a:pt x="4847" y="2104"/>
                  </a:lnTo>
                  <a:lnTo>
                    <a:pt x="4299" y="7164"/>
                  </a:lnTo>
                  <a:lnTo>
                    <a:pt x="3110" y="15638"/>
                  </a:lnTo>
                  <a:lnTo>
                    <a:pt x="519" y="31489"/>
                  </a:lnTo>
                  <a:lnTo>
                    <a:pt x="1" y="34446"/>
                  </a:lnTo>
                  <a:lnTo>
                    <a:pt x="671" y="39415"/>
                  </a:lnTo>
                  <a:lnTo>
                    <a:pt x="1616" y="34538"/>
                  </a:lnTo>
                  <a:lnTo>
                    <a:pt x="3140" y="24722"/>
                  </a:lnTo>
                  <a:lnTo>
                    <a:pt x="4238" y="14876"/>
                  </a:lnTo>
                  <a:lnTo>
                    <a:pt x="4878" y="4969"/>
                  </a:lnTo>
                  <a:lnTo>
                    <a:pt x="5030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7" name="Google Shape;1467;p45"/>
            <p:cNvSpPr/>
            <p:nvPr/>
          </p:nvSpPr>
          <p:spPr>
            <a:xfrm>
              <a:off x="857999" y="1375669"/>
              <a:ext cx="180119" cy="357037"/>
            </a:xfrm>
            <a:custGeom>
              <a:avLst/>
              <a:gdLst/>
              <a:ahLst/>
              <a:cxnLst/>
              <a:rect l="l" t="t" r="r" b="b"/>
              <a:pathLst>
                <a:path w="6921" h="13719" extrusionOk="0">
                  <a:moveTo>
                    <a:pt x="6920" y="1"/>
                  </a:moveTo>
                  <a:lnTo>
                    <a:pt x="6646" y="153"/>
                  </a:lnTo>
                  <a:lnTo>
                    <a:pt x="4970" y="1373"/>
                  </a:lnTo>
                  <a:lnTo>
                    <a:pt x="3567" y="2683"/>
                  </a:lnTo>
                  <a:lnTo>
                    <a:pt x="2135" y="4421"/>
                  </a:lnTo>
                  <a:lnTo>
                    <a:pt x="915" y="6585"/>
                  </a:lnTo>
                  <a:lnTo>
                    <a:pt x="306" y="8475"/>
                  </a:lnTo>
                  <a:lnTo>
                    <a:pt x="62" y="9847"/>
                  </a:lnTo>
                  <a:lnTo>
                    <a:pt x="1" y="11310"/>
                  </a:lnTo>
                  <a:lnTo>
                    <a:pt x="153" y="12895"/>
                  </a:lnTo>
                  <a:lnTo>
                    <a:pt x="336" y="13718"/>
                  </a:lnTo>
                  <a:lnTo>
                    <a:pt x="1159" y="12590"/>
                  </a:lnTo>
                  <a:lnTo>
                    <a:pt x="4299" y="7530"/>
                  </a:lnTo>
                  <a:lnTo>
                    <a:pt x="5457" y="5244"/>
                  </a:lnTo>
                  <a:lnTo>
                    <a:pt x="6372" y="2988"/>
                  </a:lnTo>
                  <a:lnTo>
                    <a:pt x="6890" y="915"/>
                  </a:lnTo>
                  <a:lnTo>
                    <a:pt x="6920" y="1"/>
                  </a:lnTo>
                  <a:close/>
                </a:path>
              </a:pathLst>
            </a:custGeom>
            <a:solidFill>
              <a:srgbClr val="6B4897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8" name="Google Shape;1468;p45"/>
            <p:cNvSpPr/>
            <p:nvPr/>
          </p:nvSpPr>
          <p:spPr>
            <a:xfrm>
              <a:off x="1165010" y="1351883"/>
              <a:ext cx="146000" cy="77763"/>
            </a:xfrm>
            <a:custGeom>
              <a:avLst/>
              <a:gdLst/>
              <a:ahLst/>
              <a:cxnLst/>
              <a:rect l="l" t="t" r="r" b="b"/>
              <a:pathLst>
                <a:path w="5610" h="2988" extrusionOk="0">
                  <a:moveTo>
                    <a:pt x="1" y="0"/>
                  </a:moveTo>
                  <a:lnTo>
                    <a:pt x="184" y="366"/>
                  </a:lnTo>
                  <a:lnTo>
                    <a:pt x="1525" y="2012"/>
                  </a:lnTo>
                  <a:lnTo>
                    <a:pt x="2561" y="2683"/>
                  </a:lnTo>
                  <a:lnTo>
                    <a:pt x="3415" y="2957"/>
                  </a:lnTo>
                  <a:lnTo>
                    <a:pt x="3872" y="2988"/>
                  </a:lnTo>
                  <a:lnTo>
                    <a:pt x="4299" y="2988"/>
                  </a:lnTo>
                  <a:lnTo>
                    <a:pt x="4939" y="2774"/>
                  </a:lnTo>
                  <a:lnTo>
                    <a:pt x="5366" y="2409"/>
                  </a:lnTo>
                  <a:lnTo>
                    <a:pt x="5579" y="1921"/>
                  </a:lnTo>
                  <a:lnTo>
                    <a:pt x="5610" y="641"/>
                  </a:lnTo>
                  <a:lnTo>
                    <a:pt x="5488" y="30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69" name="Google Shape;1469;p45"/>
            <p:cNvSpPr/>
            <p:nvPr/>
          </p:nvSpPr>
          <p:spPr>
            <a:xfrm>
              <a:off x="816750" y="1351883"/>
              <a:ext cx="444299" cy="929014"/>
            </a:xfrm>
            <a:custGeom>
              <a:avLst/>
              <a:gdLst/>
              <a:ahLst/>
              <a:cxnLst/>
              <a:rect l="l" t="t" r="r" b="b"/>
              <a:pathLst>
                <a:path w="17072" h="35697" extrusionOk="0">
                  <a:moveTo>
                    <a:pt x="13383" y="0"/>
                  </a:moveTo>
                  <a:lnTo>
                    <a:pt x="12224" y="61"/>
                  </a:lnTo>
                  <a:lnTo>
                    <a:pt x="10548" y="305"/>
                  </a:lnTo>
                  <a:lnTo>
                    <a:pt x="8993" y="732"/>
                  </a:lnTo>
                  <a:lnTo>
                    <a:pt x="8505" y="915"/>
                  </a:lnTo>
                  <a:lnTo>
                    <a:pt x="8201" y="1067"/>
                  </a:lnTo>
                  <a:lnTo>
                    <a:pt x="6981" y="1860"/>
                  </a:lnTo>
                  <a:lnTo>
                    <a:pt x="5305" y="3323"/>
                  </a:lnTo>
                  <a:lnTo>
                    <a:pt x="3963" y="4969"/>
                  </a:lnTo>
                  <a:lnTo>
                    <a:pt x="3140" y="6280"/>
                  </a:lnTo>
                  <a:lnTo>
                    <a:pt x="2744" y="7012"/>
                  </a:lnTo>
                  <a:lnTo>
                    <a:pt x="2348" y="7896"/>
                  </a:lnTo>
                  <a:lnTo>
                    <a:pt x="1769" y="9755"/>
                  </a:lnTo>
                  <a:lnTo>
                    <a:pt x="1555" y="11676"/>
                  </a:lnTo>
                  <a:lnTo>
                    <a:pt x="1677" y="13626"/>
                  </a:lnTo>
                  <a:lnTo>
                    <a:pt x="1891" y="14571"/>
                  </a:lnTo>
                  <a:lnTo>
                    <a:pt x="1403" y="16187"/>
                  </a:lnTo>
                  <a:lnTo>
                    <a:pt x="702" y="19388"/>
                  </a:lnTo>
                  <a:lnTo>
                    <a:pt x="275" y="22497"/>
                  </a:lnTo>
                  <a:lnTo>
                    <a:pt x="31" y="25362"/>
                  </a:lnTo>
                  <a:lnTo>
                    <a:pt x="1" y="31185"/>
                  </a:lnTo>
                  <a:lnTo>
                    <a:pt x="153" y="32343"/>
                  </a:lnTo>
                  <a:lnTo>
                    <a:pt x="214" y="31307"/>
                  </a:lnTo>
                  <a:lnTo>
                    <a:pt x="275" y="32099"/>
                  </a:lnTo>
                  <a:lnTo>
                    <a:pt x="824" y="33501"/>
                  </a:lnTo>
                  <a:lnTo>
                    <a:pt x="1799" y="34629"/>
                  </a:lnTo>
                  <a:lnTo>
                    <a:pt x="3079" y="35391"/>
                  </a:lnTo>
                  <a:lnTo>
                    <a:pt x="3842" y="35574"/>
                  </a:lnTo>
                  <a:lnTo>
                    <a:pt x="4543" y="35696"/>
                  </a:lnTo>
                  <a:lnTo>
                    <a:pt x="5884" y="35666"/>
                  </a:lnTo>
                  <a:lnTo>
                    <a:pt x="7164" y="35391"/>
                  </a:lnTo>
                  <a:lnTo>
                    <a:pt x="8353" y="34934"/>
                  </a:lnTo>
                  <a:lnTo>
                    <a:pt x="10700" y="33501"/>
                  </a:lnTo>
                  <a:lnTo>
                    <a:pt x="11157" y="33105"/>
                  </a:lnTo>
                  <a:lnTo>
                    <a:pt x="11920" y="32221"/>
                  </a:lnTo>
                  <a:lnTo>
                    <a:pt x="13261" y="30301"/>
                  </a:lnTo>
                  <a:lnTo>
                    <a:pt x="14358" y="28228"/>
                  </a:lnTo>
                  <a:lnTo>
                    <a:pt x="15242" y="26033"/>
                  </a:lnTo>
                  <a:lnTo>
                    <a:pt x="15913" y="23747"/>
                  </a:lnTo>
                  <a:lnTo>
                    <a:pt x="16431" y="21430"/>
                  </a:lnTo>
                  <a:lnTo>
                    <a:pt x="16919" y="17955"/>
                  </a:lnTo>
                  <a:lnTo>
                    <a:pt x="17071" y="13504"/>
                  </a:lnTo>
                  <a:lnTo>
                    <a:pt x="16858" y="9542"/>
                  </a:lnTo>
                  <a:lnTo>
                    <a:pt x="16401" y="6402"/>
                  </a:lnTo>
                  <a:lnTo>
                    <a:pt x="15852" y="4360"/>
                  </a:lnTo>
                  <a:lnTo>
                    <a:pt x="15578" y="3933"/>
                  </a:lnTo>
                  <a:lnTo>
                    <a:pt x="14876" y="3049"/>
                  </a:lnTo>
                  <a:lnTo>
                    <a:pt x="13992" y="1586"/>
                  </a:lnTo>
                  <a:lnTo>
                    <a:pt x="13413" y="183"/>
                  </a:lnTo>
                  <a:lnTo>
                    <a:pt x="13383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0" name="Google Shape;1470;p45"/>
            <p:cNvSpPr/>
            <p:nvPr/>
          </p:nvSpPr>
          <p:spPr>
            <a:xfrm>
              <a:off x="845325" y="1731082"/>
              <a:ext cx="610078" cy="445080"/>
            </a:xfrm>
            <a:custGeom>
              <a:avLst/>
              <a:gdLst/>
              <a:ahLst/>
              <a:cxnLst/>
              <a:rect l="l" t="t" r="r" b="b"/>
              <a:pathLst>
                <a:path w="23442" h="17102" extrusionOk="0">
                  <a:moveTo>
                    <a:pt x="793" y="0"/>
                  </a:moveTo>
                  <a:lnTo>
                    <a:pt x="335" y="1494"/>
                  </a:lnTo>
                  <a:lnTo>
                    <a:pt x="0" y="3018"/>
                  </a:lnTo>
                  <a:lnTo>
                    <a:pt x="518" y="4329"/>
                  </a:lnTo>
                  <a:lnTo>
                    <a:pt x="1707" y="6615"/>
                  </a:lnTo>
                  <a:lnTo>
                    <a:pt x="2713" y="8231"/>
                  </a:lnTo>
                  <a:lnTo>
                    <a:pt x="3932" y="9846"/>
                  </a:lnTo>
                  <a:lnTo>
                    <a:pt x="5396" y="11432"/>
                  </a:lnTo>
                  <a:lnTo>
                    <a:pt x="7072" y="12895"/>
                  </a:lnTo>
                  <a:lnTo>
                    <a:pt x="8993" y="14266"/>
                  </a:lnTo>
                  <a:lnTo>
                    <a:pt x="10059" y="14846"/>
                  </a:lnTo>
                  <a:lnTo>
                    <a:pt x="11157" y="15394"/>
                  </a:lnTo>
                  <a:lnTo>
                    <a:pt x="13413" y="16187"/>
                  </a:lnTo>
                  <a:lnTo>
                    <a:pt x="15638" y="16705"/>
                  </a:lnTo>
                  <a:lnTo>
                    <a:pt x="17711" y="16979"/>
                  </a:lnTo>
                  <a:lnTo>
                    <a:pt x="20454" y="17101"/>
                  </a:lnTo>
                  <a:lnTo>
                    <a:pt x="22710" y="16949"/>
                  </a:lnTo>
                  <a:lnTo>
                    <a:pt x="22923" y="16919"/>
                  </a:lnTo>
                  <a:lnTo>
                    <a:pt x="23442" y="16705"/>
                  </a:lnTo>
                  <a:lnTo>
                    <a:pt x="11523" y="10304"/>
                  </a:lnTo>
                  <a:lnTo>
                    <a:pt x="793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1" name="Google Shape;1471;p45"/>
            <p:cNvSpPr/>
            <p:nvPr/>
          </p:nvSpPr>
          <p:spPr>
            <a:xfrm>
              <a:off x="1307807" y="1359820"/>
              <a:ext cx="277687" cy="852058"/>
            </a:xfrm>
            <a:custGeom>
              <a:avLst/>
              <a:gdLst/>
              <a:ahLst/>
              <a:cxnLst/>
              <a:rect l="l" t="t" r="r" b="b"/>
              <a:pathLst>
                <a:path w="10670" h="32740" extrusionOk="0">
                  <a:moveTo>
                    <a:pt x="1" y="0"/>
                  </a:moveTo>
                  <a:lnTo>
                    <a:pt x="306" y="519"/>
                  </a:lnTo>
                  <a:lnTo>
                    <a:pt x="641" y="1677"/>
                  </a:lnTo>
                  <a:lnTo>
                    <a:pt x="671" y="2287"/>
                  </a:lnTo>
                  <a:lnTo>
                    <a:pt x="671" y="3110"/>
                  </a:lnTo>
                  <a:lnTo>
                    <a:pt x="885" y="4786"/>
                  </a:lnTo>
                  <a:lnTo>
                    <a:pt x="1129" y="5609"/>
                  </a:lnTo>
                  <a:lnTo>
                    <a:pt x="1342" y="6676"/>
                  </a:lnTo>
                  <a:lnTo>
                    <a:pt x="2104" y="12590"/>
                  </a:lnTo>
                  <a:lnTo>
                    <a:pt x="3019" y="18504"/>
                  </a:lnTo>
                  <a:lnTo>
                    <a:pt x="3811" y="22466"/>
                  </a:lnTo>
                  <a:lnTo>
                    <a:pt x="4756" y="26033"/>
                  </a:lnTo>
                  <a:lnTo>
                    <a:pt x="5610" y="28228"/>
                  </a:lnTo>
                  <a:lnTo>
                    <a:pt x="6219" y="29386"/>
                  </a:lnTo>
                  <a:lnTo>
                    <a:pt x="6524" y="29874"/>
                  </a:lnTo>
                  <a:lnTo>
                    <a:pt x="9146" y="32739"/>
                  </a:lnTo>
                  <a:lnTo>
                    <a:pt x="9207" y="32678"/>
                  </a:lnTo>
                  <a:lnTo>
                    <a:pt x="9725" y="31794"/>
                  </a:lnTo>
                  <a:lnTo>
                    <a:pt x="10182" y="30179"/>
                  </a:lnTo>
                  <a:lnTo>
                    <a:pt x="10457" y="28563"/>
                  </a:lnTo>
                  <a:lnTo>
                    <a:pt x="10639" y="26460"/>
                  </a:lnTo>
                  <a:lnTo>
                    <a:pt x="10670" y="23777"/>
                  </a:lnTo>
                  <a:lnTo>
                    <a:pt x="10578" y="22192"/>
                  </a:lnTo>
                  <a:lnTo>
                    <a:pt x="10396" y="18991"/>
                  </a:lnTo>
                  <a:lnTo>
                    <a:pt x="9725" y="13565"/>
                  </a:lnTo>
                  <a:lnTo>
                    <a:pt x="8810" y="9298"/>
                  </a:lnTo>
                  <a:lnTo>
                    <a:pt x="7683" y="6066"/>
                  </a:lnTo>
                  <a:lnTo>
                    <a:pt x="7042" y="4847"/>
                  </a:lnTo>
                  <a:lnTo>
                    <a:pt x="6402" y="3750"/>
                  </a:lnTo>
                  <a:lnTo>
                    <a:pt x="5518" y="2439"/>
                  </a:lnTo>
                  <a:lnTo>
                    <a:pt x="4878" y="1738"/>
                  </a:lnTo>
                  <a:lnTo>
                    <a:pt x="4116" y="1159"/>
                  </a:lnTo>
                  <a:lnTo>
                    <a:pt x="3232" y="701"/>
                  </a:lnTo>
                  <a:lnTo>
                    <a:pt x="1525" y="18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2" name="Google Shape;1472;p45"/>
            <p:cNvSpPr/>
            <p:nvPr/>
          </p:nvSpPr>
          <p:spPr>
            <a:xfrm>
              <a:off x="1408574" y="1389175"/>
              <a:ext cx="15094" cy="10332"/>
            </a:xfrm>
            <a:custGeom>
              <a:avLst/>
              <a:gdLst/>
              <a:ahLst/>
              <a:cxnLst/>
              <a:rect l="l" t="t" r="r" b="b"/>
              <a:pathLst>
                <a:path w="580" h="397" extrusionOk="0">
                  <a:moveTo>
                    <a:pt x="0" y="0"/>
                  </a:moveTo>
                  <a:lnTo>
                    <a:pt x="274" y="183"/>
                  </a:lnTo>
                  <a:lnTo>
                    <a:pt x="579" y="396"/>
                  </a:lnTo>
                  <a:lnTo>
                    <a:pt x="457" y="275"/>
                  </a:lnTo>
                  <a:lnTo>
                    <a:pt x="335" y="18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3" name="Google Shape;1473;p45"/>
            <p:cNvSpPr/>
            <p:nvPr/>
          </p:nvSpPr>
          <p:spPr>
            <a:xfrm>
              <a:off x="1382393" y="1375669"/>
              <a:ext cx="26" cy="26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4" name="Google Shape;1474;p45"/>
            <p:cNvSpPr/>
            <p:nvPr/>
          </p:nvSpPr>
          <p:spPr>
            <a:xfrm>
              <a:off x="1489484" y="1524814"/>
              <a:ext cx="84113" cy="595036"/>
            </a:xfrm>
            <a:custGeom>
              <a:avLst/>
              <a:gdLst/>
              <a:ahLst/>
              <a:cxnLst/>
              <a:rect l="l" t="t" r="r" b="b"/>
              <a:pathLst>
                <a:path w="3232" h="22864" extrusionOk="0">
                  <a:moveTo>
                    <a:pt x="0" y="1"/>
                  </a:moveTo>
                  <a:lnTo>
                    <a:pt x="458" y="2013"/>
                  </a:lnTo>
                  <a:lnTo>
                    <a:pt x="1342" y="6920"/>
                  </a:lnTo>
                  <a:lnTo>
                    <a:pt x="2043" y="11981"/>
                  </a:lnTo>
                  <a:lnTo>
                    <a:pt x="2378" y="16218"/>
                  </a:lnTo>
                  <a:lnTo>
                    <a:pt x="2348" y="17559"/>
                  </a:lnTo>
                  <a:lnTo>
                    <a:pt x="2226" y="18931"/>
                  </a:lnTo>
                  <a:lnTo>
                    <a:pt x="1921" y="20851"/>
                  </a:lnTo>
                  <a:lnTo>
                    <a:pt x="1494" y="22071"/>
                  </a:lnTo>
                  <a:lnTo>
                    <a:pt x="1159" y="22650"/>
                  </a:lnTo>
                  <a:lnTo>
                    <a:pt x="1525" y="22711"/>
                  </a:lnTo>
                  <a:lnTo>
                    <a:pt x="1860" y="22772"/>
                  </a:lnTo>
                  <a:lnTo>
                    <a:pt x="2226" y="22833"/>
                  </a:lnTo>
                  <a:lnTo>
                    <a:pt x="2591" y="22863"/>
                  </a:lnTo>
                  <a:lnTo>
                    <a:pt x="2561" y="22558"/>
                  </a:lnTo>
                  <a:lnTo>
                    <a:pt x="2317" y="22040"/>
                  </a:lnTo>
                  <a:lnTo>
                    <a:pt x="2287" y="21705"/>
                  </a:lnTo>
                  <a:lnTo>
                    <a:pt x="2378" y="21552"/>
                  </a:lnTo>
                  <a:lnTo>
                    <a:pt x="2591" y="21248"/>
                  </a:lnTo>
                  <a:lnTo>
                    <a:pt x="2927" y="20394"/>
                  </a:lnTo>
                  <a:lnTo>
                    <a:pt x="3232" y="18687"/>
                  </a:lnTo>
                  <a:lnTo>
                    <a:pt x="3201" y="15700"/>
                  </a:lnTo>
                  <a:lnTo>
                    <a:pt x="2866" y="12255"/>
                  </a:lnTo>
                  <a:lnTo>
                    <a:pt x="1951" y="6920"/>
                  </a:lnTo>
                  <a:lnTo>
                    <a:pt x="854" y="2500"/>
                  </a:lnTo>
                  <a:lnTo>
                    <a:pt x="214" y="5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95E6B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5" name="Google Shape;1475;p45"/>
            <p:cNvSpPr/>
            <p:nvPr/>
          </p:nvSpPr>
          <p:spPr>
            <a:xfrm>
              <a:off x="1349862" y="2550559"/>
              <a:ext cx="35732" cy="161069"/>
            </a:xfrm>
            <a:custGeom>
              <a:avLst/>
              <a:gdLst/>
              <a:ahLst/>
              <a:cxnLst/>
              <a:rect l="l" t="t" r="r" b="b"/>
              <a:pathLst>
                <a:path w="1373" h="6189" extrusionOk="0">
                  <a:moveTo>
                    <a:pt x="1372" y="0"/>
                  </a:moveTo>
                  <a:lnTo>
                    <a:pt x="122" y="2134"/>
                  </a:lnTo>
                  <a:lnTo>
                    <a:pt x="0" y="6189"/>
                  </a:lnTo>
                  <a:lnTo>
                    <a:pt x="1372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6" name="Google Shape;1476;p45"/>
            <p:cNvSpPr/>
            <p:nvPr/>
          </p:nvSpPr>
          <p:spPr>
            <a:xfrm>
              <a:off x="1150749" y="1338402"/>
              <a:ext cx="18270" cy="14288"/>
            </a:xfrm>
            <a:custGeom>
              <a:avLst/>
              <a:gdLst/>
              <a:ahLst/>
              <a:cxnLst/>
              <a:rect l="l" t="t" r="r" b="b"/>
              <a:pathLst>
                <a:path w="702" h="549" extrusionOk="0">
                  <a:moveTo>
                    <a:pt x="610" y="0"/>
                  </a:moveTo>
                  <a:lnTo>
                    <a:pt x="213" y="183"/>
                  </a:lnTo>
                  <a:lnTo>
                    <a:pt x="31" y="397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549" y="518"/>
                  </a:lnTo>
                  <a:lnTo>
                    <a:pt x="701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7" name="Google Shape;1477;p45"/>
            <p:cNvSpPr/>
            <p:nvPr/>
          </p:nvSpPr>
          <p:spPr>
            <a:xfrm>
              <a:off x="1302263" y="1345533"/>
              <a:ext cx="17463" cy="15094"/>
            </a:xfrm>
            <a:custGeom>
              <a:avLst/>
              <a:gdLst/>
              <a:ahLst/>
              <a:cxnLst/>
              <a:rect l="l" t="t" r="r" b="b"/>
              <a:pathLst>
                <a:path w="671" h="580" extrusionOk="0">
                  <a:moveTo>
                    <a:pt x="0" y="1"/>
                  </a:moveTo>
                  <a:lnTo>
                    <a:pt x="214" y="519"/>
                  </a:lnTo>
                  <a:lnTo>
                    <a:pt x="671" y="580"/>
                  </a:lnTo>
                  <a:lnTo>
                    <a:pt x="580" y="366"/>
                  </a:lnTo>
                  <a:lnTo>
                    <a:pt x="244" y="6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8" name="Google Shape;1478;p45"/>
            <p:cNvSpPr/>
            <p:nvPr/>
          </p:nvSpPr>
          <p:spPr>
            <a:xfrm>
              <a:off x="854043" y="4249813"/>
              <a:ext cx="229280" cy="96006"/>
            </a:xfrm>
            <a:custGeom>
              <a:avLst/>
              <a:gdLst/>
              <a:ahLst/>
              <a:cxnLst/>
              <a:rect l="l" t="t" r="r" b="b"/>
              <a:pathLst>
                <a:path w="8810" h="3689" extrusionOk="0">
                  <a:moveTo>
                    <a:pt x="701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322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79" name="Google Shape;1479;p45"/>
            <p:cNvSpPr/>
            <p:nvPr/>
          </p:nvSpPr>
          <p:spPr>
            <a:xfrm>
              <a:off x="1276083" y="4249813"/>
              <a:ext cx="229306" cy="96006"/>
            </a:xfrm>
            <a:custGeom>
              <a:avLst/>
              <a:gdLst/>
              <a:ahLst/>
              <a:cxnLst/>
              <a:rect l="l" t="t" r="r" b="b"/>
              <a:pathLst>
                <a:path w="8811" h="3689" extrusionOk="0">
                  <a:moveTo>
                    <a:pt x="702" y="0"/>
                  </a:moveTo>
                  <a:lnTo>
                    <a:pt x="0" y="3689"/>
                  </a:lnTo>
                  <a:lnTo>
                    <a:pt x="8810" y="3689"/>
                  </a:lnTo>
                  <a:lnTo>
                    <a:pt x="8078" y="0"/>
                  </a:lnTo>
                  <a:close/>
                </a:path>
              </a:pathLst>
            </a:custGeom>
            <a:solidFill>
              <a:srgbClr val="FBBE53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1841700" y="1919081"/>
              <a:ext cx="130151" cy="140457"/>
            </a:xfrm>
            <a:custGeom>
              <a:avLst/>
              <a:gdLst/>
              <a:ahLst/>
              <a:cxnLst/>
              <a:rect l="l" t="t" r="r" b="b"/>
              <a:pathLst>
                <a:path w="5001" h="5397" extrusionOk="0">
                  <a:moveTo>
                    <a:pt x="3385" y="1"/>
                  </a:moveTo>
                  <a:lnTo>
                    <a:pt x="3324" y="62"/>
                  </a:lnTo>
                  <a:lnTo>
                    <a:pt x="2775" y="732"/>
                  </a:lnTo>
                  <a:lnTo>
                    <a:pt x="1403" y="1769"/>
                  </a:lnTo>
                  <a:lnTo>
                    <a:pt x="580" y="2104"/>
                  </a:lnTo>
                  <a:lnTo>
                    <a:pt x="580" y="1342"/>
                  </a:lnTo>
                  <a:lnTo>
                    <a:pt x="214" y="1982"/>
                  </a:lnTo>
                  <a:lnTo>
                    <a:pt x="1" y="2653"/>
                  </a:lnTo>
                  <a:lnTo>
                    <a:pt x="31" y="2714"/>
                  </a:lnTo>
                  <a:lnTo>
                    <a:pt x="31" y="2805"/>
                  </a:lnTo>
                  <a:lnTo>
                    <a:pt x="153" y="3964"/>
                  </a:lnTo>
                  <a:lnTo>
                    <a:pt x="275" y="5122"/>
                  </a:lnTo>
                  <a:lnTo>
                    <a:pt x="275" y="5244"/>
                  </a:lnTo>
                  <a:lnTo>
                    <a:pt x="367" y="5305"/>
                  </a:lnTo>
                  <a:lnTo>
                    <a:pt x="1037" y="5396"/>
                  </a:lnTo>
                  <a:lnTo>
                    <a:pt x="2287" y="5335"/>
                  </a:lnTo>
                  <a:lnTo>
                    <a:pt x="3019" y="5061"/>
                  </a:lnTo>
                  <a:lnTo>
                    <a:pt x="3659" y="4634"/>
                  </a:lnTo>
                  <a:lnTo>
                    <a:pt x="4573" y="3506"/>
                  </a:lnTo>
                  <a:lnTo>
                    <a:pt x="5000" y="2866"/>
                  </a:lnTo>
                  <a:lnTo>
                    <a:pt x="5000" y="2775"/>
                  </a:lnTo>
                  <a:lnTo>
                    <a:pt x="4878" y="2653"/>
                  </a:lnTo>
                  <a:lnTo>
                    <a:pt x="4787" y="2683"/>
                  </a:lnTo>
                  <a:lnTo>
                    <a:pt x="4756" y="2714"/>
                  </a:lnTo>
                  <a:lnTo>
                    <a:pt x="4177" y="3263"/>
                  </a:lnTo>
                  <a:lnTo>
                    <a:pt x="3507" y="3659"/>
                  </a:lnTo>
                  <a:lnTo>
                    <a:pt x="3507" y="3659"/>
                  </a:lnTo>
                  <a:lnTo>
                    <a:pt x="3933" y="3232"/>
                  </a:lnTo>
                  <a:lnTo>
                    <a:pt x="4573" y="2226"/>
                  </a:lnTo>
                  <a:lnTo>
                    <a:pt x="4817" y="1677"/>
                  </a:lnTo>
                  <a:lnTo>
                    <a:pt x="4848" y="1586"/>
                  </a:lnTo>
                  <a:lnTo>
                    <a:pt x="4756" y="1464"/>
                  </a:lnTo>
                  <a:lnTo>
                    <a:pt x="4665" y="1495"/>
                  </a:lnTo>
                  <a:lnTo>
                    <a:pt x="4116" y="2013"/>
                  </a:lnTo>
                  <a:lnTo>
                    <a:pt x="3507" y="2470"/>
                  </a:lnTo>
                  <a:lnTo>
                    <a:pt x="3933" y="1921"/>
                  </a:lnTo>
                  <a:lnTo>
                    <a:pt x="4634" y="793"/>
                  </a:lnTo>
                  <a:lnTo>
                    <a:pt x="4878" y="184"/>
                  </a:lnTo>
                  <a:lnTo>
                    <a:pt x="4909" y="123"/>
                  </a:lnTo>
                  <a:lnTo>
                    <a:pt x="4878" y="92"/>
                  </a:lnTo>
                  <a:lnTo>
                    <a:pt x="4848" y="1"/>
                  </a:lnTo>
                  <a:lnTo>
                    <a:pt x="4726" y="1"/>
                  </a:lnTo>
                  <a:lnTo>
                    <a:pt x="4695" y="31"/>
                  </a:lnTo>
                  <a:lnTo>
                    <a:pt x="4269" y="611"/>
                  </a:lnTo>
                  <a:lnTo>
                    <a:pt x="3232" y="1495"/>
                  </a:lnTo>
                  <a:lnTo>
                    <a:pt x="2623" y="1830"/>
                  </a:lnTo>
                  <a:lnTo>
                    <a:pt x="2897" y="1434"/>
                  </a:lnTo>
                  <a:lnTo>
                    <a:pt x="3354" y="580"/>
                  </a:lnTo>
                  <a:lnTo>
                    <a:pt x="3537" y="123"/>
                  </a:lnTo>
                  <a:lnTo>
                    <a:pt x="3568" y="92"/>
                  </a:lnTo>
                  <a:lnTo>
                    <a:pt x="3537" y="92"/>
                  </a:lnTo>
                  <a:lnTo>
                    <a:pt x="3537" y="31"/>
                  </a:lnTo>
                  <a:lnTo>
                    <a:pt x="3446" y="1"/>
                  </a:lnTo>
                  <a:close/>
                </a:path>
              </a:pathLst>
            </a:custGeom>
            <a:solidFill>
              <a:srgbClr val="FACFC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860393" y="1418531"/>
              <a:ext cx="995638" cy="748115"/>
            </a:xfrm>
            <a:custGeom>
              <a:avLst/>
              <a:gdLst/>
              <a:ahLst/>
              <a:cxnLst/>
              <a:rect l="l" t="t" r="r" b="b"/>
              <a:pathLst>
                <a:path w="38257" h="28746" extrusionOk="0">
                  <a:moveTo>
                    <a:pt x="6158" y="0"/>
                  </a:moveTo>
                  <a:lnTo>
                    <a:pt x="5426" y="183"/>
                  </a:lnTo>
                  <a:lnTo>
                    <a:pt x="4695" y="579"/>
                  </a:lnTo>
                  <a:lnTo>
                    <a:pt x="3933" y="1128"/>
                  </a:lnTo>
                  <a:lnTo>
                    <a:pt x="2866" y="2286"/>
                  </a:lnTo>
                  <a:lnTo>
                    <a:pt x="1555" y="4268"/>
                  </a:lnTo>
                  <a:lnTo>
                    <a:pt x="579" y="6554"/>
                  </a:lnTo>
                  <a:lnTo>
                    <a:pt x="31" y="8962"/>
                  </a:lnTo>
                  <a:lnTo>
                    <a:pt x="0" y="10700"/>
                  </a:lnTo>
                  <a:lnTo>
                    <a:pt x="153" y="11827"/>
                  </a:lnTo>
                  <a:lnTo>
                    <a:pt x="336" y="12346"/>
                  </a:lnTo>
                  <a:lnTo>
                    <a:pt x="427" y="12681"/>
                  </a:lnTo>
                  <a:lnTo>
                    <a:pt x="1280" y="15089"/>
                  </a:lnTo>
                  <a:lnTo>
                    <a:pt x="2317" y="17284"/>
                  </a:lnTo>
                  <a:lnTo>
                    <a:pt x="3780" y="19784"/>
                  </a:lnTo>
                  <a:lnTo>
                    <a:pt x="5762" y="22314"/>
                  </a:lnTo>
                  <a:lnTo>
                    <a:pt x="7591" y="24112"/>
                  </a:lnTo>
                  <a:lnTo>
                    <a:pt x="8993" y="25240"/>
                  </a:lnTo>
                  <a:lnTo>
                    <a:pt x="10517" y="26216"/>
                  </a:lnTo>
                  <a:lnTo>
                    <a:pt x="12224" y="27069"/>
                  </a:lnTo>
                  <a:lnTo>
                    <a:pt x="13138" y="27435"/>
                  </a:lnTo>
                  <a:lnTo>
                    <a:pt x="14175" y="27801"/>
                  </a:lnTo>
                  <a:lnTo>
                    <a:pt x="16309" y="28319"/>
                  </a:lnTo>
                  <a:lnTo>
                    <a:pt x="18473" y="28624"/>
                  </a:lnTo>
                  <a:lnTo>
                    <a:pt x="20637" y="28746"/>
                  </a:lnTo>
                  <a:lnTo>
                    <a:pt x="23869" y="28685"/>
                  </a:lnTo>
                  <a:lnTo>
                    <a:pt x="27953" y="28136"/>
                  </a:lnTo>
                  <a:lnTo>
                    <a:pt x="31642" y="27282"/>
                  </a:lnTo>
                  <a:lnTo>
                    <a:pt x="34690" y="26368"/>
                  </a:lnTo>
                  <a:lnTo>
                    <a:pt x="37830" y="25179"/>
                  </a:lnTo>
                  <a:lnTo>
                    <a:pt x="38257" y="24996"/>
                  </a:lnTo>
                  <a:lnTo>
                    <a:pt x="37586" y="21369"/>
                  </a:lnTo>
                  <a:lnTo>
                    <a:pt x="37190" y="21460"/>
                  </a:lnTo>
                  <a:lnTo>
                    <a:pt x="33196" y="22100"/>
                  </a:lnTo>
                  <a:lnTo>
                    <a:pt x="28624" y="22436"/>
                  </a:lnTo>
                  <a:lnTo>
                    <a:pt x="25301" y="22436"/>
                  </a:lnTo>
                  <a:lnTo>
                    <a:pt x="22040" y="22100"/>
                  </a:lnTo>
                  <a:lnTo>
                    <a:pt x="19723" y="21521"/>
                  </a:lnTo>
                  <a:lnTo>
                    <a:pt x="18290" y="21003"/>
                  </a:lnTo>
                  <a:lnTo>
                    <a:pt x="17650" y="20698"/>
                  </a:lnTo>
                  <a:lnTo>
                    <a:pt x="17040" y="20332"/>
                  </a:lnTo>
                  <a:lnTo>
                    <a:pt x="15912" y="19448"/>
                  </a:lnTo>
                  <a:lnTo>
                    <a:pt x="14876" y="18320"/>
                  </a:lnTo>
                  <a:lnTo>
                    <a:pt x="13931" y="17010"/>
                  </a:lnTo>
                  <a:lnTo>
                    <a:pt x="12712" y="14815"/>
                  </a:lnTo>
                  <a:lnTo>
                    <a:pt x="11309" y="11584"/>
                  </a:lnTo>
                  <a:lnTo>
                    <a:pt x="9724" y="6645"/>
                  </a:lnTo>
                  <a:lnTo>
                    <a:pt x="8627" y="2713"/>
                  </a:lnTo>
                  <a:lnTo>
                    <a:pt x="8048" y="1036"/>
                  </a:lnTo>
                  <a:lnTo>
                    <a:pt x="7804" y="671"/>
                  </a:lnTo>
                  <a:lnTo>
                    <a:pt x="7499" y="396"/>
                  </a:lnTo>
                  <a:lnTo>
                    <a:pt x="6859" y="61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EF7F89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188823" y="1088517"/>
              <a:ext cx="130125" cy="76956"/>
            </a:xfrm>
            <a:custGeom>
              <a:avLst/>
              <a:gdLst/>
              <a:ahLst/>
              <a:cxnLst/>
              <a:rect l="l" t="t" r="r" b="b"/>
              <a:pathLst>
                <a:path w="5000" h="2957" extrusionOk="0">
                  <a:moveTo>
                    <a:pt x="915" y="0"/>
                  </a:moveTo>
                  <a:lnTo>
                    <a:pt x="701" y="122"/>
                  </a:lnTo>
                  <a:lnTo>
                    <a:pt x="549" y="213"/>
                  </a:lnTo>
                  <a:lnTo>
                    <a:pt x="214" y="671"/>
                  </a:lnTo>
                  <a:lnTo>
                    <a:pt x="0" y="1341"/>
                  </a:lnTo>
                  <a:lnTo>
                    <a:pt x="61" y="2256"/>
                  </a:lnTo>
                  <a:lnTo>
                    <a:pt x="275" y="2774"/>
                  </a:lnTo>
                  <a:lnTo>
                    <a:pt x="1433" y="2652"/>
                  </a:lnTo>
                  <a:lnTo>
                    <a:pt x="1677" y="2713"/>
                  </a:lnTo>
                  <a:lnTo>
                    <a:pt x="2835" y="2744"/>
                  </a:lnTo>
                  <a:lnTo>
                    <a:pt x="3414" y="2530"/>
                  </a:lnTo>
                  <a:lnTo>
                    <a:pt x="3719" y="2256"/>
                  </a:lnTo>
                  <a:lnTo>
                    <a:pt x="3841" y="2073"/>
                  </a:lnTo>
                  <a:lnTo>
                    <a:pt x="3872" y="2164"/>
                  </a:lnTo>
                  <a:lnTo>
                    <a:pt x="4085" y="2561"/>
                  </a:lnTo>
                  <a:lnTo>
                    <a:pt x="4329" y="2744"/>
                  </a:lnTo>
                  <a:lnTo>
                    <a:pt x="4481" y="2774"/>
                  </a:lnTo>
                  <a:lnTo>
                    <a:pt x="4512" y="2957"/>
                  </a:lnTo>
                  <a:lnTo>
                    <a:pt x="4664" y="2835"/>
                  </a:lnTo>
                  <a:lnTo>
                    <a:pt x="4908" y="2500"/>
                  </a:lnTo>
                  <a:lnTo>
                    <a:pt x="4969" y="2286"/>
                  </a:lnTo>
                  <a:lnTo>
                    <a:pt x="5000" y="1951"/>
                  </a:lnTo>
                  <a:lnTo>
                    <a:pt x="4603" y="1280"/>
                  </a:lnTo>
                  <a:lnTo>
                    <a:pt x="4055" y="884"/>
                  </a:lnTo>
                  <a:lnTo>
                    <a:pt x="3262" y="457"/>
                  </a:lnTo>
                  <a:lnTo>
                    <a:pt x="1738" y="61"/>
                  </a:lnTo>
                  <a:lnTo>
                    <a:pt x="91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168992" y="1151964"/>
              <a:ext cx="57125" cy="187250"/>
            </a:xfrm>
            <a:custGeom>
              <a:avLst/>
              <a:gdLst/>
              <a:ahLst/>
              <a:cxnLst/>
              <a:rect l="l" t="t" r="r" b="b"/>
              <a:pathLst>
                <a:path w="2195" h="7195" extrusionOk="0">
                  <a:moveTo>
                    <a:pt x="2164" y="1"/>
                  </a:moveTo>
                  <a:lnTo>
                    <a:pt x="945" y="62"/>
                  </a:lnTo>
                  <a:lnTo>
                    <a:pt x="457" y="1281"/>
                  </a:lnTo>
                  <a:lnTo>
                    <a:pt x="0" y="7195"/>
                  </a:lnTo>
                  <a:lnTo>
                    <a:pt x="0" y="7195"/>
                  </a:lnTo>
                  <a:lnTo>
                    <a:pt x="457" y="7103"/>
                  </a:lnTo>
                  <a:lnTo>
                    <a:pt x="1128" y="6646"/>
                  </a:lnTo>
                  <a:lnTo>
                    <a:pt x="1524" y="5914"/>
                  </a:lnTo>
                  <a:lnTo>
                    <a:pt x="1738" y="5061"/>
                  </a:lnTo>
                  <a:lnTo>
                    <a:pt x="1707" y="2866"/>
                  </a:lnTo>
                  <a:lnTo>
                    <a:pt x="1585" y="2287"/>
                  </a:lnTo>
                  <a:lnTo>
                    <a:pt x="1799" y="1982"/>
                  </a:lnTo>
                  <a:lnTo>
                    <a:pt x="2073" y="1220"/>
                  </a:lnTo>
                  <a:lnTo>
                    <a:pt x="2195" y="184"/>
                  </a:lnTo>
                  <a:lnTo>
                    <a:pt x="216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195953" y="1144027"/>
              <a:ext cx="31750" cy="41302"/>
            </a:xfrm>
            <a:custGeom>
              <a:avLst/>
              <a:gdLst/>
              <a:ahLst/>
              <a:cxnLst/>
              <a:rect l="l" t="t" r="r" b="b"/>
              <a:pathLst>
                <a:path w="1220" h="1587" extrusionOk="0">
                  <a:moveTo>
                    <a:pt x="458" y="1"/>
                  </a:moveTo>
                  <a:lnTo>
                    <a:pt x="275" y="123"/>
                  </a:lnTo>
                  <a:lnTo>
                    <a:pt x="123" y="245"/>
                  </a:lnTo>
                  <a:lnTo>
                    <a:pt x="1" y="672"/>
                  </a:lnTo>
                  <a:lnTo>
                    <a:pt x="153" y="1129"/>
                  </a:lnTo>
                  <a:lnTo>
                    <a:pt x="610" y="1495"/>
                  </a:lnTo>
                  <a:lnTo>
                    <a:pt x="1007" y="1586"/>
                  </a:lnTo>
                  <a:lnTo>
                    <a:pt x="1159" y="1281"/>
                  </a:lnTo>
                  <a:lnTo>
                    <a:pt x="1220" y="641"/>
                  </a:lnTo>
                  <a:lnTo>
                    <a:pt x="1128" y="306"/>
                  </a:lnTo>
                  <a:lnTo>
                    <a:pt x="1098" y="245"/>
                  </a:lnTo>
                  <a:lnTo>
                    <a:pt x="763" y="31"/>
                  </a:lnTo>
                  <a:lnTo>
                    <a:pt x="458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221353" y="1231312"/>
              <a:ext cx="35706" cy="41276"/>
            </a:xfrm>
            <a:custGeom>
              <a:avLst/>
              <a:gdLst/>
              <a:ahLst/>
              <a:cxnLst/>
              <a:rect l="l" t="t" r="r" b="b"/>
              <a:pathLst>
                <a:path w="1372" h="1586" extrusionOk="0">
                  <a:moveTo>
                    <a:pt x="0" y="0"/>
                  </a:moveTo>
                  <a:lnTo>
                    <a:pt x="0" y="305"/>
                  </a:lnTo>
                  <a:lnTo>
                    <a:pt x="213" y="823"/>
                  </a:lnTo>
                  <a:lnTo>
                    <a:pt x="579" y="1250"/>
                  </a:lnTo>
                  <a:lnTo>
                    <a:pt x="1067" y="1524"/>
                  </a:lnTo>
                  <a:lnTo>
                    <a:pt x="1372" y="1585"/>
                  </a:lnTo>
                  <a:lnTo>
                    <a:pt x="1372" y="1585"/>
                  </a:lnTo>
                  <a:lnTo>
                    <a:pt x="884" y="1311"/>
                  </a:lnTo>
                  <a:lnTo>
                    <a:pt x="183" y="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2A69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890530" y="4234745"/>
              <a:ext cx="172181" cy="15094"/>
            </a:xfrm>
            <a:custGeom>
              <a:avLst/>
              <a:gdLst/>
              <a:ahLst/>
              <a:cxnLst/>
              <a:rect l="l" t="t" r="r" b="b"/>
              <a:pathLst>
                <a:path w="6616" h="580" extrusionOk="0">
                  <a:moveTo>
                    <a:pt x="6615" y="0"/>
                  </a:moveTo>
                  <a:lnTo>
                    <a:pt x="1" y="274"/>
                  </a:lnTo>
                  <a:lnTo>
                    <a:pt x="1" y="579"/>
                  </a:lnTo>
                  <a:lnTo>
                    <a:pt x="6463" y="579"/>
                  </a:lnTo>
                  <a:lnTo>
                    <a:pt x="6615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310201" y="4234745"/>
              <a:ext cx="160262" cy="15094"/>
            </a:xfrm>
            <a:custGeom>
              <a:avLst/>
              <a:gdLst/>
              <a:ahLst/>
              <a:cxnLst/>
              <a:rect l="l" t="t" r="r" b="b"/>
              <a:pathLst>
                <a:path w="6158" h="580" extrusionOk="0">
                  <a:moveTo>
                    <a:pt x="6158" y="0"/>
                  </a:moveTo>
                  <a:lnTo>
                    <a:pt x="0" y="335"/>
                  </a:lnTo>
                  <a:lnTo>
                    <a:pt x="31" y="579"/>
                  </a:lnTo>
                  <a:lnTo>
                    <a:pt x="6066" y="579"/>
                  </a:lnTo>
                  <a:lnTo>
                    <a:pt x="6158" y="0"/>
                  </a:lnTo>
                  <a:close/>
                </a:path>
              </a:pathLst>
            </a:custGeom>
            <a:solidFill>
              <a:srgbClr val="2E151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488" name="Google Shape;1488;p45"/>
          <p:cNvSpPr txBox="1">
            <a:spLocks noGrp="1"/>
          </p:cNvSpPr>
          <p:nvPr>
            <p:ph type="title"/>
          </p:nvPr>
        </p:nvSpPr>
        <p:spPr>
          <a:xfrm>
            <a:off x="5198657" y="677603"/>
            <a:ext cx="6887200" cy="54544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pPr lvl="0">
              <a:buClr>
                <a:schemeClr val="dk1"/>
              </a:buClr>
              <a:buSzPts val="1100"/>
            </a:pPr>
            <a:r>
              <a:rPr lang="en-US" sz="8800" dirty="0"/>
              <a:t>W</a:t>
            </a:r>
            <a:r>
              <a:rPr lang="en" sz="8800" dirty="0"/>
              <a:t>e a</a:t>
            </a:r>
            <a:r>
              <a:rPr lang="en-US" sz="8800" dirty="0"/>
              <a:t>re</a:t>
            </a:r>
            <a:r>
              <a:rPr lang="en" sz="8800" dirty="0"/>
              <a:t> AWESOME.</a:t>
            </a:r>
            <a:br>
              <a:rPr lang="ar-SA" sz="8800" dirty="0"/>
            </a:br>
            <a:r>
              <a:rPr lang="en-US" sz="8800" dirty="0"/>
              <a:t>We can do it!</a:t>
            </a:r>
            <a:endParaRPr sz="8800" dirty="0"/>
          </a:p>
          <a:p>
            <a:endParaRPr dirty="0"/>
          </a:p>
        </p:txBody>
      </p:sp>
      <p:cxnSp>
        <p:nvCxnSpPr>
          <p:cNvPr id="1489" name="Google Shape;1489;p45"/>
          <p:cNvCxnSpPr/>
          <p:nvPr/>
        </p:nvCxnSpPr>
        <p:spPr>
          <a:xfrm>
            <a:off x="7785100" y="4851400"/>
            <a:ext cx="3556000" cy="400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cxnSp>
      <p:sp>
        <p:nvSpPr>
          <p:cNvPr id="1490" name="Google Shape;1490;p45"/>
          <p:cNvSpPr/>
          <p:nvPr/>
        </p:nvSpPr>
        <p:spPr>
          <a:xfrm>
            <a:off x="3708401" y="1397717"/>
            <a:ext cx="4127500" cy="3541000"/>
          </a:xfrm>
          <a:custGeom>
            <a:avLst/>
            <a:gdLst/>
            <a:ahLst/>
            <a:cxnLst/>
            <a:rect l="l" t="t" r="r" b="b"/>
            <a:pathLst>
              <a:path w="123825" h="106230" extrusionOk="0">
                <a:moveTo>
                  <a:pt x="123825" y="103610"/>
                </a:moveTo>
                <a:cubicBezTo>
                  <a:pt x="110738" y="103610"/>
                  <a:pt x="97117" y="108513"/>
                  <a:pt x="84582" y="104753"/>
                </a:cubicBezTo>
                <a:cubicBezTo>
                  <a:pt x="71170" y="100729"/>
                  <a:pt x="58338" y="90855"/>
                  <a:pt x="51816" y="78464"/>
                </a:cubicBezTo>
                <a:cubicBezTo>
                  <a:pt x="49217" y="73527"/>
                  <a:pt x="45892" y="67071"/>
                  <a:pt x="48387" y="62081"/>
                </a:cubicBezTo>
                <a:cubicBezTo>
                  <a:pt x="52654" y="53546"/>
                  <a:pt x="75789" y="57525"/>
                  <a:pt x="76581" y="67034"/>
                </a:cubicBezTo>
                <a:cubicBezTo>
                  <a:pt x="77350" y="76260"/>
                  <a:pt x="60535" y="82721"/>
                  <a:pt x="51816" y="79607"/>
                </a:cubicBezTo>
                <a:cubicBezTo>
                  <a:pt x="41826" y="76039"/>
                  <a:pt x="35513" y="63154"/>
                  <a:pt x="35052" y="52556"/>
                </a:cubicBezTo>
                <a:cubicBezTo>
                  <a:pt x="34386" y="37241"/>
                  <a:pt x="39675" y="18806"/>
                  <a:pt x="30099" y="6836"/>
                </a:cubicBezTo>
                <a:cubicBezTo>
                  <a:pt x="26431" y="2251"/>
                  <a:pt x="19448" y="-915"/>
                  <a:pt x="13716" y="359"/>
                </a:cubicBezTo>
                <a:cubicBezTo>
                  <a:pt x="4396" y="2430"/>
                  <a:pt x="0" y="15957"/>
                  <a:pt x="0" y="25505"/>
                </a:cubicBezTo>
              </a:path>
            </a:pathLst>
          </a:custGeom>
          <a:noFill/>
          <a:ln w="9525" cap="flat" cmpd="sng">
            <a:solidFill>
              <a:schemeClr val="lt1"/>
            </a:solidFill>
            <a:prstDash val="lgDash"/>
            <a:round/>
            <a:headEnd type="none" w="med" len="med"/>
            <a:tailEnd type="none" w="med" len="med"/>
          </a:ln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650377" y="543490"/>
            <a:ext cx="35141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9518"/>
                </a:solidFill>
                <a:latin typeface="Bauhaus 93" pitchFamily="82" charset="77"/>
                <a:cs typeface="Tajawal Medium" panose="00000600000000000000" pitchFamily="2" charset="-78"/>
              </a:rPr>
              <a:t>Orientation Day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5" y="1441450"/>
            <a:ext cx="7571667" cy="438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74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3505</TotalTime>
  <Words>619</Words>
  <Application>Microsoft Office PowerPoint</Application>
  <PresentationFormat>Widescreen</PresentationFormat>
  <Paragraphs>58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4" baseType="lpstr">
      <vt:lpstr>AECOM Sans</vt:lpstr>
      <vt:lpstr>Anton</vt:lpstr>
      <vt:lpstr>Arial</vt:lpstr>
      <vt:lpstr>Bauhaus 93</vt:lpstr>
      <vt:lpstr>Calibri</vt:lpstr>
      <vt:lpstr>Calibri Light</vt:lpstr>
      <vt:lpstr>Catamaran</vt:lpstr>
      <vt:lpstr>Poppins ExtraBold</vt:lpstr>
      <vt:lpstr>Tahoma</vt:lpstr>
      <vt:lpstr>Tajawal Medium</vt:lpstr>
      <vt:lpstr>Wingdings</vt:lpstr>
      <vt:lpstr>Office Theme</vt:lpstr>
      <vt:lpstr>جامعة الجميع الذكية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 are AWESOME. We can do it!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Zabel, Nael</cp:lastModifiedBy>
  <cp:revision>91</cp:revision>
  <dcterms:created xsi:type="dcterms:W3CDTF">2021-08-03T13:03:26Z</dcterms:created>
  <dcterms:modified xsi:type="dcterms:W3CDTF">2022-05-19T22:34:38Z</dcterms:modified>
</cp:coreProperties>
</file>