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theme/theme3.xml" ContentType="application/vnd.openxmlformats-officedocument.theme+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theme/theme4.xml" ContentType="application/vnd.openxmlformats-officedocument.theme+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91" r:id="rId2"/>
    <p:sldMasterId id="2147483706" r:id="rId3"/>
    <p:sldMasterId id="2147483725" r:id="rId4"/>
    <p:sldMasterId id="2147483744" r:id="rId5"/>
  </p:sldMasterIdLst>
  <p:notesMasterIdLst>
    <p:notesMasterId r:id="rId47"/>
  </p:notesMasterIdLst>
  <p:sldIdLst>
    <p:sldId id="480" r:id="rId6"/>
    <p:sldId id="271" r:id="rId7"/>
    <p:sldId id="256" r:id="rId8"/>
    <p:sldId id="481" r:id="rId9"/>
    <p:sldId id="492" r:id="rId10"/>
    <p:sldId id="482" r:id="rId11"/>
    <p:sldId id="493" r:id="rId12"/>
    <p:sldId id="483" r:id="rId13"/>
    <p:sldId id="494" r:id="rId14"/>
    <p:sldId id="495" r:id="rId15"/>
    <p:sldId id="496" r:id="rId16"/>
    <p:sldId id="497" r:id="rId17"/>
    <p:sldId id="498" r:id="rId18"/>
    <p:sldId id="499" r:id="rId19"/>
    <p:sldId id="500" r:id="rId20"/>
    <p:sldId id="501" r:id="rId21"/>
    <p:sldId id="502" r:id="rId22"/>
    <p:sldId id="503" r:id="rId23"/>
    <p:sldId id="505" r:id="rId24"/>
    <p:sldId id="504" r:id="rId25"/>
    <p:sldId id="506" r:id="rId26"/>
    <p:sldId id="507" r:id="rId27"/>
    <p:sldId id="508" r:id="rId28"/>
    <p:sldId id="509" r:id="rId29"/>
    <p:sldId id="511" r:id="rId30"/>
    <p:sldId id="510" r:id="rId31"/>
    <p:sldId id="519" r:id="rId32"/>
    <p:sldId id="517" r:id="rId33"/>
    <p:sldId id="518" r:id="rId34"/>
    <p:sldId id="520" r:id="rId35"/>
    <p:sldId id="521" r:id="rId36"/>
    <p:sldId id="516" r:id="rId37"/>
    <p:sldId id="524" r:id="rId38"/>
    <p:sldId id="525" r:id="rId39"/>
    <p:sldId id="522" r:id="rId40"/>
    <p:sldId id="512" r:id="rId41"/>
    <p:sldId id="513" r:id="rId42"/>
    <p:sldId id="514" r:id="rId43"/>
    <p:sldId id="515" r:id="rId44"/>
    <p:sldId id="306"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996" autoAdjust="0"/>
    <p:restoredTop sz="94660"/>
  </p:normalViewPr>
  <p:slideViewPr>
    <p:cSldViewPr snapToGrid="0">
      <p:cViewPr varScale="1">
        <p:scale>
          <a:sx n="102" d="100"/>
          <a:sy n="102" d="100"/>
        </p:scale>
        <p:origin x="128" y="3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2.xml"/><Relationship Id="rId2" Type="http://schemas.openxmlformats.org/officeDocument/2006/relationships/slideMaster" Target="slideMasters/slideMaster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 Type="http://schemas.openxmlformats.org/officeDocument/2006/relationships/slideMaster" Target="slideMasters/slideMaster5.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viewProps" Target="viewProp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presProps" Target="presProps.xml"/><Relationship Id="rId8" Type="http://schemas.openxmlformats.org/officeDocument/2006/relationships/slide" Target="slides/slide3.xml"/><Relationship Id="rId51" Type="http://schemas.openxmlformats.org/officeDocument/2006/relationships/tableStyles" Target="tableStyles.xml"/><Relationship Id="rId3" Type="http://schemas.openxmlformats.org/officeDocument/2006/relationships/slideMaster" Target="slideMasters/slideMaster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20" Type="http://schemas.openxmlformats.org/officeDocument/2006/relationships/slide" Target="slides/slide15.xml"/><Relationship Id="rId41" Type="http://schemas.openxmlformats.org/officeDocument/2006/relationships/slide" Target="slides/slide36.xml"/><Relationship Id="rId1" Type="http://schemas.openxmlformats.org/officeDocument/2006/relationships/slideMaster" Target="slideMasters/slideMaster1.xml"/><Relationship Id="rId6"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BC422F8-14E5-4785-988F-84FCE9D28F97}" type="datetimeFigureOut">
              <a:rPr lang="en-US" smtClean="0"/>
              <a:t>10/20/2024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80A22A4-02E1-497B-BC5E-E1374F583854}" type="slidenum">
              <a:rPr lang="en-US" smtClean="0"/>
              <a:t>‹#›</a:t>
            </a:fld>
            <a:endParaRPr lang="en-US"/>
          </a:p>
        </p:txBody>
      </p:sp>
    </p:spTree>
    <p:extLst>
      <p:ext uri="{BB962C8B-B14F-4D97-AF65-F5344CB8AC3E}">
        <p14:creationId xmlns:p14="http://schemas.microsoft.com/office/powerpoint/2010/main" val="10491272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Arial" panose="020B0604020202020204" pitchFamily="34" charset="0"/>
                <a:sym typeface="Arial"/>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Arial" panose="020B0604020202020204" pitchFamily="34" charset="0"/>
              <a:sym typeface="Arial"/>
            </a:endParaRPr>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D5FF66F0-88D2-7986-AF29-E7554D06752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273F9D1-E02D-C018-D18C-4898CC92C86D}"/>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6055FDA1-56FB-D695-1E95-A246D9E8A855}"/>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BF812AB-6A4C-4924-AB04-32DD2328E87B}"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5</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D5FF66F0-88D2-7986-AF29-E7554D06752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273F9D1-E02D-C018-D18C-4898CC92C86D}"/>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6055FDA1-56FB-D695-1E95-A246D9E8A855}"/>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BF812AB-6A4C-4924-AB04-32DD2328E87B}"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7</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16695277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D5FF66F0-88D2-7986-AF29-E7554D06752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273F9D1-E02D-C018-D18C-4898CC92C86D}"/>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6055FDA1-56FB-D695-1E95-A246D9E8A855}"/>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BF812AB-6A4C-4924-AB04-32DD2328E87B}"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9</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31459642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D5FF66F0-88D2-7986-AF29-E7554D06752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273F9D1-E02D-C018-D18C-4898CC92C86D}"/>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6055FDA1-56FB-D695-1E95-A246D9E8A855}"/>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BF812AB-6A4C-4924-AB04-32DD2328E87B}"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11</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192759019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D5FF66F0-88D2-7986-AF29-E7554D06752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273F9D1-E02D-C018-D18C-4898CC92C86D}"/>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6055FDA1-56FB-D695-1E95-A246D9E8A855}"/>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BF812AB-6A4C-4924-AB04-32DD2328E87B}"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13</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59695859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D5FF66F0-88D2-7986-AF29-E7554D06752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273F9D1-E02D-C018-D18C-4898CC92C86D}"/>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6055FDA1-56FB-D695-1E95-A246D9E8A855}"/>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BF812AB-6A4C-4924-AB04-32DD2328E87B}"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17</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32578276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D5FF66F0-88D2-7986-AF29-E7554D06752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273F9D1-E02D-C018-D18C-4898CC92C86D}"/>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6055FDA1-56FB-D695-1E95-A246D9E8A855}"/>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BF812AB-6A4C-4924-AB04-32DD2328E87B}"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19</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401218203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D5FF66F0-88D2-7986-AF29-E7554D06752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273F9D1-E02D-C018-D18C-4898CC92C86D}"/>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6055FDA1-56FB-D695-1E95-A246D9E8A855}"/>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BF812AB-6A4C-4924-AB04-32DD2328E87B}"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21</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143294937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D5FF66F0-88D2-7986-AF29-E7554D06752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273F9D1-E02D-C018-D18C-4898CC92C86D}"/>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6055FDA1-56FB-D695-1E95-A246D9E8A855}"/>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BF812AB-6A4C-4924-AB04-32DD2328E87B}"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24</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266373091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D5FF66F0-88D2-7986-AF29-E7554D06752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273F9D1-E02D-C018-D18C-4898CC92C86D}"/>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6055FDA1-56FB-D695-1E95-A246D9E8A855}"/>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BF812AB-6A4C-4924-AB04-32DD2328E87B}"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25</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299543624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D5FF66F0-88D2-7986-AF29-E7554D06752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273F9D1-E02D-C018-D18C-4898CC92C86D}"/>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6055FDA1-56FB-D695-1E95-A246D9E8A855}"/>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BF812AB-6A4C-4924-AB04-32DD2328E87B}"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27</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81019243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D5FF66F0-88D2-7986-AF29-E7554D06752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273F9D1-E02D-C018-D18C-4898CC92C86D}"/>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6055FDA1-56FB-D695-1E95-A246D9E8A855}"/>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BF812AB-6A4C-4924-AB04-32DD2328E87B}"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28</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63094132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D5FF66F0-88D2-7986-AF29-E7554D06752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273F9D1-E02D-C018-D18C-4898CC92C86D}"/>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6055FDA1-56FB-D695-1E95-A246D9E8A855}"/>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BF812AB-6A4C-4924-AB04-32DD2328E87B}"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29</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3565586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D5FF66F0-88D2-7986-AF29-E7554D06752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273F9D1-E02D-C018-D18C-4898CC92C86D}"/>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6055FDA1-56FB-D695-1E95-A246D9E8A855}"/>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BF812AB-6A4C-4924-AB04-32DD2328E87B}"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30</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230389167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D5FF66F0-88D2-7986-AF29-E7554D06752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273F9D1-E02D-C018-D18C-4898CC92C86D}"/>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6055FDA1-56FB-D695-1E95-A246D9E8A855}"/>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BF812AB-6A4C-4924-AB04-32DD2328E87B}"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31</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222727141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D5FF66F0-88D2-7986-AF29-E7554D06752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273F9D1-E02D-C018-D18C-4898CC92C86D}"/>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6055FDA1-56FB-D695-1E95-A246D9E8A855}"/>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BF812AB-6A4C-4924-AB04-32DD2328E87B}"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32</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111032835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D5FF66F0-88D2-7986-AF29-E7554D06752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273F9D1-E02D-C018-D18C-4898CC92C86D}"/>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6055FDA1-56FB-D695-1E95-A246D9E8A855}"/>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BF812AB-6A4C-4924-AB04-32DD2328E87B}"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33</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110455646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D5FF66F0-88D2-7986-AF29-E7554D06752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273F9D1-E02D-C018-D18C-4898CC92C86D}"/>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6055FDA1-56FB-D695-1E95-A246D9E8A855}"/>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BF812AB-6A4C-4924-AB04-32DD2328E87B}"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34</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106225062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D5FF66F0-88D2-7986-AF29-E7554D06752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273F9D1-E02D-C018-D18C-4898CC92C86D}"/>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6055FDA1-56FB-D695-1E95-A246D9E8A855}"/>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BF812AB-6A4C-4924-AB04-32DD2328E87B}"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35</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29404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AA5B1A-1139-61BB-D618-9EA61600815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D8310C65-A34A-6481-9149-0EE4C6048BC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06AE4C4-592E-913F-A177-63119CF74BDE}"/>
              </a:ext>
            </a:extLst>
          </p:cNvPr>
          <p:cNvSpPr>
            <a:spLocks noGrp="1"/>
          </p:cNvSpPr>
          <p:nvPr>
            <p:ph type="dt" sz="half" idx="10"/>
          </p:nvPr>
        </p:nvSpPr>
        <p:spPr/>
        <p:txBody>
          <a:bodyPr/>
          <a:lstStyle/>
          <a:p>
            <a:fld id="{5BA14D0C-0592-43D4-966F-33CDE2473956}" type="datetimeFigureOut">
              <a:rPr lang="en-US" smtClean="0"/>
              <a:t>10/20/2024</a:t>
            </a:fld>
            <a:endParaRPr lang="en-US"/>
          </a:p>
        </p:txBody>
      </p:sp>
      <p:sp>
        <p:nvSpPr>
          <p:cNvPr id="5" name="Footer Placeholder 4">
            <a:extLst>
              <a:ext uri="{FF2B5EF4-FFF2-40B4-BE49-F238E27FC236}">
                <a16:creationId xmlns:a16="http://schemas.microsoft.com/office/drawing/2014/main" id="{C08191C6-1336-B66F-7FC8-0C801B8CE42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EE300E0-8851-7858-01F4-883E698B6919}"/>
              </a:ext>
            </a:extLst>
          </p:cNvPr>
          <p:cNvSpPr>
            <a:spLocks noGrp="1"/>
          </p:cNvSpPr>
          <p:nvPr>
            <p:ph type="sldNum" sz="quarter" idx="12"/>
          </p:nvPr>
        </p:nvSpPr>
        <p:spPr/>
        <p:txBody>
          <a:bodyPr/>
          <a:lstStyle/>
          <a:p>
            <a:fld id="{7A23AF75-ED4D-4D28-8D89-28CE4190CB79}" type="slidenum">
              <a:rPr lang="en-US" smtClean="0"/>
              <a:t>‹#›</a:t>
            </a:fld>
            <a:endParaRPr lang="en-US"/>
          </a:p>
        </p:txBody>
      </p:sp>
    </p:spTree>
    <p:extLst>
      <p:ext uri="{BB962C8B-B14F-4D97-AF65-F5344CB8AC3E}">
        <p14:creationId xmlns:p14="http://schemas.microsoft.com/office/powerpoint/2010/main" val="41378968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2DEA49-F2E7-9799-39D2-DFFF8F3D265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1A127F34-662D-B9E0-4882-DAA7C405BD8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C0AF390-7912-458F-5ACD-6F68D7D223A6}"/>
              </a:ext>
            </a:extLst>
          </p:cNvPr>
          <p:cNvSpPr>
            <a:spLocks noGrp="1"/>
          </p:cNvSpPr>
          <p:nvPr>
            <p:ph type="dt" sz="half" idx="10"/>
          </p:nvPr>
        </p:nvSpPr>
        <p:spPr/>
        <p:txBody>
          <a:bodyPr/>
          <a:lstStyle/>
          <a:p>
            <a:fld id="{5BA14D0C-0592-43D4-966F-33CDE2473956}" type="datetimeFigureOut">
              <a:rPr lang="en-US" smtClean="0"/>
              <a:t>10/20/2024</a:t>
            </a:fld>
            <a:endParaRPr lang="en-US"/>
          </a:p>
        </p:txBody>
      </p:sp>
      <p:sp>
        <p:nvSpPr>
          <p:cNvPr id="5" name="Footer Placeholder 4">
            <a:extLst>
              <a:ext uri="{FF2B5EF4-FFF2-40B4-BE49-F238E27FC236}">
                <a16:creationId xmlns:a16="http://schemas.microsoft.com/office/drawing/2014/main" id="{76E980AC-0473-81CE-05D0-D80C268587A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7522A6F-036F-401D-0D90-B4D7DB921DFC}"/>
              </a:ext>
            </a:extLst>
          </p:cNvPr>
          <p:cNvSpPr>
            <a:spLocks noGrp="1"/>
          </p:cNvSpPr>
          <p:nvPr>
            <p:ph type="sldNum" sz="quarter" idx="12"/>
          </p:nvPr>
        </p:nvSpPr>
        <p:spPr/>
        <p:txBody>
          <a:bodyPr/>
          <a:lstStyle/>
          <a:p>
            <a:fld id="{7A23AF75-ED4D-4D28-8D89-28CE4190CB79}" type="slidenum">
              <a:rPr lang="en-US" smtClean="0"/>
              <a:t>‹#›</a:t>
            </a:fld>
            <a:endParaRPr lang="en-US"/>
          </a:p>
        </p:txBody>
      </p:sp>
    </p:spTree>
    <p:extLst>
      <p:ext uri="{BB962C8B-B14F-4D97-AF65-F5344CB8AC3E}">
        <p14:creationId xmlns:p14="http://schemas.microsoft.com/office/powerpoint/2010/main" val="2138489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6B8497-3882-17BE-2B43-C3C88CB9B1F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951E5AE7-C387-8B0A-54C2-871FB94ADBD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114A306-F55E-B6C7-06A5-43A216C3B611}"/>
              </a:ext>
            </a:extLst>
          </p:cNvPr>
          <p:cNvSpPr>
            <a:spLocks noGrp="1"/>
          </p:cNvSpPr>
          <p:nvPr>
            <p:ph type="dt" sz="half" idx="10"/>
          </p:nvPr>
        </p:nvSpPr>
        <p:spPr/>
        <p:txBody>
          <a:bodyPr/>
          <a:lstStyle/>
          <a:p>
            <a:fld id="{5BA14D0C-0592-43D4-966F-33CDE2473956}" type="datetimeFigureOut">
              <a:rPr lang="en-US" smtClean="0"/>
              <a:t>10/20/2024</a:t>
            </a:fld>
            <a:endParaRPr lang="en-US"/>
          </a:p>
        </p:txBody>
      </p:sp>
      <p:sp>
        <p:nvSpPr>
          <p:cNvPr id="5" name="Footer Placeholder 4">
            <a:extLst>
              <a:ext uri="{FF2B5EF4-FFF2-40B4-BE49-F238E27FC236}">
                <a16:creationId xmlns:a16="http://schemas.microsoft.com/office/drawing/2014/main" id="{DC0A3A8F-EF53-0485-1655-435C8DAE15E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1079036-E0E4-8F70-5EA4-4FA8CFF25179}"/>
              </a:ext>
            </a:extLst>
          </p:cNvPr>
          <p:cNvSpPr>
            <a:spLocks noGrp="1"/>
          </p:cNvSpPr>
          <p:nvPr>
            <p:ph type="sldNum" sz="quarter" idx="12"/>
          </p:nvPr>
        </p:nvSpPr>
        <p:spPr/>
        <p:txBody>
          <a:bodyPr/>
          <a:lstStyle/>
          <a:p>
            <a:fld id="{7A23AF75-ED4D-4D28-8D89-28CE4190CB79}" type="slidenum">
              <a:rPr lang="en-US" smtClean="0"/>
              <a:t>‹#›</a:t>
            </a:fld>
            <a:endParaRPr lang="en-US"/>
          </a:p>
        </p:txBody>
      </p:sp>
    </p:spTree>
    <p:extLst>
      <p:ext uri="{BB962C8B-B14F-4D97-AF65-F5344CB8AC3E}">
        <p14:creationId xmlns:p14="http://schemas.microsoft.com/office/powerpoint/2010/main" val="27430830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34A543-4DEA-43B3-E904-35698C63E5EF}"/>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E0227AD-6281-0182-FFF0-5C49C611428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7D93B106-8045-E0B8-95AA-65617E4FE0D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2D350FB2-1505-9504-B38D-8E146138AC3A}"/>
              </a:ext>
            </a:extLst>
          </p:cNvPr>
          <p:cNvSpPr>
            <a:spLocks noGrp="1"/>
          </p:cNvSpPr>
          <p:nvPr>
            <p:ph type="dt" sz="half" idx="10"/>
          </p:nvPr>
        </p:nvSpPr>
        <p:spPr/>
        <p:txBody>
          <a:bodyPr/>
          <a:lstStyle/>
          <a:p>
            <a:fld id="{5BA14D0C-0592-43D4-966F-33CDE2473956}" type="datetimeFigureOut">
              <a:rPr lang="en-US" smtClean="0"/>
              <a:t>10/20/2024</a:t>
            </a:fld>
            <a:endParaRPr lang="en-US"/>
          </a:p>
        </p:txBody>
      </p:sp>
      <p:sp>
        <p:nvSpPr>
          <p:cNvPr id="6" name="Footer Placeholder 5">
            <a:extLst>
              <a:ext uri="{FF2B5EF4-FFF2-40B4-BE49-F238E27FC236}">
                <a16:creationId xmlns:a16="http://schemas.microsoft.com/office/drawing/2014/main" id="{4FBB0394-1FCB-2863-3EBA-CA37E5A8920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0900240-B692-B2A6-4D4F-83687D087AC0}"/>
              </a:ext>
            </a:extLst>
          </p:cNvPr>
          <p:cNvSpPr>
            <a:spLocks noGrp="1"/>
          </p:cNvSpPr>
          <p:nvPr>
            <p:ph type="sldNum" sz="quarter" idx="12"/>
          </p:nvPr>
        </p:nvSpPr>
        <p:spPr/>
        <p:txBody>
          <a:bodyPr/>
          <a:lstStyle/>
          <a:p>
            <a:fld id="{7A23AF75-ED4D-4D28-8D89-28CE4190CB79}" type="slidenum">
              <a:rPr lang="en-US" smtClean="0"/>
              <a:t>‹#›</a:t>
            </a:fld>
            <a:endParaRPr lang="en-US"/>
          </a:p>
        </p:txBody>
      </p:sp>
    </p:spTree>
    <p:extLst>
      <p:ext uri="{BB962C8B-B14F-4D97-AF65-F5344CB8AC3E}">
        <p14:creationId xmlns:p14="http://schemas.microsoft.com/office/powerpoint/2010/main" val="38996220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953AD9-0E92-A9CC-1CDA-058184E85990}"/>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6633340E-BF86-C194-1655-9EE8B0D0C3C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9A26582-24D1-B041-59C7-CC45E5D4E2C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715AA72F-E6FD-B39F-5F56-C810A60DE72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003F954-31A1-211A-1F32-194218F94E8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9E612140-A7F8-F959-9E8C-D6E15CC82546}"/>
              </a:ext>
            </a:extLst>
          </p:cNvPr>
          <p:cNvSpPr>
            <a:spLocks noGrp="1"/>
          </p:cNvSpPr>
          <p:nvPr>
            <p:ph type="dt" sz="half" idx="10"/>
          </p:nvPr>
        </p:nvSpPr>
        <p:spPr/>
        <p:txBody>
          <a:bodyPr/>
          <a:lstStyle/>
          <a:p>
            <a:fld id="{5BA14D0C-0592-43D4-966F-33CDE2473956}" type="datetimeFigureOut">
              <a:rPr lang="en-US" smtClean="0"/>
              <a:t>10/20/2024</a:t>
            </a:fld>
            <a:endParaRPr lang="en-US"/>
          </a:p>
        </p:txBody>
      </p:sp>
      <p:sp>
        <p:nvSpPr>
          <p:cNvPr id="8" name="Footer Placeholder 7">
            <a:extLst>
              <a:ext uri="{FF2B5EF4-FFF2-40B4-BE49-F238E27FC236}">
                <a16:creationId xmlns:a16="http://schemas.microsoft.com/office/drawing/2014/main" id="{37AC01A9-0516-CE39-9916-B97445D0BB6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926C29BA-2ECA-B178-F8CB-A7E75816FB7D}"/>
              </a:ext>
            </a:extLst>
          </p:cNvPr>
          <p:cNvSpPr>
            <a:spLocks noGrp="1"/>
          </p:cNvSpPr>
          <p:nvPr>
            <p:ph type="sldNum" sz="quarter" idx="12"/>
          </p:nvPr>
        </p:nvSpPr>
        <p:spPr/>
        <p:txBody>
          <a:bodyPr/>
          <a:lstStyle/>
          <a:p>
            <a:fld id="{7A23AF75-ED4D-4D28-8D89-28CE4190CB79}" type="slidenum">
              <a:rPr lang="en-US" smtClean="0"/>
              <a:t>‹#›</a:t>
            </a:fld>
            <a:endParaRPr lang="en-US"/>
          </a:p>
        </p:txBody>
      </p:sp>
    </p:spTree>
    <p:extLst>
      <p:ext uri="{BB962C8B-B14F-4D97-AF65-F5344CB8AC3E}">
        <p14:creationId xmlns:p14="http://schemas.microsoft.com/office/powerpoint/2010/main" val="36059866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890DAC-5E82-18AA-086F-8AD622CC1A2D}"/>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A3ED8ED6-2989-C56E-94F1-50799A63BD07}"/>
              </a:ext>
            </a:extLst>
          </p:cNvPr>
          <p:cNvSpPr>
            <a:spLocks noGrp="1"/>
          </p:cNvSpPr>
          <p:nvPr>
            <p:ph type="dt" sz="half" idx="10"/>
          </p:nvPr>
        </p:nvSpPr>
        <p:spPr/>
        <p:txBody>
          <a:bodyPr/>
          <a:lstStyle/>
          <a:p>
            <a:fld id="{5BA14D0C-0592-43D4-966F-33CDE2473956}" type="datetimeFigureOut">
              <a:rPr lang="en-US" smtClean="0"/>
              <a:t>10/20/2024</a:t>
            </a:fld>
            <a:endParaRPr lang="en-US"/>
          </a:p>
        </p:txBody>
      </p:sp>
      <p:sp>
        <p:nvSpPr>
          <p:cNvPr id="4" name="Footer Placeholder 3">
            <a:extLst>
              <a:ext uri="{FF2B5EF4-FFF2-40B4-BE49-F238E27FC236}">
                <a16:creationId xmlns:a16="http://schemas.microsoft.com/office/drawing/2014/main" id="{C2178903-0E02-898F-C083-6053AFA584A7}"/>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3B0F435F-3505-5382-CF51-AFB64FE12AC4}"/>
              </a:ext>
            </a:extLst>
          </p:cNvPr>
          <p:cNvSpPr>
            <a:spLocks noGrp="1"/>
          </p:cNvSpPr>
          <p:nvPr>
            <p:ph type="sldNum" sz="quarter" idx="12"/>
          </p:nvPr>
        </p:nvSpPr>
        <p:spPr/>
        <p:txBody>
          <a:bodyPr/>
          <a:lstStyle/>
          <a:p>
            <a:fld id="{7A23AF75-ED4D-4D28-8D89-28CE4190CB79}" type="slidenum">
              <a:rPr lang="en-US" smtClean="0"/>
              <a:t>‹#›</a:t>
            </a:fld>
            <a:endParaRPr lang="en-US"/>
          </a:p>
        </p:txBody>
      </p:sp>
    </p:spTree>
    <p:extLst>
      <p:ext uri="{BB962C8B-B14F-4D97-AF65-F5344CB8AC3E}">
        <p14:creationId xmlns:p14="http://schemas.microsoft.com/office/powerpoint/2010/main" val="2079957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D17217B-08D3-0156-ED56-D0532B69547C}"/>
              </a:ext>
            </a:extLst>
          </p:cNvPr>
          <p:cNvSpPr>
            <a:spLocks noGrp="1"/>
          </p:cNvSpPr>
          <p:nvPr>
            <p:ph type="dt" sz="half" idx="10"/>
          </p:nvPr>
        </p:nvSpPr>
        <p:spPr/>
        <p:txBody>
          <a:bodyPr/>
          <a:lstStyle/>
          <a:p>
            <a:fld id="{5BA14D0C-0592-43D4-966F-33CDE2473956}" type="datetimeFigureOut">
              <a:rPr lang="en-US" smtClean="0"/>
              <a:t>10/20/2024</a:t>
            </a:fld>
            <a:endParaRPr lang="en-US"/>
          </a:p>
        </p:txBody>
      </p:sp>
      <p:sp>
        <p:nvSpPr>
          <p:cNvPr id="3" name="Footer Placeholder 2">
            <a:extLst>
              <a:ext uri="{FF2B5EF4-FFF2-40B4-BE49-F238E27FC236}">
                <a16:creationId xmlns:a16="http://schemas.microsoft.com/office/drawing/2014/main" id="{00898F46-5486-BEE6-9153-8FF5348037B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F65BB561-480F-8D6D-CFC1-314D448499A9}"/>
              </a:ext>
            </a:extLst>
          </p:cNvPr>
          <p:cNvSpPr>
            <a:spLocks noGrp="1"/>
          </p:cNvSpPr>
          <p:nvPr>
            <p:ph type="sldNum" sz="quarter" idx="12"/>
          </p:nvPr>
        </p:nvSpPr>
        <p:spPr/>
        <p:txBody>
          <a:bodyPr/>
          <a:lstStyle/>
          <a:p>
            <a:fld id="{7A23AF75-ED4D-4D28-8D89-28CE4190CB79}" type="slidenum">
              <a:rPr lang="en-US" smtClean="0"/>
              <a:t>‹#›</a:t>
            </a:fld>
            <a:endParaRPr lang="en-US"/>
          </a:p>
        </p:txBody>
      </p:sp>
    </p:spTree>
    <p:extLst>
      <p:ext uri="{BB962C8B-B14F-4D97-AF65-F5344CB8AC3E}">
        <p14:creationId xmlns:p14="http://schemas.microsoft.com/office/powerpoint/2010/main" val="27555546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F4285B-A6AC-18F8-014D-5E5476BAA84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A90EE9FA-91E0-9473-D131-9E3646D7E17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9C872F4C-317F-D46D-DF36-3EEB2C81D3D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593B3F7-1789-5A72-38FC-C56A62127E8D}"/>
              </a:ext>
            </a:extLst>
          </p:cNvPr>
          <p:cNvSpPr>
            <a:spLocks noGrp="1"/>
          </p:cNvSpPr>
          <p:nvPr>
            <p:ph type="dt" sz="half" idx="10"/>
          </p:nvPr>
        </p:nvSpPr>
        <p:spPr/>
        <p:txBody>
          <a:bodyPr/>
          <a:lstStyle/>
          <a:p>
            <a:fld id="{5BA14D0C-0592-43D4-966F-33CDE2473956}" type="datetimeFigureOut">
              <a:rPr lang="en-US" smtClean="0"/>
              <a:t>10/20/2024</a:t>
            </a:fld>
            <a:endParaRPr lang="en-US"/>
          </a:p>
        </p:txBody>
      </p:sp>
      <p:sp>
        <p:nvSpPr>
          <p:cNvPr id="6" name="Footer Placeholder 5">
            <a:extLst>
              <a:ext uri="{FF2B5EF4-FFF2-40B4-BE49-F238E27FC236}">
                <a16:creationId xmlns:a16="http://schemas.microsoft.com/office/drawing/2014/main" id="{1585684D-FDBA-9A6A-0319-3B7A72CC3B4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59C90B4-B5B9-6EBA-2494-DB2097D3BF3E}"/>
              </a:ext>
            </a:extLst>
          </p:cNvPr>
          <p:cNvSpPr>
            <a:spLocks noGrp="1"/>
          </p:cNvSpPr>
          <p:nvPr>
            <p:ph type="sldNum" sz="quarter" idx="12"/>
          </p:nvPr>
        </p:nvSpPr>
        <p:spPr/>
        <p:txBody>
          <a:bodyPr/>
          <a:lstStyle/>
          <a:p>
            <a:fld id="{7A23AF75-ED4D-4D28-8D89-28CE4190CB79}" type="slidenum">
              <a:rPr lang="en-US" smtClean="0"/>
              <a:t>‹#›</a:t>
            </a:fld>
            <a:endParaRPr lang="en-US"/>
          </a:p>
        </p:txBody>
      </p:sp>
    </p:spTree>
    <p:extLst>
      <p:ext uri="{BB962C8B-B14F-4D97-AF65-F5344CB8AC3E}">
        <p14:creationId xmlns:p14="http://schemas.microsoft.com/office/powerpoint/2010/main" val="10906077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09DC9F-067C-64FB-3709-EE89520E3C6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2001623C-B08C-3712-CF07-73005B7E98D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769C7DEE-1823-C830-A0E1-6CD7B807CB8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50BFCDF-27B2-02F3-777E-6A3BE6F36389}"/>
              </a:ext>
            </a:extLst>
          </p:cNvPr>
          <p:cNvSpPr>
            <a:spLocks noGrp="1"/>
          </p:cNvSpPr>
          <p:nvPr>
            <p:ph type="dt" sz="half" idx="10"/>
          </p:nvPr>
        </p:nvSpPr>
        <p:spPr/>
        <p:txBody>
          <a:bodyPr/>
          <a:lstStyle/>
          <a:p>
            <a:fld id="{5BA14D0C-0592-43D4-966F-33CDE2473956}" type="datetimeFigureOut">
              <a:rPr lang="en-US" smtClean="0"/>
              <a:t>10/20/2024</a:t>
            </a:fld>
            <a:endParaRPr lang="en-US"/>
          </a:p>
        </p:txBody>
      </p:sp>
      <p:sp>
        <p:nvSpPr>
          <p:cNvPr id="6" name="Footer Placeholder 5">
            <a:extLst>
              <a:ext uri="{FF2B5EF4-FFF2-40B4-BE49-F238E27FC236}">
                <a16:creationId xmlns:a16="http://schemas.microsoft.com/office/drawing/2014/main" id="{BF47FEEF-7018-6A00-0C49-D80B1907E2A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C6E864D-CC9A-5C8B-4365-82A63EF4CD65}"/>
              </a:ext>
            </a:extLst>
          </p:cNvPr>
          <p:cNvSpPr>
            <a:spLocks noGrp="1"/>
          </p:cNvSpPr>
          <p:nvPr>
            <p:ph type="sldNum" sz="quarter" idx="12"/>
          </p:nvPr>
        </p:nvSpPr>
        <p:spPr/>
        <p:txBody>
          <a:bodyPr/>
          <a:lstStyle/>
          <a:p>
            <a:fld id="{7A23AF75-ED4D-4D28-8D89-28CE4190CB79}" type="slidenum">
              <a:rPr lang="en-US" smtClean="0"/>
              <a:t>‹#›</a:t>
            </a:fld>
            <a:endParaRPr lang="en-US"/>
          </a:p>
        </p:txBody>
      </p:sp>
    </p:spTree>
    <p:extLst>
      <p:ext uri="{BB962C8B-B14F-4D97-AF65-F5344CB8AC3E}">
        <p14:creationId xmlns:p14="http://schemas.microsoft.com/office/powerpoint/2010/main" val="25330312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A6B7F8-5195-1ADD-CDAA-D94CBFCF7FF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FBE7031-5EB4-916E-74AF-18D07A3A4C6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D29A7EC-FF3B-1D28-6548-B0AC0BF76950}"/>
              </a:ext>
            </a:extLst>
          </p:cNvPr>
          <p:cNvSpPr>
            <a:spLocks noGrp="1"/>
          </p:cNvSpPr>
          <p:nvPr>
            <p:ph type="dt" sz="half" idx="10"/>
          </p:nvPr>
        </p:nvSpPr>
        <p:spPr/>
        <p:txBody>
          <a:bodyPr/>
          <a:lstStyle/>
          <a:p>
            <a:fld id="{5BA14D0C-0592-43D4-966F-33CDE2473956}" type="datetimeFigureOut">
              <a:rPr lang="en-US" smtClean="0"/>
              <a:t>10/20/2024</a:t>
            </a:fld>
            <a:endParaRPr lang="en-US"/>
          </a:p>
        </p:txBody>
      </p:sp>
      <p:sp>
        <p:nvSpPr>
          <p:cNvPr id="5" name="Footer Placeholder 4">
            <a:extLst>
              <a:ext uri="{FF2B5EF4-FFF2-40B4-BE49-F238E27FC236}">
                <a16:creationId xmlns:a16="http://schemas.microsoft.com/office/drawing/2014/main" id="{D467C27B-5513-A8B0-9821-682C4B4F3C0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5079A84-A5E4-8978-31B7-9A7C3085904A}"/>
              </a:ext>
            </a:extLst>
          </p:cNvPr>
          <p:cNvSpPr>
            <a:spLocks noGrp="1"/>
          </p:cNvSpPr>
          <p:nvPr>
            <p:ph type="sldNum" sz="quarter" idx="12"/>
          </p:nvPr>
        </p:nvSpPr>
        <p:spPr/>
        <p:txBody>
          <a:bodyPr/>
          <a:lstStyle/>
          <a:p>
            <a:fld id="{7A23AF75-ED4D-4D28-8D89-28CE4190CB79}" type="slidenum">
              <a:rPr lang="en-US" smtClean="0"/>
              <a:t>‹#›</a:t>
            </a:fld>
            <a:endParaRPr lang="en-US"/>
          </a:p>
        </p:txBody>
      </p:sp>
    </p:spTree>
    <p:extLst>
      <p:ext uri="{BB962C8B-B14F-4D97-AF65-F5344CB8AC3E}">
        <p14:creationId xmlns:p14="http://schemas.microsoft.com/office/powerpoint/2010/main" val="22590053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159D6D0-D6FC-1708-D4F7-0BFE75EA7AB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CB95FCA-892C-4F59-E137-4537BC18F64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AF61FD1-853A-550C-4B0D-759C282BEDDC}"/>
              </a:ext>
            </a:extLst>
          </p:cNvPr>
          <p:cNvSpPr>
            <a:spLocks noGrp="1"/>
          </p:cNvSpPr>
          <p:nvPr>
            <p:ph type="dt" sz="half" idx="10"/>
          </p:nvPr>
        </p:nvSpPr>
        <p:spPr/>
        <p:txBody>
          <a:bodyPr/>
          <a:lstStyle/>
          <a:p>
            <a:fld id="{5BA14D0C-0592-43D4-966F-33CDE2473956}" type="datetimeFigureOut">
              <a:rPr lang="en-US" smtClean="0"/>
              <a:t>10/20/2024</a:t>
            </a:fld>
            <a:endParaRPr lang="en-US"/>
          </a:p>
        </p:txBody>
      </p:sp>
      <p:sp>
        <p:nvSpPr>
          <p:cNvPr id="5" name="Footer Placeholder 4">
            <a:extLst>
              <a:ext uri="{FF2B5EF4-FFF2-40B4-BE49-F238E27FC236}">
                <a16:creationId xmlns:a16="http://schemas.microsoft.com/office/drawing/2014/main" id="{415343D6-AA35-DD99-7F3C-147E24658A4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FDDBEF-8C90-5FB1-34E9-CFB7D591C1F8}"/>
              </a:ext>
            </a:extLst>
          </p:cNvPr>
          <p:cNvSpPr>
            <a:spLocks noGrp="1"/>
          </p:cNvSpPr>
          <p:nvPr>
            <p:ph type="sldNum" sz="quarter" idx="12"/>
          </p:nvPr>
        </p:nvSpPr>
        <p:spPr/>
        <p:txBody>
          <a:bodyPr/>
          <a:lstStyle/>
          <a:p>
            <a:fld id="{7A23AF75-ED4D-4D28-8D89-28CE4190CB79}" type="slidenum">
              <a:rPr lang="en-US" smtClean="0"/>
              <a:t>‹#›</a:t>
            </a:fld>
            <a:endParaRPr lang="en-US"/>
          </a:p>
        </p:txBody>
      </p:sp>
    </p:spTree>
    <p:extLst>
      <p:ext uri="{BB962C8B-B14F-4D97-AF65-F5344CB8AC3E}">
        <p14:creationId xmlns:p14="http://schemas.microsoft.com/office/powerpoint/2010/main" val="303034306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GB"/>
          </a:p>
        </p:txBody>
      </p:sp>
      <p:sp>
        <p:nvSpPr>
          <p:cNvPr id="4" name="Rectangle 4">
            <a:extLst>
              <a:ext uri="{FF2B5EF4-FFF2-40B4-BE49-F238E27FC236}">
                <a16:creationId xmlns:a16="http://schemas.microsoft.com/office/drawing/2014/main" id="{E1EDAB64-9124-E7E8-6118-1885BFAFE26E}"/>
              </a:ext>
            </a:extLst>
          </p:cNvPr>
          <p:cNvSpPr>
            <a:spLocks noGrp="1" noChangeArrowheads="1"/>
          </p:cNvSpPr>
          <p:nvPr>
            <p:ph type="dt" sz="half" idx="10"/>
          </p:nvPr>
        </p:nvSpPr>
        <p:spPr>
          <a:ln/>
        </p:spPr>
        <p:txBody>
          <a:bodyPr/>
          <a:lstStyle>
            <a:lvl1pPr>
              <a:defRPr/>
            </a:lvl1pPr>
          </a:lstStyle>
          <a:p>
            <a:pPr>
              <a:defRPr/>
            </a:pPr>
            <a:fld id="{B8596974-F39E-4242-AC5C-3DE3A1250A99}" type="datetimeFigureOut">
              <a:rPr lang="en-US"/>
              <a:pPr>
                <a:defRPr/>
              </a:pPr>
              <a:t>10/20/2024</a:t>
            </a:fld>
            <a:endParaRPr lang="en-US"/>
          </a:p>
        </p:txBody>
      </p:sp>
      <p:sp>
        <p:nvSpPr>
          <p:cNvPr id="5" name="Rectangle 5">
            <a:extLst>
              <a:ext uri="{FF2B5EF4-FFF2-40B4-BE49-F238E27FC236}">
                <a16:creationId xmlns:a16="http://schemas.microsoft.com/office/drawing/2014/main" id="{307ABECF-169B-FCD0-387D-214E0A28A639}"/>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48134558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A79F97DA-107A-BC98-D13F-F812E92040EF}"/>
              </a:ext>
            </a:extLst>
          </p:cNvPr>
          <p:cNvSpPr>
            <a:spLocks noGrp="1" noChangeArrowheads="1"/>
          </p:cNvSpPr>
          <p:nvPr>
            <p:ph type="dt" sz="half" idx="10"/>
          </p:nvPr>
        </p:nvSpPr>
        <p:spPr>
          <a:ln/>
        </p:spPr>
        <p:txBody>
          <a:bodyPr/>
          <a:lstStyle>
            <a:lvl1pPr>
              <a:defRPr/>
            </a:lvl1pPr>
          </a:lstStyle>
          <a:p>
            <a:pPr>
              <a:defRPr/>
            </a:pPr>
            <a:fld id="{8F3B28AF-9EAB-4694-9FB6-7473E3330F0A}" type="datetimeFigureOut">
              <a:rPr lang="en-US"/>
              <a:pPr>
                <a:defRPr/>
              </a:pPr>
              <a:t>10/20/2024</a:t>
            </a:fld>
            <a:endParaRPr lang="en-US"/>
          </a:p>
        </p:txBody>
      </p:sp>
      <p:sp>
        <p:nvSpPr>
          <p:cNvPr id="5" name="Rectangle 5">
            <a:extLst>
              <a:ext uri="{FF2B5EF4-FFF2-40B4-BE49-F238E27FC236}">
                <a16:creationId xmlns:a16="http://schemas.microsoft.com/office/drawing/2014/main" id="{7EDA1891-A3EA-8B08-30EB-97E20E24834E}"/>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65600674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a:extLst>
              <a:ext uri="{FF2B5EF4-FFF2-40B4-BE49-F238E27FC236}">
                <a16:creationId xmlns:a16="http://schemas.microsoft.com/office/drawing/2014/main" id="{AFF5E5F9-89E5-84DC-FDFC-B224F6DFBC00}"/>
              </a:ext>
            </a:extLst>
          </p:cNvPr>
          <p:cNvSpPr>
            <a:spLocks noGrp="1" noChangeArrowheads="1"/>
          </p:cNvSpPr>
          <p:nvPr>
            <p:ph type="dt" sz="half" idx="10"/>
          </p:nvPr>
        </p:nvSpPr>
        <p:spPr>
          <a:ln/>
        </p:spPr>
        <p:txBody>
          <a:bodyPr/>
          <a:lstStyle>
            <a:lvl1pPr>
              <a:defRPr/>
            </a:lvl1pPr>
          </a:lstStyle>
          <a:p>
            <a:pPr>
              <a:defRPr/>
            </a:pPr>
            <a:fld id="{7ED8AA33-8624-481F-AE53-0EE4A2B64F23}" type="datetimeFigureOut">
              <a:rPr lang="en-US"/>
              <a:pPr>
                <a:defRPr/>
              </a:pPr>
              <a:t>10/20/2024</a:t>
            </a:fld>
            <a:endParaRPr lang="en-US"/>
          </a:p>
        </p:txBody>
      </p:sp>
      <p:sp>
        <p:nvSpPr>
          <p:cNvPr id="5" name="Rectangle 5">
            <a:extLst>
              <a:ext uri="{FF2B5EF4-FFF2-40B4-BE49-F238E27FC236}">
                <a16:creationId xmlns:a16="http://schemas.microsoft.com/office/drawing/2014/main" id="{47DF0107-D78B-4788-ECFB-C4C0E380F940}"/>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51246348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a:extLst>
              <a:ext uri="{FF2B5EF4-FFF2-40B4-BE49-F238E27FC236}">
                <a16:creationId xmlns:a16="http://schemas.microsoft.com/office/drawing/2014/main" id="{1318A826-62D4-7C6F-4A2D-DC54870BFB59}"/>
              </a:ext>
            </a:extLst>
          </p:cNvPr>
          <p:cNvSpPr>
            <a:spLocks noGrp="1" noChangeArrowheads="1"/>
          </p:cNvSpPr>
          <p:nvPr>
            <p:ph type="dt" sz="half" idx="10"/>
          </p:nvPr>
        </p:nvSpPr>
        <p:spPr>
          <a:ln/>
        </p:spPr>
        <p:txBody>
          <a:bodyPr/>
          <a:lstStyle>
            <a:lvl1pPr>
              <a:defRPr/>
            </a:lvl1pPr>
          </a:lstStyle>
          <a:p>
            <a:pPr>
              <a:defRPr/>
            </a:pPr>
            <a:fld id="{5356222F-7247-4A84-9955-5B60CB28BAAD}" type="datetimeFigureOut">
              <a:rPr lang="en-US"/>
              <a:pPr>
                <a:defRPr/>
              </a:pPr>
              <a:t>10/20/2024</a:t>
            </a:fld>
            <a:endParaRPr lang="en-US"/>
          </a:p>
        </p:txBody>
      </p:sp>
      <p:sp>
        <p:nvSpPr>
          <p:cNvPr id="6" name="Rectangle 5">
            <a:extLst>
              <a:ext uri="{FF2B5EF4-FFF2-40B4-BE49-F238E27FC236}">
                <a16:creationId xmlns:a16="http://schemas.microsoft.com/office/drawing/2014/main" id="{E9881050-21C1-E495-0959-A1149CFC424B}"/>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51879427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a:extLst>
              <a:ext uri="{FF2B5EF4-FFF2-40B4-BE49-F238E27FC236}">
                <a16:creationId xmlns:a16="http://schemas.microsoft.com/office/drawing/2014/main" id="{9A0959A1-C0B4-2ED3-8F35-F228EAC3D735}"/>
              </a:ext>
            </a:extLst>
          </p:cNvPr>
          <p:cNvSpPr>
            <a:spLocks noGrp="1" noChangeArrowheads="1"/>
          </p:cNvSpPr>
          <p:nvPr>
            <p:ph type="dt" sz="half" idx="10"/>
          </p:nvPr>
        </p:nvSpPr>
        <p:spPr>
          <a:ln/>
        </p:spPr>
        <p:txBody>
          <a:bodyPr/>
          <a:lstStyle>
            <a:lvl1pPr>
              <a:defRPr/>
            </a:lvl1pPr>
          </a:lstStyle>
          <a:p>
            <a:pPr>
              <a:defRPr/>
            </a:pPr>
            <a:fld id="{0E0E9117-C140-4CA1-B043-A6E646B81783}" type="datetimeFigureOut">
              <a:rPr lang="en-US"/>
              <a:pPr>
                <a:defRPr/>
              </a:pPr>
              <a:t>10/20/2024</a:t>
            </a:fld>
            <a:endParaRPr lang="en-US"/>
          </a:p>
        </p:txBody>
      </p:sp>
      <p:sp>
        <p:nvSpPr>
          <p:cNvPr id="8" name="Rectangle 5">
            <a:extLst>
              <a:ext uri="{FF2B5EF4-FFF2-40B4-BE49-F238E27FC236}">
                <a16:creationId xmlns:a16="http://schemas.microsoft.com/office/drawing/2014/main" id="{A30669B8-6322-A97A-B5D1-D58B7988CBCE}"/>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73402852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4">
            <a:extLst>
              <a:ext uri="{FF2B5EF4-FFF2-40B4-BE49-F238E27FC236}">
                <a16:creationId xmlns:a16="http://schemas.microsoft.com/office/drawing/2014/main" id="{156AA16E-763A-0FCB-EB34-EDF86F8FE2A5}"/>
              </a:ext>
            </a:extLst>
          </p:cNvPr>
          <p:cNvSpPr>
            <a:spLocks noGrp="1" noChangeArrowheads="1"/>
          </p:cNvSpPr>
          <p:nvPr>
            <p:ph type="dt" sz="half" idx="10"/>
          </p:nvPr>
        </p:nvSpPr>
        <p:spPr>
          <a:ln/>
        </p:spPr>
        <p:txBody>
          <a:bodyPr/>
          <a:lstStyle>
            <a:lvl1pPr>
              <a:defRPr/>
            </a:lvl1pPr>
          </a:lstStyle>
          <a:p>
            <a:pPr>
              <a:defRPr/>
            </a:pPr>
            <a:fld id="{A740206E-680D-42A0-BE34-485FA94862A6}" type="datetimeFigureOut">
              <a:rPr lang="en-US"/>
              <a:pPr>
                <a:defRPr/>
              </a:pPr>
              <a:t>10/20/2024</a:t>
            </a:fld>
            <a:endParaRPr lang="en-US"/>
          </a:p>
        </p:txBody>
      </p:sp>
      <p:sp>
        <p:nvSpPr>
          <p:cNvPr id="4" name="Rectangle 5">
            <a:extLst>
              <a:ext uri="{FF2B5EF4-FFF2-40B4-BE49-F238E27FC236}">
                <a16:creationId xmlns:a16="http://schemas.microsoft.com/office/drawing/2014/main" id="{D1EDCE68-DA14-8DBB-B682-6DA0225B8A20}"/>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79709326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73C9B785-23FC-0228-63A0-9FD61F07ADF6}"/>
              </a:ext>
            </a:extLst>
          </p:cNvPr>
          <p:cNvSpPr>
            <a:spLocks noGrp="1" noChangeArrowheads="1"/>
          </p:cNvSpPr>
          <p:nvPr>
            <p:ph type="dt" sz="half" idx="10"/>
          </p:nvPr>
        </p:nvSpPr>
        <p:spPr>
          <a:ln/>
        </p:spPr>
        <p:txBody>
          <a:bodyPr/>
          <a:lstStyle>
            <a:lvl1pPr>
              <a:defRPr/>
            </a:lvl1pPr>
          </a:lstStyle>
          <a:p>
            <a:pPr>
              <a:defRPr/>
            </a:pPr>
            <a:fld id="{8090053A-E439-4A23-8EEF-F377ADA9E9A7}" type="datetimeFigureOut">
              <a:rPr lang="en-US"/>
              <a:pPr>
                <a:defRPr/>
              </a:pPr>
              <a:t>10/20/2024</a:t>
            </a:fld>
            <a:endParaRPr lang="en-US"/>
          </a:p>
        </p:txBody>
      </p:sp>
      <p:sp>
        <p:nvSpPr>
          <p:cNvPr id="3" name="Rectangle 5">
            <a:extLst>
              <a:ext uri="{FF2B5EF4-FFF2-40B4-BE49-F238E27FC236}">
                <a16:creationId xmlns:a16="http://schemas.microsoft.com/office/drawing/2014/main" id="{A5413AB4-460D-111D-2083-96C582AD938C}"/>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412813674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A2226E50-7750-71FA-C057-DA4528D47183}"/>
              </a:ext>
            </a:extLst>
          </p:cNvPr>
          <p:cNvSpPr>
            <a:spLocks noGrp="1" noChangeArrowheads="1"/>
          </p:cNvSpPr>
          <p:nvPr>
            <p:ph type="dt" sz="half" idx="10"/>
          </p:nvPr>
        </p:nvSpPr>
        <p:spPr>
          <a:ln/>
        </p:spPr>
        <p:txBody>
          <a:bodyPr/>
          <a:lstStyle>
            <a:lvl1pPr>
              <a:defRPr/>
            </a:lvl1pPr>
          </a:lstStyle>
          <a:p>
            <a:pPr>
              <a:defRPr/>
            </a:pPr>
            <a:fld id="{932B0A11-F591-4FC9-90EF-65AEA790DDB1}" type="datetimeFigureOut">
              <a:rPr lang="en-US"/>
              <a:pPr>
                <a:defRPr/>
              </a:pPr>
              <a:t>10/20/2024</a:t>
            </a:fld>
            <a:endParaRPr lang="en-US"/>
          </a:p>
        </p:txBody>
      </p:sp>
      <p:sp>
        <p:nvSpPr>
          <p:cNvPr id="6" name="Rectangle 5">
            <a:extLst>
              <a:ext uri="{FF2B5EF4-FFF2-40B4-BE49-F238E27FC236}">
                <a16:creationId xmlns:a16="http://schemas.microsoft.com/office/drawing/2014/main" id="{7D5980DD-9D4E-A5DD-2170-052F2B8D802A}"/>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89184114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1D781B63-FFFE-C289-6AE2-8A28A7B4E44C}"/>
              </a:ext>
            </a:extLst>
          </p:cNvPr>
          <p:cNvSpPr>
            <a:spLocks noGrp="1" noChangeArrowheads="1"/>
          </p:cNvSpPr>
          <p:nvPr>
            <p:ph type="dt" sz="half" idx="10"/>
          </p:nvPr>
        </p:nvSpPr>
        <p:spPr>
          <a:ln/>
        </p:spPr>
        <p:txBody>
          <a:bodyPr/>
          <a:lstStyle>
            <a:lvl1pPr>
              <a:defRPr/>
            </a:lvl1pPr>
          </a:lstStyle>
          <a:p>
            <a:pPr>
              <a:defRPr/>
            </a:pPr>
            <a:fld id="{E1F0271E-A766-474D-AD4B-1B53285D2A61}" type="datetimeFigureOut">
              <a:rPr lang="en-US"/>
              <a:pPr>
                <a:defRPr/>
              </a:pPr>
              <a:t>10/20/2024</a:t>
            </a:fld>
            <a:endParaRPr lang="en-US"/>
          </a:p>
        </p:txBody>
      </p:sp>
      <p:sp>
        <p:nvSpPr>
          <p:cNvPr id="6" name="Rectangle 5">
            <a:extLst>
              <a:ext uri="{FF2B5EF4-FFF2-40B4-BE49-F238E27FC236}">
                <a16:creationId xmlns:a16="http://schemas.microsoft.com/office/drawing/2014/main" id="{0AFAED06-22AC-0FB2-0B31-33239CF54506}"/>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78100894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0F79907A-73EF-3A09-4DF3-36103556D3EB}"/>
              </a:ext>
            </a:extLst>
          </p:cNvPr>
          <p:cNvSpPr>
            <a:spLocks noGrp="1" noChangeArrowheads="1"/>
          </p:cNvSpPr>
          <p:nvPr>
            <p:ph type="dt" sz="half" idx="10"/>
          </p:nvPr>
        </p:nvSpPr>
        <p:spPr>
          <a:ln/>
        </p:spPr>
        <p:txBody>
          <a:bodyPr/>
          <a:lstStyle>
            <a:lvl1pPr>
              <a:defRPr/>
            </a:lvl1pPr>
          </a:lstStyle>
          <a:p>
            <a:pPr>
              <a:defRPr/>
            </a:pPr>
            <a:fld id="{0F87FB04-74F7-43BE-89C3-64C3F3BA9C9C}" type="datetimeFigureOut">
              <a:rPr lang="en-US"/>
              <a:pPr>
                <a:defRPr/>
              </a:pPr>
              <a:t>10/20/2024</a:t>
            </a:fld>
            <a:endParaRPr lang="en-US"/>
          </a:p>
        </p:txBody>
      </p:sp>
      <p:sp>
        <p:nvSpPr>
          <p:cNvPr id="5" name="Rectangle 5">
            <a:extLst>
              <a:ext uri="{FF2B5EF4-FFF2-40B4-BE49-F238E27FC236}">
                <a16:creationId xmlns:a16="http://schemas.microsoft.com/office/drawing/2014/main" id="{C261C921-69E0-7062-B533-E6BE0AD7603D}"/>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95506321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D735EB39-BB47-3589-4CEA-304600254CF0}"/>
              </a:ext>
            </a:extLst>
          </p:cNvPr>
          <p:cNvSpPr>
            <a:spLocks noGrp="1" noChangeArrowheads="1"/>
          </p:cNvSpPr>
          <p:nvPr>
            <p:ph type="dt" sz="half" idx="10"/>
          </p:nvPr>
        </p:nvSpPr>
        <p:spPr>
          <a:ln/>
        </p:spPr>
        <p:txBody>
          <a:bodyPr/>
          <a:lstStyle>
            <a:lvl1pPr>
              <a:defRPr/>
            </a:lvl1pPr>
          </a:lstStyle>
          <a:p>
            <a:pPr>
              <a:defRPr/>
            </a:pPr>
            <a:fld id="{2C9CC0CF-CDFD-416D-90F4-6471FC0F56A3}" type="datetimeFigureOut">
              <a:rPr lang="en-US"/>
              <a:pPr>
                <a:defRPr/>
              </a:pPr>
              <a:t>10/20/2024</a:t>
            </a:fld>
            <a:endParaRPr lang="en-US"/>
          </a:p>
        </p:txBody>
      </p:sp>
      <p:sp>
        <p:nvSpPr>
          <p:cNvPr id="5" name="Rectangle 5">
            <a:extLst>
              <a:ext uri="{FF2B5EF4-FFF2-40B4-BE49-F238E27FC236}">
                <a16:creationId xmlns:a16="http://schemas.microsoft.com/office/drawing/2014/main" id="{96D6AC8A-4098-2627-1BAF-2CA0D9DB6BE0}"/>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34215226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69795150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x">
  <p:cSld name="Title &amp; Bullets">
    <p:spTree>
      <p:nvGrpSpPr>
        <p:cNvPr id="1" name=""/>
        <p:cNvGrpSpPr/>
        <p:nvPr/>
      </p:nvGrpSpPr>
      <p:grpSpPr>
        <a:xfrm>
          <a:off x="0" y="0"/>
          <a:ext cx="0" cy="0"/>
          <a:chOff x="0" y="0"/>
          <a:chExt cx="0" cy="0"/>
        </a:xfrm>
      </p:grpSpPr>
      <p:sp>
        <p:nvSpPr>
          <p:cNvPr id="56" name="Shape 56"/>
          <p:cNvSpPr>
            <a:spLocks noGrp="1"/>
          </p:cNvSpPr>
          <p:nvPr>
            <p:ph type="title"/>
          </p:nvPr>
        </p:nvSpPr>
        <p:spPr>
          <a:prstGeom prst="rect">
            <a:avLst/>
          </a:prstGeom>
        </p:spPr>
        <p:txBody>
          <a:bodyPr/>
          <a:lstStyle/>
          <a:p>
            <a:r>
              <a:t>Title Text</a:t>
            </a:r>
          </a:p>
        </p:txBody>
      </p:sp>
      <p:sp>
        <p:nvSpPr>
          <p:cNvPr id="57" name="Shape 57"/>
          <p:cNvSpPr>
            <a:spLocks noGrp="1"/>
          </p:cNvSpPr>
          <p:nvPr>
            <p:ph type="body" idx="1"/>
          </p:nvPr>
        </p:nvSpPr>
        <p:spPr>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2" name="Shape 58">
            <a:extLst>
              <a:ext uri="{FF2B5EF4-FFF2-40B4-BE49-F238E27FC236}">
                <a16:creationId xmlns:a16="http://schemas.microsoft.com/office/drawing/2014/main" id="{4FCC56FE-AF49-EE68-6638-8B6E1865C2F5}"/>
              </a:ext>
            </a:extLst>
          </p:cNvPr>
          <p:cNvSpPr>
            <a:spLocks noGrp="1"/>
          </p:cNvSpPr>
          <p:nvPr>
            <p:ph type="sldNum" sz="quarter" idx="10"/>
          </p:nvPr>
        </p:nvSpPr>
        <p:spPr/>
        <p:txBody>
          <a:bodyPr/>
          <a:lstStyle>
            <a:lvl1pPr>
              <a:defRPr/>
            </a:lvl1pPr>
          </a:lstStyle>
          <a:p>
            <a:pPr>
              <a:defRPr/>
            </a:pPr>
            <a:fld id="{D3F6FCF3-A828-472E-B650-90B416655804}" type="slidenum">
              <a:rPr/>
              <a:pPr>
                <a:defRPr/>
              </a:pPr>
              <a:t>‹#›</a:t>
            </a:fld>
            <a:endParaRPr/>
          </a:p>
        </p:txBody>
      </p:sp>
    </p:spTree>
    <p:extLst>
      <p:ext uri="{BB962C8B-B14F-4D97-AF65-F5344CB8AC3E}">
        <p14:creationId xmlns:p14="http://schemas.microsoft.com/office/powerpoint/2010/main" val="2074432034"/>
      </p:ext>
    </p:extLst>
  </p:cSld>
  <p:clrMapOvr>
    <a:masterClrMapping/>
  </p:clrMapOvr>
  <p:transition spd="med"/>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9_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43745952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10/20/2024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7530772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10/20/2024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1630168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10/20/2024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1443333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10/20/2024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113481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10/20/2024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5478629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10/20/2024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6910140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10/20/2024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2427587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10/20/2024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420240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10/20/2024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0682771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10/20/2024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291676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10/20/2024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7563665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56840822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166973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9.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6073053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40.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601882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1.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5234306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4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6072366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3.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347327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4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61A7A4B-CF96-958E-1E44-87194FE20E5D}"/>
              </a:ext>
            </a:extLst>
          </p:cNvPr>
          <p:cNvSpPr>
            <a:spLocks noGrp="1"/>
          </p:cNvSpPr>
          <p:nvPr>
            <p:ph type="dt" sz="half" idx="10"/>
          </p:nvPr>
        </p:nvSpPr>
        <p:spPr/>
        <p:txBody>
          <a:bodyPr/>
          <a:lstStyle>
            <a:lvl1pPr>
              <a:defRPr/>
            </a:lvl1pPr>
          </a:lstStyle>
          <a:p>
            <a:pPr>
              <a:defRPr/>
            </a:pPr>
            <a:fld id="{CA74B5A5-2979-4865-8DD4-A4050111BD84}" type="datetimeFigureOut">
              <a:rPr lang="en-US"/>
              <a:pPr>
                <a:defRPr/>
              </a:pPr>
              <a:t>10/20/2024</a:t>
            </a:fld>
            <a:endParaRPr lang="en-US"/>
          </a:p>
        </p:txBody>
      </p:sp>
      <p:sp>
        <p:nvSpPr>
          <p:cNvPr id="5" name="Footer Placeholder 4">
            <a:extLst>
              <a:ext uri="{FF2B5EF4-FFF2-40B4-BE49-F238E27FC236}">
                <a16:creationId xmlns:a16="http://schemas.microsoft.com/office/drawing/2014/main" id="{7FD29747-717B-6F61-AF8B-91EB582AEED4}"/>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CCC3BBA4-FB83-0757-0720-CE4AC712F36C}"/>
              </a:ext>
            </a:extLst>
          </p:cNvPr>
          <p:cNvSpPr>
            <a:spLocks noGrp="1"/>
          </p:cNvSpPr>
          <p:nvPr>
            <p:ph type="sldNum" sz="quarter" idx="12"/>
          </p:nvPr>
        </p:nvSpPr>
        <p:spPr/>
        <p:txBody>
          <a:bodyPr/>
          <a:lstStyle>
            <a:lvl1pPr>
              <a:defRPr/>
            </a:lvl1pPr>
          </a:lstStyle>
          <a:p>
            <a:pPr>
              <a:defRPr/>
            </a:pPr>
            <a:fld id="{AA8D1DF4-452A-466E-87C3-DA3D3671D8A3}" type="slidenum">
              <a:rPr lang="en-US"/>
              <a:pPr>
                <a:defRPr/>
              </a:pPr>
              <a:t>‹#›</a:t>
            </a:fld>
            <a:endParaRPr lang="en-US"/>
          </a:p>
        </p:txBody>
      </p:sp>
    </p:spTree>
    <p:extLst>
      <p:ext uri="{BB962C8B-B14F-4D97-AF65-F5344CB8AC3E}">
        <p14:creationId xmlns:p14="http://schemas.microsoft.com/office/powerpoint/2010/main" val="3742426095"/>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096CFEE-BA5B-8A34-3646-6E44A540785E}"/>
              </a:ext>
            </a:extLst>
          </p:cNvPr>
          <p:cNvSpPr>
            <a:spLocks noGrp="1"/>
          </p:cNvSpPr>
          <p:nvPr>
            <p:ph type="dt" sz="half" idx="10"/>
          </p:nvPr>
        </p:nvSpPr>
        <p:spPr/>
        <p:txBody>
          <a:bodyPr/>
          <a:lstStyle>
            <a:lvl1pPr>
              <a:defRPr/>
            </a:lvl1pPr>
          </a:lstStyle>
          <a:p>
            <a:pPr>
              <a:defRPr/>
            </a:pPr>
            <a:fld id="{5F06EA02-05B0-4A5A-9257-5E0DCDDDBFAE}" type="datetimeFigureOut">
              <a:rPr lang="en-US"/>
              <a:pPr>
                <a:defRPr/>
              </a:pPr>
              <a:t>10/20/2024</a:t>
            </a:fld>
            <a:endParaRPr lang="en-US"/>
          </a:p>
        </p:txBody>
      </p:sp>
      <p:sp>
        <p:nvSpPr>
          <p:cNvPr id="5" name="Footer Placeholder 4">
            <a:extLst>
              <a:ext uri="{FF2B5EF4-FFF2-40B4-BE49-F238E27FC236}">
                <a16:creationId xmlns:a16="http://schemas.microsoft.com/office/drawing/2014/main" id="{0844DE4C-9939-EFEA-8EE0-9CBDF5F99188}"/>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B990C736-DF76-CED2-9404-8B7BA00A8E11}"/>
              </a:ext>
            </a:extLst>
          </p:cNvPr>
          <p:cNvSpPr>
            <a:spLocks noGrp="1"/>
          </p:cNvSpPr>
          <p:nvPr>
            <p:ph type="sldNum" sz="quarter" idx="12"/>
          </p:nvPr>
        </p:nvSpPr>
        <p:spPr/>
        <p:txBody>
          <a:bodyPr/>
          <a:lstStyle>
            <a:lvl1pPr>
              <a:defRPr/>
            </a:lvl1pPr>
          </a:lstStyle>
          <a:p>
            <a:pPr>
              <a:defRPr/>
            </a:pPr>
            <a:fld id="{E7076639-79C0-4904-8759-61B21F7B6FC3}" type="slidenum">
              <a:rPr lang="en-US"/>
              <a:pPr>
                <a:defRPr/>
              </a:pPr>
              <a:t>‹#›</a:t>
            </a:fld>
            <a:endParaRPr lang="en-US"/>
          </a:p>
        </p:txBody>
      </p:sp>
    </p:spTree>
    <p:extLst>
      <p:ext uri="{BB962C8B-B14F-4D97-AF65-F5344CB8AC3E}">
        <p14:creationId xmlns:p14="http://schemas.microsoft.com/office/powerpoint/2010/main" val="2723712869"/>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3550142-C090-E185-CA5C-4FAE73DC06B8}"/>
              </a:ext>
            </a:extLst>
          </p:cNvPr>
          <p:cNvSpPr>
            <a:spLocks noGrp="1"/>
          </p:cNvSpPr>
          <p:nvPr>
            <p:ph type="dt" sz="half" idx="10"/>
          </p:nvPr>
        </p:nvSpPr>
        <p:spPr/>
        <p:txBody>
          <a:bodyPr/>
          <a:lstStyle>
            <a:lvl1pPr>
              <a:defRPr/>
            </a:lvl1pPr>
          </a:lstStyle>
          <a:p>
            <a:pPr>
              <a:defRPr/>
            </a:pPr>
            <a:fld id="{A71E4F12-690D-417C-B635-0683EECF27ED}" type="datetimeFigureOut">
              <a:rPr lang="en-US"/>
              <a:pPr>
                <a:defRPr/>
              </a:pPr>
              <a:t>10/20/2024</a:t>
            </a:fld>
            <a:endParaRPr lang="en-US"/>
          </a:p>
        </p:txBody>
      </p:sp>
      <p:sp>
        <p:nvSpPr>
          <p:cNvPr id="5" name="Footer Placeholder 4">
            <a:extLst>
              <a:ext uri="{FF2B5EF4-FFF2-40B4-BE49-F238E27FC236}">
                <a16:creationId xmlns:a16="http://schemas.microsoft.com/office/drawing/2014/main" id="{12106104-2A20-C9CE-3B1E-D4F55FC4B809}"/>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44514D7D-F74E-8B8E-78F3-39FC44F416FE}"/>
              </a:ext>
            </a:extLst>
          </p:cNvPr>
          <p:cNvSpPr>
            <a:spLocks noGrp="1"/>
          </p:cNvSpPr>
          <p:nvPr>
            <p:ph type="sldNum" sz="quarter" idx="12"/>
          </p:nvPr>
        </p:nvSpPr>
        <p:spPr/>
        <p:txBody>
          <a:bodyPr/>
          <a:lstStyle>
            <a:lvl1pPr>
              <a:defRPr/>
            </a:lvl1pPr>
          </a:lstStyle>
          <a:p>
            <a:pPr>
              <a:defRPr/>
            </a:pPr>
            <a:fld id="{A27C4989-725F-42AC-8FA1-B1B6888DDACE}" type="slidenum">
              <a:rPr lang="en-US"/>
              <a:pPr>
                <a:defRPr/>
              </a:pPr>
              <a:t>‹#›</a:t>
            </a:fld>
            <a:endParaRPr lang="en-US"/>
          </a:p>
        </p:txBody>
      </p:sp>
    </p:spTree>
    <p:extLst>
      <p:ext uri="{BB962C8B-B14F-4D97-AF65-F5344CB8AC3E}">
        <p14:creationId xmlns:p14="http://schemas.microsoft.com/office/powerpoint/2010/main" val="2496763155"/>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7E2FFB2C-72B6-B81D-2D0B-E68849D8136B}"/>
              </a:ext>
            </a:extLst>
          </p:cNvPr>
          <p:cNvSpPr>
            <a:spLocks noGrp="1"/>
          </p:cNvSpPr>
          <p:nvPr>
            <p:ph type="dt" sz="half" idx="10"/>
          </p:nvPr>
        </p:nvSpPr>
        <p:spPr/>
        <p:txBody>
          <a:bodyPr/>
          <a:lstStyle>
            <a:lvl1pPr>
              <a:defRPr/>
            </a:lvl1pPr>
          </a:lstStyle>
          <a:p>
            <a:pPr>
              <a:defRPr/>
            </a:pPr>
            <a:fld id="{942578DB-6D50-4F8F-AA30-3EB33A09DB2D}" type="datetimeFigureOut">
              <a:rPr lang="en-US"/>
              <a:pPr>
                <a:defRPr/>
              </a:pPr>
              <a:t>10/20/2024</a:t>
            </a:fld>
            <a:endParaRPr lang="en-US"/>
          </a:p>
        </p:txBody>
      </p:sp>
      <p:sp>
        <p:nvSpPr>
          <p:cNvPr id="6" name="Footer Placeholder 4">
            <a:extLst>
              <a:ext uri="{FF2B5EF4-FFF2-40B4-BE49-F238E27FC236}">
                <a16:creationId xmlns:a16="http://schemas.microsoft.com/office/drawing/2014/main" id="{6D52C934-3526-1B9C-0750-034740F85EAF}"/>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497CDC5E-202E-1E69-0E05-7C993B07C2C5}"/>
              </a:ext>
            </a:extLst>
          </p:cNvPr>
          <p:cNvSpPr>
            <a:spLocks noGrp="1"/>
          </p:cNvSpPr>
          <p:nvPr>
            <p:ph type="sldNum" sz="quarter" idx="12"/>
          </p:nvPr>
        </p:nvSpPr>
        <p:spPr/>
        <p:txBody>
          <a:bodyPr/>
          <a:lstStyle>
            <a:lvl1pPr>
              <a:defRPr/>
            </a:lvl1pPr>
          </a:lstStyle>
          <a:p>
            <a:pPr>
              <a:defRPr/>
            </a:pPr>
            <a:fld id="{D0932885-6002-4488-B749-EFCF8475645B}" type="slidenum">
              <a:rPr lang="en-US"/>
              <a:pPr>
                <a:defRPr/>
              </a:pPr>
              <a:t>‹#›</a:t>
            </a:fld>
            <a:endParaRPr lang="en-US"/>
          </a:p>
        </p:txBody>
      </p:sp>
    </p:spTree>
    <p:extLst>
      <p:ext uri="{BB962C8B-B14F-4D97-AF65-F5344CB8AC3E}">
        <p14:creationId xmlns:p14="http://schemas.microsoft.com/office/powerpoint/2010/main" val="2571943369"/>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a:extLst>
              <a:ext uri="{FF2B5EF4-FFF2-40B4-BE49-F238E27FC236}">
                <a16:creationId xmlns:a16="http://schemas.microsoft.com/office/drawing/2014/main" id="{172A3D13-6288-AF80-A59E-970DF0C6BCC1}"/>
              </a:ext>
            </a:extLst>
          </p:cNvPr>
          <p:cNvSpPr>
            <a:spLocks noGrp="1"/>
          </p:cNvSpPr>
          <p:nvPr>
            <p:ph type="dt" sz="half" idx="10"/>
          </p:nvPr>
        </p:nvSpPr>
        <p:spPr/>
        <p:txBody>
          <a:bodyPr/>
          <a:lstStyle>
            <a:lvl1pPr>
              <a:defRPr/>
            </a:lvl1pPr>
          </a:lstStyle>
          <a:p>
            <a:pPr>
              <a:defRPr/>
            </a:pPr>
            <a:fld id="{8343496B-BE46-4363-A53E-B55A64B79A4C}" type="datetimeFigureOut">
              <a:rPr lang="en-US"/>
              <a:pPr>
                <a:defRPr/>
              </a:pPr>
              <a:t>10/20/2024</a:t>
            </a:fld>
            <a:endParaRPr lang="en-US"/>
          </a:p>
        </p:txBody>
      </p:sp>
      <p:sp>
        <p:nvSpPr>
          <p:cNvPr id="8" name="Footer Placeholder 4">
            <a:extLst>
              <a:ext uri="{FF2B5EF4-FFF2-40B4-BE49-F238E27FC236}">
                <a16:creationId xmlns:a16="http://schemas.microsoft.com/office/drawing/2014/main" id="{BC91330B-A1CC-AEDE-40F7-A5EFEE76C578}"/>
              </a:ext>
            </a:extLst>
          </p:cNvPr>
          <p:cNvSpPr>
            <a:spLocks noGrp="1"/>
          </p:cNvSpPr>
          <p:nvPr>
            <p:ph type="ftr" sz="quarter" idx="11"/>
          </p:nvPr>
        </p:nvSpPr>
        <p:spPr/>
        <p:txBody>
          <a:bodyPr/>
          <a:lstStyle>
            <a:lvl1pPr>
              <a:defRPr/>
            </a:lvl1pPr>
          </a:lstStyle>
          <a:p>
            <a:pPr>
              <a:defRPr/>
            </a:pPr>
            <a:endParaRPr lang="en-US"/>
          </a:p>
        </p:txBody>
      </p:sp>
      <p:sp>
        <p:nvSpPr>
          <p:cNvPr id="9" name="Slide Number Placeholder 5">
            <a:extLst>
              <a:ext uri="{FF2B5EF4-FFF2-40B4-BE49-F238E27FC236}">
                <a16:creationId xmlns:a16="http://schemas.microsoft.com/office/drawing/2014/main" id="{7D10D0FA-50B5-954F-9E08-EDA504FE4840}"/>
              </a:ext>
            </a:extLst>
          </p:cNvPr>
          <p:cNvSpPr>
            <a:spLocks noGrp="1"/>
          </p:cNvSpPr>
          <p:nvPr>
            <p:ph type="sldNum" sz="quarter" idx="12"/>
          </p:nvPr>
        </p:nvSpPr>
        <p:spPr/>
        <p:txBody>
          <a:bodyPr/>
          <a:lstStyle>
            <a:lvl1pPr>
              <a:defRPr/>
            </a:lvl1pPr>
          </a:lstStyle>
          <a:p>
            <a:pPr>
              <a:defRPr/>
            </a:pPr>
            <a:fld id="{9F8E0BB0-E55C-4663-876B-A35AD313D7D1}" type="slidenum">
              <a:rPr lang="en-US"/>
              <a:pPr>
                <a:defRPr/>
              </a:pPr>
              <a:t>‹#›</a:t>
            </a:fld>
            <a:endParaRPr lang="en-US"/>
          </a:p>
        </p:txBody>
      </p:sp>
    </p:spTree>
    <p:extLst>
      <p:ext uri="{BB962C8B-B14F-4D97-AF65-F5344CB8AC3E}">
        <p14:creationId xmlns:p14="http://schemas.microsoft.com/office/powerpoint/2010/main" val="1507596047"/>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a:extLst>
              <a:ext uri="{FF2B5EF4-FFF2-40B4-BE49-F238E27FC236}">
                <a16:creationId xmlns:a16="http://schemas.microsoft.com/office/drawing/2014/main" id="{6548A626-E800-C3CF-C829-DB431D4248B7}"/>
              </a:ext>
            </a:extLst>
          </p:cNvPr>
          <p:cNvSpPr>
            <a:spLocks noGrp="1"/>
          </p:cNvSpPr>
          <p:nvPr>
            <p:ph type="dt" sz="half" idx="10"/>
          </p:nvPr>
        </p:nvSpPr>
        <p:spPr/>
        <p:txBody>
          <a:bodyPr/>
          <a:lstStyle>
            <a:lvl1pPr>
              <a:defRPr/>
            </a:lvl1pPr>
          </a:lstStyle>
          <a:p>
            <a:pPr>
              <a:defRPr/>
            </a:pPr>
            <a:fld id="{1E3CAD85-A0B4-4A75-9C9A-B02F0CAD14F8}" type="datetimeFigureOut">
              <a:rPr lang="en-US"/>
              <a:pPr>
                <a:defRPr/>
              </a:pPr>
              <a:t>10/20/2024</a:t>
            </a:fld>
            <a:endParaRPr lang="en-US"/>
          </a:p>
        </p:txBody>
      </p:sp>
      <p:sp>
        <p:nvSpPr>
          <p:cNvPr id="4" name="Footer Placeholder 4">
            <a:extLst>
              <a:ext uri="{FF2B5EF4-FFF2-40B4-BE49-F238E27FC236}">
                <a16:creationId xmlns:a16="http://schemas.microsoft.com/office/drawing/2014/main" id="{82B3C174-A2BF-0A99-8902-F93017E7D442}"/>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5F6E9177-0E55-E532-C835-C0F86DBB5120}"/>
              </a:ext>
            </a:extLst>
          </p:cNvPr>
          <p:cNvSpPr>
            <a:spLocks noGrp="1"/>
          </p:cNvSpPr>
          <p:nvPr>
            <p:ph type="sldNum" sz="quarter" idx="12"/>
          </p:nvPr>
        </p:nvSpPr>
        <p:spPr/>
        <p:txBody>
          <a:bodyPr/>
          <a:lstStyle>
            <a:lvl1pPr>
              <a:defRPr/>
            </a:lvl1pPr>
          </a:lstStyle>
          <a:p>
            <a:pPr>
              <a:defRPr/>
            </a:pPr>
            <a:fld id="{ACC6EE5A-A9DF-481B-B4D1-E2CB958755AD}" type="slidenum">
              <a:rPr lang="en-US"/>
              <a:pPr>
                <a:defRPr/>
              </a:pPr>
              <a:t>‹#›</a:t>
            </a:fld>
            <a:endParaRPr lang="en-US"/>
          </a:p>
        </p:txBody>
      </p:sp>
    </p:spTree>
    <p:extLst>
      <p:ext uri="{BB962C8B-B14F-4D97-AF65-F5344CB8AC3E}">
        <p14:creationId xmlns:p14="http://schemas.microsoft.com/office/powerpoint/2010/main" val="403225804"/>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4706B21B-443A-9217-024D-3EAE53F77D93}"/>
              </a:ext>
            </a:extLst>
          </p:cNvPr>
          <p:cNvSpPr>
            <a:spLocks noGrp="1"/>
          </p:cNvSpPr>
          <p:nvPr>
            <p:ph type="dt" sz="half" idx="10"/>
          </p:nvPr>
        </p:nvSpPr>
        <p:spPr/>
        <p:txBody>
          <a:bodyPr/>
          <a:lstStyle>
            <a:lvl1pPr>
              <a:defRPr/>
            </a:lvl1pPr>
          </a:lstStyle>
          <a:p>
            <a:pPr>
              <a:defRPr/>
            </a:pPr>
            <a:fld id="{D0C9688C-BFBF-4953-962A-DBAACA8CE83A}" type="datetimeFigureOut">
              <a:rPr lang="en-US"/>
              <a:pPr>
                <a:defRPr/>
              </a:pPr>
              <a:t>10/20/2024</a:t>
            </a:fld>
            <a:endParaRPr lang="en-US"/>
          </a:p>
        </p:txBody>
      </p:sp>
      <p:sp>
        <p:nvSpPr>
          <p:cNvPr id="3" name="Footer Placeholder 4">
            <a:extLst>
              <a:ext uri="{FF2B5EF4-FFF2-40B4-BE49-F238E27FC236}">
                <a16:creationId xmlns:a16="http://schemas.microsoft.com/office/drawing/2014/main" id="{AB757EC3-82CA-0135-E539-361DFDF29391}"/>
              </a:ext>
            </a:extLst>
          </p:cNvPr>
          <p:cNvSpPr>
            <a:spLocks noGrp="1"/>
          </p:cNvSpPr>
          <p:nvPr>
            <p:ph type="ftr" sz="quarter" idx="11"/>
          </p:nvPr>
        </p:nvSpPr>
        <p:spPr/>
        <p:txBody>
          <a:bodyPr/>
          <a:lstStyle>
            <a:lvl1pPr>
              <a:defRPr/>
            </a:lvl1pPr>
          </a:lstStyle>
          <a:p>
            <a:pPr>
              <a:defRPr/>
            </a:pPr>
            <a:endParaRPr lang="en-US"/>
          </a:p>
        </p:txBody>
      </p:sp>
      <p:sp>
        <p:nvSpPr>
          <p:cNvPr id="4" name="Slide Number Placeholder 5">
            <a:extLst>
              <a:ext uri="{FF2B5EF4-FFF2-40B4-BE49-F238E27FC236}">
                <a16:creationId xmlns:a16="http://schemas.microsoft.com/office/drawing/2014/main" id="{6462B9C9-27FE-A58A-517C-9CFF6F6A04C2}"/>
              </a:ext>
            </a:extLst>
          </p:cNvPr>
          <p:cNvSpPr>
            <a:spLocks noGrp="1"/>
          </p:cNvSpPr>
          <p:nvPr>
            <p:ph type="sldNum" sz="quarter" idx="12"/>
          </p:nvPr>
        </p:nvSpPr>
        <p:spPr/>
        <p:txBody>
          <a:bodyPr/>
          <a:lstStyle>
            <a:lvl1pPr>
              <a:defRPr/>
            </a:lvl1pPr>
          </a:lstStyle>
          <a:p>
            <a:pPr>
              <a:defRPr/>
            </a:pPr>
            <a:fld id="{B17FC7C9-7919-4B7A-B47D-01C84DC09CA3}" type="slidenum">
              <a:rPr lang="en-US"/>
              <a:pPr>
                <a:defRPr/>
              </a:pPr>
              <a:t>‹#›</a:t>
            </a:fld>
            <a:endParaRPr lang="en-US"/>
          </a:p>
        </p:txBody>
      </p:sp>
    </p:spTree>
    <p:extLst>
      <p:ext uri="{BB962C8B-B14F-4D97-AF65-F5344CB8AC3E}">
        <p14:creationId xmlns:p14="http://schemas.microsoft.com/office/powerpoint/2010/main" val="581221516"/>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3">
            <a:extLst>
              <a:ext uri="{FF2B5EF4-FFF2-40B4-BE49-F238E27FC236}">
                <a16:creationId xmlns:a16="http://schemas.microsoft.com/office/drawing/2014/main" id="{A492B962-D6D6-E4D2-699C-5421209D34DA}"/>
              </a:ext>
            </a:extLst>
          </p:cNvPr>
          <p:cNvSpPr>
            <a:spLocks noGrp="1"/>
          </p:cNvSpPr>
          <p:nvPr>
            <p:ph type="dt" sz="half" idx="10"/>
          </p:nvPr>
        </p:nvSpPr>
        <p:spPr/>
        <p:txBody>
          <a:bodyPr/>
          <a:lstStyle>
            <a:lvl1pPr>
              <a:defRPr/>
            </a:lvl1pPr>
          </a:lstStyle>
          <a:p>
            <a:pPr>
              <a:defRPr/>
            </a:pPr>
            <a:fld id="{CAEBDCE6-8ECA-4652-9409-940825EFCEF5}" type="datetimeFigureOut">
              <a:rPr lang="en-US"/>
              <a:pPr>
                <a:defRPr/>
              </a:pPr>
              <a:t>10/20/2024</a:t>
            </a:fld>
            <a:endParaRPr lang="en-US"/>
          </a:p>
        </p:txBody>
      </p:sp>
      <p:sp>
        <p:nvSpPr>
          <p:cNvPr id="6" name="Footer Placeholder 4">
            <a:extLst>
              <a:ext uri="{FF2B5EF4-FFF2-40B4-BE49-F238E27FC236}">
                <a16:creationId xmlns:a16="http://schemas.microsoft.com/office/drawing/2014/main" id="{9DBB0B74-5A73-1015-F953-E955551D880F}"/>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EEBE4CB9-D5CB-EFB4-5013-58CAEED08679}"/>
              </a:ext>
            </a:extLst>
          </p:cNvPr>
          <p:cNvSpPr>
            <a:spLocks noGrp="1"/>
          </p:cNvSpPr>
          <p:nvPr>
            <p:ph type="sldNum" sz="quarter" idx="12"/>
          </p:nvPr>
        </p:nvSpPr>
        <p:spPr/>
        <p:txBody>
          <a:bodyPr/>
          <a:lstStyle>
            <a:lvl1pPr>
              <a:defRPr/>
            </a:lvl1pPr>
          </a:lstStyle>
          <a:p>
            <a:pPr>
              <a:defRPr/>
            </a:pPr>
            <a:fld id="{E2057EC4-06C2-4F82-92D8-539AACED185D}" type="slidenum">
              <a:rPr lang="en-US"/>
              <a:pPr>
                <a:defRPr/>
              </a:pPr>
              <a:t>‹#›</a:t>
            </a:fld>
            <a:endParaRPr lang="en-US"/>
          </a:p>
        </p:txBody>
      </p:sp>
    </p:spTree>
    <p:extLst>
      <p:ext uri="{BB962C8B-B14F-4D97-AF65-F5344CB8AC3E}">
        <p14:creationId xmlns:p14="http://schemas.microsoft.com/office/powerpoint/2010/main" val="2836184948"/>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3">
            <a:extLst>
              <a:ext uri="{FF2B5EF4-FFF2-40B4-BE49-F238E27FC236}">
                <a16:creationId xmlns:a16="http://schemas.microsoft.com/office/drawing/2014/main" id="{C5BC4FD1-1129-0989-6D5A-986BF7212A27}"/>
              </a:ext>
            </a:extLst>
          </p:cNvPr>
          <p:cNvSpPr>
            <a:spLocks noGrp="1"/>
          </p:cNvSpPr>
          <p:nvPr>
            <p:ph type="dt" sz="half" idx="10"/>
          </p:nvPr>
        </p:nvSpPr>
        <p:spPr/>
        <p:txBody>
          <a:bodyPr/>
          <a:lstStyle>
            <a:lvl1pPr>
              <a:defRPr/>
            </a:lvl1pPr>
          </a:lstStyle>
          <a:p>
            <a:pPr>
              <a:defRPr/>
            </a:pPr>
            <a:fld id="{FEB62D01-1366-4881-8C77-CD20DE5CC922}" type="datetimeFigureOut">
              <a:rPr lang="en-US"/>
              <a:pPr>
                <a:defRPr/>
              </a:pPr>
              <a:t>10/20/2024</a:t>
            </a:fld>
            <a:endParaRPr lang="en-US"/>
          </a:p>
        </p:txBody>
      </p:sp>
      <p:sp>
        <p:nvSpPr>
          <p:cNvPr id="6" name="Footer Placeholder 4">
            <a:extLst>
              <a:ext uri="{FF2B5EF4-FFF2-40B4-BE49-F238E27FC236}">
                <a16:creationId xmlns:a16="http://schemas.microsoft.com/office/drawing/2014/main" id="{33315632-ECA5-4051-D5E6-DACB29098F19}"/>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CE771307-9FE4-2D8A-9248-AC573AB25CB2}"/>
              </a:ext>
            </a:extLst>
          </p:cNvPr>
          <p:cNvSpPr>
            <a:spLocks noGrp="1"/>
          </p:cNvSpPr>
          <p:nvPr>
            <p:ph type="sldNum" sz="quarter" idx="12"/>
          </p:nvPr>
        </p:nvSpPr>
        <p:spPr/>
        <p:txBody>
          <a:bodyPr/>
          <a:lstStyle>
            <a:lvl1pPr>
              <a:defRPr/>
            </a:lvl1pPr>
          </a:lstStyle>
          <a:p>
            <a:pPr>
              <a:defRPr/>
            </a:pPr>
            <a:fld id="{FDB470F0-0335-40FE-BDBC-3B1AE05C1888}" type="slidenum">
              <a:rPr lang="en-US"/>
              <a:pPr>
                <a:defRPr/>
              </a:pPr>
              <a:t>‹#›</a:t>
            </a:fld>
            <a:endParaRPr lang="en-US"/>
          </a:p>
        </p:txBody>
      </p:sp>
    </p:spTree>
    <p:extLst>
      <p:ext uri="{BB962C8B-B14F-4D97-AF65-F5344CB8AC3E}">
        <p14:creationId xmlns:p14="http://schemas.microsoft.com/office/powerpoint/2010/main" val="1173368114"/>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C838452-3D81-AED1-005D-4EC3059A5284}"/>
              </a:ext>
            </a:extLst>
          </p:cNvPr>
          <p:cNvSpPr>
            <a:spLocks noGrp="1"/>
          </p:cNvSpPr>
          <p:nvPr>
            <p:ph type="dt" sz="half" idx="10"/>
          </p:nvPr>
        </p:nvSpPr>
        <p:spPr/>
        <p:txBody>
          <a:bodyPr/>
          <a:lstStyle>
            <a:lvl1pPr>
              <a:defRPr/>
            </a:lvl1pPr>
          </a:lstStyle>
          <a:p>
            <a:pPr>
              <a:defRPr/>
            </a:pPr>
            <a:fld id="{9B6CB996-96F0-446D-A920-4062C77E33E8}" type="datetimeFigureOut">
              <a:rPr lang="en-US"/>
              <a:pPr>
                <a:defRPr/>
              </a:pPr>
              <a:t>10/20/2024</a:t>
            </a:fld>
            <a:endParaRPr lang="en-US"/>
          </a:p>
        </p:txBody>
      </p:sp>
      <p:sp>
        <p:nvSpPr>
          <p:cNvPr id="5" name="Footer Placeholder 4">
            <a:extLst>
              <a:ext uri="{FF2B5EF4-FFF2-40B4-BE49-F238E27FC236}">
                <a16:creationId xmlns:a16="http://schemas.microsoft.com/office/drawing/2014/main" id="{32ABF61F-B29E-4626-893C-9E8BF6BC4329}"/>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63D4B08A-7D10-987E-3571-E6F5E6CAC64F}"/>
              </a:ext>
            </a:extLst>
          </p:cNvPr>
          <p:cNvSpPr>
            <a:spLocks noGrp="1"/>
          </p:cNvSpPr>
          <p:nvPr>
            <p:ph type="sldNum" sz="quarter" idx="12"/>
          </p:nvPr>
        </p:nvSpPr>
        <p:spPr/>
        <p:txBody>
          <a:bodyPr/>
          <a:lstStyle>
            <a:lvl1pPr>
              <a:defRPr/>
            </a:lvl1pPr>
          </a:lstStyle>
          <a:p>
            <a:pPr>
              <a:defRPr/>
            </a:pPr>
            <a:fld id="{DCB4778B-CB80-4C88-9F3D-8E4B22848823}" type="slidenum">
              <a:rPr lang="en-US"/>
              <a:pPr>
                <a:defRPr/>
              </a:pPr>
              <a:t>‹#›</a:t>
            </a:fld>
            <a:endParaRPr lang="en-US"/>
          </a:p>
        </p:txBody>
      </p:sp>
    </p:spTree>
    <p:extLst>
      <p:ext uri="{BB962C8B-B14F-4D97-AF65-F5344CB8AC3E}">
        <p14:creationId xmlns:p14="http://schemas.microsoft.com/office/powerpoint/2010/main" val="2559861608"/>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53997DA-D3D6-BD42-0CFB-8594D7BF75EF}"/>
              </a:ext>
            </a:extLst>
          </p:cNvPr>
          <p:cNvSpPr>
            <a:spLocks noGrp="1"/>
          </p:cNvSpPr>
          <p:nvPr>
            <p:ph type="dt" sz="half" idx="10"/>
          </p:nvPr>
        </p:nvSpPr>
        <p:spPr/>
        <p:txBody>
          <a:bodyPr/>
          <a:lstStyle>
            <a:lvl1pPr>
              <a:defRPr/>
            </a:lvl1pPr>
          </a:lstStyle>
          <a:p>
            <a:pPr>
              <a:defRPr/>
            </a:pPr>
            <a:fld id="{7448D6F5-A0D2-4627-BE1D-A7D449955ACC}" type="datetimeFigureOut">
              <a:rPr lang="en-US"/>
              <a:pPr>
                <a:defRPr/>
              </a:pPr>
              <a:t>10/20/2024</a:t>
            </a:fld>
            <a:endParaRPr lang="en-US"/>
          </a:p>
        </p:txBody>
      </p:sp>
      <p:sp>
        <p:nvSpPr>
          <p:cNvPr id="5" name="Footer Placeholder 4">
            <a:extLst>
              <a:ext uri="{FF2B5EF4-FFF2-40B4-BE49-F238E27FC236}">
                <a16:creationId xmlns:a16="http://schemas.microsoft.com/office/drawing/2014/main" id="{601359A4-6CDC-2AB2-783C-0D29713C8E76}"/>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19C164E4-2908-DEF2-D2A3-2CDD193E328A}"/>
              </a:ext>
            </a:extLst>
          </p:cNvPr>
          <p:cNvSpPr>
            <a:spLocks noGrp="1"/>
          </p:cNvSpPr>
          <p:nvPr>
            <p:ph type="sldNum" sz="quarter" idx="12"/>
          </p:nvPr>
        </p:nvSpPr>
        <p:spPr/>
        <p:txBody>
          <a:bodyPr/>
          <a:lstStyle>
            <a:lvl1pPr>
              <a:defRPr/>
            </a:lvl1pPr>
          </a:lstStyle>
          <a:p>
            <a:pPr>
              <a:defRPr/>
            </a:pPr>
            <a:fld id="{DEFD9BFF-7219-43E0-88DF-6DCEF97944A8}" type="slidenum">
              <a:rPr lang="en-US"/>
              <a:pPr>
                <a:defRPr/>
              </a:pPr>
              <a:t>‹#›</a:t>
            </a:fld>
            <a:endParaRPr lang="en-US"/>
          </a:p>
        </p:txBody>
      </p:sp>
    </p:spTree>
    <p:extLst>
      <p:ext uri="{BB962C8B-B14F-4D97-AF65-F5344CB8AC3E}">
        <p14:creationId xmlns:p14="http://schemas.microsoft.com/office/powerpoint/2010/main" val="1403999098"/>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rtlCol="0">
            <a:noAutofit/>
          </a:bodyPr>
          <a:lstStyle/>
          <a:p>
            <a:pPr lvl="0"/>
            <a:endParaRPr lang="en-US" noProof="0"/>
          </a:p>
        </p:txBody>
      </p:sp>
    </p:spTree>
    <p:extLst>
      <p:ext uri="{BB962C8B-B14F-4D97-AF65-F5344CB8AC3E}">
        <p14:creationId xmlns:p14="http://schemas.microsoft.com/office/powerpoint/2010/main" val="2027474115"/>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rtlCol="0">
            <a:noAutofit/>
          </a:bodyPr>
          <a:lstStyle>
            <a:lvl1pPr marL="0" indent="0">
              <a:buNone/>
              <a:defRPr sz="1600">
                <a:solidFill>
                  <a:schemeClr val="bg1">
                    <a:lumMod val="50000"/>
                  </a:schemeClr>
                </a:solidFill>
              </a:defRPr>
            </a:lvl1pPr>
          </a:lstStyle>
          <a:p>
            <a:pPr lvl="0"/>
            <a:endParaRPr lang="id-ID" noProof="0"/>
          </a:p>
        </p:txBody>
      </p:sp>
    </p:spTree>
    <p:extLst>
      <p:ext uri="{BB962C8B-B14F-4D97-AF65-F5344CB8AC3E}">
        <p14:creationId xmlns:p14="http://schemas.microsoft.com/office/powerpoint/2010/main" val="3784780548"/>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rtlCol="0">
            <a:noAutofit/>
          </a:bodyPr>
          <a:lstStyle>
            <a:lvl1pPr marL="0" indent="0">
              <a:buNone/>
              <a:defRPr sz="1600">
                <a:solidFill>
                  <a:schemeClr val="bg1">
                    <a:lumMod val="50000"/>
                  </a:schemeClr>
                </a:solidFill>
              </a:defRPr>
            </a:lvl1pPr>
          </a:lstStyle>
          <a:p>
            <a:pPr lvl="0"/>
            <a:endParaRPr lang="id-ID" noProof="0"/>
          </a:p>
        </p:txBody>
      </p:sp>
    </p:spTree>
    <p:extLst>
      <p:ext uri="{BB962C8B-B14F-4D97-AF65-F5344CB8AC3E}">
        <p14:creationId xmlns:p14="http://schemas.microsoft.com/office/powerpoint/2010/main" val="3159484754"/>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rtlCol="0">
            <a:noAutofit/>
          </a:bodyPr>
          <a:lstStyle>
            <a:lvl1pPr marL="0" indent="0">
              <a:buNone/>
              <a:defRPr sz="1600">
                <a:solidFill>
                  <a:schemeClr val="bg1">
                    <a:lumMod val="50000"/>
                  </a:schemeClr>
                </a:solidFill>
              </a:defRPr>
            </a:lvl1pPr>
          </a:lstStyle>
          <a:p>
            <a:pPr lvl="0"/>
            <a:endParaRPr lang="id-ID" noProof="0"/>
          </a:p>
        </p:txBody>
      </p:sp>
    </p:spTree>
    <p:extLst>
      <p:ext uri="{BB962C8B-B14F-4D97-AF65-F5344CB8AC3E}">
        <p14:creationId xmlns:p14="http://schemas.microsoft.com/office/powerpoint/2010/main" val="1875670936"/>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rtlCol="0">
            <a:normAutofit/>
          </a:bodyPr>
          <a:lstStyle>
            <a:lvl1pPr marL="0" indent="0" algn="ctr">
              <a:buNone/>
              <a:defRPr sz="1600">
                <a:solidFill>
                  <a:schemeClr val="tx1">
                    <a:lumMod val="50000"/>
                    <a:lumOff val="50000"/>
                  </a:schemeClr>
                </a:solidFill>
              </a:defRPr>
            </a:lvl1pPr>
          </a:lstStyle>
          <a:p>
            <a:pPr lvl="0"/>
            <a:endParaRPr lang="id-ID" noProof="0"/>
          </a:p>
        </p:txBody>
      </p:sp>
    </p:spTree>
    <p:extLst>
      <p:ext uri="{BB962C8B-B14F-4D97-AF65-F5344CB8AC3E}">
        <p14:creationId xmlns:p14="http://schemas.microsoft.com/office/powerpoint/2010/main" val="3182215961"/>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rtlCol="0">
            <a:noAutofit/>
          </a:bodyPr>
          <a:lstStyle>
            <a:lvl1pPr marL="0" indent="0">
              <a:buNone/>
              <a:defRPr sz="1200"/>
            </a:lvl1pPr>
          </a:lstStyle>
          <a:p>
            <a:pPr lvl="0"/>
            <a:endParaRPr lang="id-ID" noProof="0"/>
          </a:p>
        </p:txBody>
      </p:sp>
    </p:spTree>
    <p:extLst>
      <p:ext uri="{BB962C8B-B14F-4D97-AF65-F5344CB8AC3E}">
        <p14:creationId xmlns:p14="http://schemas.microsoft.com/office/powerpoint/2010/main" val="2584959941"/>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rtlCol="0">
            <a:normAutofit/>
          </a:bodyPr>
          <a:lstStyle>
            <a:lvl1pPr marL="0" indent="0">
              <a:buNone/>
              <a:defRPr sz="1600">
                <a:solidFill>
                  <a:schemeClr val="bg1">
                    <a:lumMod val="50000"/>
                  </a:schemeClr>
                </a:solidFill>
              </a:defRPr>
            </a:lvl1pPr>
          </a:lstStyle>
          <a:p>
            <a:pPr lvl="0"/>
            <a:endParaRPr lang="id-ID" noProof="0"/>
          </a:p>
        </p:txBody>
      </p:sp>
    </p:spTree>
    <p:extLst>
      <p:ext uri="{BB962C8B-B14F-4D97-AF65-F5344CB8AC3E}">
        <p14:creationId xmlns:p14="http://schemas.microsoft.com/office/powerpoint/2010/main" val="1630252107"/>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519079F0-6D78-B1DB-9B1B-45B5BA009C1D}"/>
              </a:ext>
            </a:extLst>
          </p:cNvPr>
          <p:cNvSpPr>
            <a:spLocks noGrp="1"/>
          </p:cNvSpPr>
          <p:nvPr>
            <p:ph type="dt" sz="half" idx="10"/>
          </p:nvPr>
        </p:nvSpPr>
        <p:spPr/>
        <p:txBody>
          <a:bodyPr/>
          <a:lstStyle>
            <a:lvl1pPr>
              <a:defRPr/>
            </a:lvl1pPr>
          </a:lstStyle>
          <a:p>
            <a:pPr>
              <a:defRPr/>
            </a:pPr>
            <a:fld id="{E21D765D-8868-4049-9BBF-9DA38049267E}" type="datetimeFigureOut">
              <a:rPr lang="en-US"/>
              <a:pPr>
                <a:defRPr/>
              </a:pPr>
              <a:t>10/20/2024</a:t>
            </a:fld>
            <a:endParaRPr lang="en-US"/>
          </a:p>
        </p:txBody>
      </p:sp>
      <p:sp>
        <p:nvSpPr>
          <p:cNvPr id="5" name="Footer Placeholder 4">
            <a:extLst>
              <a:ext uri="{FF2B5EF4-FFF2-40B4-BE49-F238E27FC236}">
                <a16:creationId xmlns:a16="http://schemas.microsoft.com/office/drawing/2014/main" id="{A0519AC0-B507-498D-A196-FE779EA2219A}"/>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1BC26103-17DF-5B09-DCAD-8B13AB316E2C}"/>
              </a:ext>
            </a:extLst>
          </p:cNvPr>
          <p:cNvSpPr>
            <a:spLocks noGrp="1"/>
          </p:cNvSpPr>
          <p:nvPr>
            <p:ph type="sldNum" sz="quarter" idx="12"/>
          </p:nvPr>
        </p:nvSpPr>
        <p:spPr/>
        <p:txBody>
          <a:bodyPr/>
          <a:lstStyle>
            <a:lvl1pPr>
              <a:defRPr/>
            </a:lvl1pPr>
          </a:lstStyle>
          <a:p>
            <a:pPr>
              <a:defRPr/>
            </a:pPr>
            <a:fld id="{8E25CC5C-2FC1-4A21-B8F4-36EEAB219DCD}" type="slidenum">
              <a:rPr lang="en-US"/>
              <a:pPr>
                <a:defRPr/>
              </a:pPr>
              <a:t>‹#›</a:t>
            </a:fld>
            <a:endParaRPr lang="en-US"/>
          </a:p>
        </p:txBody>
      </p:sp>
    </p:spTree>
    <p:extLst>
      <p:ext uri="{BB962C8B-B14F-4D97-AF65-F5344CB8AC3E}">
        <p14:creationId xmlns:p14="http://schemas.microsoft.com/office/powerpoint/2010/main" val="1157165032"/>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97A7B9F-BC49-A5B5-A541-87032F455F0D}"/>
              </a:ext>
            </a:extLst>
          </p:cNvPr>
          <p:cNvSpPr>
            <a:spLocks noGrp="1"/>
          </p:cNvSpPr>
          <p:nvPr>
            <p:ph type="dt" sz="half" idx="10"/>
          </p:nvPr>
        </p:nvSpPr>
        <p:spPr/>
        <p:txBody>
          <a:bodyPr/>
          <a:lstStyle>
            <a:lvl1pPr>
              <a:defRPr/>
            </a:lvl1pPr>
          </a:lstStyle>
          <a:p>
            <a:pPr>
              <a:defRPr/>
            </a:pPr>
            <a:fld id="{ACFDBE38-F08C-438C-B2B7-23A0644FFD7F}" type="datetimeFigureOut">
              <a:rPr lang="en-US"/>
              <a:pPr>
                <a:defRPr/>
              </a:pPr>
              <a:t>10/20/2024</a:t>
            </a:fld>
            <a:endParaRPr lang="en-US"/>
          </a:p>
        </p:txBody>
      </p:sp>
      <p:sp>
        <p:nvSpPr>
          <p:cNvPr id="5" name="Footer Placeholder 4">
            <a:extLst>
              <a:ext uri="{FF2B5EF4-FFF2-40B4-BE49-F238E27FC236}">
                <a16:creationId xmlns:a16="http://schemas.microsoft.com/office/drawing/2014/main" id="{CC24832D-83EE-4C44-5B1A-DA0621D1AB18}"/>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8AA3C082-4AD1-621A-4C8D-2DAD60499B71}"/>
              </a:ext>
            </a:extLst>
          </p:cNvPr>
          <p:cNvSpPr>
            <a:spLocks noGrp="1"/>
          </p:cNvSpPr>
          <p:nvPr>
            <p:ph type="sldNum" sz="quarter" idx="12"/>
          </p:nvPr>
        </p:nvSpPr>
        <p:spPr/>
        <p:txBody>
          <a:bodyPr/>
          <a:lstStyle>
            <a:lvl1pPr>
              <a:defRPr/>
            </a:lvl1pPr>
          </a:lstStyle>
          <a:p>
            <a:pPr>
              <a:defRPr/>
            </a:pPr>
            <a:fld id="{91AE4705-5E61-4D36-8196-148458D6F833}" type="slidenum">
              <a:rPr lang="en-US"/>
              <a:pPr>
                <a:defRPr/>
              </a:pPr>
              <a:t>‹#›</a:t>
            </a:fld>
            <a:endParaRPr lang="en-US"/>
          </a:p>
        </p:txBody>
      </p:sp>
    </p:spTree>
    <p:extLst>
      <p:ext uri="{BB962C8B-B14F-4D97-AF65-F5344CB8AC3E}">
        <p14:creationId xmlns:p14="http://schemas.microsoft.com/office/powerpoint/2010/main" val="3924450694"/>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90B3689-CECB-71C7-F28C-6BD48477AF6A}"/>
              </a:ext>
            </a:extLst>
          </p:cNvPr>
          <p:cNvSpPr>
            <a:spLocks noGrp="1"/>
          </p:cNvSpPr>
          <p:nvPr>
            <p:ph type="dt" sz="half" idx="10"/>
          </p:nvPr>
        </p:nvSpPr>
        <p:spPr/>
        <p:txBody>
          <a:bodyPr/>
          <a:lstStyle>
            <a:lvl1pPr>
              <a:defRPr/>
            </a:lvl1pPr>
          </a:lstStyle>
          <a:p>
            <a:pPr>
              <a:defRPr/>
            </a:pPr>
            <a:fld id="{4E36128A-B059-4894-A63D-FFA48D843BD2}" type="datetimeFigureOut">
              <a:rPr lang="en-US"/>
              <a:pPr>
                <a:defRPr/>
              </a:pPr>
              <a:t>10/20/2024</a:t>
            </a:fld>
            <a:endParaRPr lang="en-US"/>
          </a:p>
        </p:txBody>
      </p:sp>
      <p:sp>
        <p:nvSpPr>
          <p:cNvPr id="5" name="Footer Placeholder 4">
            <a:extLst>
              <a:ext uri="{FF2B5EF4-FFF2-40B4-BE49-F238E27FC236}">
                <a16:creationId xmlns:a16="http://schemas.microsoft.com/office/drawing/2014/main" id="{113DD11F-9AAC-EA29-7B0B-1A91D3114250}"/>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D09CD7EE-A197-D60D-6395-4B3E30A581CB}"/>
              </a:ext>
            </a:extLst>
          </p:cNvPr>
          <p:cNvSpPr>
            <a:spLocks noGrp="1"/>
          </p:cNvSpPr>
          <p:nvPr>
            <p:ph type="sldNum" sz="quarter" idx="12"/>
          </p:nvPr>
        </p:nvSpPr>
        <p:spPr/>
        <p:txBody>
          <a:bodyPr/>
          <a:lstStyle>
            <a:lvl1pPr>
              <a:defRPr/>
            </a:lvl1pPr>
          </a:lstStyle>
          <a:p>
            <a:pPr>
              <a:defRPr/>
            </a:pPr>
            <a:fld id="{C2B7CFA6-BC5E-4912-B343-4FB3E4C15800}" type="slidenum">
              <a:rPr lang="en-US"/>
              <a:pPr>
                <a:defRPr/>
              </a:pPr>
              <a:t>‹#›</a:t>
            </a:fld>
            <a:endParaRPr lang="en-US"/>
          </a:p>
        </p:txBody>
      </p:sp>
    </p:spTree>
    <p:extLst>
      <p:ext uri="{BB962C8B-B14F-4D97-AF65-F5344CB8AC3E}">
        <p14:creationId xmlns:p14="http://schemas.microsoft.com/office/powerpoint/2010/main" val="4034431168"/>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A6F34CF3-EC0D-4E05-D06A-E448A66A1223}"/>
              </a:ext>
            </a:extLst>
          </p:cNvPr>
          <p:cNvSpPr>
            <a:spLocks noGrp="1"/>
          </p:cNvSpPr>
          <p:nvPr>
            <p:ph type="dt" sz="half" idx="10"/>
          </p:nvPr>
        </p:nvSpPr>
        <p:spPr/>
        <p:txBody>
          <a:bodyPr/>
          <a:lstStyle>
            <a:lvl1pPr>
              <a:defRPr/>
            </a:lvl1pPr>
          </a:lstStyle>
          <a:p>
            <a:pPr>
              <a:defRPr/>
            </a:pPr>
            <a:fld id="{7BCA3D7B-61A0-4A55-82B9-1E82660E9676}" type="datetimeFigureOut">
              <a:rPr lang="en-US"/>
              <a:pPr>
                <a:defRPr/>
              </a:pPr>
              <a:t>10/20/2024</a:t>
            </a:fld>
            <a:endParaRPr lang="en-US"/>
          </a:p>
        </p:txBody>
      </p:sp>
      <p:sp>
        <p:nvSpPr>
          <p:cNvPr id="6" name="Footer Placeholder 4">
            <a:extLst>
              <a:ext uri="{FF2B5EF4-FFF2-40B4-BE49-F238E27FC236}">
                <a16:creationId xmlns:a16="http://schemas.microsoft.com/office/drawing/2014/main" id="{A9585EC5-7907-E6D4-BDCF-25DBD6B59E86}"/>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E0F88EF3-DB0A-79D6-47AE-BC4B21DBFA93}"/>
              </a:ext>
            </a:extLst>
          </p:cNvPr>
          <p:cNvSpPr>
            <a:spLocks noGrp="1"/>
          </p:cNvSpPr>
          <p:nvPr>
            <p:ph type="sldNum" sz="quarter" idx="12"/>
          </p:nvPr>
        </p:nvSpPr>
        <p:spPr/>
        <p:txBody>
          <a:bodyPr/>
          <a:lstStyle>
            <a:lvl1pPr>
              <a:defRPr/>
            </a:lvl1pPr>
          </a:lstStyle>
          <a:p>
            <a:pPr>
              <a:defRPr/>
            </a:pPr>
            <a:fld id="{EA27A7E1-A102-4934-BA07-91E83BE1F16C}" type="slidenum">
              <a:rPr lang="en-US"/>
              <a:pPr>
                <a:defRPr/>
              </a:pPr>
              <a:t>‹#›</a:t>
            </a:fld>
            <a:endParaRPr lang="en-US"/>
          </a:p>
        </p:txBody>
      </p:sp>
    </p:spTree>
    <p:extLst>
      <p:ext uri="{BB962C8B-B14F-4D97-AF65-F5344CB8AC3E}">
        <p14:creationId xmlns:p14="http://schemas.microsoft.com/office/powerpoint/2010/main" val="3391088974"/>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a:extLst>
              <a:ext uri="{FF2B5EF4-FFF2-40B4-BE49-F238E27FC236}">
                <a16:creationId xmlns:a16="http://schemas.microsoft.com/office/drawing/2014/main" id="{D70386D4-E365-E3BF-DA73-FB14C789A708}"/>
              </a:ext>
            </a:extLst>
          </p:cNvPr>
          <p:cNvSpPr>
            <a:spLocks noGrp="1"/>
          </p:cNvSpPr>
          <p:nvPr>
            <p:ph type="dt" sz="half" idx="10"/>
          </p:nvPr>
        </p:nvSpPr>
        <p:spPr/>
        <p:txBody>
          <a:bodyPr/>
          <a:lstStyle>
            <a:lvl1pPr>
              <a:defRPr/>
            </a:lvl1pPr>
          </a:lstStyle>
          <a:p>
            <a:pPr>
              <a:defRPr/>
            </a:pPr>
            <a:fld id="{A691C455-5666-4E92-91EA-D458973AA042}" type="datetimeFigureOut">
              <a:rPr lang="en-US"/>
              <a:pPr>
                <a:defRPr/>
              </a:pPr>
              <a:t>10/20/2024</a:t>
            </a:fld>
            <a:endParaRPr lang="en-US"/>
          </a:p>
        </p:txBody>
      </p:sp>
      <p:sp>
        <p:nvSpPr>
          <p:cNvPr id="8" name="Footer Placeholder 4">
            <a:extLst>
              <a:ext uri="{FF2B5EF4-FFF2-40B4-BE49-F238E27FC236}">
                <a16:creationId xmlns:a16="http://schemas.microsoft.com/office/drawing/2014/main" id="{D3325AE6-A48C-3E06-E2AE-A744B053261A}"/>
              </a:ext>
            </a:extLst>
          </p:cNvPr>
          <p:cNvSpPr>
            <a:spLocks noGrp="1"/>
          </p:cNvSpPr>
          <p:nvPr>
            <p:ph type="ftr" sz="quarter" idx="11"/>
          </p:nvPr>
        </p:nvSpPr>
        <p:spPr/>
        <p:txBody>
          <a:bodyPr/>
          <a:lstStyle>
            <a:lvl1pPr>
              <a:defRPr/>
            </a:lvl1pPr>
          </a:lstStyle>
          <a:p>
            <a:pPr>
              <a:defRPr/>
            </a:pPr>
            <a:endParaRPr lang="en-US"/>
          </a:p>
        </p:txBody>
      </p:sp>
      <p:sp>
        <p:nvSpPr>
          <p:cNvPr id="9" name="Slide Number Placeholder 5">
            <a:extLst>
              <a:ext uri="{FF2B5EF4-FFF2-40B4-BE49-F238E27FC236}">
                <a16:creationId xmlns:a16="http://schemas.microsoft.com/office/drawing/2014/main" id="{40CB41AF-650B-3186-AC0C-0AECB0D7EA4F}"/>
              </a:ext>
            </a:extLst>
          </p:cNvPr>
          <p:cNvSpPr>
            <a:spLocks noGrp="1"/>
          </p:cNvSpPr>
          <p:nvPr>
            <p:ph type="sldNum" sz="quarter" idx="12"/>
          </p:nvPr>
        </p:nvSpPr>
        <p:spPr/>
        <p:txBody>
          <a:bodyPr/>
          <a:lstStyle>
            <a:lvl1pPr>
              <a:defRPr/>
            </a:lvl1pPr>
          </a:lstStyle>
          <a:p>
            <a:pPr>
              <a:defRPr/>
            </a:pPr>
            <a:fld id="{5582B446-5AF2-4024-9A05-A52ED0BA2388}" type="slidenum">
              <a:rPr lang="en-US"/>
              <a:pPr>
                <a:defRPr/>
              </a:pPr>
              <a:t>‹#›</a:t>
            </a:fld>
            <a:endParaRPr lang="en-US"/>
          </a:p>
        </p:txBody>
      </p:sp>
    </p:spTree>
    <p:extLst>
      <p:ext uri="{BB962C8B-B14F-4D97-AF65-F5344CB8AC3E}">
        <p14:creationId xmlns:p14="http://schemas.microsoft.com/office/powerpoint/2010/main" val="2352633298"/>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a:extLst>
              <a:ext uri="{FF2B5EF4-FFF2-40B4-BE49-F238E27FC236}">
                <a16:creationId xmlns:a16="http://schemas.microsoft.com/office/drawing/2014/main" id="{BB84784A-FDEC-4991-1484-C096C511BA96}"/>
              </a:ext>
            </a:extLst>
          </p:cNvPr>
          <p:cNvSpPr>
            <a:spLocks noGrp="1"/>
          </p:cNvSpPr>
          <p:nvPr>
            <p:ph type="dt" sz="half" idx="10"/>
          </p:nvPr>
        </p:nvSpPr>
        <p:spPr/>
        <p:txBody>
          <a:bodyPr/>
          <a:lstStyle>
            <a:lvl1pPr>
              <a:defRPr/>
            </a:lvl1pPr>
          </a:lstStyle>
          <a:p>
            <a:pPr>
              <a:defRPr/>
            </a:pPr>
            <a:fld id="{D917DF16-11F7-448F-A8DD-5F028EF1BE23}" type="datetimeFigureOut">
              <a:rPr lang="en-US"/>
              <a:pPr>
                <a:defRPr/>
              </a:pPr>
              <a:t>10/20/2024</a:t>
            </a:fld>
            <a:endParaRPr lang="en-US"/>
          </a:p>
        </p:txBody>
      </p:sp>
      <p:sp>
        <p:nvSpPr>
          <p:cNvPr id="4" name="Footer Placeholder 4">
            <a:extLst>
              <a:ext uri="{FF2B5EF4-FFF2-40B4-BE49-F238E27FC236}">
                <a16:creationId xmlns:a16="http://schemas.microsoft.com/office/drawing/2014/main" id="{41AB267D-A58D-9A34-5696-6BE87D676C19}"/>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4ED27F41-BBEC-8E82-CCAD-C02DDDB80646}"/>
              </a:ext>
            </a:extLst>
          </p:cNvPr>
          <p:cNvSpPr>
            <a:spLocks noGrp="1"/>
          </p:cNvSpPr>
          <p:nvPr>
            <p:ph type="sldNum" sz="quarter" idx="12"/>
          </p:nvPr>
        </p:nvSpPr>
        <p:spPr/>
        <p:txBody>
          <a:bodyPr/>
          <a:lstStyle>
            <a:lvl1pPr>
              <a:defRPr/>
            </a:lvl1pPr>
          </a:lstStyle>
          <a:p>
            <a:pPr>
              <a:defRPr/>
            </a:pPr>
            <a:fld id="{069A273E-F6FB-4273-BC55-EDC7A346D19D}" type="slidenum">
              <a:rPr lang="en-US"/>
              <a:pPr>
                <a:defRPr/>
              </a:pPr>
              <a:t>‹#›</a:t>
            </a:fld>
            <a:endParaRPr lang="en-US"/>
          </a:p>
        </p:txBody>
      </p:sp>
    </p:spTree>
    <p:extLst>
      <p:ext uri="{BB962C8B-B14F-4D97-AF65-F5344CB8AC3E}">
        <p14:creationId xmlns:p14="http://schemas.microsoft.com/office/powerpoint/2010/main" val="1610488633"/>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1AA0BCD9-F2EF-B46D-1C11-801FA8C0246C}"/>
              </a:ext>
            </a:extLst>
          </p:cNvPr>
          <p:cNvSpPr>
            <a:spLocks noGrp="1"/>
          </p:cNvSpPr>
          <p:nvPr>
            <p:ph type="dt" sz="half" idx="10"/>
          </p:nvPr>
        </p:nvSpPr>
        <p:spPr/>
        <p:txBody>
          <a:bodyPr/>
          <a:lstStyle>
            <a:lvl1pPr>
              <a:defRPr/>
            </a:lvl1pPr>
          </a:lstStyle>
          <a:p>
            <a:pPr>
              <a:defRPr/>
            </a:pPr>
            <a:fld id="{1F392EF7-1350-417D-A5B2-A701C2DD5A0C}" type="datetimeFigureOut">
              <a:rPr lang="en-US"/>
              <a:pPr>
                <a:defRPr/>
              </a:pPr>
              <a:t>10/20/2024</a:t>
            </a:fld>
            <a:endParaRPr lang="en-US"/>
          </a:p>
        </p:txBody>
      </p:sp>
      <p:sp>
        <p:nvSpPr>
          <p:cNvPr id="3" name="Footer Placeholder 4">
            <a:extLst>
              <a:ext uri="{FF2B5EF4-FFF2-40B4-BE49-F238E27FC236}">
                <a16:creationId xmlns:a16="http://schemas.microsoft.com/office/drawing/2014/main" id="{806D83AA-29D5-C4D6-E335-2F5ACDFF6D34}"/>
              </a:ext>
            </a:extLst>
          </p:cNvPr>
          <p:cNvSpPr>
            <a:spLocks noGrp="1"/>
          </p:cNvSpPr>
          <p:nvPr>
            <p:ph type="ftr" sz="quarter" idx="11"/>
          </p:nvPr>
        </p:nvSpPr>
        <p:spPr/>
        <p:txBody>
          <a:bodyPr/>
          <a:lstStyle>
            <a:lvl1pPr>
              <a:defRPr/>
            </a:lvl1pPr>
          </a:lstStyle>
          <a:p>
            <a:pPr>
              <a:defRPr/>
            </a:pPr>
            <a:endParaRPr lang="en-US"/>
          </a:p>
        </p:txBody>
      </p:sp>
      <p:sp>
        <p:nvSpPr>
          <p:cNvPr id="4" name="Slide Number Placeholder 5">
            <a:extLst>
              <a:ext uri="{FF2B5EF4-FFF2-40B4-BE49-F238E27FC236}">
                <a16:creationId xmlns:a16="http://schemas.microsoft.com/office/drawing/2014/main" id="{0591CCC1-0363-1E2E-58AB-0F17C4BB3B3C}"/>
              </a:ext>
            </a:extLst>
          </p:cNvPr>
          <p:cNvSpPr>
            <a:spLocks noGrp="1"/>
          </p:cNvSpPr>
          <p:nvPr>
            <p:ph type="sldNum" sz="quarter" idx="12"/>
          </p:nvPr>
        </p:nvSpPr>
        <p:spPr/>
        <p:txBody>
          <a:bodyPr/>
          <a:lstStyle>
            <a:lvl1pPr>
              <a:defRPr/>
            </a:lvl1pPr>
          </a:lstStyle>
          <a:p>
            <a:pPr>
              <a:defRPr/>
            </a:pPr>
            <a:fld id="{D28E3A18-A5A7-4DE3-8708-92ADD3727057}" type="slidenum">
              <a:rPr lang="en-US"/>
              <a:pPr>
                <a:defRPr/>
              </a:pPr>
              <a:t>‹#›</a:t>
            </a:fld>
            <a:endParaRPr lang="en-US"/>
          </a:p>
        </p:txBody>
      </p:sp>
    </p:spTree>
    <p:extLst>
      <p:ext uri="{BB962C8B-B14F-4D97-AF65-F5344CB8AC3E}">
        <p14:creationId xmlns:p14="http://schemas.microsoft.com/office/powerpoint/2010/main" val="2911656463"/>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3">
            <a:extLst>
              <a:ext uri="{FF2B5EF4-FFF2-40B4-BE49-F238E27FC236}">
                <a16:creationId xmlns:a16="http://schemas.microsoft.com/office/drawing/2014/main" id="{FB2912FE-E392-3491-A021-D0395EC39C85}"/>
              </a:ext>
            </a:extLst>
          </p:cNvPr>
          <p:cNvSpPr>
            <a:spLocks noGrp="1"/>
          </p:cNvSpPr>
          <p:nvPr>
            <p:ph type="dt" sz="half" idx="10"/>
          </p:nvPr>
        </p:nvSpPr>
        <p:spPr/>
        <p:txBody>
          <a:bodyPr/>
          <a:lstStyle>
            <a:lvl1pPr>
              <a:defRPr/>
            </a:lvl1pPr>
          </a:lstStyle>
          <a:p>
            <a:pPr>
              <a:defRPr/>
            </a:pPr>
            <a:fld id="{FB13E785-4A35-482D-BFF9-EF9E2E4DFDEB}" type="datetimeFigureOut">
              <a:rPr lang="en-US"/>
              <a:pPr>
                <a:defRPr/>
              </a:pPr>
              <a:t>10/20/2024</a:t>
            </a:fld>
            <a:endParaRPr lang="en-US"/>
          </a:p>
        </p:txBody>
      </p:sp>
      <p:sp>
        <p:nvSpPr>
          <p:cNvPr id="6" name="Footer Placeholder 4">
            <a:extLst>
              <a:ext uri="{FF2B5EF4-FFF2-40B4-BE49-F238E27FC236}">
                <a16:creationId xmlns:a16="http://schemas.microsoft.com/office/drawing/2014/main" id="{0C705C97-8169-BC95-A5EB-EB30B799FCC4}"/>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959391F5-F00B-3FA0-FCF5-1F3132A875B1}"/>
              </a:ext>
            </a:extLst>
          </p:cNvPr>
          <p:cNvSpPr>
            <a:spLocks noGrp="1"/>
          </p:cNvSpPr>
          <p:nvPr>
            <p:ph type="sldNum" sz="quarter" idx="12"/>
          </p:nvPr>
        </p:nvSpPr>
        <p:spPr/>
        <p:txBody>
          <a:bodyPr/>
          <a:lstStyle>
            <a:lvl1pPr>
              <a:defRPr/>
            </a:lvl1pPr>
          </a:lstStyle>
          <a:p>
            <a:pPr>
              <a:defRPr/>
            </a:pPr>
            <a:fld id="{32CB8A98-32EE-4AEE-B79E-FBCC12FBCC69}" type="slidenum">
              <a:rPr lang="en-US"/>
              <a:pPr>
                <a:defRPr/>
              </a:pPr>
              <a:t>‹#›</a:t>
            </a:fld>
            <a:endParaRPr lang="en-US"/>
          </a:p>
        </p:txBody>
      </p:sp>
    </p:spTree>
    <p:extLst>
      <p:ext uri="{BB962C8B-B14F-4D97-AF65-F5344CB8AC3E}">
        <p14:creationId xmlns:p14="http://schemas.microsoft.com/office/powerpoint/2010/main" val="1776576099"/>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3">
            <a:extLst>
              <a:ext uri="{FF2B5EF4-FFF2-40B4-BE49-F238E27FC236}">
                <a16:creationId xmlns:a16="http://schemas.microsoft.com/office/drawing/2014/main" id="{F1FF6EFF-FB5C-4D67-901E-A48B59B28E9B}"/>
              </a:ext>
            </a:extLst>
          </p:cNvPr>
          <p:cNvSpPr>
            <a:spLocks noGrp="1"/>
          </p:cNvSpPr>
          <p:nvPr>
            <p:ph type="dt" sz="half" idx="10"/>
          </p:nvPr>
        </p:nvSpPr>
        <p:spPr/>
        <p:txBody>
          <a:bodyPr/>
          <a:lstStyle>
            <a:lvl1pPr>
              <a:defRPr/>
            </a:lvl1pPr>
          </a:lstStyle>
          <a:p>
            <a:pPr>
              <a:defRPr/>
            </a:pPr>
            <a:fld id="{4AC05D29-EA15-474A-A587-DDF3E5C47500}" type="datetimeFigureOut">
              <a:rPr lang="en-US"/>
              <a:pPr>
                <a:defRPr/>
              </a:pPr>
              <a:t>10/20/2024</a:t>
            </a:fld>
            <a:endParaRPr lang="en-US"/>
          </a:p>
        </p:txBody>
      </p:sp>
      <p:sp>
        <p:nvSpPr>
          <p:cNvPr id="6" name="Footer Placeholder 4">
            <a:extLst>
              <a:ext uri="{FF2B5EF4-FFF2-40B4-BE49-F238E27FC236}">
                <a16:creationId xmlns:a16="http://schemas.microsoft.com/office/drawing/2014/main" id="{7CB369C6-152F-64D4-0B33-181D29A88DFE}"/>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75CEBBA3-43B4-1B54-3F97-1E4D0B40583E}"/>
              </a:ext>
            </a:extLst>
          </p:cNvPr>
          <p:cNvSpPr>
            <a:spLocks noGrp="1"/>
          </p:cNvSpPr>
          <p:nvPr>
            <p:ph type="sldNum" sz="quarter" idx="12"/>
          </p:nvPr>
        </p:nvSpPr>
        <p:spPr/>
        <p:txBody>
          <a:bodyPr/>
          <a:lstStyle>
            <a:lvl1pPr>
              <a:defRPr/>
            </a:lvl1pPr>
          </a:lstStyle>
          <a:p>
            <a:pPr>
              <a:defRPr/>
            </a:pPr>
            <a:fld id="{7EA3282E-7063-48E9-8CA3-5426B2E206F4}" type="slidenum">
              <a:rPr lang="en-US"/>
              <a:pPr>
                <a:defRPr/>
              </a:pPr>
              <a:t>‹#›</a:t>
            </a:fld>
            <a:endParaRPr lang="en-US"/>
          </a:p>
        </p:txBody>
      </p:sp>
    </p:spTree>
    <p:extLst>
      <p:ext uri="{BB962C8B-B14F-4D97-AF65-F5344CB8AC3E}">
        <p14:creationId xmlns:p14="http://schemas.microsoft.com/office/powerpoint/2010/main" val="340410622"/>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7F78EB-F392-E7CA-1248-4F5866F9E9BA}"/>
              </a:ext>
            </a:extLst>
          </p:cNvPr>
          <p:cNvSpPr>
            <a:spLocks noGrp="1"/>
          </p:cNvSpPr>
          <p:nvPr>
            <p:ph type="dt" sz="half" idx="10"/>
          </p:nvPr>
        </p:nvSpPr>
        <p:spPr/>
        <p:txBody>
          <a:bodyPr/>
          <a:lstStyle>
            <a:lvl1pPr>
              <a:defRPr/>
            </a:lvl1pPr>
          </a:lstStyle>
          <a:p>
            <a:pPr>
              <a:defRPr/>
            </a:pPr>
            <a:fld id="{B316D62C-A1BD-4C55-A2AD-B6B82FC01988}" type="datetimeFigureOut">
              <a:rPr lang="en-US"/>
              <a:pPr>
                <a:defRPr/>
              </a:pPr>
              <a:t>10/20/2024</a:t>
            </a:fld>
            <a:endParaRPr lang="en-US"/>
          </a:p>
        </p:txBody>
      </p:sp>
      <p:sp>
        <p:nvSpPr>
          <p:cNvPr id="5" name="Footer Placeholder 4">
            <a:extLst>
              <a:ext uri="{FF2B5EF4-FFF2-40B4-BE49-F238E27FC236}">
                <a16:creationId xmlns:a16="http://schemas.microsoft.com/office/drawing/2014/main" id="{0AB195BF-29F8-0FE5-1CCD-EB0E1F67AFBC}"/>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5A72D886-FDB8-8981-53F0-2B8A5609BB45}"/>
              </a:ext>
            </a:extLst>
          </p:cNvPr>
          <p:cNvSpPr>
            <a:spLocks noGrp="1"/>
          </p:cNvSpPr>
          <p:nvPr>
            <p:ph type="sldNum" sz="quarter" idx="12"/>
          </p:nvPr>
        </p:nvSpPr>
        <p:spPr/>
        <p:txBody>
          <a:bodyPr/>
          <a:lstStyle>
            <a:lvl1pPr>
              <a:defRPr/>
            </a:lvl1pPr>
          </a:lstStyle>
          <a:p>
            <a:pPr>
              <a:defRPr/>
            </a:pPr>
            <a:fld id="{F31C0D8C-FADF-4257-919F-DF64241D0FF8}" type="slidenum">
              <a:rPr lang="en-US"/>
              <a:pPr>
                <a:defRPr/>
              </a:pPr>
              <a:t>‹#›</a:t>
            </a:fld>
            <a:endParaRPr lang="en-US"/>
          </a:p>
        </p:txBody>
      </p:sp>
    </p:spTree>
    <p:extLst>
      <p:ext uri="{BB962C8B-B14F-4D97-AF65-F5344CB8AC3E}">
        <p14:creationId xmlns:p14="http://schemas.microsoft.com/office/powerpoint/2010/main" val="3938533369"/>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1E23AD1-F2F6-36F8-72F7-6DB149EB8FA7}"/>
              </a:ext>
            </a:extLst>
          </p:cNvPr>
          <p:cNvSpPr>
            <a:spLocks noGrp="1"/>
          </p:cNvSpPr>
          <p:nvPr>
            <p:ph type="dt" sz="half" idx="10"/>
          </p:nvPr>
        </p:nvSpPr>
        <p:spPr/>
        <p:txBody>
          <a:bodyPr/>
          <a:lstStyle>
            <a:lvl1pPr>
              <a:defRPr/>
            </a:lvl1pPr>
          </a:lstStyle>
          <a:p>
            <a:pPr>
              <a:defRPr/>
            </a:pPr>
            <a:fld id="{B1328A38-C68B-4676-9387-F34216E5E3DC}" type="datetimeFigureOut">
              <a:rPr lang="en-US"/>
              <a:pPr>
                <a:defRPr/>
              </a:pPr>
              <a:t>10/20/2024</a:t>
            </a:fld>
            <a:endParaRPr lang="en-US"/>
          </a:p>
        </p:txBody>
      </p:sp>
      <p:sp>
        <p:nvSpPr>
          <p:cNvPr id="5" name="Footer Placeholder 4">
            <a:extLst>
              <a:ext uri="{FF2B5EF4-FFF2-40B4-BE49-F238E27FC236}">
                <a16:creationId xmlns:a16="http://schemas.microsoft.com/office/drawing/2014/main" id="{EDC6155F-55AF-E777-67E0-EF33DDF842EE}"/>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A3A258F3-C034-77D9-CA47-D48A5802F277}"/>
              </a:ext>
            </a:extLst>
          </p:cNvPr>
          <p:cNvSpPr>
            <a:spLocks noGrp="1"/>
          </p:cNvSpPr>
          <p:nvPr>
            <p:ph type="sldNum" sz="quarter" idx="12"/>
          </p:nvPr>
        </p:nvSpPr>
        <p:spPr/>
        <p:txBody>
          <a:bodyPr/>
          <a:lstStyle>
            <a:lvl1pPr>
              <a:defRPr/>
            </a:lvl1pPr>
          </a:lstStyle>
          <a:p>
            <a:pPr>
              <a:defRPr/>
            </a:pPr>
            <a:fld id="{25E3B7D5-C241-4EB2-8E7F-B9485ED4E25C}" type="slidenum">
              <a:rPr lang="en-US"/>
              <a:pPr>
                <a:defRPr/>
              </a:pPr>
              <a:t>‹#›</a:t>
            </a:fld>
            <a:endParaRPr lang="en-US"/>
          </a:p>
        </p:txBody>
      </p:sp>
    </p:spTree>
    <p:extLst>
      <p:ext uri="{BB962C8B-B14F-4D97-AF65-F5344CB8AC3E}">
        <p14:creationId xmlns:p14="http://schemas.microsoft.com/office/powerpoint/2010/main" val="2997630752"/>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rtlCol="0">
            <a:noAutofit/>
          </a:bodyPr>
          <a:lstStyle/>
          <a:p>
            <a:pPr lvl="0"/>
            <a:endParaRPr lang="en-US" noProof="0"/>
          </a:p>
        </p:txBody>
      </p:sp>
    </p:spTree>
    <p:extLst>
      <p:ext uri="{BB962C8B-B14F-4D97-AF65-F5344CB8AC3E}">
        <p14:creationId xmlns:p14="http://schemas.microsoft.com/office/powerpoint/2010/main" val="1219106684"/>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rtlCol="0">
            <a:noAutofit/>
          </a:bodyPr>
          <a:lstStyle>
            <a:lvl1pPr marL="0" indent="0">
              <a:buNone/>
              <a:defRPr sz="1600">
                <a:solidFill>
                  <a:schemeClr val="bg1">
                    <a:lumMod val="50000"/>
                  </a:schemeClr>
                </a:solidFill>
              </a:defRPr>
            </a:lvl1pPr>
          </a:lstStyle>
          <a:p>
            <a:pPr lvl="0"/>
            <a:endParaRPr lang="id-ID" noProof="0"/>
          </a:p>
        </p:txBody>
      </p:sp>
    </p:spTree>
    <p:extLst>
      <p:ext uri="{BB962C8B-B14F-4D97-AF65-F5344CB8AC3E}">
        <p14:creationId xmlns:p14="http://schemas.microsoft.com/office/powerpoint/2010/main" val="2860417558"/>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rtlCol="0">
            <a:noAutofit/>
          </a:bodyPr>
          <a:lstStyle>
            <a:lvl1pPr marL="0" indent="0">
              <a:buNone/>
              <a:defRPr sz="1600">
                <a:solidFill>
                  <a:schemeClr val="bg1">
                    <a:lumMod val="50000"/>
                  </a:schemeClr>
                </a:solidFill>
              </a:defRPr>
            </a:lvl1pPr>
          </a:lstStyle>
          <a:p>
            <a:pPr lvl="0"/>
            <a:endParaRPr lang="id-ID" noProof="0"/>
          </a:p>
        </p:txBody>
      </p:sp>
    </p:spTree>
    <p:extLst>
      <p:ext uri="{BB962C8B-B14F-4D97-AF65-F5344CB8AC3E}">
        <p14:creationId xmlns:p14="http://schemas.microsoft.com/office/powerpoint/2010/main" val="1390944543"/>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rtlCol="0">
            <a:noAutofit/>
          </a:bodyPr>
          <a:lstStyle>
            <a:lvl1pPr marL="0" indent="0">
              <a:buNone/>
              <a:defRPr sz="1600">
                <a:solidFill>
                  <a:schemeClr val="bg1">
                    <a:lumMod val="50000"/>
                  </a:schemeClr>
                </a:solidFill>
              </a:defRPr>
            </a:lvl1pPr>
          </a:lstStyle>
          <a:p>
            <a:pPr lvl="0"/>
            <a:endParaRPr lang="id-ID" noProof="0"/>
          </a:p>
        </p:txBody>
      </p:sp>
    </p:spTree>
    <p:extLst>
      <p:ext uri="{BB962C8B-B14F-4D97-AF65-F5344CB8AC3E}">
        <p14:creationId xmlns:p14="http://schemas.microsoft.com/office/powerpoint/2010/main" val="2486548645"/>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rtlCol="0">
            <a:normAutofit/>
          </a:bodyPr>
          <a:lstStyle>
            <a:lvl1pPr marL="0" indent="0" algn="ctr">
              <a:buNone/>
              <a:defRPr sz="1600">
                <a:solidFill>
                  <a:schemeClr val="tx1">
                    <a:lumMod val="50000"/>
                    <a:lumOff val="50000"/>
                  </a:schemeClr>
                </a:solidFill>
              </a:defRPr>
            </a:lvl1pPr>
          </a:lstStyle>
          <a:p>
            <a:pPr lvl="0"/>
            <a:endParaRPr lang="id-ID" noProof="0"/>
          </a:p>
        </p:txBody>
      </p:sp>
    </p:spTree>
    <p:extLst>
      <p:ext uri="{BB962C8B-B14F-4D97-AF65-F5344CB8AC3E}">
        <p14:creationId xmlns:p14="http://schemas.microsoft.com/office/powerpoint/2010/main" val="25558271"/>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rtlCol="0">
            <a:noAutofit/>
          </a:bodyPr>
          <a:lstStyle>
            <a:lvl1pPr marL="0" indent="0">
              <a:buNone/>
              <a:defRPr sz="1200"/>
            </a:lvl1pPr>
          </a:lstStyle>
          <a:p>
            <a:pPr lvl="0"/>
            <a:endParaRPr lang="id-ID" noProof="0"/>
          </a:p>
        </p:txBody>
      </p:sp>
    </p:spTree>
    <p:extLst>
      <p:ext uri="{BB962C8B-B14F-4D97-AF65-F5344CB8AC3E}">
        <p14:creationId xmlns:p14="http://schemas.microsoft.com/office/powerpoint/2010/main" val="230471269"/>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rtlCol="0">
            <a:normAutofit/>
          </a:bodyPr>
          <a:lstStyle>
            <a:lvl1pPr marL="0" indent="0">
              <a:buNone/>
              <a:defRPr sz="1600">
                <a:solidFill>
                  <a:schemeClr val="bg1">
                    <a:lumMod val="50000"/>
                  </a:schemeClr>
                </a:solidFill>
              </a:defRPr>
            </a:lvl1pPr>
          </a:lstStyle>
          <a:p>
            <a:pPr lvl="0"/>
            <a:endParaRPr lang="id-ID" noProof="0"/>
          </a:p>
        </p:txBody>
      </p:sp>
    </p:spTree>
    <p:extLst>
      <p:ext uri="{BB962C8B-B14F-4D97-AF65-F5344CB8AC3E}">
        <p14:creationId xmlns:p14="http://schemas.microsoft.com/office/powerpoint/2010/main" val="25525155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theme" Target="../theme/theme2.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3.xml"/><Relationship Id="rId13" Type="http://schemas.openxmlformats.org/officeDocument/2006/relationships/slideLayout" Target="../slideLayouts/slideLayout38.xml"/><Relationship Id="rId18" Type="http://schemas.openxmlformats.org/officeDocument/2006/relationships/slideLayout" Target="../slideLayouts/slideLayout43.xml"/><Relationship Id="rId3" Type="http://schemas.openxmlformats.org/officeDocument/2006/relationships/slideLayout" Target="../slideLayouts/slideLayout28.xml"/><Relationship Id="rId7" Type="http://schemas.openxmlformats.org/officeDocument/2006/relationships/slideLayout" Target="../slideLayouts/slideLayout32.xml"/><Relationship Id="rId12" Type="http://schemas.openxmlformats.org/officeDocument/2006/relationships/slideLayout" Target="../slideLayouts/slideLayout37.xml"/><Relationship Id="rId17" Type="http://schemas.openxmlformats.org/officeDocument/2006/relationships/slideLayout" Target="../slideLayouts/slideLayout42.xml"/><Relationship Id="rId2" Type="http://schemas.openxmlformats.org/officeDocument/2006/relationships/slideLayout" Target="../slideLayouts/slideLayout27.xml"/><Relationship Id="rId16" Type="http://schemas.openxmlformats.org/officeDocument/2006/relationships/slideLayout" Target="../slideLayouts/slideLayout41.xml"/><Relationship Id="rId20" Type="http://schemas.openxmlformats.org/officeDocument/2006/relationships/image" Target="../media/image1.png"/><Relationship Id="rId1" Type="http://schemas.openxmlformats.org/officeDocument/2006/relationships/slideLayout" Target="../slideLayouts/slideLayout26.xml"/><Relationship Id="rId6" Type="http://schemas.openxmlformats.org/officeDocument/2006/relationships/slideLayout" Target="../slideLayouts/slideLayout31.xml"/><Relationship Id="rId11" Type="http://schemas.openxmlformats.org/officeDocument/2006/relationships/slideLayout" Target="../slideLayouts/slideLayout36.xml"/><Relationship Id="rId5" Type="http://schemas.openxmlformats.org/officeDocument/2006/relationships/slideLayout" Target="../slideLayouts/slideLayout30.xml"/><Relationship Id="rId15" Type="http://schemas.openxmlformats.org/officeDocument/2006/relationships/slideLayout" Target="../slideLayouts/slideLayout40.xml"/><Relationship Id="rId10" Type="http://schemas.openxmlformats.org/officeDocument/2006/relationships/slideLayout" Target="../slideLayouts/slideLayout35.xml"/><Relationship Id="rId19" Type="http://schemas.openxmlformats.org/officeDocument/2006/relationships/theme" Target="../theme/theme3.xml"/><Relationship Id="rId4" Type="http://schemas.openxmlformats.org/officeDocument/2006/relationships/slideLayout" Target="../slideLayouts/slideLayout29.xml"/><Relationship Id="rId9" Type="http://schemas.openxmlformats.org/officeDocument/2006/relationships/slideLayout" Target="../slideLayouts/slideLayout34.xml"/><Relationship Id="rId14" Type="http://schemas.openxmlformats.org/officeDocument/2006/relationships/slideLayout" Target="../slideLayouts/slideLayout39.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1.xml"/><Relationship Id="rId13" Type="http://schemas.openxmlformats.org/officeDocument/2006/relationships/slideLayout" Target="../slideLayouts/slideLayout56.xml"/><Relationship Id="rId18" Type="http://schemas.openxmlformats.org/officeDocument/2006/relationships/slideLayout" Target="../slideLayouts/slideLayout61.xml"/><Relationship Id="rId3" Type="http://schemas.openxmlformats.org/officeDocument/2006/relationships/slideLayout" Target="../slideLayouts/slideLayout46.xml"/><Relationship Id="rId7" Type="http://schemas.openxmlformats.org/officeDocument/2006/relationships/slideLayout" Target="../slideLayouts/slideLayout50.xml"/><Relationship Id="rId12" Type="http://schemas.openxmlformats.org/officeDocument/2006/relationships/slideLayout" Target="../slideLayouts/slideLayout55.xml"/><Relationship Id="rId17" Type="http://schemas.openxmlformats.org/officeDocument/2006/relationships/slideLayout" Target="../slideLayouts/slideLayout60.xml"/><Relationship Id="rId2" Type="http://schemas.openxmlformats.org/officeDocument/2006/relationships/slideLayout" Target="../slideLayouts/slideLayout45.xml"/><Relationship Id="rId16" Type="http://schemas.openxmlformats.org/officeDocument/2006/relationships/slideLayout" Target="../slideLayouts/slideLayout59.xml"/><Relationship Id="rId20" Type="http://schemas.openxmlformats.org/officeDocument/2006/relationships/image" Target="../media/image1.png"/><Relationship Id="rId1" Type="http://schemas.openxmlformats.org/officeDocument/2006/relationships/slideLayout" Target="../slideLayouts/slideLayout44.xml"/><Relationship Id="rId6" Type="http://schemas.openxmlformats.org/officeDocument/2006/relationships/slideLayout" Target="../slideLayouts/slideLayout49.xml"/><Relationship Id="rId11" Type="http://schemas.openxmlformats.org/officeDocument/2006/relationships/slideLayout" Target="../slideLayouts/slideLayout54.xml"/><Relationship Id="rId5" Type="http://schemas.openxmlformats.org/officeDocument/2006/relationships/slideLayout" Target="../slideLayouts/slideLayout48.xml"/><Relationship Id="rId15" Type="http://schemas.openxmlformats.org/officeDocument/2006/relationships/slideLayout" Target="../slideLayouts/slideLayout58.xml"/><Relationship Id="rId10" Type="http://schemas.openxmlformats.org/officeDocument/2006/relationships/slideLayout" Target="../slideLayouts/slideLayout53.xml"/><Relationship Id="rId19" Type="http://schemas.openxmlformats.org/officeDocument/2006/relationships/theme" Target="../theme/theme4.xml"/><Relationship Id="rId4" Type="http://schemas.openxmlformats.org/officeDocument/2006/relationships/slideLayout" Target="../slideLayouts/slideLayout47.xml"/><Relationship Id="rId9" Type="http://schemas.openxmlformats.org/officeDocument/2006/relationships/slideLayout" Target="../slideLayouts/slideLayout52.xml"/><Relationship Id="rId14" Type="http://schemas.openxmlformats.org/officeDocument/2006/relationships/slideLayout" Target="../slideLayouts/slideLayout57.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69.xml"/><Relationship Id="rId13" Type="http://schemas.openxmlformats.org/officeDocument/2006/relationships/slideLayout" Target="../slideLayouts/slideLayout74.xml"/><Relationship Id="rId18" Type="http://schemas.openxmlformats.org/officeDocument/2006/relationships/slideLayout" Target="../slideLayouts/slideLayout79.xml"/><Relationship Id="rId3" Type="http://schemas.openxmlformats.org/officeDocument/2006/relationships/slideLayout" Target="../slideLayouts/slideLayout64.xml"/><Relationship Id="rId7" Type="http://schemas.openxmlformats.org/officeDocument/2006/relationships/slideLayout" Target="../slideLayouts/slideLayout68.xml"/><Relationship Id="rId12" Type="http://schemas.openxmlformats.org/officeDocument/2006/relationships/slideLayout" Target="../slideLayouts/slideLayout73.xml"/><Relationship Id="rId17" Type="http://schemas.openxmlformats.org/officeDocument/2006/relationships/slideLayout" Target="../slideLayouts/slideLayout78.xml"/><Relationship Id="rId2" Type="http://schemas.openxmlformats.org/officeDocument/2006/relationships/slideLayout" Target="../slideLayouts/slideLayout63.xml"/><Relationship Id="rId16" Type="http://schemas.openxmlformats.org/officeDocument/2006/relationships/slideLayout" Target="../slideLayouts/slideLayout77.xml"/><Relationship Id="rId20" Type="http://schemas.openxmlformats.org/officeDocument/2006/relationships/image" Target="../media/image1.png"/><Relationship Id="rId1" Type="http://schemas.openxmlformats.org/officeDocument/2006/relationships/slideLayout" Target="../slideLayouts/slideLayout62.xml"/><Relationship Id="rId6" Type="http://schemas.openxmlformats.org/officeDocument/2006/relationships/slideLayout" Target="../slideLayouts/slideLayout67.xml"/><Relationship Id="rId11" Type="http://schemas.openxmlformats.org/officeDocument/2006/relationships/slideLayout" Target="../slideLayouts/slideLayout72.xml"/><Relationship Id="rId5" Type="http://schemas.openxmlformats.org/officeDocument/2006/relationships/slideLayout" Target="../slideLayouts/slideLayout66.xml"/><Relationship Id="rId15" Type="http://schemas.openxmlformats.org/officeDocument/2006/relationships/slideLayout" Target="../slideLayouts/slideLayout76.xml"/><Relationship Id="rId10" Type="http://schemas.openxmlformats.org/officeDocument/2006/relationships/slideLayout" Target="../slideLayouts/slideLayout71.xml"/><Relationship Id="rId19" Type="http://schemas.openxmlformats.org/officeDocument/2006/relationships/theme" Target="../theme/theme5.xml"/><Relationship Id="rId4" Type="http://schemas.openxmlformats.org/officeDocument/2006/relationships/slideLayout" Target="../slideLayouts/slideLayout65.xml"/><Relationship Id="rId9" Type="http://schemas.openxmlformats.org/officeDocument/2006/relationships/slideLayout" Target="../slideLayouts/slideLayout70.xml"/><Relationship Id="rId14" Type="http://schemas.openxmlformats.org/officeDocument/2006/relationships/slideLayout" Target="../slideLayouts/slideLayout7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5667DDD-D307-3120-62B8-A1E51C75D4C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D1A14818-7D37-CBE5-F58A-B0E4B11251D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CB8C157-369F-9DB0-938C-A932DB48D2D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A14D0C-0592-43D4-966F-33CDE2473956}" type="datetimeFigureOut">
              <a:rPr lang="en-US" smtClean="0"/>
              <a:t>10/20/2024</a:t>
            </a:fld>
            <a:endParaRPr lang="en-US"/>
          </a:p>
        </p:txBody>
      </p:sp>
      <p:sp>
        <p:nvSpPr>
          <p:cNvPr id="5" name="Footer Placeholder 4">
            <a:extLst>
              <a:ext uri="{FF2B5EF4-FFF2-40B4-BE49-F238E27FC236}">
                <a16:creationId xmlns:a16="http://schemas.microsoft.com/office/drawing/2014/main" id="{8C811DE7-DB39-4AFE-4D12-D27EB981F32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B40D615A-D92B-06B5-305B-B58045EE091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A23AF75-ED4D-4D28-8D89-28CE4190CB79}" type="slidenum">
              <a:rPr lang="en-US" smtClean="0"/>
              <a:t>‹#›</a:t>
            </a:fld>
            <a:endParaRPr lang="en-US"/>
          </a:p>
        </p:txBody>
      </p:sp>
    </p:spTree>
    <p:extLst>
      <p:ext uri="{BB962C8B-B14F-4D97-AF65-F5344CB8AC3E}">
        <p14:creationId xmlns:p14="http://schemas.microsoft.com/office/powerpoint/2010/main" val="4836651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gradFill rotWithShape="1">
          <a:gsLst>
            <a:gs pos="0">
              <a:srgbClr val="FCFDFE"/>
            </a:gs>
            <a:gs pos="74001">
              <a:srgbClr val="E0F1F2"/>
            </a:gs>
            <a:gs pos="83000">
              <a:srgbClr val="E0F1F2"/>
            </a:gs>
            <a:gs pos="100000">
              <a:srgbClr val="EBF6F7"/>
            </a:gs>
          </a:gsLst>
          <a:lin ang="5400000" scaled="1"/>
        </a:gra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D8A781DF-4A2A-B24C-F839-BCEC6C29FCAB}"/>
              </a:ext>
            </a:extLst>
          </p:cNvPr>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Rectangle 3">
            <a:extLst>
              <a:ext uri="{FF2B5EF4-FFF2-40B4-BE49-F238E27FC236}">
                <a16:creationId xmlns:a16="http://schemas.microsoft.com/office/drawing/2014/main" id="{B47EA797-259F-8227-8172-B7ABA861665D}"/>
              </a:ext>
            </a:extLst>
          </p:cNvPr>
          <p:cNvSpPr>
            <a:spLocks noGrp="1" noChangeArrowheads="1"/>
          </p:cNvSpPr>
          <p:nvPr>
            <p:ph type="body" idx="1"/>
          </p:nvPr>
        </p:nvSpPr>
        <p:spPr bwMode="auto">
          <a:xfrm>
            <a:off x="609600" y="1600201"/>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76804" name="Rectangle 4">
            <a:extLst>
              <a:ext uri="{FF2B5EF4-FFF2-40B4-BE49-F238E27FC236}">
                <a16:creationId xmlns:a16="http://schemas.microsoft.com/office/drawing/2014/main" id="{0AB77B43-F938-9562-8108-C4F73495E00F}"/>
              </a:ext>
            </a:extLst>
          </p:cNvPr>
          <p:cNvSpPr>
            <a:spLocks noGrp="1" noChangeArrowheads="1"/>
          </p:cNvSpPr>
          <p:nvPr>
            <p:ph type="dt" sz="half" idx="2"/>
          </p:nvPr>
        </p:nvSpPr>
        <p:spPr bwMode="auto">
          <a:xfrm>
            <a:off x="609600" y="6245225"/>
            <a:ext cx="28448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0" hangingPunct="0">
              <a:spcBef>
                <a:spcPct val="20000"/>
              </a:spcBef>
              <a:buFontTx/>
              <a:buChar char="•"/>
              <a:defRPr sz="1400">
                <a:latin typeface="Arial" charset="0"/>
                <a:cs typeface="Arial" charset="0"/>
              </a:defRPr>
            </a:lvl1pPr>
          </a:lstStyle>
          <a:p>
            <a:pPr>
              <a:defRPr/>
            </a:pPr>
            <a:fld id="{72547372-AC09-47B6-BD01-AB0CE1E4A426}" type="datetimeFigureOut">
              <a:rPr lang="en-US"/>
              <a:pPr>
                <a:defRPr/>
              </a:pPr>
              <a:t>10/20/2024</a:t>
            </a:fld>
            <a:endParaRPr lang="en-US"/>
          </a:p>
        </p:txBody>
      </p:sp>
      <p:sp>
        <p:nvSpPr>
          <p:cNvPr id="76805" name="Rectangle 5">
            <a:extLst>
              <a:ext uri="{FF2B5EF4-FFF2-40B4-BE49-F238E27FC236}">
                <a16:creationId xmlns:a16="http://schemas.microsoft.com/office/drawing/2014/main" id="{4DC4E403-038F-E7A8-790F-5ACB3DABF426}"/>
              </a:ext>
            </a:extLst>
          </p:cNvPr>
          <p:cNvSpPr>
            <a:spLocks noGrp="1" noChangeArrowheads="1"/>
          </p:cNvSpPr>
          <p:nvPr>
            <p:ph type="ftr" sz="quarter" idx="3"/>
          </p:nvPr>
        </p:nvSpPr>
        <p:spPr bwMode="auto">
          <a:xfrm>
            <a:off x="4165600" y="6245225"/>
            <a:ext cx="38608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algn="ctr" eaLnBrk="0" hangingPunct="0">
              <a:spcBef>
                <a:spcPct val="20000"/>
              </a:spcBef>
              <a:buFontTx/>
              <a:buChar char="•"/>
              <a:defRPr sz="1400">
                <a:latin typeface="Arial" charset="0"/>
                <a:cs typeface="Arial" charset="0"/>
              </a:defRPr>
            </a:lvl1pPr>
          </a:lstStyle>
          <a:p>
            <a:pPr>
              <a:defRPr/>
            </a:pPr>
            <a:endParaRPr lang="en-US"/>
          </a:p>
        </p:txBody>
      </p:sp>
    </p:spTree>
    <p:extLst>
      <p:ext uri="{BB962C8B-B14F-4D97-AF65-F5344CB8AC3E}">
        <p14:creationId xmlns:p14="http://schemas.microsoft.com/office/powerpoint/2010/main" val="2632894877"/>
      </p:ext>
    </p:extLst>
  </p:cSld>
  <p:clrMap bg1="lt1" tx1="dk1" bg2="lt2" tx2="dk2" accent1="accent1" accent2="accent2" accent3="accent3" accent4="accent4" accent5="accent5" accent6="accent6" hlink="hlink" folHlink="folHlink"/>
  <p:sldLayoutIdLst>
    <p:sldLayoutId id="2147483692" r:id="rId1"/>
    <p:sldLayoutId id="2147483693" r:id="rId2"/>
    <p:sldLayoutId id="2147483694" r:id="rId3"/>
    <p:sldLayoutId id="2147483695" r:id="rId4"/>
    <p:sldLayoutId id="2147483696" r:id="rId5"/>
    <p:sldLayoutId id="2147483697" r:id="rId6"/>
    <p:sldLayoutId id="2147483698" r:id="rId7"/>
    <p:sldLayoutId id="2147483699" r:id="rId8"/>
    <p:sldLayoutId id="2147483700" r:id="rId9"/>
    <p:sldLayoutId id="2147483701" r:id="rId10"/>
    <p:sldLayoutId id="2147483702" r:id="rId11"/>
    <p:sldLayoutId id="2147483703" r:id="rId12"/>
    <p:sldLayoutId id="2147483704" r:id="rId13"/>
    <p:sldLayoutId id="2147483705" r:id="rId14"/>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10/20/2024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336816867"/>
      </p:ext>
    </p:extLst>
  </p:cSld>
  <p:clrMap bg1="lt1" tx1="dk1" bg2="lt2" tx2="dk2" accent1="accent1" accent2="accent2" accent3="accent3" accent4="accent4" accent5="accent5" accent6="accent6" hlink="hlink" folHlink="folHlink"/>
  <p:sldLayoutIdLst>
    <p:sldLayoutId id="2147483707" r:id="rId1"/>
    <p:sldLayoutId id="2147483708" r:id="rId2"/>
    <p:sldLayoutId id="2147483709" r:id="rId3"/>
    <p:sldLayoutId id="2147483710" r:id="rId4"/>
    <p:sldLayoutId id="2147483711" r:id="rId5"/>
    <p:sldLayoutId id="2147483712" r:id="rId6"/>
    <p:sldLayoutId id="2147483713" r:id="rId7"/>
    <p:sldLayoutId id="2147483714" r:id="rId8"/>
    <p:sldLayoutId id="2147483715" r:id="rId9"/>
    <p:sldLayoutId id="2147483716" r:id="rId10"/>
    <p:sldLayoutId id="2147483717" r:id="rId11"/>
    <p:sldLayoutId id="2147483718" r:id="rId12"/>
    <p:sldLayoutId id="2147483719" r:id="rId13"/>
    <p:sldLayoutId id="2147483720" r:id="rId14"/>
    <p:sldLayoutId id="2147483721" r:id="rId15"/>
    <p:sldLayoutId id="2147483722" r:id="rId16"/>
    <p:sldLayoutId id="2147483723" r:id="rId17"/>
    <p:sldLayoutId id="2147483724"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0">
          <a:blip r:embed="rId20"/>
          <a:srcRect/>
          <a:stretch>
            <a:fillRect/>
          </a:stretch>
        </a:blipFill>
        <a:effectLst/>
      </p:bgPr>
    </p:bg>
    <p:spTree>
      <p:nvGrpSpPr>
        <p:cNvPr id="1" name=""/>
        <p:cNvGrpSpPr/>
        <p:nvPr/>
      </p:nvGrpSpPr>
      <p:grpSpPr>
        <a:xfrm>
          <a:off x="0" y="0"/>
          <a:ext cx="0" cy="0"/>
          <a:chOff x="0" y="0"/>
          <a:chExt cx="0" cy="0"/>
        </a:xfrm>
      </p:grpSpPr>
      <p:sp>
        <p:nvSpPr>
          <p:cNvPr id="2050" name="Title Placeholder 1">
            <a:extLst>
              <a:ext uri="{FF2B5EF4-FFF2-40B4-BE49-F238E27FC236}">
                <a16:creationId xmlns:a16="http://schemas.microsoft.com/office/drawing/2014/main" id="{81FC571A-6997-FDA5-B04F-59F755FC99E9}"/>
              </a:ext>
            </a:extLst>
          </p:cNvPr>
          <p:cNvSpPr>
            <a:spLocks noGrp="1" noChangeArrowheads="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2051" name="Text Placeholder 2">
            <a:extLst>
              <a:ext uri="{FF2B5EF4-FFF2-40B4-BE49-F238E27FC236}">
                <a16:creationId xmlns:a16="http://schemas.microsoft.com/office/drawing/2014/main" id="{D0F6E3C1-7902-3C2B-F26E-378169BBF321}"/>
              </a:ext>
            </a:extLst>
          </p:cNvPr>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68EA9D78-6887-9A71-20DA-F361D413457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7FB1EE5E-712F-4699-9624-8C025F20059C}" type="datetimeFigureOut">
              <a:rPr lang="en-US"/>
              <a:pPr>
                <a:defRPr/>
              </a:pPr>
              <a:t>10/20/2024</a:t>
            </a:fld>
            <a:endParaRPr lang="en-US"/>
          </a:p>
        </p:txBody>
      </p:sp>
      <p:sp>
        <p:nvSpPr>
          <p:cNvPr id="5" name="Footer Placeholder 4">
            <a:extLst>
              <a:ext uri="{FF2B5EF4-FFF2-40B4-BE49-F238E27FC236}">
                <a16:creationId xmlns:a16="http://schemas.microsoft.com/office/drawing/2014/main" id="{BBC7F54C-A73B-1E72-C65B-1535E1A66C5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US"/>
          </a:p>
        </p:txBody>
      </p:sp>
      <p:sp>
        <p:nvSpPr>
          <p:cNvPr id="6" name="Slide Number Placeholder 5">
            <a:extLst>
              <a:ext uri="{FF2B5EF4-FFF2-40B4-BE49-F238E27FC236}">
                <a16:creationId xmlns:a16="http://schemas.microsoft.com/office/drawing/2014/main" id="{DD4F09AD-1A97-59A2-CA5A-70329B7AC45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FF9A5F81-0CA1-4A5F-9001-BC310813B4E0}" type="slidenum">
              <a:rPr lang="en-US"/>
              <a:pPr>
                <a:defRPr/>
              </a:pPr>
              <a:t>‹#›</a:t>
            </a:fld>
            <a:endParaRPr lang="en-US"/>
          </a:p>
        </p:txBody>
      </p:sp>
    </p:spTree>
    <p:extLst>
      <p:ext uri="{BB962C8B-B14F-4D97-AF65-F5344CB8AC3E}">
        <p14:creationId xmlns:p14="http://schemas.microsoft.com/office/powerpoint/2010/main" val="2039568794"/>
      </p:ext>
    </p:extLst>
  </p:cSld>
  <p:clrMap bg1="lt1" tx1="dk1" bg2="lt2" tx2="dk2" accent1="accent1" accent2="accent2" accent3="accent3" accent4="accent4" accent5="accent5" accent6="accent6" hlink="hlink" folHlink="folHlink"/>
  <p:sldLayoutIdLst>
    <p:sldLayoutId id="2147483726" r:id="rId1"/>
    <p:sldLayoutId id="2147483727" r:id="rId2"/>
    <p:sldLayoutId id="2147483728" r:id="rId3"/>
    <p:sldLayoutId id="2147483729" r:id="rId4"/>
    <p:sldLayoutId id="2147483730" r:id="rId5"/>
    <p:sldLayoutId id="2147483731" r:id="rId6"/>
    <p:sldLayoutId id="2147483732" r:id="rId7"/>
    <p:sldLayoutId id="2147483733" r:id="rId8"/>
    <p:sldLayoutId id="2147483734" r:id="rId9"/>
    <p:sldLayoutId id="2147483735" r:id="rId10"/>
    <p:sldLayoutId id="2147483736" r:id="rId11"/>
    <p:sldLayoutId id="2147483737" r:id="rId12"/>
    <p:sldLayoutId id="2147483738" r:id="rId13"/>
    <p:sldLayoutId id="2147483739" r:id="rId14"/>
    <p:sldLayoutId id="2147483740" r:id="rId15"/>
    <p:sldLayoutId id="2147483741" r:id="rId16"/>
    <p:sldLayoutId id="2147483742" r:id="rId17"/>
    <p:sldLayoutId id="2147483743" r:id="rId18"/>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dpi="0" rotWithShape="0">
          <a:blip r:embed="rId20"/>
          <a:srcRect/>
          <a:stretch>
            <a:fillRect/>
          </a:stretch>
        </a:blipFill>
        <a:effectLst/>
      </p:bgPr>
    </p:bg>
    <p:spTree>
      <p:nvGrpSpPr>
        <p:cNvPr id="1" name=""/>
        <p:cNvGrpSpPr/>
        <p:nvPr/>
      </p:nvGrpSpPr>
      <p:grpSpPr>
        <a:xfrm>
          <a:off x="0" y="0"/>
          <a:ext cx="0" cy="0"/>
          <a:chOff x="0" y="0"/>
          <a:chExt cx="0" cy="0"/>
        </a:xfrm>
      </p:grpSpPr>
      <p:sp>
        <p:nvSpPr>
          <p:cNvPr id="2050" name="Title Placeholder 1">
            <a:extLst>
              <a:ext uri="{FF2B5EF4-FFF2-40B4-BE49-F238E27FC236}">
                <a16:creationId xmlns:a16="http://schemas.microsoft.com/office/drawing/2014/main" id="{F2331C1A-9B55-DFC6-A0CD-DE85231F965B}"/>
              </a:ext>
            </a:extLst>
          </p:cNvPr>
          <p:cNvSpPr>
            <a:spLocks noGrp="1" noChangeArrowheads="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2051" name="Text Placeholder 2">
            <a:extLst>
              <a:ext uri="{FF2B5EF4-FFF2-40B4-BE49-F238E27FC236}">
                <a16:creationId xmlns:a16="http://schemas.microsoft.com/office/drawing/2014/main" id="{5499AE56-DF86-DE1D-E34F-40AF986AAC08}"/>
              </a:ext>
            </a:extLst>
          </p:cNvPr>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4BD07058-4A6E-4A83-9C3C-A9EEFB8F145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smtClean="0">
                <a:solidFill>
                  <a:schemeClr val="tx1">
                    <a:tint val="75000"/>
                  </a:schemeClr>
                </a:solidFill>
              </a:defRPr>
            </a:lvl1pPr>
          </a:lstStyle>
          <a:p>
            <a:pPr>
              <a:defRPr/>
            </a:pPr>
            <a:fld id="{070FF796-8364-4F6B-AC73-508CFEFD237D}" type="datetimeFigureOut">
              <a:rPr lang="en-US"/>
              <a:pPr>
                <a:defRPr/>
              </a:pPr>
              <a:t>10/20/2024</a:t>
            </a:fld>
            <a:endParaRPr lang="en-US"/>
          </a:p>
        </p:txBody>
      </p:sp>
      <p:sp>
        <p:nvSpPr>
          <p:cNvPr id="5" name="Footer Placeholder 4">
            <a:extLst>
              <a:ext uri="{FF2B5EF4-FFF2-40B4-BE49-F238E27FC236}">
                <a16:creationId xmlns:a16="http://schemas.microsoft.com/office/drawing/2014/main" id="{4F627CBF-8185-B85F-9BB1-A638D34BFA2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US"/>
          </a:p>
        </p:txBody>
      </p:sp>
      <p:sp>
        <p:nvSpPr>
          <p:cNvPr id="6" name="Slide Number Placeholder 5">
            <a:extLst>
              <a:ext uri="{FF2B5EF4-FFF2-40B4-BE49-F238E27FC236}">
                <a16:creationId xmlns:a16="http://schemas.microsoft.com/office/drawing/2014/main" id="{16160739-8086-5047-7035-77643C4FF9B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smtClean="0">
                <a:solidFill>
                  <a:schemeClr val="tx1">
                    <a:tint val="75000"/>
                  </a:schemeClr>
                </a:solidFill>
              </a:defRPr>
            </a:lvl1pPr>
          </a:lstStyle>
          <a:p>
            <a:pPr>
              <a:defRPr/>
            </a:pPr>
            <a:fld id="{FA01057E-28CF-4242-AF0C-BEE695892D10}" type="slidenum">
              <a:rPr lang="en-US"/>
              <a:pPr>
                <a:defRPr/>
              </a:pPr>
              <a:t>‹#›</a:t>
            </a:fld>
            <a:endParaRPr lang="en-US"/>
          </a:p>
        </p:txBody>
      </p:sp>
    </p:spTree>
    <p:extLst>
      <p:ext uri="{BB962C8B-B14F-4D97-AF65-F5344CB8AC3E}">
        <p14:creationId xmlns:p14="http://schemas.microsoft.com/office/powerpoint/2010/main" val="1116538160"/>
      </p:ext>
    </p:extLst>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 id="2147483756" r:id="rId12"/>
    <p:sldLayoutId id="2147483757" r:id="rId13"/>
    <p:sldLayoutId id="2147483758" r:id="rId14"/>
    <p:sldLayoutId id="2147483759" r:id="rId15"/>
    <p:sldLayoutId id="2147483760" r:id="rId16"/>
    <p:sldLayoutId id="2147483761" r:id="rId17"/>
    <p:sldLayoutId id="2147483762" r:id="rId18"/>
  </p:sldLayoutIdLst>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3.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39.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6.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6.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44.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6.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44.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6.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44.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6.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44.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6.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44.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6.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6.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6.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44.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6.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44.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6.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44.xml"/></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6.xml"/></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6.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44.xml"/></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44.xml"/></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6.xml"/></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44.xml"/></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44.xml"/><Relationship Id="rId4" Type="http://schemas.openxmlformats.org/officeDocument/2006/relationships/image" Target="../media/image6.jpeg"/></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44.xml"/><Relationship Id="rId4" Type="http://schemas.openxmlformats.org/officeDocument/2006/relationships/image" Target="../media/image7.png"/></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44.xml"/><Relationship Id="rId4" Type="http://schemas.openxmlformats.org/officeDocument/2006/relationships/image" Target="../media/image8.png"/></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44.xml"/><Relationship Id="rId4" Type="http://schemas.openxmlformats.org/officeDocument/2006/relationships/image" Target="../media/image9.png"/></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44.xml"/><Relationship Id="rId4" Type="http://schemas.openxmlformats.org/officeDocument/2006/relationships/image" Target="../media/image10.png"/></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44.xml"/><Relationship Id="rId4" Type="http://schemas.openxmlformats.org/officeDocument/2006/relationships/image" Target="../media/image11.png"/></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44.xml"/><Relationship Id="rId4" Type="http://schemas.openxmlformats.org/officeDocument/2006/relationships/image" Target="../media/image12.jpeg"/></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0.xml"/><Relationship Id="rId1" Type="http://schemas.openxmlformats.org/officeDocument/2006/relationships/slideLayout" Target="../slideLayouts/slideLayout44.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6.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6.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6.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6.xml"/></Relationships>
</file>

<file path=ppt/slides/_rels/slide4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3.jpg"/><Relationship Id="rId1" Type="http://schemas.openxmlformats.org/officeDocument/2006/relationships/slideLayout" Target="../slideLayouts/slideLayout43.xml"/></Relationships>
</file>

<file path=ppt/slides/_rels/slide4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78.xml"/><Relationship Id="rId5" Type="http://schemas.openxmlformats.org/officeDocument/2006/relationships/image" Target="../media/image16.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64822" y="316707"/>
            <a:ext cx="5836768" cy="568404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prstClr val="white"/>
              </a:solidFill>
              <a:latin typeface="Calibri" panose="020F0502020204030204"/>
              <a:sym typeface="Arial"/>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783197" y="2564905"/>
            <a:ext cx="3380477" cy="1384995"/>
          </a:xfrm>
          <a:prstGeom prst="rect">
            <a:avLst/>
          </a:prstGeom>
          <a:noFill/>
        </p:spPr>
        <p:txBody>
          <a:bodyPr wrap="square" rtlCol="0">
            <a:spAutoFit/>
          </a:bodyPr>
          <a:lstStyle/>
          <a:p>
            <a:pPr fontAlgn="base">
              <a:spcBef>
                <a:spcPct val="0"/>
              </a:spcBef>
              <a:spcAft>
                <a:spcPct val="0"/>
              </a:spcAft>
              <a:defRPr/>
            </a:pPr>
            <a:r>
              <a:rPr lang="en-US" altLang="en-US" sz="2100" dirty="0">
                <a:solidFill>
                  <a:srgbClr val="24A9E1"/>
                </a:solidFill>
                <a:latin typeface="Tajawal Medium"/>
                <a:cs typeface="Arial" panose="020B0604020202020204" pitchFamily="34" charset="0"/>
                <a:sym typeface="Arial"/>
              </a:rPr>
              <a:t>Entrepreneurship &amp; Innovation </a:t>
            </a:r>
          </a:p>
          <a:p>
            <a:pPr fontAlgn="base">
              <a:spcBef>
                <a:spcPct val="0"/>
              </a:spcBef>
              <a:spcAft>
                <a:spcPct val="0"/>
              </a:spcAft>
              <a:defRPr/>
            </a:pPr>
            <a:r>
              <a:rPr lang="en-US" altLang="en-US" sz="2100" dirty="0">
                <a:solidFill>
                  <a:srgbClr val="24A9E1"/>
                </a:solidFill>
                <a:latin typeface="Tajawal Medium"/>
                <a:ea typeface="Tajawal Medium"/>
                <a:cs typeface="Tajawal Medium"/>
                <a:sym typeface="Arial"/>
              </a:rPr>
              <a:t>Prepared by Dr. Amany Ramadan </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118801" y="5239994"/>
            <a:ext cx="2637456" cy="39687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r>
              <a:rPr lang="en-US" sz="2100" b="1" dirty="0">
                <a:solidFill>
                  <a:prstClr val="white"/>
                </a:solidFill>
                <a:latin typeface="Times New Roman" panose="02020603050405020304" pitchFamily="18" charset="0"/>
                <a:cs typeface="Times New Roman" panose="02020603050405020304" pitchFamily="18" charset="0"/>
                <a:sym typeface="Arial"/>
              </a:rPr>
              <a:t>Lecture 3</a:t>
            </a:r>
          </a:p>
        </p:txBody>
      </p:sp>
      <p:sp>
        <p:nvSpPr>
          <p:cNvPr id="46" name="TextBox 45">
            <a:extLst>
              <a:ext uri="{FF2B5EF4-FFF2-40B4-BE49-F238E27FC236}">
                <a16:creationId xmlns:a16="http://schemas.microsoft.com/office/drawing/2014/main" id="{FA59789B-D841-DB76-25B9-1348B202C2B5}"/>
              </a:ext>
            </a:extLst>
          </p:cNvPr>
          <p:cNvSpPr txBox="1"/>
          <p:nvPr/>
        </p:nvSpPr>
        <p:spPr>
          <a:xfrm>
            <a:off x="1669964" y="4435770"/>
            <a:ext cx="3756349" cy="969496"/>
          </a:xfrm>
          <a:prstGeom prst="rect">
            <a:avLst/>
          </a:prstGeom>
          <a:noFill/>
        </p:spPr>
        <p:txBody>
          <a:bodyPr wrap="none" rtlCol="0">
            <a:spAutoFit/>
          </a:bodyPr>
          <a:lstStyle/>
          <a:p>
            <a:pPr fontAlgn="base">
              <a:spcBef>
                <a:spcPct val="0"/>
              </a:spcBef>
              <a:spcAft>
                <a:spcPct val="0"/>
              </a:spcAft>
              <a:defRPr/>
            </a:pPr>
            <a:r>
              <a:rPr lang="en-US" altLang="en-US" sz="2100" dirty="0">
                <a:solidFill>
                  <a:srgbClr val="24A9E1"/>
                </a:solidFill>
                <a:latin typeface="Tajawal Medium"/>
                <a:cs typeface="Arial" panose="020B0604020202020204" pitchFamily="34" charset="0"/>
                <a:sym typeface="Arial"/>
              </a:rPr>
              <a:t>ENT 611</a:t>
            </a:r>
          </a:p>
          <a:p>
            <a:pPr fontAlgn="base">
              <a:spcBef>
                <a:spcPct val="0"/>
              </a:spcBef>
              <a:spcAft>
                <a:spcPct val="0"/>
              </a:spcAft>
              <a:defRPr/>
            </a:pPr>
            <a:r>
              <a:rPr lang="en-US" altLang="en-US" sz="2100" dirty="0">
                <a:solidFill>
                  <a:srgbClr val="24A9E1"/>
                </a:solidFill>
                <a:latin typeface="Tajawal Medium"/>
                <a:cs typeface="Arial" panose="020B0604020202020204" pitchFamily="34" charset="0"/>
                <a:sym typeface="Arial"/>
              </a:rPr>
              <a:t>Entrepreneurship &amp; Innovation</a:t>
            </a:r>
            <a:r>
              <a:rPr lang="en-US" altLang="en-US" sz="2100" dirty="0">
                <a:solidFill>
                  <a:srgbClr val="FFFFFF"/>
                </a:solidFill>
                <a:latin typeface="Tajawal Medium"/>
                <a:ea typeface="Tajawal Medium"/>
                <a:cs typeface="Tajawal Medium"/>
                <a:sym typeface="Arial"/>
              </a:rPr>
              <a:t> </a:t>
            </a:r>
            <a:endParaRPr lang="en-US" altLang="en-US" sz="2100" dirty="0">
              <a:solidFill>
                <a:srgbClr val="FF9518"/>
              </a:solidFill>
              <a:latin typeface="Tajawal Medium"/>
              <a:ea typeface="Tajawal Medium"/>
              <a:cs typeface="Tajawal Medium"/>
              <a:sym typeface="Arial"/>
            </a:endParaRPr>
          </a:p>
          <a:p>
            <a:pPr defTabSz="685800">
              <a:defRPr/>
            </a:pPr>
            <a:r>
              <a:rPr lang="en-US" sz="1500" dirty="0">
                <a:solidFill>
                  <a:prstClr val="black"/>
                </a:solidFill>
                <a:latin typeface="Times New Roman" panose="02020603050405020304" pitchFamily="18" charset="0"/>
                <a:cs typeface="Times New Roman" panose="02020603050405020304" pitchFamily="18" charset="0"/>
                <a:sym typeface="Arial"/>
              </a:rPr>
              <a:t>     </a:t>
            </a:r>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669964" y="1059491"/>
            <a:ext cx="2215991" cy="1034717"/>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srgbClr val="00B0F0"/>
              </a:solidFill>
              <a:effectLst/>
              <a:uLnTx/>
              <a:uFillTx/>
              <a:latin typeface="Calibri" panose="020F0502020204030204"/>
              <a:ea typeface="Roboto Light" panose="02000000000000000000" pitchFamily="2" charset="0"/>
              <a:cs typeface="+mn-cs"/>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5638275" cy="95410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Calibri"/>
                <a:ea typeface="+mn-ea"/>
                <a:cs typeface="Tajawal Medium" panose="00000600000000000000" pitchFamily="2" charset="-78"/>
              </a:rPr>
              <a:t>Product or Service Feasibility Analysis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Calibri"/>
                <a:ea typeface="+mn-ea"/>
                <a:cs typeface="Tajawal Medium" panose="00000600000000000000" pitchFamily="2" charset="-78"/>
              </a:rPr>
              <a:t> </a:t>
            </a:r>
          </a:p>
        </p:txBody>
      </p:sp>
      <p:sp>
        <p:nvSpPr>
          <p:cNvPr id="42" name="TextBox 41">
            <a:extLst>
              <a:ext uri="{FF2B5EF4-FFF2-40B4-BE49-F238E27FC236}">
                <a16:creationId xmlns:a16="http://schemas.microsoft.com/office/drawing/2014/main" id="{AB738525-DD8E-2E85-F385-345FF64341EB}"/>
              </a:ext>
            </a:extLst>
          </p:cNvPr>
          <p:cNvSpPr txBox="1"/>
          <p:nvPr/>
        </p:nvSpPr>
        <p:spPr>
          <a:xfrm>
            <a:off x="5071247" y="1139330"/>
            <a:ext cx="917148"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800" b="1" dirty="0">
                <a:solidFill>
                  <a:prstClr val="white"/>
                </a:solidFill>
                <a:latin typeface="Times New Roman" panose="02020603050405020304" pitchFamily="18" charset="0"/>
                <a:cs typeface="Times New Roman" panose="02020603050405020304" pitchFamily="18" charset="0"/>
              </a:rPr>
              <a:t>3</a:t>
            </a:r>
            <a:endParaRPr kumimoji="0" lang="en-US" sz="1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lnSpc>
                <a:spcPct val="200000"/>
              </a:lnSpc>
              <a:spcBef>
                <a:spcPts val="0"/>
              </a:spcBef>
              <a:spcAft>
                <a:spcPts val="0"/>
              </a:spcAft>
              <a:buClrTx/>
              <a:buSzTx/>
              <a:tabLst/>
              <a:defRPr/>
            </a:pPr>
            <a:r>
              <a:rPr kumimoji="0" lang="en-US" sz="3200" b="0" i="0" u="none" strike="noStrike" kern="1200" cap="all" spc="0" normalizeH="0" baseline="0" noProof="0" dirty="0">
                <a:ln>
                  <a:noFill/>
                </a:ln>
                <a:solidFill>
                  <a:srgbClr val="FFC000"/>
                </a:solidFill>
                <a:effectLst/>
                <a:uLnTx/>
                <a:uFillTx/>
                <a:latin typeface="Gill Sans MT" panose="020B0502020104020203"/>
                <a:ea typeface="+mj-ea"/>
                <a:cs typeface="+mj-cs"/>
              </a:rPr>
              <a:t>Product or Service Feasibility Analysis</a:t>
            </a:r>
          </a:p>
          <a:p>
            <a:pPr marL="228600" marR="0" lvl="0" indent="-228600" algn="l" defTabSz="685800" rtl="0" eaLnBrk="1" fontAlgn="auto" latinLnBrk="0" hangingPunct="1">
              <a:lnSpc>
                <a:spcPct val="120000"/>
              </a:lnSpc>
              <a:spcBef>
                <a:spcPts val="600"/>
              </a:spcBef>
              <a:spcAft>
                <a:spcPts val="0"/>
              </a:spcAft>
              <a:buClr>
                <a:srgbClr val="B71E42"/>
              </a:buClr>
              <a:buSzPct val="100000"/>
              <a:buFont typeface="Arial" panose="020B0604020202020204" pitchFamily="34" charset="0"/>
              <a:buChar char="•"/>
              <a:tabLst/>
              <a:defRPr/>
            </a:pPr>
            <a:r>
              <a:rPr kumimoji="0" lang="en-US" sz="2000" b="0" i="0" u="sng" strike="noStrike" kern="1200" cap="none" spc="0" normalizeH="0" baseline="0" noProof="0" dirty="0">
                <a:ln>
                  <a:noFill/>
                </a:ln>
                <a:solidFill>
                  <a:prstClr val="black"/>
                </a:solidFill>
                <a:effectLst/>
                <a:uLnTx/>
                <a:uFillTx/>
                <a:latin typeface="Gill Sans MT" panose="020B0502020104020203"/>
                <a:ea typeface="+mn-ea"/>
                <a:cs typeface="+mn-cs"/>
              </a:rPr>
              <a:t>An analysis that determines the degree to which a product or service idea appeals to potential customers and identifies the resources necessary to produce it.  </a:t>
            </a:r>
          </a:p>
          <a:p>
            <a:pPr marL="228600" marR="0" lvl="0" indent="-228600" algn="l" defTabSz="685800" rtl="0" eaLnBrk="1" fontAlgn="auto" latinLnBrk="0" hangingPunct="1">
              <a:lnSpc>
                <a:spcPct val="120000"/>
              </a:lnSpc>
              <a:spcBef>
                <a:spcPts val="600"/>
              </a:spcBef>
              <a:spcAft>
                <a:spcPts val="0"/>
              </a:spcAft>
              <a:buClr>
                <a:srgbClr val="B71E42"/>
              </a:buClr>
              <a:buSzPct val="100000"/>
              <a:buFont typeface="Arial" panose="020B0604020202020204" pitchFamily="34" charset="0"/>
              <a:buChar char="•"/>
              <a:tabLst/>
              <a:defRPr/>
            </a:pPr>
            <a:r>
              <a:rPr kumimoji="0" lang="en-US" sz="2000" b="0" i="0" u="none" strike="noStrike" kern="1200" cap="none" spc="0" normalizeH="0" baseline="0" noProof="0" dirty="0">
                <a:ln>
                  <a:noFill/>
                </a:ln>
                <a:solidFill>
                  <a:srgbClr val="FFC000"/>
                </a:solidFill>
                <a:effectLst/>
                <a:uLnTx/>
                <a:uFillTx/>
                <a:latin typeface="Gill Sans MT" panose="020B0502020104020203"/>
                <a:ea typeface="+mn-ea"/>
                <a:cs typeface="+mn-cs"/>
              </a:rPr>
              <a:t>Two questions:</a:t>
            </a:r>
          </a:p>
          <a:p>
            <a:pPr marL="971550" marR="0" lvl="1" indent="-403225" algn="l" defTabSz="685800" rtl="0" eaLnBrk="1" fontAlgn="auto" latinLnBrk="0" hangingPunct="1">
              <a:lnSpc>
                <a:spcPct val="120000"/>
              </a:lnSpc>
              <a:spcBef>
                <a:spcPts val="600"/>
              </a:spcBef>
              <a:spcAft>
                <a:spcPts val="0"/>
              </a:spcAft>
              <a:buClr>
                <a:srgbClr val="BC658E"/>
              </a:buClr>
              <a:buSzPct val="100000"/>
              <a:buFont typeface="+mj-lt"/>
              <a:buAutoNum type="arabicPeriod"/>
              <a:tabLst/>
              <a:defRPr/>
            </a:pPr>
            <a:r>
              <a:rPr kumimoji="0" lang="en-US" sz="1600" b="0" i="0" u="none" strike="noStrike" kern="1200" cap="none" spc="0" normalizeH="0" baseline="0" noProof="0" dirty="0">
                <a:ln>
                  <a:noFill/>
                </a:ln>
                <a:solidFill>
                  <a:prstClr val="black"/>
                </a:solidFill>
                <a:effectLst/>
                <a:uLnTx/>
                <a:uFillTx/>
                <a:latin typeface="Gill Sans MT" panose="020B0502020104020203"/>
                <a:ea typeface="+mn-ea"/>
                <a:cs typeface="+mn-cs"/>
              </a:rPr>
              <a:t>Are customers willing to purchase our product or service?</a:t>
            </a:r>
          </a:p>
          <a:p>
            <a:pPr marL="971550" marR="0" lvl="1" indent="-403225" algn="l" defTabSz="685800" rtl="0" eaLnBrk="1" fontAlgn="auto" latinLnBrk="0" hangingPunct="1">
              <a:lnSpc>
                <a:spcPct val="120000"/>
              </a:lnSpc>
              <a:spcBef>
                <a:spcPts val="600"/>
              </a:spcBef>
              <a:spcAft>
                <a:spcPts val="0"/>
              </a:spcAft>
              <a:buClr>
                <a:srgbClr val="BC658E"/>
              </a:buClr>
              <a:buSzPct val="100000"/>
              <a:buFont typeface="+mj-lt"/>
              <a:buAutoNum type="arabicPeriod"/>
              <a:tabLst/>
              <a:defRPr/>
            </a:pPr>
            <a:r>
              <a:rPr kumimoji="0" lang="en-US" sz="1600" b="0" i="0" u="none" strike="noStrike" kern="1200" cap="none" spc="0" normalizeH="0" baseline="0" noProof="0" dirty="0">
                <a:ln>
                  <a:noFill/>
                </a:ln>
                <a:solidFill>
                  <a:prstClr val="black"/>
                </a:solidFill>
                <a:effectLst/>
                <a:uLnTx/>
                <a:uFillTx/>
                <a:latin typeface="Gill Sans MT" panose="020B0502020104020203"/>
                <a:ea typeface="+mn-ea"/>
                <a:cs typeface="+mn-cs"/>
              </a:rPr>
              <a:t>Can we provide the product or service to customers at a profit? </a:t>
            </a:r>
          </a:p>
          <a:p>
            <a:pPr marR="0" lvl="0" algn="l" defTabSz="914400" rtl="0" eaLnBrk="1" fontAlgn="auto" latinLnBrk="0" hangingPunct="1">
              <a:lnSpc>
                <a:spcPct val="200000"/>
              </a:lnSpc>
              <a:spcBef>
                <a:spcPts val="0"/>
              </a:spcBef>
              <a:spcAft>
                <a:spcPts val="0"/>
              </a:spcAft>
              <a:buClrTx/>
              <a:buSzTx/>
              <a:tabLst/>
              <a:defRPr/>
            </a:pPr>
            <a:endParaRPr kumimoji="0" lang="en-US" sz="1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4343966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3200" b="0" i="0" u="none" strike="noStrike" kern="1200" cap="all" spc="0" normalizeH="0" baseline="0" noProof="0" dirty="0">
                <a:ln>
                  <a:noFill/>
                </a:ln>
                <a:solidFill>
                  <a:srgbClr val="FFC000"/>
                </a:solidFill>
                <a:effectLst/>
                <a:uLnTx/>
                <a:uFillTx/>
                <a:latin typeface="Gill Sans MT" panose="020B0502020104020203"/>
                <a:ea typeface="+mn-ea"/>
                <a:cs typeface="+mn-cs"/>
              </a:rPr>
              <a:t>Product or Service Feasibility Analysis</a:t>
            </a:r>
          </a:p>
          <a:p>
            <a:pPr marL="228600" marR="0" lvl="0" indent="-228600" algn="l" defTabSz="685800" rtl="0" eaLnBrk="1" fontAlgn="auto" latinLnBrk="0" hangingPunct="1">
              <a:lnSpc>
                <a:spcPct val="120000"/>
              </a:lnSpc>
              <a:spcBef>
                <a:spcPts val="600"/>
              </a:spcBef>
              <a:spcAft>
                <a:spcPts val="0"/>
              </a:spcAft>
              <a:buClr>
                <a:srgbClr val="B71E42"/>
              </a:buClr>
              <a:buSzPct val="100000"/>
              <a:buFont typeface="Arial" panose="020B0604020202020204" pitchFamily="34" charset="0"/>
              <a:buChar char="•"/>
              <a:tabLst/>
              <a:defRPr/>
            </a:pPr>
            <a:r>
              <a:rPr kumimoji="0" lang="en-US" sz="3000" b="0" i="0" u="none" strike="noStrike" kern="1200" cap="none" spc="0" normalizeH="0" baseline="0" noProof="0" dirty="0">
                <a:ln>
                  <a:noFill/>
                </a:ln>
                <a:solidFill>
                  <a:srgbClr val="FFC000"/>
                </a:solidFill>
                <a:effectLst/>
                <a:uLnTx/>
                <a:uFillTx/>
                <a:latin typeface="Gill Sans MT" panose="020B0502020104020203"/>
                <a:ea typeface="+mn-ea"/>
                <a:cs typeface="+mn-cs"/>
              </a:rPr>
              <a:t>Primary research: </a:t>
            </a:r>
            <a:r>
              <a:rPr kumimoji="0" lang="en-US" sz="3000" b="0" i="0" u="none" strike="noStrike" kern="1200" cap="none" spc="0" normalizeH="0" baseline="0" noProof="0" dirty="0">
                <a:ln>
                  <a:noFill/>
                </a:ln>
                <a:solidFill>
                  <a:prstClr val="black"/>
                </a:solidFill>
                <a:effectLst/>
                <a:uLnTx/>
                <a:uFillTx/>
                <a:latin typeface="Gill Sans MT" panose="020B0502020104020203"/>
                <a:ea typeface="+mn-ea"/>
                <a:cs typeface="+mn-cs"/>
              </a:rPr>
              <a:t>Information that an entrepreneur collects firsthand and analyze it.</a:t>
            </a:r>
          </a:p>
          <a:p>
            <a:pPr marL="228600" marR="0" lvl="0" indent="-228600" algn="l" defTabSz="685800" rtl="0" eaLnBrk="1" fontAlgn="auto" latinLnBrk="0" hangingPunct="1">
              <a:lnSpc>
                <a:spcPct val="120000"/>
              </a:lnSpc>
              <a:spcBef>
                <a:spcPts val="600"/>
              </a:spcBef>
              <a:spcAft>
                <a:spcPts val="0"/>
              </a:spcAft>
              <a:buClr>
                <a:srgbClr val="B71E42"/>
              </a:buClr>
              <a:buSzPct val="100000"/>
              <a:buFont typeface="Arial" panose="020B0604020202020204" pitchFamily="34" charset="0"/>
              <a:buChar char="•"/>
              <a:tabLst/>
              <a:defRPr/>
            </a:pPr>
            <a:r>
              <a:rPr kumimoji="0" lang="en-US" sz="3000" b="0" i="0" u="none" strike="noStrike" kern="1200" cap="none" spc="0" normalizeH="0" baseline="0" noProof="0" dirty="0">
                <a:ln>
                  <a:noFill/>
                </a:ln>
                <a:solidFill>
                  <a:prstClr val="black"/>
                </a:solidFill>
                <a:effectLst/>
                <a:uLnTx/>
                <a:uFillTx/>
                <a:latin typeface="Gill Sans MT" panose="020B0502020104020203"/>
                <a:ea typeface="+mn-ea"/>
                <a:cs typeface="+mn-cs"/>
              </a:rPr>
              <a:t> </a:t>
            </a:r>
            <a:r>
              <a:rPr kumimoji="0" lang="en-US" sz="3000" b="0" i="0" u="none" strike="noStrike" kern="1200" cap="none" spc="0" normalizeH="0" baseline="0" noProof="0" dirty="0">
                <a:ln>
                  <a:noFill/>
                </a:ln>
                <a:solidFill>
                  <a:srgbClr val="FFC000"/>
                </a:solidFill>
                <a:effectLst/>
                <a:uLnTx/>
                <a:uFillTx/>
                <a:latin typeface="Gill Sans MT" panose="020B0502020104020203"/>
                <a:ea typeface="+mn-ea"/>
                <a:cs typeface="+mn-cs"/>
              </a:rPr>
              <a:t>Primary research techniques include the following:</a:t>
            </a:r>
          </a:p>
          <a:p>
            <a:pPr marL="685800" marR="0" lvl="1" indent="-228600" algn="l" defTabSz="685800" rtl="0" eaLnBrk="1" fontAlgn="auto" latinLnBrk="0" hangingPunct="1">
              <a:lnSpc>
                <a:spcPct val="120000"/>
              </a:lnSpc>
              <a:spcBef>
                <a:spcPts val="600"/>
              </a:spcBef>
              <a:spcAft>
                <a:spcPts val="0"/>
              </a:spcAft>
              <a:buClr>
                <a:srgbClr val="BC658E"/>
              </a:buClr>
              <a:buSzPct val="100000"/>
              <a:buFont typeface="Arial" panose="020B0604020202020204" pitchFamily="34" charset="0"/>
              <a:buChar char="•"/>
              <a:tabLst/>
              <a:defRPr/>
            </a:pPr>
            <a:r>
              <a:rPr kumimoji="0" lang="en-US" sz="1600" b="0" i="0" u="none" strike="noStrike" kern="1200" cap="none" spc="0" normalizeH="0" baseline="0" noProof="0" dirty="0">
                <a:ln>
                  <a:noFill/>
                </a:ln>
                <a:solidFill>
                  <a:prstClr val="black"/>
                </a:solidFill>
                <a:effectLst/>
                <a:uLnTx/>
                <a:uFillTx/>
                <a:latin typeface="Gill Sans MT" panose="020B0502020104020203"/>
                <a:ea typeface="+mn-ea"/>
                <a:cs typeface="+mn-cs"/>
              </a:rPr>
              <a:t>Customer surveys and questionnaires</a:t>
            </a:r>
          </a:p>
          <a:p>
            <a:pPr marL="685800" marR="0" lvl="1" indent="-228600" algn="l" defTabSz="685800" rtl="0" eaLnBrk="1" fontAlgn="auto" latinLnBrk="0" hangingPunct="1">
              <a:lnSpc>
                <a:spcPct val="120000"/>
              </a:lnSpc>
              <a:spcBef>
                <a:spcPts val="600"/>
              </a:spcBef>
              <a:spcAft>
                <a:spcPts val="0"/>
              </a:spcAft>
              <a:buClr>
                <a:srgbClr val="BC658E"/>
              </a:buClr>
              <a:buSzPct val="100000"/>
              <a:buFont typeface="Arial" panose="020B0604020202020204" pitchFamily="34" charset="0"/>
              <a:buChar char="•"/>
              <a:tabLst/>
              <a:defRPr/>
            </a:pPr>
            <a:r>
              <a:rPr kumimoji="0" lang="en-US" sz="1600" b="0" i="0" u="none" strike="noStrike" kern="1200" cap="none" spc="0" normalizeH="0" baseline="0" noProof="0" dirty="0">
                <a:ln>
                  <a:noFill/>
                </a:ln>
                <a:solidFill>
                  <a:prstClr val="black"/>
                </a:solidFill>
                <a:effectLst/>
                <a:uLnTx/>
                <a:uFillTx/>
                <a:latin typeface="Gill Sans MT" panose="020B0502020104020203"/>
                <a:ea typeface="+mn-ea"/>
                <a:cs typeface="+mn-cs"/>
              </a:rPr>
              <a:t>Focus groups</a:t>
            </a:r>
          </a:p>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3174279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13F188AF-35B6-87B9-D5E7-FBA2C720FF34}"/>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7E509C23-D14D-C8DF-DE92-44424862E8FB}"/>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1A7D09DA-3A69-232B-4C2C-1C4E02C8F2C6}"/>
              </a:ext>
            </a:extLst>
          </p:cNvPr>
          <p:cNvSpPr/>
          <p:nvPr/>
        </p:nvSpPr>
        <p:spPr>
          <a:xfrm>
            <a:off x="1181100" y="1285875"/>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3600" b="1" i="0" u="none" strike="noStrike" kern="0" cap="none" spc="0" normalizeH="0" baseline="0" noProof="0">
                <a:ln>
                  <a:noFill/>
                </a:ln>
                <a:solidFill>
                  <a:srgbClr val="C00000"/>
                </a:solidFill>
                <a:effectLst/>
                <a:uLnTx/>
                <a:uFillTx/>
                <a:latin typeface="Times"/>
                <a:ea typeface="Times"/>
                <a:cs typeface="Times"/>
                <a:sym typeface="Times"/>
              </a:rPr>
              <a:t>Focus Group</a:t>
            </a:r>
            <a:endParaRPr kumimoji="0" lang="en-US" sz="3600" b="1" i="0" u="none" strike="noStrike" kern="0" cap="none" spc="0" normalizeH="0" baseline="0" noProof="0" dirty="0">
              <a:ln>
                <a:noFill/>
              </a:ln>
              <a:solidFill>
                <a:srgbClr val="C00000"/>
              </a:solidFill>
              <a:effectLst/>
              <a:uLnTx/>
              <a:uFillTx/>
              <a:latin typeface="Times"/>
              <a:ea typeface="Times"/>
              <a:cs typeface="Times"/>
              <a:sym typeface="Times"/>
            </a:endParaRPr>
          </a:p>
        </p:txBody>
      </p:sp>
      <p:sp>
        <p:nvSpPr>
          <p:cNvPr id="30725" name="TextBox 1">
            <a:extLst>
              <a:ext uri="{FF2B5EF4-FFF2-40B4-BE49-F238E27FC236}">
                <a16:creationId xmlns:a16="http://schemas.microsoft.com/office/drawing/2014/main" id="{0DB5AB9E-71F7-2BA8-A1FD-9D646D7D603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26FCDFE7-0C5A-E74B-DC2B-B5E14E0E2B7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3200" b="0" i="0" u="none" strike="noStrike" kern="1200" cap="all" spc="0" normalizeH="0" baseline="0" noProof="0" dirty="0">
                <a:ln>
                  <a:noFill/>
                </a:ln>
                <a:solidFill>
                  <a:srgbClr val="FFC000"/>
                </a:solidFill>
                <a:effectLst/>
                <a:uLnTx/>
                <a:uFillTx/>
                <a:latin typeface="Gill Sans MT" panose="020B0502020104020203"/>
                <a:ea typeface="+mj-ea"/>
                <a:cs typeface="+mj-cs"/>
              </a:rPr>
              <a:t>Focus Group</a:t>
            </a:r>
          </a:p>
          <a:p>
            <a:pPr marL="228600" marR="0" lvl="0" indent="-228600" algn="just" defTabSz="685800" rtl="0" eaLnBrk="1" fontAlgn="auto" latinLnBrk="0" hangingPunct="1">
              <a:lnSpc>
                <a:spcPct val="120000"/>
              </a:lnSpc>
              <a:spcBef>
                <a:spcPts val="1000"/>
              </a:spcBef>
              <a:spcAft>
                <a:spcPts val="0"/>
              </a:spcAft>
              <a:buClr>
                <a:srgbClr val="B71E42"/>
              </a:buClr>
              <a:buSzPct val="100000"/>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Gill Sans MT" panose="020B0502020104020203"/>
                <a:ea typeface="+mn-ea"/>
                <a:cs typeface="+mn-cs"/>
              </a:rPr>
              <a:t>A market research technique that involves enlisting a small number of potential customers  (usually 8 to 12) to give feedback on specific issues about a product or service (or the business idea itself ).</a:t>
            </a:r>
            <a:endParaRPr kumimoji="0" lang="fr-FR" sz="2000" b="0" i="0" u="none" strike="noStrike" kern="1200" cap="none" spc="0" normalizeH="0" baseline="0" noProof="0" dirty="0">
              <a:ln>
                <a:noFill/>
              </a:ln>
              <a:solidFill>
                <a:prstClr val="black"/>
              </a:solidFill>
              <a:effectLst/>
              <a:uLnTx/>
              <a:uFillTx/>
              <a:latin typeface="Gill Sans MT" panose="020B0502020104020203"/>
              <a:ea typeface="+mn-ea"/>
              <a:cs typeface="+mn-cs"/>
            </a:endParaRPr>
          </a:p>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0330915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13F188AF-35B6-87B9-D5E7-FBA2C720FF34}"/>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7E509C23-D14D-C8DF-DE92-44424862E8FB}"/>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1A7D09DA-3A69-232B-4C2C-1C4E02C8F2C6}"/>
              </a:ext>
            </a:extLst>
          </p:cNvPr>
          <p:cNvSpPr/>
          <p:nvPr/>
        </p:nvSpPr>
        <p:spPr>
          <a:xfrm>
            <a:off x="1181100" y="1285875"/>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50000"/>
              </a:lnSpc>
              <a:spcBef>
                <a:spcPts val="0"/>
              </a:spcBef>
              <a:spcAft>
                <a:spcPts val="0"/>
              </a:spcAft>
              <a:buClr>
                <a:srgbClr val="000000"/>
              </a:buClr>
              <a:buSzTx/>
              <a:buFont typeface="Arial"/>
              <a:buNone/>
              <a:tabLst/>
              <a:defRPr/>
            </a:pPr>
            <a:br>
              <a:rPr kumimoji="0" lang="en-US" sz="3600" b="1" i="0" u="none" strike="noStrike" kern="0" cap="none" spc="0" normalizeH="0" baseline="0" noProof="0">
                <a:ln>
                  <a:noFill/>
                </a:ln>
                <a:solidFill>
                  <a:srgbClr val="C00000"/>
                </a:solidFill>
                <a:effectLst/>
                <a:uLnTx/>
                <a:uFillTx/>
                <a:latin typeface="Times"/>
                <a:ea typeface="Times"/>
                <a:cs typeface="Times"/>
                <a:sym typeface="Times"/>
              </a:rPr>
            </a:br>
            <a:r>
              <a:rPr kumimoji="0" lang="en-US" sz="3600" b="1" i="0" u="none" strike="noStrike" kern="0" cap="none" spc="0" normalizeH="0" baseline="0" noProof="0">
                <a:ln>
                  <a:noFill/>
                </a:ln>
                <a:solidFill>
                  <a:srgbClr val="C00000"/>
                </a:solidFill>
                <a:effectLst/>
                <a:uLnTx/>
                <a:uFillTx/>
                <a:latin typeface="Times"/>
                <a:ea typeface="Times"/>
                <a:cs typeface="Times"/>
                <a:sym typeface="Times"/>
              </a:rPr>
              <a:t>Secondary research</a:t>
            </a:r>
            <a:endParaRPr kumimoji="0" lang="en-US" sz="3600" b="1" i="0" u="none" strike="noStrike" kern="0" cap="none" spc="0" normalizeH="0" baseline="0" noProof="0" dirty="0">
              <a:ln>
                <a:noFill/>
              </a:ln>
              <a:solidFill>
                <a:srgbClr val="C00000"/>
              </a:solidFill>
              <a:effectLst/>
              <a:uLnTx/>
              <a:uFillTx/>
              <a:latin typeface="Times"/>
              <a:ea typeface="Times"/>
              <a:cs typeface="Times"/>
              <a:sym typeface="Times"/>
            </a:endParaRPr>
          </a:p>
        </p:txBody>
      </p:sp>
      <p:sp>
        <p:nvSpPr>
          <p:cNvPr id="30725" name="TextBox 1">
            <a:extLst>
              <a:ext uri="{FF2B5EF4-FFF2-40B4-BE49-F238E27FC236}">
                <a16:creationId xmlns:a16="http://schemas.microsoft.com/office/drawing/2014/main" id="{0DB5AB9E-71F7-2BA8-A1FD-9D646D7D603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26FCDFE7-0C5A-E74B-DC2B-B5E14E0E2B7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701196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685800" rtl="0" eaLnBrk="1" fontAlgn="auto" latinLnBrk="0" hangingPunct="1">
              <a:lnSpc>
                <a:spcPct val="120000"/>
              </a:lnSpc>
              <a:spcBef>
                <a:spcPts val="1000"/>
              </a:spcBef>
              <a:spcAft>
                <a:spcPts val="0"/>
              </a:spcAft>
              <a:buClr>
                <a:srgbClr val="B71E42"/>
              </a:buClr>
              <a:buSzPct val="100000"/>
              <a:buFont typeface="Arial" panose="020B0604020202020204" pitchFamily="34" charset="0"/>
              <a:buChar char="•"/>
              <a:tabLst/>
              <a:defRPr/>
            </a:pPr>
            <a:r>
              <a:rPr kumimoji="0" lang="en-US" sz="2000" b="0" i="0" u="none" strike="noStrike" kern="1200" cap="none" spc="0" normalizeH="0" baseline="0" noProof="0">
                <a:ln>
                  <a:noFill/>
                </a:ln>
                <a:solidFill>
                  <a:prstClr val="black"/>
                </a:solidFill>
                <a:effectLst/>
                <a:uLnTx/>
                <a:uFillTx/>
                <a:latin typeface="Gill Sans MT" panose="020B0502020104020203"/>
                <a:ea typeface="+mn-ea"/>
                <a:cs typeface="+mn-cs"/>
              </a:rPr>
              <a:t>Information that has already been compiled and is available for use.</a:t>
            </a:r>
          </a:p>
          <a:p>
            <a:pPr marL="228600" marR="0" lvl="0" indent="-228600" algn="just" defTabSz="685800" rtl="0" eaLnBrk="1" fontAlgn="auto" latinLnBrk="0" hangingPunct="1">
              <a:lnSpc>
                <a:spcPct val="120000"/>
              </a:lnSpc>
              <a:spcBef>
                <a:spcPts val="1000"/>
              </a:spcBef>
              <a:spcAft>
                <a:spcPts val="0"/>
              </a:spcAft>
              <a:buClr>
                <a:srgbClr val="B71E42"/>
              </a:buClr>
              <a:buSzPct val="100000"/>
              <a:buFont typeface="Arial" panose="020B0604020202020204" pitchFamily="34" charset="0"/>
              <a:buChar char="•"/>
              <a:tabLst/>
              <a:defRPr/>
            </a:pPr>
            <a:r>
              <a:rPr kumimoji="0" lang="en-US" sz="2000" b="0" i="0" u="none" strike="noStrike" kern="1200" cap="none" spc="0" normalizeH="0" baseline="0" noProof="0">
                <a:ln>
                  <a:noFill/>
                </a:ln>
                <a:solidFill>
                  <a:prstClr val="black"/>
                </a:solidFill>
                <a:effectLst/>
                <a:uLnTx/>
                <a:uFillTx/>
                <a:latin typeface="Gill Sans MT" panose="020B0502020104020203"/>
                <a:ea typeface="+mn-ea"/>
                <a:cs typeface="+mn-cs"/>
              </a:rPr>
              <a:t>Usually less expensive to collect than primary data.</a:t>
            </a:r>
          </a:p>
          <a:p>
            <a:pPr marL="228600" marR="0" lvl="0" indent="-228600" algn="just" defTabSz="685800" rtl="0" eaLnBrk="1" fontAlgn="auto" latinLnBrk="0" hangingPunct="1">
              <a:lnSpc>
                <a:spcPct val="120000"/>
              </a:lnSpc>
              <a:spcBef>
                <a:spcPts val="1000"/>
              </a:spcBef>
              <a:spcAft>
                <a:spcPts val="0"/>
              </a:spcAft>
              <a:buClr>
                <a:srgbClr val="B71E42"/>
              </a:buClr>
              <a:buSzPct val="100000"/>
              <a:buFont typeface="Arial" panose="020B0604020202020204" pitchFamily="34" charset="0"/>
              <a:buChar char="•"/>
              <a:tabLst/>
              <a:defRPr/>
            </a:pPr>
            <a:r>
              <a:rPr kumimoji="0" lang="en-US" sz="2000" b="0" i="0" u="none" strike="noStrike" kern="1200" cap="none" spc="0" normalizeH="0" baseline="0" noProof="0">
                <a:ln>
                  <a:noFill/>
                </a:ln>
                <a:solidFill>
                  <a:srgbClr val="FFC000"/>
                </a:solidFill>
                <a:effectLst/>
                <a:uLnTx/>
                <a:uFillTx/>
                <a:latin typeface="Gill Sans MT" panose="020B0502020104020203"/>
                <a:ea typeface="+mn-ea"/>
                <a:cs typeface="+mn-cs"/>
              </a:rPr>
              <a:t>It includes the following sources: </a:t>
            </a:r>
          </a:p>
          <a:p>
            <a:pPr marL="228600" marR="0" lvl="0" indent="-228600" algn="just" defTabSz="685800" rtl="0" eaLnBrk="1" fontAlgn="auto" latinLnBrk="0" hangingPunct="1">
              <a:lnSpc>
                <a:spcPct val="120000"/>
              </a:lnSpc>
              <a:spcBef>
                <a:spcPts val="1000"/>
              </a:spcBef>
              <a:spcAft>
                <a:spcPts val="0"/>
              </a:spcAft>
              <a:buClr>
                <a:srgbClr val="B71E42"/>
              </a:buClr>
              <a:buSzPct val="100000"/>
              <a:buFont typeface="Wingdings" pitchFamily="2" charset="2"/>
              <a:buChar char="v"/>
              <a:tabLst/>
              <a:defRPr/>
            </a:pPr>
            <a:r>
              <a:rPr kumimoji="0" lang="en-US" sz="1800" b="0" i="0" u="none" strike="noStrike" kern="1200" cap="none" spc="0" normalizeH="0" baseline="0" noProof="0">
                <a:ln>
                  <a:noFill/>
                </a:ln>
                <a:solidFill>
                  <a:prstClr val="black"/>
                </a:solidFill>
                <a:effectLst/>
                <a:uLnTx/>
                <a:uFillTx/>
                <a:latin typeface="Gill Sans MT" panose="020B0502020104020203"/>
                <a:ea typeface="+mn-ea"/>
                <a:cs typeface="+mn-cs"/>
              </a:rPr>
              <a:t>Demographic data (CAPMAS),</a:t>
            </a:r>
          </a:p>
          <a:p>
            <a:pPr marL="228600" marR="0" lvl="0" indent="-228600" algn="just" defTabSz="685800" rtl="0" eaLnBrk="1" fontAlgn="auto" latinLnBrk="0" hangingPunct="1">
              <a:lnSpc>
                <a:spcPct val="120000"/>
              </a:lnSpc>
              <a:spcBef>
                <a:spcPts val="1000"/>
              </a:spcBef>
              <a:spcAft>
                <a:spcPts val="0"/>
              </a:spcAft>
              <a:buClr>
                <a:srgbClr val="B71E42"/>
              </a:buClr>
              <a:buSzPct val="100000"/>
              <a:buFont typeface="Wingdings" pitchFamily="2" charset="2"/>
              <a:buChar char="v"/>
              <a:tabLst/>
              <a:defRPr/>
            </a:pPr>
            <a:r>
              <a:rPr kumimoji="0" lang="en-US" sz="1800" b="0" i="0" u="none" strike="noStrike" kern="1200" cap="none" spc="0" normalizeH="0" baseline="0" noProof="0">
                <a:ln>
                  <a:noFill/>
                </a:ln>
                <a:solidFill>
                  <a:prstClr val="black"/>
                </a:solidFill>
                <a:effectLst/>
                <a:uLnTx/>
                <a:uFillTx/>
                <a:latin typeface="Gill Sans MT" panose="020B0502020104020203"/>
                <a:ea typeface="+mn-ea"/>
                <a:cs typeface="+mn-cs"/>
              </a:rPr>
              <a:t> Market research that someone already compiled it, studies and surveys available for purchase.</a:t>
            </a:r>
          </a:p>
          <a:p>
            <a:pPr marL="228600" marR="0" lvl="0" indent="-228600" algn="just" defTabSz="685800" rtl="0" eaLnBrk="1" fontAlgn="auto" latinLnBrk="0" hangingPunct="1">
              <a:lnSpc>
                <a:spcPct val="120000"/>
              </a:lnSpc>
              <a:spcBef>
                <a:spcPts val="1000"/>
              </a:spcBef>
              <a:spcAft>
                <a:spcPts val="0"/>
              </a:spcAft>
              <a:buClr>
                <a:srgbClr val="B71E42"/>
              </a:buClr>
              <a:buSzPct val="100000"/>
              <a:buFont typeface="Wingdings" pitchFamily="2" charset="2"/>
              <a:buChar char="v"/>
              <a:tabLst/>
              <a:defRPr/>
            </a:pPr>
            <a:r>
              <a:rPr kumimoji="0" lang="en-US" sz="1800" b="0" i="0" u="none" strike="noStrike" kern="1200" cap="none" spc="0" normalizeH="0" baseline="0" noProof="0">
                <a:ln>
                  <a:noFill/>
                </a:ln>
                <a:solidFill>
                  <a:prstClr val="black"/>
                </a:solidFill>
                <a:effectLst/>
                <a:uLnTx/>
                <a:uFillTx/>
                <a:latin typeface="Gill Sans MT" panose="020B0502020104020203"/>
                <a:ea typeface="+mn-ea"/>
                <a:cs typeface="+mn-cs"/>
              </a:rPr>
              <a:t>Articles</a:t>
            </a:r>
          </a:p>
          <a:p>
            <a:pPr marL="228600" marR="0" lvl="0" indent="-228600" algn="just" defTabSz="685800" rtl="0" eaLnBrk="1" fontAlgn="auto" latinLnBrk="0" hangingPunct="1">
              <a:lnSpc>
                <a:spcPct val="120000"/>
              </a:lnSpc>
              <a:spcBef>
                <a:spcPts val="1000"/>
              </a:spcBef>
              <a:spcAft>
                <a:spcPts val="0"/>
              </a:spcAft>
              <a:buClr>
                <a:srgbClr val="B71E42"/>
              </a:buClr>
              <a:buSzPct val="100000"/>
              <a:buFont typeface="Wingdings" pitchFamily="2" charset="2"/>
              <a:buChar char="v"/>
              <a:tabLst/>
              <a:defRPr/>
            </a:pPr>
            <a:r>
              <a:rPr kumimoji="0" lang="en-US" sz="1800" b="0" i="0" u="none" strike="noStrike" kern="1200" cap="none" spc="0" normalizeH="0" baseline="0" noProof="0">
                <a:ln>
                  <a:noFill/>
                </a:ln>
                <a:solidFill>
                  <a:prstClr val="black"/>
                </a:solidFill>
                <a:effectLst/>
                <a:uLnTx/>
                <a:uFillTx/>
                <a:latin typeface="Gill Sans MT" panose="020B0502020104020203"/>
                <a:ea typeface="+mn-ea"/>
                <a:cs typeface="+mn-cs"/>
              </a:rPr>
              <a:t>World Wide web. </a:t>
            </a:r>
          </a:p>
          <a:p>
            <a:pPr marL="228600" marR="0" lvl="0" indent="-228600" algn="just" defTabSz="685800" rtl="0" eaLnBrk="1" fontAlgn="auto" latinLnBrk="0" hangingPunct="1">
              <a:lnSpc>
                <a:spcPct val="120000"/>
              </a:lnSpc>
              <a:spcBef>
                <a:spcPts val="1000"/>
              </a:spcBef>
              <a:spcAft>
                <a:spcPts val="0"/>
              </a:spcAft>
              <a:buClr>
                <a:srgbClr val="B71E42"/>
              </a:buClr>
              <a:buSzPct val="100000"/>
              <a:buFont typeface="Wingdings" pitchFamily="2" charset="2"/>
              <a:buChar char="v"/>
              <a:tabLst/>
              <a:defRPr/>
            </a:pPr>
            <a:r>
              <a:rPr kumimoji="0" lang="en-US" sz="1800" b="0" i="0" u="none" strike="noStrike" kern="1200" cap="none" spc="0" normalizeH="0" baseline="0" noProof="0">
                <a:ln>
                  <a:noFill/>
                </a:ln>
                <a:solidFill>
                  <a:prstClr val="black"/>
                </a:solidFill>
                <a:effectLst/>
                <a:uLnTx/>
                <a:uFillTx/>
                <a:latin typeface="Gill Sans MT" panose="020B0502020104020203"/>
                <a:ea typeface="+mn-ea"/>
                <a:cs typeface="+mn-cs"/>
              </a:rPr>
              <a:t>Local data </a:t>
            </a:r>
            <a:endParaRPr kumimoji="0" lang="en-US" sz="1800" b="0" i="0" u="none" strike="noStrike" kern="1200" cap="none" spc="0" normalizeH="0" baseline="0" noProof="0" dirty="0">
              <a:ln>
                <a:noFill/>
              </a:ln>
              <a:solidFill>
                <a:prstClr val="black"/>
              </a:solidFill>
              <a:effectLst/>
              <a:uLnTx/>
              <a:uFillTx/>
              <a:latin typeface="Gill Sans MT" panose="020B0502020104020203"/>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06326874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13F188AF-35B6-87B9-D5E7-FBA2C720FF34}"/>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7E509C23-D14D-C8DF-DE92-44424862E8FB}"/>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1A7D09DA-3A69-232B-4C2C-1C4E02C8F2C6}"/>
              </a:ext>
            </a:extLst>
          </p:cNvPr>
          <p:cNvSpPr/>
          <p:nvPr/>
        </p:nvSpPr>
        <p:spPr>
          <a:xfrm>
            <a:off x="1181100" y="1285875"/>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3600" b="1" i="0" u="none" strike="noStrike" kern="0" cap="none" spc="0" normalizeH="0" baseline="0" noProof="0" dirty="0">
                <a:ln>
                  <a:noFill/>
                </a:ln>
                <a:solidFill>
                  <a:srgbClr val="C00000"/>
                </a:solidFill>
                <a:effectLst/>
                <a:uLnTx/>
                <a:uFillTx/>
                <a:latin typeface="Times"/>
                <a:ea typeface="Times"/>
                <a:cs typeface="Times"/>
                <a:sym typeface="Times"/>
              </a:rPr>
              <a:t>Prototype</a:t>
            </a:r>
          </a:p>
        </p:txBody>
      </p:sp>
      <p:sp>
        <p:nvSpPr>
          <p:cNvPr id="30725" name="TextBox 1">
            <a:extLst>
              <a:ext uri="{FF2B5EF4-FFF2-40B4-BE49-F238E27FC236}">
                <a16:creationId xmlns:a16="http://schemas.microsoft.com/office/drawing/2014/main" id="{0DB5AB9E-71F7-2BA8-A1FD-9D646D7D603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26FCDFE7-0C5A-E74B-DC2B-B5E14E0E2B7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2640648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685800" rtl="0" eaLnBrk="1" fontAlgn="auto" latinLnBrk="0" hangingPunct="1">
              <a:lnSpc>
                <a:spcPct val="120000"/>
              </a:lnSpc>
              <a:spcBef>
                <a:spcPts val="1000"/>
              </a:spcBef>
              <a:spcAft>
                <a:spcPts val="0"/>
              </a:spcAft>
              <a:buClr>
                <a:srgbClr val="B71E42"/>
              </a:buClr>
              <a:buSzPct val="100000"/>
              <a:buFont typeface="Arial" panose="020B0604020202020204" pitchFamily="34" charset="0"/>
              <a:buChar char="•"/>
              <a:tabLst/>
              <a:defRPr/>
            </a:pPr>
            <a:r>
              <a:rPr kumimoji="0" lang="en-US" sz="3600" b="0" i="0" u="none" strike="noStrike" kern="1200" cap="none" spc="0" normalizeH="0" baseline="0" noProof="0">
                <a:ln>
                  <a:noFill/>
                </a:ln>
                <a:solidFill>
                  <a:prstClr val="black"/>
                </a:solidFill>
                <a:effectLst/>
                <a:uLnTx/>
                <a:uFillTx/>
                <a:latin typeface="Gill Sans MT" panose="020B0502020104020203"/>
                <a:ea typeface="+mn-ea"/>
                <a:cs typeface="+mn-cs"/>
              </a:rPr>
              <a:t>An original, functional model of a new product that entrepreneurs can put into the hands of potential customers so they can see it, test it, and use it. </a:t>
            </a:r>
            <a:endParaRPr kumimoji="0" lang="fr-FR" sz="3600" b="0" i="0" u="none" strike="noStrike" kern="1200" cap="none" spc="0" normalizeH="0" baseline="0" noProof="0" dirty="0">
              <a:ln>
                <a:noFill/>
              </a:ln>
              <a:solidFill>
                <a:prstClr val="black"/>
              </a:solidFill>
              <a:effectLst/>
              <a:uLnTx/>
              <a:uFillTx/>
              <a:latin typeface="Gill Sans MT" panose="020B0502020104020203"/>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21649058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13F188AF-35B6-87B9-D5E7-FBA2C720FF34}"/>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7E509C23-D14D-C8DF-DE92-44424862E8FB}"/>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1A7D09DA-3A69-232B-4C2C-1C4E02C8F2C6}"/>
              </a:ext>
            </a:extLst>
          </p:cNvPr>
          <p:cNvSpPr/>
          <p:nvPr/>
        </p:nvSpPr>
        <p:spPr>
          <a:xfrm>
            <a:off x="1181100" y="1285875"/>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3600" b="1" i="0" u="none" strike="noStrike" kern="0" cap="none" spc="0" normalizeH="0" baseline="0" noProof="0">
                <a:ln>
                  <a:noFill/>
                </a:ln>
                <a:solidFill>
                  <a:srgbClr val="C00000"/>
                </a:solidFill>
                <a:effectLst/>
                <a:uLnTx/>
                <a:uFillTx/>
                <a:latin typeface="Times"/>
                <a:ea typeface="Times"/>
                <a:cs typeface="Times"/>
                <a:sym typeface="Times"/>
              </a:rPr>
              <a:t>Financial Feasibility Analysis</a:t>
            </a:r>
            <a:endParaRPr kumimoji="0" lang="en-US" sz="3600" b="1" i="0" u="none" strike="noStrike" kern="0" cap="none" spc="0" normalizeH="0" baseline="0" noProof="0" dirty="0">
              <a:ln>
                <a:noFill/>
              </a:ln>
              <a:solidFill>
                <a:srgbClr val="C00000"/>
              </a:solidFill>
              <a:effectLst/>
              <a:uLnTx/>
              <a:uFillTx/>
              <a:latin typeface="Times"/>
              <a:ea typeface="Times"/>
              <a:cs typeface="Times"/>
              <a:sym typeface="Times"/>
            </a:endParaRPr>
          </a:p>
        </p:txBody>
      </p:sp>
      <p:sp>
        <p:nvSpPr>
          <p:cNvPr id="30725" name="TextBox 1">
            <a:extLst>
              <a:ext uri="{FF2B5EF4-FFF2-40B4-BE49-F238E27FC236}">
                <a16:creationId xmlns:a16="http://schemas.microsoft.com/office/drawing/2014/main" id="{0DB5AB9E-71F7-2BA8-A1FD-9D646D7D603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26FCDFE7-0C5A-E74B-DC2B-B5E14E0E2B7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6955420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685800" rtl="0" eaLnBrk="1" fontAlgn="auto" latinLnBrk="0" hangingPunct="1">
              <a:lnSpc>
                <a:spcPct val="120000"/>
              </a:lnSpc>
              <a:spcBef>
                <a:spcPct val="30000"/>
              </a:spcBef>
              <a:spcAft>
                <a:spcPts val="0"/>
              </a:spcAft>
              <a:buClr>
                <a:srgbClr val="B71E42"/>
              </a:buClr>
              <a:buSzPct val="100000"/>
              <a:buFont typeface="Arial" panose="020B0604020202020204" pitchFamily="34" charset="0"/>
              <a:buChar char="•"/>
              <a:tabLst/>
              <a:defRPr/>
            </a:pPr>
            <a:r>
              <a:rPr kumimoji="0" lang="en-US" sz="2400" b="0" i="0" u="none" strike="noStrike" kern="1200" cap="none" spc="0" normalizeH="0" baseline="0" noProof="0">
                <a:ln>
                  <a:noFill/>
                </a:ln>
                <a:solidFill>
                  <a:srgbClr val="FFC000"/>
                </a:solidFill>
                <a:effectLst/>
                <a:uLnTx/>
                <a:uFillTx/>
                <a:latin typeface="Gill Sans MT" panose="020B0502020104020203"/>
                <a:ea typeface="+mn-ea"/>
                <a:cs typeface="+mn-cs"/>
              </a:rPr>
              <a:t>Capital requirements </a:t>
            </a:r>
            <a:r>
              <a:rPr kumimoji="0" lang="en-US" sz="2400" b="0" i="0" u="none" strike="noStrike" kern="1200" cap="none" spc="0" normalizeH="0" baseline="0" noProof="0">
                <a:ln>
                  <a:noFill/>
                </a:ln>
                <a:solidFill>
                  <a:prstClr val="black"/>
                </a:solidFill>
                <a:effectLst/>
                <a:uLnTx/>
                <a:uFillTx/>
                <a:latin typeface="Gill Sans MT" panose="020B0502020104020203"/>
                <a:ea typeface="+mn-ea"/>
                <a:cs typeface="+mn-cs"/>
              </a:rPr>
              <a:t>–an estimate of how much start-up capital is required to launch the business.</a:t>
            </a:r>
          </a:p>
          <a:p>
            <a:pPr marL="228600" marR="0" lvl="0" indent="-228600" algn="l" defTabSz="685800" rtl="0" eaLnBrk="1" fontAlgn="auto" latinLnBrk="0" hangingPunct="1">
              <a:lnSpc>
                <a:spcPct val="120000"/>
              </a:lnSpc>
              <a:spcBef>
                <a:spcPct val="30000"/>
              </a:spcBef>
              <a:spcAft>
                <a:spcPts val="0"/>
              </a:spcAft>
              <a:buClr>
                <a:srgbClr val="B71E42"/>
              </a:buClr>
              <a:buSzPct val="100000"/>
              <a:buFont typeface="Arial" panose="020B0604020202020204" pitchFamily="34" charset="0"/>
              <a:buChar char="•"/>
              <a:tabLst/>
              <a:defRPr/>
            </a:pPr>
            <a:r>
              <a:rPr kumimoji="0" lang="en-US" sz="2400" b="0" i="0" u="none" strike="noStrike" kern="1200" cap="none" spc="0" normalizeH="0" baseline="0" noProof="0">
                <a:ln>
                  <a:noFill/>
                </a:ln>
                <a:solidFill>
                  <a:srgbClr val="FFC000"/>
                </a:solidFill>
                <a:effectLst/>
                <a:uLnTx/>
                <a:uFillTx/>
                <a:latin typeface="Gill Sans MT" panose="020B0502020104020203"/>
                <a:ea typeface="+mn-ea"/>
                <a:cs typeface="+mn-cs"/>
              </a:rPr>
              <a:t>Estimated earnings </a:t>
            </a:r>
            <a:r>
              <a:rPr kumimoji="0" lang="en-US" sz="2400" b="0" i="0" u="none" strike="noStrike" kern="1200" cap="none" spc="0" normalizeH="0" baseline="0" noProof="0">
                <a:ln>
                  <a:noFill/>
                </a:ln>
                <a:solidFill>
                  <a:prstClr val="black"/>
                </a:solidFill>
                <a:effectLst/>
                <a:uLnTx/>
                <a:uFillTx/>
                <a:latin typeface="Gill Sans MT" panose="020B0502020104020203"/>
                <a:ea typeface="+mn-ea"/>
                <a:cs typeface="+mn-cs"/>
              </a:rPr>
              <a:t>– forecasted income statements</a:t>
            </a:r>
          </a:p>
          <a:p>
            <a:pPr marL="228600" marR="0" lvl="0" indent="-228600" algn="l" defTabSz="685800" rtl="0" eaLnBrk="1" fontAlgn="auto" latinLnBrk="0" hangingPunct="1">
              <a:lnSpc>
                <a:spcPct val="120000"/>
              </a:lnSpc>
              <a:spcBef>
                <a:spcPct val="30000"/>
              </a:spcBef>
              <a:spcAft>
                <a:spcPts val="0"/>
              </a:spcAft>
              <a:buClr>
                <a:srgbClr val="B71E42"/>
              </a:buClr>
              <a:buSzPct val="100000"/>
              <a:buFont typeface="Arial" panose="020B0604020202020204" pitchFamily="34" charset="0"/>
              <a:buChar char="•"/>
              <a:tabLst/>
              <a:defRPr/>
            </a:pPr>
            <a:r>
              <a:rPr kumimoji="0" lang="en-US" sz="2400" b="0" i="0" u="none" strike="noStrike" kern="1200" cap="none" spc="0" normalizeH="0" baseline="0" noProof="0">
                <a:ln>
                  <a:noFill/>
                </a:ln>
                <a:solidFill>
                  <a:srgbClr val="FFC000"/>
                </a:solidFill>
                <a:effectLst/>
                <a:uLnTx/>
                <a:uFillTx/>
                <a:latin typeface="Gill Sans MT" panose="020B0502020104020203"/>
                <a:ea typeface="+mn-ea"/>
                <a:cs typeface="+mn-cs"/>
              </a:rPr>
              <a:t>Return on investment </a:t>
            </a:r>
            <a:r>
              <a:rPr kumimoji="0" lang="en-US" sz="2400" b="0" i="0" u="none" strike="noStrike" kern="1200" cap="none" spc="0" normalizeH="0" baseline="0" noProof="0">
                <a:ln>
                  <a:noFill/>
                </a:ln>
                <a:solidFill>
                  <a:prstClr val="black"/>
                </a:solidFill>
                <a:effectLst/>
                <a:uLnTx/>
                <a:uFillTx/>
                <a:latin typeface="Gill Sans MT" panose="020B0502020104020203"/>
                <a:ea typeface="+mn-ea"/>
                <a:cs typeface="+mn-cs"/>
              </a:rPr>
              <a:t>– Combining the previous two estimates to determine how much investors can expect their investments to return. </a:t>
            </a:r>
            <a:endParaRPr kumimoji="0" lang="en-US" sz="2400" b="0" i="0" u="none" strike="noStrike" kern="1200" cap="none" spc="0" normalizeH="0" baseline="0" noProof="0" dirty="0">
              <a:ln>
                <a:noFill/>
              </a:ln>
              <a:solidFill>
                <a:prstClr val="black"/>
              </a:solidFill>
              <a:effectLst/>
              <a:uLnTx/>
              <a:uFillTx/>
              <a:latin typeface="Gill Sans MT" panose="020B0502020104020203"/>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0537399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13F188AF-35B6-87B9-D5E7-FBA2C720FF34}"/>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7E509C23-D14D-C8DF-DE92-44424862E8FB}"/>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1A7D09DA-3A69-232B-4C2C-1C4E02C8F2C6}"/>
              </a:ext>
            </a:extLst>
          </p:cNvPr>
          <p:cNvSpPr/>
          <p:nvPr/>
        </p:nvSpPr>
        <p:spPr>
          <a:xfrm>
            <a:off x="1181100" y="1285875"/>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3600" b="1" i="0" u="none" strike="noStrike" kern="0" cap="none" spc="0" normalizeH="0" baseline="0" noProof="0">
                <a:ln>
                  <a:noFill/>
                </a:ln>
                <a:solidFill>
                  <a:srgbClr val="C00000"/>
                </a:solidFill>
                <a:effectLst/>
                <a:uLnTx/>
                <a:uFillTx/>
                <a:latin typeface="Times"/>
                <a:ea typeface="Times"/>
                <a:cs typeface="Times"/>
                <a:sym typeface="Times"/>
              </a:rPr>
              <a:t>The Business Plan</a:t>
            </a:r>
            <a:endParaRPr kumimoji="0" lang="en-US" sz="3600" b="1" i="0" u="none" strike="noStrike" kern="0" cap="none" spc="0" normalizeH="0" baseline="0" noProof="0" dirty="0">
              <a:ln>
                <a:noFill/>
              </a:ln>
              <a:solidFill>
                <a:srgbClr val="C00000"/>
              </a:solidFill>
              <a:effectLst/>
              <a:uLnTx/>
              <a:uFillTx/>
              <a:latin typeface="Times"/>
              <a:ea typeface="Times"/>
              <a:cs typeface="Times"/>
              <a:sym typeface="Times"/>
            </a:endParaRPr>
          </a:p>
        </p:txBody>
      </p:sp>
      <p:sp>
        <p:nvSpPr>
          <p:cNvPr id="30725" name="TextBox 1">
            <a:extLst>
              <a:ext uri="{FF2B5EF4-FFF2-40B4-BE49-F238E27FC236}">
                <a16:creationId xmlns:a16="http://schemas.microsoft.com/office/drawing/2014/main" id="{0DB5AB9E-71F7-2BA8-A1FD-9D646D7D603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26FCDFE7-0C5A-E74B-DC2B-B5E14E0E2B7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5865123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685800" rtl="0" eaLnBrk="1" fontAlgn="auto" latinLnBrk="0" hangingPunct="1">
              <a:lnSpc>
                <a:spcPct val="120000"/>
              </a:lnSpc>
              <a:spcBef>
                <a:spcPct val="30000"/>
              </a:spcBef>
              <a:spcAft>
                <a:spcPts val="0"/>
              </a:spcAft>
              <a:buClr>
                <a:srgbClr val="B71E42"/>
              </a:buClr>
              <a:buSzPct val="100000"/>
              <a:buFont typeface="Arial" panose="020B0604020202020204" pitchFamily="34" charset="0"/>
              <a:buChar char="•"/>
              <a:tabLst/>
              <a:defRPr/>
            </a:pPr>
            <a:r>
              <a:rPr kumimoji="0" lang="en-US" sz="2800" b="0" i="0" u="none" strike="noStrike" kern="1200" cap="none" spc="0" normalizeH="0" baseline="0" noProof="0">
                <a:ln>
                  <a:noFill/>
                </a:ln>
                <a:solidFill>
                  <a:srgbClr val="FFC000"/>
                </a:solidFill>
                <a:effectLst/>
                <a:uLnTx/>
                <a:uFillTx/>
                <a:latin typeface="Gill Sans MT" panose="020B0502020104020203"/>
                <a:ea typeface="+mn-ea"/>
                <a:cs typeface="+mn-cs"/>
              </a:rPr>
              <a:t>A written summary of:</a:t>
            </a:r>
          </a:p>
          <a:p>
            <a:pPr marL="685800" marR="0" lvl="1" indent="-228600" algn="l" defTabSz="685800" rtl="0" eaLnBrk="1" fontAlgn="auto" latinLnBrk="0" hangingPunct="1">
              <a:lnSpc>
                <a:spcPct val="120000"/>
              </a:lnSpc>
              <a:spcBef>
                <a:spcPct val="30000"/>
              </a:spcBef>
              <a:spcAft>
                <a:spcPts val="0"/>
              </a:spcAft>
              <a:buClr>
                <a:srgbClr val="BC658E"/>
              </a:buClr>
              <a:buSzPct val="100000"/>
              <a:buFont typeface="Arial" panose="020B0604020202020204" pitchFamily="34" charset="0"/>
              <a:buChar char="•"/>
              <a:tabLst/>
              <a:defRPr/>
            </a:pPr>
            <a:r>
              <a:rPr kumimoji="0" lang="en-US" sz="1600" b="0" i="0" u="none" strike="noStrike" kern="1200" cap="none" spc="0" normalizeH="0" baseline="0" noProof="0">
                <a:ln>
                  <a:noFill/>
                </a:ln>
                <a:solidFill>
                  <a:prstClr val="black"/>
                </a:solidFill>
                <a:effectLst/>
                <a:uLnTx/>
                <a:uFillTx/>
                <a:latin typeface="Gill Sans MT" panose="020B0502020104020203"/>
                <a:ea typeface="+mn-ea"/>
                <a:cs typeface="+mn-cs"/>
              </a:rPr>
              <a:t>An entrepreneur’s proposed business venture</a:t>
            </a:r>
          </a:p>
          <a:p>
            <a:pPr marL="685800" marR="0" lvl="1" indent="-228600" algn="l" defTabSz="685800" rtl="0" eaLnBrk="1" fontAlgn="auto" latinLnBrk="0" hangingPunct="1">
              <a:lnSpc>
                <a:spcPct val="120000"/>
              </a:lnSpc>
              <a:spcBef>
                <a:spcPct val="30000"/>
              </a:spcBef>
              <a:spcAft>
                <a:spcPts val="0"/>
              </a:spcAft>
              <a:buClr>
                <a:srgbClr val="BC658E"/>
              </a:buClr>
              <a:buSzPct val="100000"/>
              <a:buFont typeface="Arial" panose="020B0604020202020204" pitchFamily="34" charset="0"/>
              <a:buChar char="•"/>
              <a:tabLst/>
              <a:defRPr/>
            </a:pPr>
            <a:r>
              <a:rPr kumimoji="0" lang="en-US" sz="1600" b="0" i="0" u="none" strike="noStrike" kern="1200" cap="none" spc="0" normalizeH="0" baseline="0" noProof="0">
                <a:ln>
                  <a:noFill/>
                </a:ln>
                <a:solidFill>
                  <a:prstClr val="black"/>
                </a:solidFill>
                <a:effectLst/>
                <a:uLnTx/>
                <a:uFillTx/>
                <a:latin typeface="Gill Sans MT" panose="020B0502020104020203"/>
                <a:ea typeface="+mn-ea"/>
                <a:cs typeface="+mn-cs"/>
              </a:rPr>
              <a:t>The operational and financial details</a:t>
            </a:r>
          </a:p>
          <a:p>
            <a:pPr marL="685800" marR="0" lvl="1" indent="-228600" algn="l" defTabSz="685800" rtl="0" eaLnBrk="1" fontAlgn="auto" latinLnBrk="0" hangingPunct="1">
              <a:lnSpc>
                <a:spcPct val="120000"/>
              </a:lnSpc>
              <a:spcBef>
                <a:spcPct val="30000"/>
              </a:spcBef>
              <a:spcAft>
                <a:spcPts val="0"/>
              </a:spcAft>
              <a:buClr>
                <a:srgbClr val="BC658E"/>
              </a:buClr>
              <a:buSzPct val="100000"/>
              <a:buFont typeface="Arial" panose="020B0604020202020204" pitchFamily="34" charset="0"/>
              <a:buChar char="•"/>
              <a:tabLst/>
              <a:defRPr/>
            </a:pPr>
            <a:r>
              <a:rPr kumimoji="0" lang="en-US" sz="1600" b="0" i="0" u="none" strike="noStrike" kern="1200" cap="none" spc="0" normalizeH="0" baseline="0" noProof="0">
                <a:ln>
                  <a:noFill/>
                </a:ln>
                <a:solidFill>
                  <a:prstClr val="black"/>
                </a:solidFill>
                <a:effectLst/>
                <a:uLnTx/>
                <a:uFillTx/>
                <a:latin typeface="Gill Sans MT" panose="020B0502020104020203"/>
                <a:ea typeface="+mn-ea"/>
                <a:cs typeface="+mn-cs"/>
              </a:rPr>
              <a:t>The marketing opportunities and strategy</a:t>
            </a:r>
          </a:p>
          <a:p>
            <a:pPr marL="685800" marR="0" lvl="1" indent="-228600" algn="l" defTabSz="685800" rtl="0" eaLnBrk="1" fontAlgn="auto" latinLnBrk="0" hangingPunct="1">
              <a:lnSpc>
                <a:spcPct val="120000"/>
              </a:lnSpc>
              <a:spcBef>
                <a:spcPct val="30000"/>
              </a:spcBef>
              <a:spcAft>
                <a:spcPts val="0"/>
              </a:spcAft>
              <a:buClr>
                <a:srgbClr val="BC658E"/>
              </a:buClr>
              <a:buSzPct val="100000"/>
              <a:buFont typeface="Arial" panose="020B0604020202020204" pitchFamily="34" charset="0"/>
              <a:buChar char="•"/>
              <a:tabLst/>
              <a:defRPr/>
            </a:pPr>
            <a:r>
              <a:rPr kumimoji="0" lang="en-US" sz="1600" b="0" i="0" u="none" strike="noStrike" kern="1200" cap="none" spc="0" normalizeH="0" baseline="0" noProof="0">
                <a:ln>
                  <a:noFill/>
                </a:ln>
                <a:solidFill>
                  <a:prstClr val="black"/>
                </a:solidFill>
                <a:effectLst/>
                <a:uLnTx/>
                <a:uFillTx/>
                <a:latin typeface="Gill Sans MT" panose="020B0502020104020203"/>
                <a:ea typeface="+mn-ea"/>
                <a:cs typeface="+mn-cs"/>
              </a:rPr>
              <a:t>The managers’ skills and abilities. </a:t>
            </a:r>
          </a:p>
          <a:p>
            <a:pPr marL="228600" marR="0" lvl="0" indent="-228600" algn="l" defTabSz="685800" rtl="0" eaLnBrk="1" fontAlgn="auto" latinLnBrk="0" hangingPunct="1">
              <a:lnSpc>
                <a:spcPct val="120000"/>
              </a:lnSpc>
              <a:spcBef>
                <a:spcPct val="30000"/>
              </a:spcBef>
              <a:spcAft>
                <a:spcPts val="0"/>
              </a:spcAft>
              <a:buClr>
                <a:srgbClr val="B71E42"/>
              </a:buClr>
              <a:buSzPct val="100000"/>
              <a:buFont typeface="Arial" panose="020B0604020202020204" pitchFamily="34" charset="0"/>
              <a:buChar char="•"/>
              <a:tabLst/>
              <a:defRPr/>
            </a:pPr>
            <a:r>
              <a:rPr kumimoji="0" lang="en-US" sz="2800" b="0" i="0" u="none" strike="noStrike" kern="1200" cap="none" spc="0" normalizeH="0" baseline="0" noProof="0">
                <a:ln>
                  <a:noFill/>
                </a:ln>
                <a:solidFill>
                  <a:prstClr val="black"/>
                </a:solidFill>
                <a:effectLst/>
                <a:uLnTx/>
                <a:uFillTx/>
                <a:latin typeface="Gill Sans MT" panose="020B0502020104020203"/>
                <a:ea typeface="+mn-ea"/>
                <a:cs typeface="+mn-cs"/>
              </a:rPr>
              <a:t>A business plan is the best insurance against launching a business destined to fail or mismanaging a potentially successful company. </a:t>
            </a:r>
            <a:endParaRPr kumimoji="0" lang="en-US" sz="2800" b="0" i="0" u="none" strike="noStrike" kern="1200" cap="none" spc="0" normalizeH="0" baseline="0" noProof="0" dirty="0">
              <a:ln>
                <a:noFill/>
              </a:ln>
              <a:solidFill>
                <a:prstClr val="black"/>
              </a:solidFill>
              <a:effectLst/>
              <a:uLnTx/>
              <a:uFillTx/>
              <a:latin typeface="Gill Sans MT" panose="020B0502020104020203"/>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88130105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ctr" defTabSz="685800" rtl="0" eaLnBrk="1" fontAlgn="auto" latinLnBrk="0" hangingPunct="1">
              <a:lnSpc>
                <a:spcPct val="120000"/>
              </a:lnSpc>
              <a:spcBef>
                <a:spcPct val="30000"/>
              </a:spcBef>
              <a:spcAft>
                <a:spcPts val="0"/>
              </a:spcAft>
              <a:buClr>
                <a:srgbClr val="B71E42"/>
              </a:buClr>
              <a:buSzPct val="100000"/>
              <a:tabLst/>
              <a:defRPr/>
            </a:pPr>
            <a:r>
              <a:rPr lang="en-US" sz="3600" b="1" kern="0" dirty="0">
                <a:solidFill>
                  <a:srgbClr val="C00000"/>
                </a:solidFill>
                <a:latin typeface="Times"/>
                <a:cs typeface="Times"/>
              </a:rPr>
              <a:t>The Business Plan:</a:t>
            </a:r>
            <a:br>
              <a:rPr lang="en-US" sz="3600" b="1" kern="0" dirty="0">
                <a:solidFill>
                  <a:srgbClr val="C00000"/>
                </a:solidFill>
                <a:latin typeface="Times"/>
                <a:cs typeface="Times"/>
              </a:rPr>
            </a:br>
            <a:r>
              <a:rPr lang="en-US" sz="3600" b="1" kern="0" dirty="0">
                <a:solidFill>
                  <a:srgbClr val="C00000"/>
                </a:solidFill>
                <a:latin typeface="Times"/>
                <a:cs typeface="Times"/>
              </a:rPr>
              <a:t>Two Essential Functions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03421393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68328" y="142924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609600" marR="0" lvl="0" indent="-609600" algn="l" defTabSz="685800" rtl="0" eaLnBrk="1" fontAlgn="auto" latinLnBrk="0" hangingPunct="1">
              <a:lnSpc>
                <a:spcPct val="120000"/>
              </a:lnSpc>
              <a:spcBef>
                <a:spcPct val="60000"/>
              </a:spcBef>
              <a:spcAft>
                <a:spcPts val="0"/>
              </a:spcAft>
              <a:buClr>
                <a:srgbClr val="B71E42"/>
              </a:buClr>
              <a:buSzTx/>
              <a:buFont typeface="Wingdings" pitchFamily="2" charset="2"/>
              <a:buAutoNum type="arabicPeriod"/>
              <a:tabLst/>
              <a:defRPr/>
            </a:pPr>
            <a:r>
              <a:rPr kumimoji="0" lang="en-US" sz="3000" b="0" i="0" u="none" strike="noStrike" kern="1200" cap="none" spc="0" normalizeH="0" baseline="0" noProof="0">
                <a:ln>
                  <a:noFill/>
                </a:ln>
                <a:solidFill>
                  <a:prstClr val="black"/>
                </a:solidFill>
                <a:effectLst/>
                <a:uLnTx/>
                <a:uFillTx/>
                <a:latin typeface="Gill Sans MT" panose="020B0502020104020203"/>
                <a:ea typeface="+mn-ea"/>
                <a:cs typeface="+mn-cs"/>
              </a:rPr>
              <a:t>Guiding the company by charting its future course and defining its strategy for following it.</a:t>
            </a:r>
          </a:p>
          <a:p>
            <a:pPr marL="609600" marR="0" lvl="0" indent="-609600" algn="l" defTabSz="685800" rtl="0" eaLnBrk="1" fontAlgn="auto" latinLnBrk="0" hangingPunct="1">
              <a:lnSpc>
                <a:spcPct val="120000"/>
              </a:lnSpc>
              <a:spcBef>
                <a:spcPct val="60000"/>
              </a:spcBef>
              <a:spcAft>
                <a:spcPts val="0"/>
              </a:spcAft>
              <a:buClr>
                <a:srgbClr val="B71E42"/>
              </a:buClr>
              <a:buSzTx/>
              <a:buFont typeface="Wingdings" pitchFamily="2" charset="2"/>
              <a:buAutoNum type="arabicPeriod"/>
              <a:tabLst/>
              <a:defRPr/>
            </a:pPr>
            <a:r>
              <a:rPr kumimoji="0" lang="en-US" sz="3000" b="0" i="0" u="none" strike="noStrike" kern="1200" cap="none" spc="0" normalizeH="0" baseline="0" noProof="0">
                <a:ln>
                  <a:noFill/>
                </a:ln>
                <a:solidFill>
                  <a:prstClr val="black"/>
                </a:solidFill>
                <a:effectLst/>
                <a:uLnTx/>
                <a:uFillTx/>
                <a:latin typeface="Gill Sans MT" panose="020B0502020104020203"/>
                <a:ea typeface="+mn-ea"/>
                <a:cs typeface="+mn-cs"/>
              </a:rPr>
              <a:t>Attracting lenders and investors who will provide needed capital.</a:t>
            </a:r>
            <a:endParaRPr kumimoji="0" lang="en-US" sz="3000" b="0" i="0" u="none" strike="noStrike" kern="1200" cap="none" spc="0" normalizeH="0" baseline="0" noProof="0" dirty="0">
              <a:ln>
                <a:noFill/>
              </a:ln>
              <a:solidFill>
                <a:prstClr val="black"/>
              </a:solidFill>
              <a:effectLst/>
              <a:uLnTx/>
              <a:uFillTx/>
              <a:latin typeface="Gill Sans MT" panose="020B0502020104020203"/>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64142787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13F188AF-35B6-87B9-D5E7-FBA2C720FF34}"/>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7E509C23-D14D-C8DF-DE92-44424862E8FB}"/>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1A7D09DA-3A69-232B-4C2C-1C4E02C8F2C6}"/>
              </a:ext>
            </a:extLst>
          </p:cNvPr>
          <p:cNvSpPr/>
          <p:nvPr/>
        </p:nvSpPr>
        <p:spPr>
          <a:xfrm>
            <a:off x="1181100" y="1285875"/>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50000"/>
              </a:lnSpc>
              <a:spcBef>
                <a:spcPts val="0"/>
              </a:spcBef>
              <a:spcAft>
                <a:spcPts val="0"/>
              </a:spcAft>
              <a:buClr>
                <a:srgbClr val="000000"/>
              </a:buClr>
              <a:buSzTx/>
              <a:buFont typeface="Arial"/>
              <a:buNone/>
              <a:tabLst/>
              <a:defRPr/>
            </a:pPr>
            <a:r>
              <a:rPr lang="en-US" sz="3600" b="1" kern="0" dirty="0">
                <a:solidFill>
                  <a:srgbClr val="C00000"/>
                </a:solidFill>
                <a:latin typeface="Times"/>
                <a:cs typeface="Times"/>
              </a:rPr>
              <a:t>A Plan Must Pass Three Tests</a:t>
            </a:r>
            <a:endParaRPr lang="en-US" sz="3600" b="1" kern="0" dirty="0">
              <a:solidFill>
                <a:srgbClr val="C00000"/>
              </a:solidFill>
              <a:latin typeface="Times"/>
              <a:cs typeface="Times"/>
              <a:sym typeface="Times"/>
            </a:endParaRPr>
          </a:p>
        </p:txBody>
      </p:sp>
      <p:sp>
        <p:nvSpPr>
          <p:cNvPr id="30725" name="TextBox 1">
            <a:extLst>
              <a:ext uri="{FF2B5EF4-FFF2-40B4-BE49-F238E27FC236}">
                <a16:creationId xmlns:a16="http://schemas.microsoft.com/office/drawing/2014/main" id="{0DB5AB9E-71F7-2BA8-A1FD-9D646D7D603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26FCDFE7-0C5A-E74B-DC2B-B5E14E0E2B7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5290035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68328" y="142924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685800" rtl="0" eaLnBrk="1" fontAlgn="auto" latinLnBrk="0" hangingPunct="1">
              <a:lnSpc>
                <a:spcPct val="120000"/>
              </a:lnSpc>
              <a:spcBef>
                <a:spcPts val="1000"/>
              </a:spcBef>
              <a:spcAft>
                <a:spcPts val="0"/>
              </a:spcAft>
              <a:buClr>
                <a:srgbClr val="B71E42"/>
              </a:buClr>
              <a:buSzPct val="100000"/>
              <a:buFont typeface="Wingdings" pitchFamily="2" charset="2"/>
              <a:buNone/>
              <a:tabLst/>
              <a:defRPr/>
            </a:pPr>
            <a:r>
              <a:rPr kumimoji="0" lang="en-US" sz="2000" b="0" i="1" u="none" strike="noStrike" kern="1200" cap="none" spc="0" normalizeH="0" baseline="0" noProof="0">
                <a:ln>
                  <a:noFill/>
                </a:ln>
                <a:solidFill>
                  <a:srgbClr val="FFC000"/>
                </a:solidFill>
                <a:effectLst/>
                <a:uLnTx/>
                <a:uFillTx/>
                <a:latin typeface="Gill Sans MT" panose="020B0502020104020203"/>
                <a:ea typeface="+mn-ea"/>
                <a:cs typeface="+mn-cs"/>
              </a:rPr>
              <a:t>1. The Reality Test </a:t>
            </a:r>
            <a:r>
              <a:rPr kumimoji="0" lang="en-US" sz="2000" b="0" i="0" u="none" strike="noStrike" kern="1200" cap="none" spc="0" normalizeH="0" baseline="0" noProof="0">
                <a:ln>
                  <a:noFill/>
                </a:ln>
                <a:solidFill>
                  <a:srgbClr val="FFC000"/>
                </a:solidFill>
                <a:effectLst/>
                <a:uLnTx/>
                <a:uFillTx/>
                <a:latin typeface="Gill Sans MT" panose="020B0502020104020203"/>
                <a:ea typeface="+mn-ea"/>
                <a:cs typeface="+mn-cs"/>
              </a:rPr>
              <a:t>– proving that:</a:t>
            </a:r>
          </a:p>
          <a:p>
            <a:pPr marL="685800" marR="0" lvl="1" indent="-228600" algn="l" defTabSz="685800" rtl="0" eaLnBrk="1" fontAlgn="auto" latinLnBrk="0" hangingPunct="1">
              <a:lnSpc>
                <a:spcPct val="120000"/>
              </a:lnSpc>
              <a:spcBef>
                <a:spcPts val="500"/>
              </a:spcBef>
              <a:spcAft>
                <a:spcPts val="0"/>
              </a:spcAft>
              <a:buClr>
                <a:srgbClr val="BC658E"/>
              </a:buClr>
              <a:buSzPct val="100000"/>
              <a:buFont typeface="Arial" panose="020B0604020202020204" pitchFamily="34" charset="0"/>
              <a:buChar char="•"/>
              <a:tabLst/>
              <a:defRPr/>
            </a:pPr>
            <a:r>
              <a:rPr kumimoji="0" lang="en-US" sz="1800" b="0" i="0" u="none" strike="noStrike" kern="1200" cap="none" spc="0" normalizeH="0" baseline="0" noProof="0">
                <a:ln>
                  <a:noFill/>
                </a:ln>
                <a:solidFill>
                  <a:prstClr val="black"/>
                </a:solidFill>
                <a:effectLst/>
                <a:uLnTx/>
                <a:uFillTx/>
                <a:latin typeface="Gill Sans MT" panose="020B0502020104020203"/>
                <a:ea typeface="+mn-ea"/>
                <a:cs typeface="+mn-cs"/>
              </a:rPr>
              <a:t>A market really does exist for your product or service. </a:t>
            </a:r>
          </a:p>
          <a:p>
            <a:pPr marL="685800" marR="0" lvl="1" indent="-228600" algn="l" defTabSz="685800" rtl="0" eaLnBrk="1" fontAlgn="auto" latinLnBrk="0" hangingPunct="1">
              <a:lnSpc>
                <a:spcPct val="120000"/>
              </a:lnSpc>
              <a:spcBef>
                <a:spcPts val="500"/>
              </a:spcBef>
              <a:spcAft>
                <a:spcPts val="0"/>
              </a:spcAft>
              <a:buClr>
                <a:srgbClr val="BC658E"/>
              </a:buClr>
              <a:buSzPct val="100000"/>
              <a:buFont typeface="Arial" panose="020B0604020202020204" pitchFamily="34" charset="0"/>
              <a:buChar char="•"/>
              <a:tabLst/>
              <a:defRPr/>
            </a:pPr>
            <a:r>
              <a:rPr kumimoji="0" lang="en-US" sz="1800" b="0" i="0" u="none" strike="noStrike" kern="1200" cap="none" spc="0" normalizeH="0" baseline="0" noProof="0">
                <a:ln>
                  <a:noFill/>
                </a:ln>
                <a:solidFill>
                  <a:prstClr val="black"/>
                </a:solidFill>
                <a:effectLst/>
                <a:uLnTx/>
                <a:uFillTx/>
                <a:latin typeface="Gill Sans MT" panose="020B0502020104020203"/>
                <a:ea typeface="+mn-ea"/>
                <a:cs typeface="+mn-cs"/>
              </a:rPr>
              <a:t>You can actually build or provide it for the cost estimates in the plan.</a:t>
            </a:r>
          </a:p>
          <a:p>
            <a:pPr marL="228600" marR="0" lvl="0" indent="-228600" algn="l" defTabSz="685800" rtl="0" eaLnBrk="1" fontAlgn="auto" latinLnBrk="0" hangingPunct="1">
              <a:lnSpc>
                <a:spcPct val="120000"/>
              </a:lnSpc>
              <a:spcBef>
                <a:spcPts val="1000"/>
              </a:spcBef>
              <a:spcAft>
                <a:spcPts val="0"/>
              </a:spcAft>
              <a:buClr>
                <a:srgbClr val="B71E42"/>
              </a:buClr>
              <a:buSzPct val="100000"/>
              <a:buFont typeface="Wingdings" pitchFamily="2" charset="2"/>
              <a:buNone/>
              <a:tabLst/>
              <a:defRPr/>
            </a:pPr>
            <a:r>
              <a:rPr kumimoji="0" lang="en-US" sz="2000" b="0" i="1" u="none" strike="noStrike" kern="1200" cap="none" spc="0" normalizeH="0" baseline="0" noProof="0">
                <a:ln>
                  <a:noFill/>
                </a:ln>
                <a:solidFill>
                  <a:srgbClr val="FFC000"/>
                </a:solidFill>
                <a:effectLst/>
                <a:uLnTx/>
                <a:uFillTx/>
                <a:latin typeface="Gill Sans MT" panose="020B0502020104020203"/>
                <a:ea typeface="+mn-ea"/>
                <a:cs typeface="+mn-cs"/>
              </a:rPr>
              <a:t>2. The Competitive Test </a:t>
            </a:r>
            <a:r>
              <a:rPr kumimoji="0" lang="en-US" sz="2000" b="0" i="0" u="none" strike="noStrike" kern="1200" cap="none" spc="0" normalizeH="0" baseline="0" noProof="0">
                <a:ln>
                  <a:noFill/>
                </a:ln>
                <a:solidFill>
                  <a:srgbClr val="FFC000"/>
                </a:solidFill>
                <a:effectLst/>
                <a:uLnTx/>
                <a:uFillTx/>
                <a:latin typeface="Gill Sans MT" panose="020B0502020104020203"/>
                <a:ea typeface="+mn-ea"/>
                <a:cs typeface="+mn-cs"/>
              </a:rPr>
              <a:t>– evaluates: </a:t>
            </a:r>
          </a:p>
          <a:p>
            <a:pPr marL="685800" marR="0" lvl="1" indent="-228600" algn="l" defTabSz="685800" rtl="0" eaLnBrk="1" fontAlgn="auto" latinLnBrk="0" hangingPunct="1">
              <a:lnSpc>
                <a:spcPct val="120000"/>
              </a:lnSpc>
              <a:spcBef>
                <a:spcPts val="500"/>
              </a:spcBef>
              <a:spcAft>
                <a:spcPts val="0"/>
              </a:spcAft>
              <a:buClr>
                <a:srgbClr val="BC658E"/>
              </a:buClr>
              <a:buSzPct val="100000"/>
              <a:buFont typeface="Arial" panose="020B0604020202020204" pitchFamily="34" charset="0"/>
              <a:buChar char="•"/>
              <a:tabLst/>
              <a:defRPr/>
            </a:pPr>
            <a:r>
              <a:rPr kumimoji="0" lang="en-US" sz="1800" b="0" i="0" u="none" strike="noStrike" kern="1200" cap="none" spc="0" normalizeH="0" baseline="0" noProof="0">
                <a:ln>
                  <a:noFill/>
                </a:ln>
                <a:solidFill>
                  <a:prstClr val="black"/>
                </a:solidFill>
                <a:effectLst/>
                <a:uLnTx/>
                <a:uFillTx/>
                <a:latin typeface="Gill Sans MT" panose="020B0502020104020203"/>
                <a:ea typeface="+mn-ea"/>
                <a:cs typeface="+mn-cs"/>
              </a:rPr>
              <a:t>A company’s position relative to its competitors.</a:t>
            </a:r>
          </a:p>
          <a:p>
            <a:pPr marL="685800" marR="0" lvl="1" indent="-228600" algn="l" defTabSz="685800" rtl="0" eaLnBrk="1" fontAlgn="auto" latinLnBrk="0" hangingPunct="1">
              <a:lnSpc>
                <a:spcPct val="120000"/>
              </a:lnSpc>
              <a:spcBef>
                <a:spcPts val="500"/>
              </a:spcBef>
              <a:spcAft>
                <a:spcPts val="0"/>
              </a:spcAft>
              <a:buClr>
                <a:srgbClr val="BC658E"/>
              </a:buClr>
              <a:buSzPct val="100000"/>
              <a:buFont typeface="Arial" panose="020B0604020202020204" pitchFamily="34" charset="0"/>
              <a:buChar char="•"/>
              <a:tabLst/>
              <a:defRPr/>
            </a:pPr>
            <a:r>
              <a:rPr kumimoji="0" lang="en-US" sz="1800" b="0" i="0" u="none" strike="noStrike" kern="1200" cap="none" spc="0" normalizeH="0" baseline="0" noProof="0">
                <a:ln>
                  <a:noFill/>
                </a:ln>
                <a:solidFill>
                  <a:prstClr val="black"/>
                </a:solidFill>
                <a:effectLst/>
                <a:uLnTx/>
                <a:uFillTx/>
                <a:latin typeface="Gill Sans MT" panose="020B0502020104020203"/>
                <a:ea typeface="+mn-ea"/>
                <a:cs typeface="+mn-cs"/>
              </a:rPr>
              <a:t>Management’s ability to create a company that will gain an edge over its rivals.</a:t>
            </a:r>
          </a:p>
          <a:p>
            <a:pPr marL="228600" marR="0" lvl="0" indent="-228600" algn="l" defTabSz="685800" rtl="0" eaLnBrk="1" fontAlgn="auto" latinLnBrk="0" hangingPunct="1">
              <a:lnSpc>
                <a:spcPct val="120000"/>
              </a:lnSpc>
              <a:spcBef>
                <a:spcPts val="1000"/>
              </a:spcBef>
              <a:spcAft>
                <a:spcPts val="0"/>
              </a:spcAft>
              <a:buClr>
                <a:srgbClr val="B71E42"/>
              </a:buClr>
              <a:buSzPct val="100000"/>
              <a:buFont typeface="Wingdings" pitchFamily="2" charset="2"/>
              <a:buNone/>
              <a:tabLst/>
              <a:defRPr/>
            </a:pPr>
            <a:r>
              <a:rPr kumimoji="0" lang="en-US" sz="2000" b="0" i="1" u="none" strike="noStrike" kern="1200" cap="none" spc="0" normalizeH="0" baseline="0" noProof="0">
                <a:ln>
                  <a:noFill/>
                </a:ln>
                <a:solidFill>
                  <a:srgbClr val="FFC000"/>
                </a:solidFill>
                <a:effectLst/>
                <a:uLnTx/>
                <a:uFillTx/>
                <a:latin typeface="Gill Sans MT" panose="020B0502020104020203"/>
                <a:ea typeface="+mn-ea"/>
                <a:cs typeface="+mn-cs"/>
              </a:rPr>
              <a:t>3. The Value Test </a:t>
            </a:r>
            <a:r>
              <a:rPr kumimoji="0" lang="en-US" sz="2000" b="0" i="0" u="none" strike="noStrike" kern="1200" cap="none" spc="0" normalizeH="0" baseline="0" noProof="0">
                <a:ln>
                  <a:noFill/>
                </a:ln>
                <a:solidFill>
                  <a:srgbClr val="FFC000"/>
                </a:solidFill>
                <a:effectLst/>
                <a:uLnTx/>
                <a:uFillTx/>
                <a:latin typeface="Gill Sans MT" panose="020B0502020104020203"/>
                <a:ea typeface="+mn-ea"/>
                <a:cs typeface="+mn-cs"/>
              </a:rPr>
              <a:t>– proving that:</a:t>
            </a:r>
          </a:p>
          <a:p>
            <a:pPr marL="685800" marR="0" lvl="1" indent="-228600" algn="l" defTabSz="685800" rtl="0" eaLnBrk="1" fontAlgn="auto" latinLnBrk="0" hangingPunct="1">
              <a:lnSpc>
                <a:spcPct val="120000"/>
              </a:lnSpc>
              <a:spcBef>
                <a:spcPts val="500"/>
              </a:spcBef>
              <a:spcAft>
                <a:spcPts val="0"/>
              </a:spcAft>
              <a:buClr>
                <a:srgbClr val="BC658E"/>
              </a:buClr>
              <a:buSzPct val="100000"/>
              <a:buFont typeface="Arial" panose="020B0604020202020204" pitchFamily="34" charset="0"/>
              <a:buChar char="•"/>
              <a:tabLst/>
              <a:defRPr/>
            </a:pPr>
            <a:r>
              <a:rPr kumimoji="0" lang="en-US" sz="1800" b="0" i="0" u="none" strike="noStrike" kern="1200" cap="none" spc="0" normalizeH="0" baseline="0" noProof="0">
                <a:ln>
                  <a:noFill/>
                </a:ln>
                <a:solidFill>
                  <a:prstClr val="black"/>
                </a:solidFill>
                <a:effectLst/>
                <a:uLnTx/>
                <a:uFillTx/>
                <a:latin typeface="Gill Sans MT" panose="020B0502020104020203"/>
                <a:ea typeface="+mn-ea"/>
                <a:cs typeface="+mn-cs"/>
              </a:rPr>
              <a:t>A venture offers investors or lenders an attractive rate of return or a high probability of repayment.</a:t>
            </a:r>
            <a:endParaRPr kumimoji="0" lang="en-US" sz="1800" b="0" i="0" u="none" strike="noStrike" kern="1200" cap="none" spc="0" normalizeH="0" baseline="0" noProof="0" dirty="0">
              <a:ln>
                <a:noFill/>
              </a:ln>
              <a:solidFill>
                <a:prstClr val="black"/>
              </a:solidFill>
              <a:effectLst/>
              <a:uLnTx/>
              <a:uFillTx/>
              <a:latin typeface="Gill Sans MT" panose="020B0502020104020203"/>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11691144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13F188AF-35B6-87B9-D5E7-FBA2C720FF34}"/>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7E509C23-D14D-C8DF-DE92-44424862E8FB}"/>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1A7D09DA-3A69-232B-4C2C-1C4E02C8F2C6}"/>
              </a:ext>
            </a:extLst>
          </p:cNvPr>
          <p:cNvSpPr/>
          <p:nvPr/>
        </p:nvSpPr>
        <p:spPr>
          <a:xfrm>
            <a:off x="1181100" y="1285875"/>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3600" b="1" i="0" u="none" strike="noStrike" kern="0" cap="none" spc="0" normalizeH="0" baseline="0" noProof="0" dirty="0">
                <a:ln>
                  <a:noFill/>
                </a:ln>
                <a:solidFill>
                  <a:srgbClr val="C00000"/>
                </a:solidFill>
                <a:effectLst/>
                <a:uLnTx/>
                <a:uFillTx/>
                <a:latin typeface="Times"/>
                <a:ea typeface="+mn-ea"/>
                <a:cs typeface="Times"/>
              </a:rPr>
              <a:t>Why Take the Time to Build a Business Plan?</a:t>
            </a:r>
            <a:endParaRPr kumimoji="0" lang="en-US" sz="3600" b="1" i="0" u="none" strike="noStrike" kern="0" cap="none" spc="0" normalizeH="0" baseline="0" noProof="0" dirty="0">
              <a:ln>
                <a:noFill/>
              </a:ln>
              <a:solidFill>
                <a:srgbClr val="C00000"/>
              </a:solidFill>
              <a:effectLst/>
              <a:uLnTx/>
              <a:uFillTx/>
              <a:latin typeface="Times"/>
              <a:ea typeface="+mn-ea"/>
              <a:cs typeface="Times"/>
              <a:sym typeface="Times"/>
            </a:endParaRPr>
          </a:p>
        </p:txBody>
      </p:sp>
      <p:sp>
        <p:nvSpPr>
          <p:cNvPr id="30725" name="TextBox 1">
            <a:extLst>
              <a:ext uri="{FF2B5EF4-FFF2-40B4-BE49-F238E27FC236}">
                <a16:creationId xmlns:a16="http://schemas.microsoft.com/office/drawing/2014/main" id="{0DB5AB9E-71F7-2BA8-A1FD-9D646D7D603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26FCDFE7-0C5A-E74B-DC2B-B5E14E0E2B7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7544694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68328" y="142924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685800" rtl="0" eaLnBrk="1" fontAlgn="auto" latinLnBrk="0" hangingPunct="1">
              <a:lnSpc>
                <a:spcPct val="120000"/>
              </a:lnSpc>
              <a:spcBef>
                <a:spcPct val="30000"/>
              </a:spcBef>
              <a:spcAft>
                <a:spcPts val="0"/>
              </a:spcAft>
              <a:buClr>
                <a:srgbClr val="B71E42"/>
              </a:buClr>
              <a:buSzPct val="100000"/>
              <a:buFont typeface="Arial" panose="020B0604020202020204" pitchFamily="34" charset="0"/>
              <a:buChar char="•"/>
              <a:tabLst/>
              <a:defRPr/>
            </a:pPr>
            <a:r>
              <a:rPr kumimoji="0" lang="en-US" sz="3000" b="0" i="0" u="none" strike="noStrike" kern="1200" cap="none" spc="0" normalizeH="0" baseline="0" noProof="0">
                <a:ln>
                  <a:noFill/>
                </a:ln>
                <a:solidFill>
                  <a:prstClr val="black"/>
                </a:solidFill>
                <a:effectLst/>
                <a:uLnTx/>
                <a:uFillTx/>
                <a:latin typeface="Gill Sans MT" panose="020B0502020104020203"/>
                <a:ea typeface="+mn-ea"/>
                <a:cs typeface="+mn-cs"/>
              </a:rPr>
              <a:t>Although building a plan does not your chances of succeeding in businguarantee success, it does increase.</a:t>
            </a:r>
          </a:p>
          <a:p>
            <a:pPr marL="228600" marR="0" lvl="0" indent="-228600" algn="l" defTabSz="685800" rtl="0" eaLnBrk="1" fontAlgn="auto" latinLnBrk="0" hangingPunct="1">
              <a:lnSpc>
                <a:spcPct val="120000"/>
              </a:lnSpc>
              <a:spcBef>
                <a:spcPct val="30000"/>
              </a:spcBef>
              <a:spcAft>
                <a:spcPts val="0"/>
              </a:spcAft>
              <a:buClr>
                <a:srgbClr val="B71E42"/>
              </a:buClr>
              <a:buSzPct val="100000"/>
              <a:buFont typeface="Arial" panose="020B0604020202020204" pitchFamily="34" charset="0"/>
              <a:buChar char="•"/>
              <a:tabLst/>
              <a:defRPr/>
            </a:pPr>
            <a:r>
              <a:rPr kumimoji="0" lang="en-US" sz="3000" b="0" i="0" u="none" strike="noStrike" kern="1200" cap="none" spc="0" normalizeH="0" baseline="0" noProof="0">
                <a:ln>
                  <a:noFill/>
                </a:ln>
                <a:solidFill>
                  <a:prstClr val="black"/>
                </a:solidFill>
                <a:effectLst/>
                <a:uLnTx/>
                <a:uFillTx/>
                <a:latin typeface="Gill Sans MT" panose="020B0502020104020203"/>
                <a:ea typeface="+mn-ea"/>
                <a:cs typeface="+mn-cs"/>
              </a:rPr>
              <a:t>A plan is like a road map that serves as a guide on a journey through unfamiliar, harsh, and dangerous territory.  Don’t attempt the trip without a map!</a:t>
            </a:r>
            <a:endParaRPr kumimoji="0" lang="en-US" sz="3000" b="0" i="0" u="none" strike="noStrike" kern="1200" cap="none" spc="0" normalizeH="0" baseline="0" noProof="0" dirty="0">
              <a:ln>
                <a:noFill/>
              </a:ln>
              <a:solidFill>
                <a:prstClr val="black"/>
              </a:solidFill>
              <a:effectLst/>
              <a:uLnTx/>
              <a:uFillTx/>
              <a:latin typeface="Gill Sans MT" panose="020B0502020104020203"/>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54704259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13F188AF-35B6-87B9-D5E7-FBA2C720FF34}"/>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7E509C23-D14D-C8DF-DE92-44424862E8FB}"/>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1A7D09DA-3A69-232B-4C2C-1C4E02C8F2C6}"/>
              </a:ext>
            </a:extLst>
          </p:cNvPr>
          <p:cNvSpPr/>
          <p:nvPr/>
        </p:nvSpPr>
        <p:spPr>
          <a:xfrm>
            <a:off x="1181100" y="1285875"/>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50000"/>
              </a:lnSpc>
              <a:spcBef>
                <a:spcPts val="0"/>
              </a:spcBef>
              <a:spcAft>
                <a:spcPts val="0"/>
              </a:spcAft>
              <a:buClr>
                <a:srgbClr val="000000"/>
              </a:buClr>
              <a:buSzTx/>
              <a:buFont typeface="Arial"/>
              <a:buNone/>
              <a:tabLst/>
              <a:defRPr/>
            </a:pPr>
            <a:r>
              <a:rPr lang="en-US" sz="3600" b="1" kern="0" dirty="0">
                <a:solidFill>
                  <a:srgbClr val="C00000"/>
                </a:solidFill>
                <a:latin typeface="Times"/>
                <a:cs typeface="Times"/>
              </a:rPr>
              <a:t>Key Elements of a Business Plan</a:t>
            </a:r>
            <a:endParaRPr lang="en-US" sz="3600" b="1" kern="0" dirty="0">
              <a:solidFill>
                <a:srgbClr val="C00000"/>
              </a:solidFill>
              <a:latin typeface="Times"/>
              <a:cs typeface="Times"/>
              <a:sym typeface="Times"/>
            </a:endParaRPr>
          </a:p>
        </p:txBody>
      </p:sp>
      <p:sp>
        <p:nvSpPr>
          <p:cNvPr id="30725" name="TextBox 1">
            <a:extLst>
              <a:ext uri="{FF2B5EF4-FFF2-40B4-BE49-F238E27FC236}">
                <a16:creationId xmlns:a16="http://schemas.microsoft.com/office/drawing/2014/main" id="{0DB5AB9E-71F7-2BA8-A1FD-9D646D7D603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26FCDFE7-0C5A-E74B-DC2B-B5E14E0E2B7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5542153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68328" y="142924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685800" rtl="0" eaLnBrk="1" fontAlgn="auto" latinLnBrk="0" hangingPunct="1">
              <a:lnSpc>
                <a:spcPct val="120000"/>
              </a:lnSpc>
              <a:spcBef>
                <a:spcPct val="30000"/>
              </a:spcBef>
              <a:spcAft>
                <a:spcPts val="0"/>
              </a:spcAft>
              <a:buClr>
                <a:srgbClr val="B71E42"/>
              </a:buClr>
              <a:buSzPct val="100000"/>
              <a:buFont typeface="Arial" panose="020B0604020202020204" pitchFamily="34" charset="0"/>
              <a:buChar char="•"/>
              <a:tabLst/>
              <a:defRPr/>
            </a:pPr>
            <a:r>
              <a:rPr kumimoji="0" lang="en-US" sz="2000" b="0" i="0" u="none" strike="noStrike" kern="1200" cap="none" spc="0" normalizeH="0" baseline="0" noProof="0">
                <a:ln>
                  <a:noFill/>
                </a:ln>
                <a:solidFill>
                  <a:prstClr val="black"/>
                </a:solidFill>
                <a:effectLst/>
                <a:uLnTx/>
                <a:uFillTx/>
                <a:latin typeface="Gill Sans MT" panose="020B0502020104020203"/>
                <a:ea typeface="+mn-ea"/>
                <a:cs typeface="+mn-cs"/>
              </a:rPr>
              <a:t>Title Page and Table of Contents</a:t>
            </a:r>
          </a:p>
          <a:p>
            <a:pPr marL="228600" marR="0" lvl="0" indent="-228600" algn="l" defTabSz="685800" rtl="0" eaLnBrk="1" fontAlgn="auto" latinLnBrk="0" hangingPunct="1">
              <a:lnSpc>
                <a:spcPct val="120000"/>
              </a:lnSpc>
              <a:spcBef>
                <a:spcPct val="30000"/>
              </a:spcBef>
              <a:spcAft>
                <a:spcPts val="0"/>
              </a:spcAft>
              <a:buClr>
                <a:srgbClr val="B71E42"/>
              </a:buClr>
              <a:buSzPct val="100000"/>
              <a:buFont typeface="Arial" panose="020B0604020202020204" pitchFamily="34" charset="0"/>
              <a:buChar char="•"/>
              <a:tabLst/>
              <a:defRPr/>
            </a:pPr>
            <a:r>
              <a:rPr kumimoji="0" lang="en-US" sz="2000" b="0" i="0" u="none" strike="noStrike" kern="1200" cap="none" spc="0" normalizeH="0" baseline="0" noProof="0">
                <a:ln>
                  <a:noFill/>
                </a:ln>
                <a:solidFill>
                  <a:prstClr val="black"/>
                </a:solidFill>
                <a:effectLst/>
                <a:uLnTx/>
                <a:uFillTx/>
                <a:latin typeface="Gill Sans MT" panose="020B0502020104020203"/>
                <a:ea typeface="+mn-ea"/>
                <a:cs typeface="+mn-cs"/>
              </a:rPr>
              <a:t>Executive Summary</a:t>
            </a:r>
          </a:p>
          <a:p>
            <a:pPr marL="228600" marR="0" lvl="0" indent="-228600" algn="l" defTabSz="685800" rtl="0" eaLnBrk="1" fontAlgn="auto" latinLnBrk="0" hangingPunct="1">
              <a:lnSpc>
                <a:spcPct val="120000"/>
              </a:lnSpc>
              <a:spcBef>
                <a:spcPct val="30000"/>
              </a:spcBef>
              <a:spcAft>
                <a:spcPts val="0"/>
              </a:spcAft>
              <a:buClr>
                <a:srgbClr val="B71E42"/>
              </a:buClr>
              <a:buSzPct val="100000"/>
              <a:buFont typeface="Arial" panose="020B0604020202020204" pitchFamily="34" charset="0"/>
              <a:buChar char="•"/>
              <a:tabLst/>
              <a:defRPr/>
            </a:pPr>
            <a:r>
              <a:rPr kumimoji="0" lang="en-US" sz="2000" b="0" i="0" u="none" strike="noStrike" kern="1200" cap="none" spc="0" normalizeH="0" baseline="0" noProof="0">
                <a:ln>
                  <a:noFill/>
                </a:ln>
                <a:solidFill>
                  <a:prstClr val="black"/>
                </a:solidFill>
                <a:effectLst/>
                <a:uLnTx/>
                <a:uFillTx/>
                <a:latin typeface="Gill Sans MT" panose="020B0502020104020203"/>
                <a:ea typeface="+mn-ea"/>
                <a:cs typeface="+mn-cs"/>
              </a:rPr>
              <a:t>Vision and Mission Statement</a:t>
            </a:r>
          </a:p>
          <a:p>
            <a:pPr marL="228600" marR="0" lvl="0" indent="-228600" algn="l" defTabSz="685800" rtl="0" eaLnBrk="1" fontAlgn="auto" latinLnBrk="0" hangingPunct="1">
              <a:lnSpc>
                <a:spcPct val="120000"/>
              </a:lnSpc>
              <a:spcBef>
                <a:spcPct val="30000"/>
              </a:spcBef>
              <a:spcAft>
                <a:spcPts val="0"/>
              </a:spcAft>
              <a:buClr>
                <a:srgbClr val="B71E42"/>
              </a:buClr>
              <a:buSzPct val="100000"/>
              <a:buFont typeface="Arial" panose="020B0604020202020204" pitchFamily="34" charset="0"/>
              <a:buChar char="•"/>
              <a:tabLst/>
              <a:defRPr/>
            </a:pPr>
            <a:r>
              <a:rPr kumimoji="0" lang="en-US" sz="2000" b="0" i="0" u="none" strike="noStrike" kern="1200" cap="none" spc="0" normalizeH="0" baseline="0" noProof="0">
                <a:ln>
                  <a:noFill/>
                </a:ln>
                <a:solidFill>
                  <a:prstClr val="black"/>
                </a:solidFill>
                <a:effectLst/>
                <a:uLnTx/>
                <a:uFillTx/>
                <a:latin typeface="Gill Sans MT" panose="020B0502020104020203"/>
                <a:ea typeface="+mn-ea"/>
                <a:cs typeface="+mn-cs"/>
              </a:rPr>
              <a:t>Company History</a:t>
            </a:r>
          </a:p>
          <a:p>
            <a:pPr marL="228600" marR="0" lvl="0" indent="-228600" algn="l" defTabSz="685800" rtl="0" eaLnBrk="1" fontAlgn="auto" latinLnBrk="0" hangingPunct="1">
              <a:lnSpc>
                <a:spcPct val="120000"/>
              </a:lnSpc>
              <a:spcBef>
                <a:spcPct val="30000"/>
              </a:spcBef>
              <a:spcAft>
                <a:spcPts val="0"/>
              </a:spcAft>
              <a:buClr>
                <a:srgbClr val="B71E42"/>
              </a:buClr>
              <a:buSzPct val="100000"/>
              <a:buFont typeface="Arial" panose="020B0604020202020204" pitchFamily="34" charset="0"/>
              <a:buChar char="•"/>
              <a:tabLst/>
              <a:defRPr/>
            </a:pPr>
            <a:r>
              <a:rPr kumimoji="0" lang="en-US" sz="2000" b="0" i="0" u="none" strike="noStrike" kern="1200" cap="none" spc="0" normalizeH="0" baseline="0" noProof="0">
                <a:ln>
                  <a:noFill/>
                </a:ln>
                <a:solidFill>
                  <a:prstClr val="black"/>
                </a:solidFill>
                <a:effectLst/>
                <a:uLnTx/>
                <a:uFillTx/>
                <a:latin typeface="Gill Sans MT" panose="020B0502020104020203"/>
                <a:ea typeface="+mn-ea"/>
                <a:cs typeface="+mn-cs"/>
              </a:rPr>
              <a:t>Business and Industry Profile</a:t>
            </a:r>
            <a:endParaRPr kumimoji="0" lang="en-US" sz="2000" b="0" i="0" u="none" strike="noStrike" kern="1200" cap="none" spc="0" normalizeH="0" baseline="0" noProof="0" dirty="0">
              <a:ln>
                <a:noFill/>
              </a:ln>
              <a:solidFill>
                <a:prstClr val="black"/>
              </a:solidFill>
              <a:effectLst/>
              <a:uLnTx/>
              <a:uFillTx/>
              <a:latin typeface="Gill Sans MT" panose="020B0502020104020203"/>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Picture 11" descr="C:\Documents and Settings\douglw\My Documents\My Pictures\Microsoft Clip Organizer\j0441400.png">
            <a:extLst>
              <a:ext uri="{FF2B5EF4-FFF2-40B4-BE49-F238E27FC236}">
                <a16:creationId xmlns:a16="http://schemas.microsoft.com/office/drawing/2014/main" id="{2ED3378F-C463-F3B1-C1B2-4622274F9264}"/>
              </a:ext>
            </a:extLst>
          </p:cNvPr>
          <p:cNvPicPr>
            <a:picLocks noChangeAspect="1" noChangeArrowheads="1"/>
          </p:cNvPicPr>
          <p:nvPr/>
        </p:nvPicPr>
        <p:blipFill>
          <a:blip r:embed="rId3"/>
          <a:srcRect/>
          <a:stretch>
            <a:fillRect/>
          </a:stretch>
        </p:blipFill>
        <p:spPr bwMode="auto">
          <a:xfrm>
            <a:off x="8245258" y="1668050"/>
            <a:ext cx="1905000" cy="1905000"/>
          </a:xfrm>
          <a:prstGeom prst="rect">
            <a:avLst/>
          </a:prstGeom>
          <a:noFill/>
          <a:ln w="9525">
            <a:noFill/>
            <a:miter lim="800000"/>
            <a:headEnd/>
            <a:tailEnd/>
          </a:ln>
        </p:spPr>
      </p:pic>
    </p:spTree>
    <p:extLst>
      <p:ext uri="{BB962C8B-B14F-4D97-AF65-F5344CB8AC3E}">
        <p14:creationId xmlns:p14="http://schemas.microsoft.com/office/powerpoint/2010/main" val="275550529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68328" y="142924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685800" rtl="0" eaLnBrk="1" fontAlgn="auto" latinLnBrk="0" hangingPunct="1">
              <a:lnSpc>
                <a:spcPct val="90000"/>
              </a:lnSpc>
              <a:spcBef>
                <a:spcPct val="30000"/>
              </a:spcBef>
              <a:spcAft>
                <a:spcPts val="0"/>
              </a:spcAft>
              <a:buClr>
                <a:srgbClr val="B71E42"/>
              </a:buClr>
              <a:buSzPct val="100000"/>
              <a:buFont typeface="Arial" panose="020B0604020202020204" pitchFamily="34" charset="0"/>
              <a:buChar char="•"/>
              <a:tabLst/>
              <a:defRPr/>
            </a:pPr>
            <a:r>
              <a:rPr kumimoji="0" lang="en-US" sz="2000" b="0" i="0" u="none" strike="noStrike" kern="1200" cap="none" spc="0" normalizeH="0" baseline="0" noProof="0">
                <a:ln>
                  <a:noFill/>
                </a:ln>
                <a:solidFill>
                  <a:prstClr val="black"/>
                </a:solidFill>
                <a:effectLst/>
                <a:uLnTx/>
                <a:uFillTx/>
                <a:latin typeface="Gill Sans MT" panose="020B0502020104020203"/>
                <a:ea typeface="+mn-ea"/>
                <a:cs typeface="+mn-cs"/>
              </a:rPr>
              <a:t>Title Page and Table of Contents</a:t>
            </a:r>
          </a:p>
          <a:p>
            <a:pPr marL="228600" marR="0" lvl="0" indent="-228600" algn="l" defTabSz="685800" rtl="0" eaLnBrk="1" fontAlgn="auto" latinLnBrk="0" hangingPunct="1">
              <a:lnSpc>
                <a:spcPct val="90000"/>
              </a:lnSpc>
              <a:spcBef>
                <a:spcPct val="30000"/>
              </a:spcBef>
              <a:spcAft>
                <a:spcPts val="0"/>
              </a:spcAft>
              <a:buClr>
                <a:srgbClr val="B71E42"/>
              </a:buClr>
              <a:buSzPct val="100000"/>
              <a:buFont typeface="Arial" panose="020B0604020202020204" pitchFamily="34" charset="0"/>
              <a:buChar char="•"/>
              <a:tabLst/>
              <a:defRPr/>
            </a:pPr>
            <a:r>
              <a:rPr kumimoji="0" lang="en-US" sz="2000" b="0" i="0" u="none" strike="noStrike" kern="1200" cap="none" spc="0" normalizeH="0" baseline="0" noProof="0">
                <a:ln>
                  <a:noFill/>
                </a:ln>
                <a:solidFill>
                  <a:prstClr val="black"/>
                </a:solidFill>
                <a:effectLst/>
                <a:uLnTx/>
                <a:uFillTx/>
                <a:latin typeface="Gill Sans MT" panose="020B0502020104020203"/>
                <a:ea typeface="+mn-ea"/>
                <a:cs typeface="+mn-cs"/>
              </a:rPr>
              <a:t>Executive Summary</a:t>
            </a:r>
          </a:p>
          <a:p>
            <a:pPr marL="228600" marR="0" lvl="0" indent="-228600" algn="l" defTabSz="685800" rtl="0" eaLnBrk="1" fontAlgn="auto" latinLnBrk="0" hangingPunct="1">
              <a:lnSpc>
                <a:spcPct val="90000"/>
              </a:lnSpc>
              <a:spcBef>
                <a:spcPct val="30000"/>
              </a:spcBef>
              <a:spcAft>
                <a:spcPts val="0"/>
              </a:spcAft>
              <a:buClr>
                <a:srgbClr val="B71E42"/>
              </a:buClr>
              <a:buSzPct val="100000"/>
              <a:buFont typeface="Arial" panose="020B0604020202020204" pitchFamily="34" charset="0"/>
              <a:buChar char="•"/>
              <a:tabLst/>
              <a:defRPr/>
            </a:pPr>
            <a:r>
              <a:rPr kumimoji="0" lang="en-US" sz="2000" b="0" i="0" u="none" strike="noStrike" kern="1200" cap="none" spc="0" normalizeH="0" baseline="0" noProof="0">
                <a:ln>
                  <a:noFill/>
                </a:ln>
                <a:solidFill>
                  <a:prstClr val="black"/>
                </a:solidFill>
                <a:effectLst/>
                <a:uLnTx/>
                <a:uFillTx/>
                <a:latin typeface="Gill Sans MT" panose="020B0502020104020203"/>
                <a:ea typeface="+mn-ea"/>
                <a:cs typeface="+mn-cs"/>
              </a:rPr>
              <a:t>Mission Statement</a:t>
            </a:r>
          </a:p>
          <a:p>
            <a:pPr marL="228600" marR="0" lvl="0" indent="-228600" algn="l" defTabSz="685800" rtl="0" eaLnBrk="1" fontAlgn="auto" latinLnBrk="0" hangingPunct="1">
              <a:lnSpc>
                <a:spcPct val="90000"/>
              </a:lnSpc>
              <a:spcBef>
                <a:spcPct val="30000"/>
              </a:spcBef>
              <a:spcAft>
                <a:spcPts val="0"/>
              </a:spcAft>
              <a:buClr>
                <a:srgbClr val="B71E42"/>
              </a:buClr>
              <a:buSzPct val="100000"/>
              <a:buFont typeface="Arial" panose="020B0604020202020204" pitchFamily="34" charset="0"/>
              <a:buChar char="•"/>
              <a:tabLst/>
              <a:defRPr/>
            </a:pPr>
            <a:r>
              <a:rPr kumimoji="0" lang="en-US" sz="2000" b="0" i="0" u="none" strike="noStrike" kern="1200" cap="none" spc="0" normalizeH="0" baseline="0" noProof="0">
                <a:ln>
                  <a:noFill/>
                </a:ln>
                <a:solidFill>
                  <a:prstClr val="black"/>
                </a:solidFill>
                <a:effectLst/>
                <a:uLnTx/>
                <a:uFillTx/>
                <a:latin typeface="Gill Sans MT" panose="020B0502020104020203"/>
                <a:ea typeface="+mn-ea"/>
                <a:cs typeface="+mn-cs"/>
              </a:rPr>
              <a:t>Company History</a:t>
            </a:r>
          </a:p>
          <a:p>
            <a:pPr marL="228600" marR="0" lvl="0" indent="-228600" algn="l" defTabSz="685800" rtl="0" eaLnBrk="1" fontAlgn="auto" latinLnBrk="0" hangingPunct="1">
              <a:lnSpc>
                <a:spcPct val="90000"/>
              </a:lnSpc>
              <a:spcBef>
                <a:spcPct val="30000"/>
              </a:spcBef>
              <a:spcAft>
                <a:spcPts val="0"/>
              </a:spcAft>
              <a:buClr>
                <a:srgbClr val="B71E42"/>
              </a:buClr>
              <a:buSzPct val="100000"/>
              <a:buFont typeface="Arial" panose="020B0604020202020204" pitchFamily="34" charset="0"/>
              <a:buChar char="•"/>
              <a:tabLst/>
              <a:defRPr/>
            </a:pPr>
            <a:r>
              <a:rPr kumimoji="0" lang="en-US" sz="2000" b="0" i="0" u="none" strike="noStrike" kern="1200" cap="none" spc="0" normalizeH="0" baseline="0" noProof="0">
                <a:ln>
                  <a:noFill/>
                </a:ln>
                <a:solidFill>
                  <a:prstClr val="black"/>
                </a:solidFill>
                <a:effectLst/>
                <a:uLnTx/>
                <a:uFillTx/>
                <a:latin typeface="Gill Sans MT" panose="020B0502020104020203"/>
                <a:ea typeface="+mn-ea"/>
                <a:cs typeface="+mn-cs"/>
              </a:rPr>
              <a:t>Business and Industry Profile</a:t>
            </a:r>
          </a:p>
          <a:p>
            <a:pPr marL="228600" marR="0" lvl="0" indent="-228600" algn="l" defTabSz="685800" rtl="0" eaLnBrk="1" fontAlgn="auto" latinLnBrk="0" hangingPunct="1">
              <a:lnSpc>
                <a:spcPct val="90000"/>
              </a:lnSpc>
              <a:spcBef>
                <a:spcPct val="30000"/>
              </a:spcBef>
              <a:spcAft>
                <a:spcPts val="0"/>
              </a:spcAft>
              <a:buClr>
                <a:srgbClr val="B71E42"/>
              </a:buClr>
              <a:buSzPct val="100000"/>
              <a:buFont typeface="Arial" panose="020B0604020202020204" pitchFamily="34" charset="0"/>
              <a:buChar char="•"/>
              <a:tabLst/>
              <a:defRPr/>
            </a:pPr>
            <a:r>
              <a:rPr kumimoji="0" lang="en-US" sz="2000" b="0" i="0" u="none" strike="noStrike" kern="1200" cap="none" spc="0" normalizeH="0" baseline="0" noProof="0">
                <a:ln>
                  <a:noFill/>
                </a:ln>
                <a:solidFill>
                  <a:prstClr val="black"/>
                </a:solidFill>
                <a:effectLst/>
                <a:uLnTx/>
                <a:uFillTx/>
                <a:latin typeface="Gill Sans MT" panose="020B0502020104020203"/>
                <a:ea typeface="+mn-ea"/>
                <a:cs typeface="+mn-cs"/>
              </a:rPr>
              <a:t>Business Strategy</a:t>
            </a:r>
          </a:p>
          <a:p>
            <a:pPr marL="228600" marR="0" lvl="0" indent="-228600" algn="l" defTabSz="685800" rtl="0" eaLnBrk="1" fontAlgn="auto" latinLnBrk="0" hangingPunct="1">
              <a:lnSpc>
                <a:spcPct val="90000"/>
              </a:lnSpc>
              <a:spcBef>
                <a:spcPct val="30000"/>
              </a:spcBef>
              <a:spcAft>
                <a:spcPts val="0"/>
              </a:spcAft>
              <a:buClr>
                <a:srgbClr val="B71E42"/>
              </a:buClr>
              <a:buSzPct val="100000"/>
              <a:buFont typeface="Arial" panose="020B0604020202020204" pitchFamily="34" charset="0"/>
              <a:buChar char="•"/>
              <a:tabLst/>
              <a:defRPr/>
            </a:pPr>
            <a:r>
              <a:rPr kumimoji="0" lang="en-US" sz="2000" b="0" i="0" u="none" strike="noStrike" kern="1200" cap="none" spc="0" normalizeH="0" baseline="0" noProof="0">
                <a:ln>
                  <a:noFill/>
                </a:ln>
                <a:solidFill>
                  <a:prstClr val="black"/>
                </a:solidFill>
                <a:effectLst/>
                <a:uLnTx/>
                <a:uFillTx/>
                <a:latin typeface="Gill Sans MT" panose="020B0502020104020203"/>
                <a:ea typeface="+mn-ea"/>
                <a:cs typeface="+mn-cs"/>
              </a:rPr>
              <a:t>Description of Products/Services</a:t>
            </a:r>
            <a:endParaRPr kumimoji="0" lang="en-US" sz="2000" b="0" i="0" u="none" strike="noStrike" kern="1200" cap="none" spc="0" normalizeH="0" baseline="0" noProof="0" dirty="0">
              <a:ln>
                <a:noFill/>
              </a:ln>
              <a:solidFill>
                <a:prstClr val="black"/>
              </a:solidFill>
              <a:effectLst/>
              <a:uLnTx/>
              <a:uFillTx/>
              <a:latin typeface="Gill Sans MT" panose="020B0502020104020203"/>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Picture 11" descr="C:\Documents and Settings\douglw\My Documents\My Pictures\Microsoft Clip Organizer\j0441400.png">
            <a:extLst>
              <a:ext uri="{FF2B5EF4-FFF2-40B4-BE49-F238E27FC236}">
                <a16:creationId xmlns:a16="http://schemas.microsoft.com/office/drawing/2014/main" id="{2ED3378F-C463-F3B1-C1B2-4622274F9264}"/>
              </a:ext>
            </a:extLst>
          </p:cNvPr>
          <p:cNvPicPr>
            <a:picLocks noChangeAspect="1" noChangeArrowheads="1"/>
          </p:cNvPicPr>
          <p:nvPr/>
        </p:nvPicPr>
        <p:blipFill>
          <a:blip r:embed="rId3"/>
          <a:srcRect/>
          <a:stretch>
            <a:fillRect/>
          </a:stretch>
        </p:blipFill>
        <p:spPr bwMode="auto">
          <a:xfrm>
            <a:off x="8245258" y="1668050"/>
            <a:ext cx="1905000" cy="1905000"/>
          </a:xfrm>
          <a:prstGeom prst="rect">
            <a:avLst/>
          </a:prstGeom>
          <a:noFill/>
          <a:ln w="9525">
            <a:noFill/>
            <a:miter lim="800000"/>
            <a:headEnd/>
            <a:tailEnd/>
          </a:ln>
        </p:spPr>
      </p:pic>
    </p:spTree>
    <p:extLst>
      <p:ext uri="{BB962C8B-B14F-4D97-AF65-F5344CB8AC3E}">
        <p14:creationId xmlns:p14="http://schemas.microsoft.com/office/powerpoint/2010/main" val="36656695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13F188AF-35B6-87B9-D5E7-FBA2C720FF34}"/>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7E509C23-D14D-C8DF-DE92-44424862E8FB}"/>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1A7D09DA-3A69-232B-4C2C-1C4E02C8F2C6}"/>
              </a:ext>
            </a:extLst>
          </p:cNvPr>
          <p:cNvSpPr/>
          <p:nvPr/>
        </p:nvSpPr>
        <p:spPr>
          <a:xfrm>
            <a:off x="1181100" y="1285875"/>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3200" b="0" i="0" u="none" strike="noStrike" kern="1200" cap="all" spc="0" normalizeH="0" baseline="0" noProof="0" dirty="0">
                <a:ln>
                  <a:noFill/>
                </a:ln>
                <a:solidFill>
                  <a:srgbClr val="FFC000"/>
                </a:solidFill>
                <a:effectLst/>
                <a:uLnTx/>
                <a:uFillTx/>
                <a:latin typeface="Gill Sans MT" panose="020B0502020104020203"/>
                <a:ea typeface="+mj-ea"/>
                <a:cs typeface="+mj-cs"/>
              </a:rPr>
              <a:t>Features vs. Benefits</a:t>
            </a:r>
          </a:p>
          <a:p>
            <a:pPr marL="228600" marR="0" lvl="0" indent="-228600" algn="l" defTabSz="685800" rtl="0" eaLnBrk="1" fontAlgn="auto" latinLnBrk="0" hangingPunct="1">
              <a:lnSpc>
                <a:spcPct val="90000"/>
              </a:lnSpc>
              <a:spcBef>
                <a:spcPct val="60000"/>
              </a:spcBef>
              <a:spcAft>
                <a:spcPts val="0"/>
              </a:spcAft>
              <a:buClr>
                <a:srgbClr val="B71E42"/>
              </a:buClr>
              <a:buSzPct val="100000"/>
              <a:buFont typeface="Arial" panose="020B0604020202020204" pitchFamily="34" charset="0"/>
              <a:buChar char="•"/>
              <a:tabLst/>
              <a:defRPr/>
            </a:pPr>
            <a:r>
              <a:rPr kumimoji="0" lang="en-US" sz="2000" b="0" i="0" u="none" strike="noStrike" kern="1200" cap="none" spc="0" normalizeH="0" baseline="0" noProof="0" dirty="0">
                <a:ln>
                  <a:noFill/>
                </a:ln>
                <a:solidFill>
                  <a:srgbClr val="FFC000"/>
                </a:solidFill>
                <a:effectLst/>
                <a:uLnTx/>
                <a:uFillTx/>
                <a:latin typeface="Gill Sans MT" panose="020B0502020104020203"/>
                <a:ea typeface="+mn-ea"/>
                <a:cs typeface="+mn-cs"/>
              </a:rPr>
              <a:t>Feature </a:t>
            </a:r>
            <a:r>
              <a:rPr kumimoji="0" lang="en-US" sz="3000" b="0" i="0" u="none" strike="noStrike" kern="1200" cap="none" spc="0" normalizeH="0" baseline="0" noProof="0" dirty="0">
                <a:ln>
                  <a:noFill/>
                </a:ln>
                <a:solidFill>
                  <a:srgbClr val="FFC000"/>
                </a:solidFill>
                <a:effectLst/>
                <a:uLnTx/>
                <a:uFillTx/>
                <a:latin typeface="Gill Sans MT" panose="020B0502020104020203"/>
                <a:ea typeface="+mn-ea"/>
                <a:cs typeface="+mn-cs"/>
              </a:rPr>
              <a:t>–</a:t>
            </a:r>
            <a:r>
              <a:rPr kumimoji="0" lang="en-US" sz="3000" b="0" i="0" u="none" strike="noStrike" kern="1200" cap="none" spc="0" normalizeH="0" baseline="0" noProof="0" dirty="0">
                <a:ln>
                  <a:noFill/>
                </a:ln>
                <a:solidFill>
                  <a:prstClr val="black"/>
                </a:solidFill>
                <a:effectLst/>
                <a:uLnTx/>
                <a:uFillTx/>
                <a:latin typeface="Gill Sans MT" panose="020B0502020104020203"/>
                <a:ea typeface="+mn-ea"/>
                <a:cs typeface="+mn-cs"/>
              </a:rPr>
              <a:t> a descriptive fact about a product or service.</a:t>
            </a:r>
            <a:br>
              <a:rPr kumimoji="0" lang="en-US" sz="3000" b="0" i="0" u="none" strike="noStrike" kern="1200" cap="none" spc="0" normalizeH="0" baseline="0" noProof="0" dirty="0">
                <a:ln>
                  <a:noFill/>
                </a:ln>
                <a:solidFill>
                  <a:prstClr val="black"/>
                </a:solidFill>
                <a:effectLst/>
                <a:uLnTx/>
                <a:uFillTx/>
                <a:latin typeface="Gill Sans MT" panose="020B0502020104020203"/>
                <a:ea typeface="+mn-ea"/>
                <a:cs typeface="+mn-cs"/>
              </a:rPr>
            </a:br>
            <a:r>
              <a:rPr kumimoji="0" lang="en-US" sz="3000" b="0" i="0" u="none" strike="noStrike" kern="1200" cap="none" spc="0" normalizeH="0" baseline="0" noProof="0" dirty="0">
                <a:ln>
                  <a:noFill/>
                </a:ln>
                <a:solidFill>
                  <a:prstClr val="black"/>
                </a:solidFill>
                <a:effectLst/>
                <a:uLnTx/>
                <a:uFillTx/>
                <a:latin typeface="Gill Sans MT" panose="020B0502020104020203"/>
                <a:ea typeface="+mn-ea"/>
                <a:cs typeface="+mn-cs"/>
              </a:rPr>
              <a:t>	</a:t>
            </a:r>
            <a:endParaRPr kumimoji="0" lang="en-US" sz="3000" b="0" i="1" u="none" strike="noStrike" kern="1200" cap="none" spc="0" normalizeH="0" baseline="0" noProof="0" dirty="0">
              <a:ln>
                <a:noFill/>
              </a:ln>
              <a:solidFill>
                <a:prstClr val="black"/>
              </a:solidFill>
              <a:effectLst/>
              <a:uLnTx/>
              <a:uFillTx/>
              <a:latin typeface="Gill Sans MT" panose="020B0502020104020203"/>
              <a:ea typeface="+mn-ea"/>
              <a:cs typeface="+mn-cs"/>
            </a:endParaRPr>
          </a:p>
          <a:p>
            <a:pPr marL="228600" marR="0" lvl="0" indent="-228600" algn="l" defTabSz="685800" rtl="0" eaLnBrk="1" fontAlgn="auto" latinLnBrk="0" hangingPunct="1">
              <a:lnSpc>
                <a:spcPct val="90000"/>
              </a:lnSpc>
              <a:spcBef>
                <a:spcPct val="60000"/>
              </a:spcBef>
              <a:spcAft>
                <a:spcPts val="0"/>
              </a:spcAft>
              <a:buClr>
                <a:srgbClr val="B71E42"/>
              </a:buClr>
              <a:buSzPct val="100000"/>
              <a:buFont typeface="Arial" panose="020B0604020202020204" pitchFamily="34" charset="0"/>
              <a:buChar char="•"/>
              <a:tabLst/>
              <a:defRPr/>
            </a:pPr>
            <a:r>
              <a:rPr kumimoji="0" lang="en-US" sz="2000" b="0" i="0" u="none" strike="noStrike" kern="1200" cap="none" spc="0" normalizeH="0" baseline="0" noProof="0" dirty="0">
                <a:ln>
                  <a:noFill/>
                </a:ln>
                <a:solidFill>
                  <a:srgbClr val="FFC000"/>
                </a:solidFill>
                <a:effectLst/>
                <a:uLnTx/>
                <a:uFillTx/>
                <a:latin typeface="Gill Sans MT" panose="020B0502020104020203"/>
                <a:ea typeface="+mn-ea"/>
                <a:cs typeface="+mn-cs"/>
              </a:rPr>
              <a:t>Benefit </a:t>
            </a:r>
            <a:r>
              <a:rPr kumimoji="0" lang="en-US" sz="3000" b="0" i="0" u="none" strike="noStrike" kern="1200" cap="none" spc="0" normalizeH="0" baseline="0" noProof="0" dirty="0">
                <a:ln>
                  <a:noFill/>
                </a:ln>
                <a:solidFill>
                  <a:srgbClr val="FFC000"/>
                </a:solidFill>
                <a:effectLst/>
                <a:uLnTx/>
                <a:uFillTx/>
                <a:latin typeface="Gill Sans MT" panose="020B0502020104020203"/>
                <a:ea typeface="+mn-ea"/>
                <a:cs typeface="+mn-cs"/>
              </a:rPr>
              <a:t>–</a:t>
            </a:r>
            <a:r>
              <a:rPr kumimoji="0" lang="en-US" sz="3000" b="0" i="0" u="none" strike="noStrike" kern="1200" cap="none" spc="0" normalizeH="0" baseline="0" noProof="0" dirty="0">
                <a:ln>
                  <a:noFill/>
                </a:ln>
                <a:solidFill>
                  <a:prstClr val="black"/>
                </a:solidFill>
                <a:effectLst/>
                <a:uLnTx/>
                <a:uFillTx/>
                <a:latin typeface="Gill Sans MT" panose="020B0502020104020203"/>
                <a:ea typeface="+mn-ea"/>
                <a:cs typeface="+mn-cs"/>
              </a:rPr>
              <a:t> what a customer gains from the product or service feature.</a:t>
            </a:r>
            <a:endParaRPr kumimoji="0" lang="en-US" sz="3200" b="0" i="0" u="none" strike="noStrike" kern="1200" cap="all" spc="0" normalizeH="0" baseline="0" noProof="0" dirty="0">
              <a:ln>
                <a:noFill/>
              </a:ln>
              <a:solidFill>
                <a:srgbClr val="FFC000"/>
              </a:solidFill>
              <a:effectLst/>
              <a:uLnTx/>
              <a:uFillTx/>
              <a:latin typeface="Gill Sans MT" panose="020B0502020104020203"/>
              <a:ea typeface="+mj-ea"/>
              <a:cs typeface="+mj-cs"/>
            </a:endParaRPr>
          </a:p>
          <a:p>
            <a:pPr marL="0" marR="0" lvl="0" indent="0" algn="ctr" defTabSz="914400" rtl="0" eaLnBrk="1" fontAlgn="auto" latinLnBrk="0" hangingPunct="1">
              <a:lnSpc>
                <a:spcPct val="150000"/>
              </a:lnSpc>
              <a:spcBef>
                <a:spcPts val="0"/>
              </a:spcBef>
              <a:spcAft>
                <a:spcPts val="0"/>
              </a:spcAft>
              <a:buClr>
                <a:srgbClr val="000000"/>
              </a:buClr>
              <a:buSzTx/>
              <a:buFont typeface="Arial"/>
              <a:buNone/>
              <a:tabLst/>
              <a:defRPr/>
            </a:pPr>
            <a:endParaRPr kumimoji="0" lang="en-US" sz="3600" b="1" i="0" u="none" strike="noStrike" kern="0" cap="none" spc="0" normalizeH="0" baseline="0" noProof="0" dirty="0">
              <a:ln>
                <a:noFill/>
              </a:ln>
              <a:solidFill>
                <a:srgbClr val="C00000"/>
              </a:solidFill>
              <a:effectLst/>
              <a:uLnTx/>
              <a:uFillTx/>
              <a:latin typeface="Times"/>
              <a:ea typeface="+mn-ea"/>
              <a:cs typeface="Times"/>
              <a:sym typeface="Times"/>
            </a:endParaRPr>
          </a:p>
        </p:txBody>
      </p:sp>
      <p:sp>
        <p:nvSpPr>
          <p:cNvPr id="30725" name="TextBox 1">
            <a:extLst>
              <a:ext uri="{FF2B5EF4-FFF2-40B4-BE49-F238E27FC236}">
                <a16:creationId xmlns:a16="http://schemas.microsoft.com/office/drawing/2014/main" id="{0DB5AB9E-71F7-2BA8-A1FD-9D646D7D603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26FCDFE7-0C5A-E74B-DC2B-B5E14E0E2B7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4534496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13F188AF-35B6-87B9-D5E7-FBA2C720FF34}"/>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7E509C23-D14D-C8DF-DE92-44424862E8FB}"/>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1A7D09DA-3A69-232B-4C2C-1C4E02C8F2C6}"/>
              </a:ext>
            </a:extLst>
          </p:cNvPr>
          <p:cNvSpPr/>
          <p:nvPr/>
        </p:nvSpPr>
        <p:spPr>
          <a:xfrm>
            <a:off x="1181100" y="1285875"/>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3600" b="1" i="0" u="none" strike="noStrike" kern="0" cap="none" spc="0" normalizeH="0" baseline="0" noProof="0" dirty="0">
                <a:ln>
                  <a:noFill/>
                </a:ln>
                <a:solidFill>
                  <a:srgbClr val="C00000"/>
                </a:solidFill>
                <a:effectLst/>
                <a:uLnTx/>
                <a:uFillTx/>
                <a:latin typeface="Times"/>
                <a:ea typeface="+mn-ea"/>
                <a:cs typeface="Times"/>
              </a:rPr>
              <a:t>Key Elements of a Business Plan</a:t>
            </a:r>
          </a:p>
          <a:p>
            <a:pPr marL="0" marR="0" lvl="0" indent="0" algn="ctr" defTabSz="841375" rtl="0" eaLnBrk="0" fontAlgn="auto" latinLnBrk="0" hangingPunct="0">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outerShdw blurRad="38100" dist="38100" dir="2700000" algn="tl">
                    <a:srgbClr val="000000"/>
                  </a:outerShdw>
                </a:effectLst>
                <a:uLnTx/>
                <a:uFillTx/>
                <a:latin typeface="Tms Rmn" charset="0"/>
                <a:ea typeface="+mn-ea"/>
                <a:cs typeface="+mn-cs"/>
              </a:rPr>
              <a:t>(continued)</a:t>
            </a:r>
          </a:p>
          <a:p>
            <a:pPr marL="0" marR="0" lvl="0" indent="0" algn="ctr" defTabSz="914400" rtl="0" eaLnBrk="1" fontAlgn="auto" latinLnBrk="0" hangingPunct="1">
              <a:lnSpc>
                <a:spcPct val="150000"/>
              </a:lnSpc>
              <a:spcBef>
                <a:spcPts val="0"/>
              </a:spcBef>
              <a:spcAft>
                <a:spcPts val="0"/>
              </a:spcAft>
              <a:buClr>
                <a:srgbClr val="000000"/>
              </a:buClr>
              <a:buSzTx/>
              <a:buFont typeface="Arial"/>
              <a:buNone/>
              <a:tabLst/>
              <a:defRPr/>
            </a:pPr>
            <a:endParaRPr kumimoji="0" lang="en-US" sz="3600" b="1" i="0" u="none" strike="noStrike" kern="0" cap="none" spc="0" normalizeH="0" baseline="0" noProof="0" dirty="0">
              <a:ln>
                <a:noFill/>
              </a:ln>
              <a:solidFill>
                <a:srgbClr val="C00000"/>
              </a:solidFill>
              <a:effectLst/>
              <a:uLnTx/>
              <a:uFillTx/>
              <a:latin typeface="Times"/>
              <a:ea typeface="+mn-ea"/>
              <a:cs typeface="Times"/>
              <a:sym typeface="Times"/>
            </a:endParaRPr>
          </a:p>
        </p:txBody>
      </p:sp>
      <p:sp>
        <p:nvSpPr>
          <p:cNvPr id="30725" name="TextBox 1">
            <a:extLst>
              <a:ext uri="{FF2B5EF4-FFF2-40B4-BE49-F238E27FC236}">
                <a16:creationId xmlns:a16="http://schemas.microsoft.com/office/drawing/2014/main" id="{0DB5AB9E-71F7-2BA8-A1FD-9D646D7D603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26FCDFE7-0C5A-E74B-DC2B-B5E14E0E2B7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4227459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68328" y="142924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685800" rtl="0" eaLnBrk="1" fontAlgn="auto" latinLnBrk="0" hangingPunct="1">
              <a:lnSpc>
                <a:spcPct val="120000"/>
              </a:lnSpc>
              <a:spcBef>
                <a:spcPct val="30000"/>
              </a:spcBef>
              <a:spcAft>
                <a:spcPts val="0"/>
              </a:spcAft>
              <a:buClr>
                <a:srgbClr val="B71E42"/>
              </a:buClr>
              <a:buSzPct val="100000"/>
              <a:buFont typeface="Arial" panose="020B0604020202020204" pitchFamily="34" charset="0"/>
              <a:buChar char="•"/>
              <a:tabLst/>
              <a:defRPr/>
            </a:pPr>
            <a:r>
              <a:rPr kumimoji="0" lang="en-US" sz="2000" b="0" i="0" u="none" strike="noStrike" kern="1200" cap="none" spc="0" normalizeH="0" baseline="0" noProof="0">
                <a:ln>
                  <a:noFill/>
                </a:ln>
                <a:solidFill>
                  <a:prstClr val="black"/>
                </a:solidFill>
                <a:effectLst/>
                <a:uLnTx/>
                <a:uFillTx/>
                <a:latin typeface="Gill Sans MT" panose="020B0502020104020203"/>
                <a:ea typeface="+mn-ea"/>
                <a:cs typeface="+mn-cs"/>
              </a:rPr>
              <a:t>Marketing Strategy</a:t>
            </a:r>
          </a:p>
          <a:p>
            <a:pPr marL="685800" marR="0" lvl="1" indent="-228600" algn="l" defTabSz="685800" rtl="0" eaLnBrk="1" fontAlgn="auto" latinLnBrk="0" hangingPunct="1">
              <a:lnSpc>
                <a:spcPct val="120000"/>
              </a:lnSpc>
              <a:spcBef>
                <a:spcPct val="30000"/>
              </a:spcBef>
              <a:spcAft>
                <a:spcPts val="0"/>
              </a:spcAft>
              <a:buClr>
                <a:srgbClr val="B71E42"/>
              </a:buClr>
              <a:buSzPct val="100000"/>
              <a:buFont typeface="Arial" panose="020B0604020202020204" pitchFamily="34" charset="0"/>
              <a:buChar char="•"/>
              <a:tabLst/>
              <a:defRPr/>
            </a:pPr>
            <a:r>
              <a:rPr kumimoji="0" lang="en-US" sz="2600" b="0" i="0" u="none" strike="noStrike" kern="1200" cap="none" spc="0" normalizeH="0" baseline="0" noProof="0">
                <a:ln>
                  <a:noFill/>
                </a:ln>
                <a:solidFill>
                  <a:prstClr val="black"/>
                </a:solidFill>
                <a:effectLst/>
                <a:uLnTx/>
                <a:uFillTx/>
                <a:latin typeface="Gill Sans MT" panose="020B0502020104020203"/>
                <a:ea typeface="+mn-ea"/>
                <a:cs typeface="+mn-cs"/>
              </a:rPr>
              <a:t>Document market claims</a:t>
            </a:r>
          </a:p>
          <a:p>
            <a:pPr marL="685800" marR="0" lvl="1" indent="-228600" algn="l" defTabSz="685800" rtl="0" eaLnBrk="1" fontAlgn="auto" latinLnBrk="0" hangingPunct="1">
              <a:lnSpc>
                <a:spcPct val="120000"/>
              </a:lnSpc>
              <a:spcBef>
                <a:spcPct val="30000"/>
              </a:spcBef>
              <a:spcAft>
                <a:spcPts val="0"/>
              </a:spcAft>
              <a:buClr>
                <a:srgbClr val="B71E42"/>
              </a:buClr>
              <a:buSzPct val="100000"/>
              <a:buFont typeface="Arial" panose="020B0604020202020204" pitchFamily="34" charset="0"/>
              <a:buChar char="•"/>
              <a:tabLst/>
              <a:defRPr/>
            </a:pPr>
            <a:r>
              <a:rPr kumimoji="0" lang="en-US" sz="2600" b="0" i="0" u="none" strike="noStrike" kern="1200" cap="none" spc="0" normalizeH="0" baseline="0" noProof="0">
                <a:ln>
                  <a:noFill/>
                </a:ln>
                <a:solidFill>
                  <a:prstClr val="black"/>
                </a:solidFill>
                <a:effectLst/>
                <a:uLnTx/>
                <a:uFillTx/>
                <a:latin typeface="Gill Sans MT" panose="020B0502020104020203"/>
                <a:ea typeface="+mn-ea"/>
                <a:cs typeface="+mn-cs"/>
              </a:rPr>
              <a:t>Show customer interest</a:t>
            </a:r>
          </a:p>
          <a:p>
            <a:pPr marL="228600" marR="0" lvl="0" indent="-228600" algn="l" defTabSz="685800" rtl="0" eaLnBrk="1" fontAlgn="auto" latinLnBrk="0" hangingPunct="1">
              <a:lnSpc>
                <a:spcPct val="120000"/>
              </a:lnSpc>
              <a:spcBef>
                <a:spcPct val="30000"/>
              </a:spcBef>
              <a:spcAft>
                <a:spcPts val="0"/>
              </a:spcAft>
              <a:buClr>
                <a:srgbClr val="B71E42"/>
              </a:buClr>
              <a:buSzPct val="100000"/>
              <a:buFont typeface="Arial" panose="020B0604020202020204" pitchFamily="34" charset="0"/>
              <a:buChar char="•"/>
              <a:tabLst/>
              <a:defRPr/>
            </a:pPr>
            <a:r>
              <a:rPr kumimoji="0" lang="en-US" sz="2000" b="0" i="0" u="none" strike="noStrike" kern="1200" cap="none" spc="0" normalizeH="0" baseline="0" noProof="0">
                <a:ln>
                  <a:noFill/>
                </a:ln>
                <a:solidFill>
                  <a:prstClr val="black"/>
                </a:solidFill>
                <a:effectLst/>
                <a:uLnTx/>
                <a:uFillTx/>
                <a:latin typeface="Gill Sans MT" panose="020B0502020104020203"/>
                <a:ea typeface="+mn-ea"/>
                <a:cs typeface="+mn-cs"/>
              </a:rPr>
              <a:t>Competitor Analysis</a:t>
            </a:r>
          </a:p>
          <a:p>
            <a:pPr marL="228600" marR="0" lvl="0" indent="-228600" algn="l" defTabSz="685800" rtl="0" eaLnBrk="1" fontAlgn="auto" latinLnBrk="0" hangingPunct="1">
              <a:lnSpc>
                <a:spcPct val="120000"/>
              </a:lnSpc>
              <a:spcBef>
                <a:spcPct val="30000"/>
              </a:spcBef>
              <a:spcAft>
                <a:spcPts val="0"/>
              </a:spcAft>
              <a:buClr>
                <a:srgbClr val="B71E42"/>
              </a:buClr>
              <a:buSzPct val="100000"/>
              <a:buFont typeface="Arial" panose="020B0604020202020204" pitchFamily="34" charset="0"/>
              <a:buChar char="•"/>
              <a:tabLst/>
              <a:defRPr/>
            </a:pPr>
            <a:r>
              <a:rPr kumimoji="0" lang="en-US" sz="2000" b="0" i="0" u="none" strike="noStrike" kern="1200" cap="none" spc="0" normalizeH="0" baseline="0" noProof="0">
                <a:ln>
                  <a:noFill/>
                </a:ln>
                <a:solidFill>
                  <a:prstClr val="black"/>
                </a:solidFill>
                <a:effectLst/>
                <a:uLnTx/>
                <a:uFillTx/>
                <a:latin typeface="Gill Sans MT" panose="020B0502020104020203"/>
                <a:ea typeface="+mn-ea"/>
                <a:cs typeface="+mn-cs"/>
              </a:rPr>
              <a:t>Description of Management Team</a:t>
            </a:r>
          </a:p>
          <a:p>
            <a:pPr marL="228600" marR="0" lvl="0" indent="-228600" algn="l" defTabSz="685800" rtl="0" eaLnBrk="1" fontAlgn="auto" latinLnBrk="0" hangingPunct="1">
              <a:lnSpc>
                <a:spcPct val="120000"/>
              </a:lnSpc>
              <a:spcBef>
                <a:spcPct val="30000"/>
              </a:spcBef>
              <a:spcAft>
                <a:spcPts val="0"/>
              </a:spcAft>
              <a:buClr>
                <a:srgbClr val="B71E42"/>
              </a:buClr>
              <a:buSzPct val="100000"/>
              <a:buFont typeface="Arial" panose="020B0604020202020204" pitchFamily="34" charset="0"/>
              <a:buChar char="•"/>
              <a:tabLst/>
              <a:defRPr/>
            </a:pPr>
            <a:r>
              <a:rPr kumimoji="0" lang="en-US" sz="2000" b="0" i="0" u="none" strike="noStrike" kern="1200" cap="none" spc="0" normalizeH="0" baseline="0" noProof="0">
                <a:ln>
                  <a:noFill/>
                </a:ln>
                <a:solidFill>
                  <a:prstClr val="black"/>
                </a:solidFill>
                <a:effectLst/>
                <a:uLnTx/>
                <a:uFillTx/>
                <a:latin typeface="Gill Sans MT" panose="020B0502020104020203"/>
                <a:ea typeface="+mn-ea"/>
                <a:cs typeface="+mn-cs"/>
              </a:rPr>
              <a:t>Plan of Operation</a:t>
            </a:r>
          </a:p>
          <a:p>
            <a:pPr marL="228600" marR="0" lvl="0" indent="-228600" algn="l" defTabSz="685800" rtl="0" eaLnBrk="1" fontAlgn="auto" latinLnBrk="0" hangingPunct="1">
              <a:lnSpc>
                <a:spcPct val="120000"/>
              </a:lnSpc>
              <a:spcBef>
                <a:spcPct val="30000"/>
              </a:spcBef>
              <a:spcAft>
                <a:spcPts val="0"/>
              </a:spcAft>
              <a:buClr>
                <a:srgbClr val="B71E42"/>
              </a:buClr>
              <a:buSzPct val="100000"/>
              <a:buFont typeface="Arial" panose="020B0604020202020204" pitchFamily="34" charset="0"/>
              <a:buChar char="•"/>
              <a:tabLst/>
              <a:defRPr/>
            </a:pPr>
            <a:r>
              <a:rPr kumimoji="0" lang="en-US" sz="2000" b="0" i="0" u="none" strike="noStrike" kern="1200" cap="none" spc="0" normalizeH="0" baseline="0" noProof="0">
                <a:ln>
                  <a:noFill/>
                </a:ln>
                <a:solidFill>
                  <a:prstClr val="black"/>
                </a:solidFill>
                <a:effectLst/>
                <a:uLnTx/>
                <a:uFillTx/>
                <a:latin typeface="Gill Sans MT" panose="020B0502020104020203"/>
                <a:ea typeface="+mn-ea"/>
                <a:cs typeface="+mn-cs"/>
              </a:rPr>
              <a:t>Projected Financial Statements</a:t>
            </a:r>
          </a:p>
          <a:p>
            <a:pPr marL="228600" marR="0" lvl="0" indent="-228600" algn="l" defTabSz="685800" rtl="0" eaLnBrk="1" fontAlgn="auto" latinLnBrk="0" hangingPunct="1">
              <a:lnSpc>
                <a:spcPct val="120000"/>
              </a:lnSpc>
              <a:spcBef>
                <a:spcPct val="30000"/>
              </a:spcBef>
              <a:spcAft>
                <a:spcPts val="0"/>
              </a:spcAft>
              <a:buClr>
                <a:srgbClr val="B71E42"/>
              </a:buClr>
              <a:buSzPct val="100000"/>
              <a:buFont typeface="Arial" panose="020B0604020202020204" pitchFamily="34" charset="0"/>
              <a:buChar char="•"/>
              <a:tabLst/>
              <a:defRPr/>
            </a:pPr>
            <a:r>
              <a:rPr kumimoji="0" lang="en-US" sz="2000" b="0" i="0" u="none" strike="noStrike" kern="1200" cap="none" spc="0" normalizeH="0" baseline="0" noProof="0">
                <a:ln>
                  <a:noFill/>
                </a:ln>
                <a:solidFill>
                  <a:prstClr val="black"/>
                </a:solidFill>
                <a:effectLst/>
                <a:uLnTx/>
                <a:uFillTx/>
                <a:latin typeface="Gill Sans MT" panose="020B0502020104020203"/>
                <a:ea typeface="+mn-ea"/>
                <a:cs typeface="+mn-cs"/>
              </a:rPr>
              <a:t>Loan or Investment Proposal</a:t>
            </a:r>
            <a:endParaRPr kumimoji="0" lang="en-US" sz="2000" b="0" i="0" u="none" strike="noStrike" kern="1200" cap="none" spc="0" normalizeH="0" baseline="0" noProof="0" dirty="0">
              <a:ln>
                <a:noFill/>
              </a:ln>
              <a:solidFill>
                <a:prstClr val="black"/>
              </a:solidFill>
              <a:effectLst/>
              <a:uLnTx/>
              <a:uFillTx/>
              <a:latin typeface="Gill Sans MT" panose="020B0502020104020203"/>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Picture 11" descr="C:\Documents and Settings\douglw\My Documents\My Pictures\Microsoft Clip Organizer\j0441400.png">
            <a:extLst>
              <a:ext uri="{FF2B5EF4-FFF2-40B4-BE49-F238E27FC236}">
                <a16:creationId xmlns:a16="http://schemas.microsoft.com/office/drawing/2014/main" id="{2ED3378F-C463-F3B1-C1B2-4622274F9264}"/>
              </a:ext>
            </a:extLst>
          </p:cNvPr>
          <p:cNvPicPr>
            <a:picLocks noChangeAspect="1" noChangeArrowheads="1"/>
          </p:cNvPicPr>
          <p:nvPr/>
        </p:nvPicPr>
        <p:blipFill>
          <a:blip r:embed="rId3"/>
          <a:srcRect/>
          <a:stretch>
            <a:fillRect/>
          </a:stretch>
        </p:blipFill>
        <p:spPr bwMode="auto">
          <a:xfrm>
            <a:off x="8245258" y="1668050"/>
            <a:ext cx="1905000" cy="1905000"/>
          </a:xfrm>
          <a:prstGeom prst="rect">
            <a:avLst/>
          </a:prstGeom>
          <a:noFill/>
          <a:ln w="9525">
            <a:noFill/>
            <a:miter lim="800000"/>
            <a:headEnd/>
            <a:tailEnd/>
          </a:ln>
        </p:spPr>
      </p:pic>
    </p:spTree>
    <p:extLst>
      <p:ext uri="{BB962C8B-B14F-4D97-AF65-F5344CB8AC3E}">
        <p14:creationId xmlns:p14="http://schemas.microsoft.com/office/powerpoint/2010/main" val="389916251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13F188AF-35B6-87B9-D5E7-FBA2C720FF34}"/>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7E509C23-D14D-C8DF-DE92-44424862E8FB}"/>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1A7D09DA-3A69-232B-4C2C-1C4E02C8F2C6}"/>
              </a:ext>
            </a:extLst>
          </p:cNvPr>
          <p:cNvSpPr/>
          <p:nvPr/>
        </p:nvSpPr>
        <p:spPr>
          <a:xfrm>
            <a:off x="1181100" y="1285875"/>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3600" b="1" i="0" u="none" strike="noStrike" kern="0" cap="none" spc="0" normalizeH="0" baseline="0" noProof="0" dirty="0">
                <a:ln>
                  <a:noFill/>
                </a:ln>
                <a:solidFill>
                  <a:srgbClr val="C00000"/>
                </a:solidFill>
                <a:effectLst/>
                <a:uLnTx/>
                <a:uFillTx/>
                <a:latin typeface="Times"/>
                <a:ea typeface="+mn-ea"/>
                <a:cs typeface="Times"/>
              </a:rPr>
              <a:t>Examples </a:t>
            </a:r>
            <a:endParaRPr kumimoji="0" lang="en-US" sz="1400" b="0" i="0" u="none" strike="noStrike" kern="1200" cap="none" spc="0" normalizeH="0" baseline="0" noProof="0" dirty="0">
              <a:ln>
                <a:noFill/>
              </a:ln>
              <a:solidFill>
                <a:prstClr val="black"/>
              </a:solidFill>
              <a:effectLst>
                <a:outerShdw blurRad="38100" dist="38100" dir="2700000" algn="tl">
                  <a:srgbClr val="000000"/>
                </a:outerShdw>
              </a:effectLst>
              <a:uLnTx/>
              <a:uFillTx/>
              <a:latin typeface="Tms Rmn" charset="0"/>
              <a:ea typeface="+mn-ea"/>
              <a:cs typeface="+mn-cs"/>
            </a:endParaRPr>
          </a:p>
          <a:p>
            <a:pPr marL="0" marR="0" lvl="0" indent="0" algn="ctr" defTabSz="914400" rtl="0" eaLnBrk="1" fontAlgn="auto" latinLnBrk="0" hangingPunct="1">
              <a:lnSpc>
                <a:spcPct val="150000"/>
              </a:lnSpc>
              <a:spcBef>
                <a:spcPts val="0"/>
              </a:spcBef>
              <a:spcAft>
                <a:spcPts val="0"/>
              </a:spcAft>
              <a:buClr>
                <a:srgbClr val="000000"/>
              </a:buClr>
              <a:buSzTx/>
              <a:buFont typeface="Arial"/>
              <a:buNone/>
              <a:tabLst/>
              <a:defRPr/>
            </a:pPr>
            <a:endParaRPr kumimoji="0" lang="en-US" sz="3600" b="1" i="0" u="none" strike="noStrike" kern="0" cap="none" spc="0" normalizeH="0" baseline="0" noProof="0" dirty="0">
              <a:ln>
                <a:noFill/>
              </a:ln>
              <a:solidFill>
                <a:srgbClr val="C00000"/>
              </a:solidFill>
              <a:effectLst/>
              <a:uLnTx/>
              <a:uFillTx/>
              <a:latin typeface="Times"/>
              <a:ea typeface="+mn-ea"/>
              <a:cs typeface="Times"/>
              <a:sym typeface="Times"/>
            </a:endParaRPr>
          </a:p>
        </p:txBody>
      </p:sp>
      <p:sp>
        <p:nvSpPr>
          <p:cNvPr id="30725" name="TextBox 1">
            <a:extLst>
              <a:ext uri="{FF2B5EF4-FFF2-40B4-BE49-F238E27FC236}">
                <a16:creationId xmlns:a16="http://schemas.microsoft.com/office/drawing/2014/main" id="{0DB5AB9E-71F7-2BA8-A1FD-9D646D7D603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26FCDFE7-0C5A-E74B-DC2B-B5E14E0E2B7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429157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13F188AF-35B6-87B9-D5E7-FBA2C720FF34}"/>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7E509C23-D14D-C8DF-DE92-44424862E8FB}"/>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1A7D09DA-3A69-232B-4C2C-1C4E02C8F2C6}"/>
              </a:ext>
            </a:extLst>
          </p:cNvPr>
          <p:cNvSpPr/>
          <p:nvPr/>
        </p:nvSpPr>
        <p:spPr>
          <a:xfrm>
            <a:off x="1130213" y="1254560"/>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20000"/>
              </a:lnSpc>
              <a:spcBef>
                <a:spcPct val="30000"/>
              </a:spcBef>
              <a:spcAft>
                <a:spcPts val="0"/>
              </a:spcAft>
              <a:buClr>
                <a:srgbClr val="B71E42"/>
              </a:buClr>
              <a:buSzPct val="100000"/>
              <a:buFontTx/>
              <a:buNone/>
              <a:tabLst/>
              <a:defRPr/>
            </a:pPr>
            <a:endParaRPr kumimoji="0" lang="en-US" sz="3400" b="0" i="0" u="none" strike="noStrike" kern="1200" cap="none" spc="0" normalizeH="0" baseline="0" noProof="0" dirty="0">
              <a:ln>
                <a:noFill/>
              </a:ln>
              <a:solidFill>
                <a:srgbClr val="FF0000"/>
              </a:solidFill>
              <a:effectLst/>
              <a:uLnTx/>
              <a:uFillTx/>
              <a:latin typeface="Gill Sans MT" panose="020B0502020104020203"/>
              <a:ea typeface="+mn-ea"/>
              <a:cs typeface="+mn-cs"/>
            </a:endParaRPr>
          </a:p>
        </p:txBody>
      </p:sp>
      <p:sp>
        <p:nvSpPr>
          <p:cNvPr id="30725" name="TextBox 1">
            <a:extLst>
              <a:ext uri="{FF2B5EF4-FFF2-40B4-BE49-F238E27FC236}">
                <a16:creationId xmlns:a16="http://schemas.microsoft.com/office/drawing/2014/main" id="{0DB5AB9E-71F7-2BA8-A1FD-9D646D7D603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26FCDFE7-0C5A-E74B-DC2B-B5E14E0E2B7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4" name="Picture 2" descr="Business plan: what it is and why it is important to have it">
            <a:extLst>
              <a:ext uri="{FF2B5EF4-FFF2-40B4-BE49-F238E27FC236}">
                <a16:creationId xmlns:a16="http://schemas.microsoft.com/office/drawing/2014/main" id="{F080875B-4EB5-1536-57BA-77D498A6968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19200" y="781050"/>
            <a:ext cx="9753600" cy="52959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3827471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13F188AF-35B6-87B9-D5E7-FBA2C720FF34}"/>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7E509C23-D14D-C8DF-DE92-44424862E8FB}"/>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1A7D09DA-3A69-232B-4C2C-1C4E02C8F2C6}"/>
              </a:ext>
            </a:extLst>
          </p:cNvPr>
          <p:cNvSpPr/>
          <p:nvPr/>
        </p:nvSpPr>
        <p:spPr>
          <a:xfrm>
            <a:off x="1130213" y="1254560"/>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20000"/>
              </a:lnSpc>
              <a:spcBef>
                <a:spcPct val="30000"/>
              </a:spcBef>
              <a:spcAft>
                <a:spcPts val="0"/>
              </a:spcAft>
              <a:buClr>
                <a:srgbClr val="B71E42"/>
              </a:buClr>
              <a:buSzPct val="100000"/>
              <a:buFontTx/>
              <a:buNone/>
              <a:tabLst/>
              <a:defRPr/>
            </a:pPr>
            <a:endParaRPr kumimoji="0" lang="en-US" sz="3400" b="0" i="0" u="none" strike="noStrike" kern="1200" cap="none" spc="0" normalizeH="0" baseline="0" noProof="0" dirty="0">
              <a:ln>
                <a:noFill/>
              </a:ln>
              <a:solidFill>
                <a:srgbClr val="FF0000"/>
              </a:solidFill>
              <a:effectLst/>
              <a:uLnTx/>
              <a:uFillTx/>
              <a:latin typeface="Gill Sans MT" panose="020B0502020104020203"/>
              <a:ea typeface="+mn-ea"/>
              <a:cs typeface="+mn-cs"/>
            </a:endParaRPr>
          </a:p>
        </p:txBody>
      </p:sp>
      <p:sp>
        <p:nvSpPr>
          <p:cNvPr id="30725" name="TextBox 1">
            <a:extLst>
              <a:ext uri="{FF2B5EF4-FFF2-40B4-BE49-F238E27FC236}">
                <a16:creationId xmlns:a16="http://schemas.microsoft.com/office/drawing/2014/main" id="{0DB5AB9E-71F7-2BA8-A1FD-9D646D7D603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26FCDFE7-0C5A-E74B-DC2B-B5E14E0E2B7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a:extLst>
              <a:ext uri="{FF2B5EF4-FFF2-40B4-BE49-F238E27FC236}">
                <a16:creationId xmlns:a16="http://schemas.microsoft.com/office/drawing/2014/main" id="{49B33CAE-E29E-B33F-2A6E-550B2101DA8C}"/>
              </a:ext>
            </a:extLst>
          </p:cNvPr>
          <p:cNvPicPr>
            <a:picLocks noChangeAspect="1"/>
          </p:cNvPicPr>
          <p:nvPr/>
        </p:nvPicPr>
        <p:blipFill>
          <a:blip r:embed="rId4"/>
          <a:stretch>
            <a:fillRect/>
          </a:stretch>
        </p:blipFill>
        <p:spPr>
          <a:xfrm>
            <a:off x="1685794" y="1690687"/>
            <a:ext cx="7505831" cy="4214813"/>
          </a:xfrm>
          <a:prstGeom prst="rect">
            <a:avLst/>
          </a:prstGeom>
        </p:spPr>
      </p:pic>
    </p:spTree>
    <p:extLst>
      <p:ext uri="{BB962C8B-B14F-4D97-AF65-F5344CB8AC3E}">
        <p14:creationId xmlns:p14="http://schemas.microsoft.com/office/powerpoint/2010/main" val="44864239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13F188AF-35B6-87B9-D5E7-FBA2C720FF34}"/>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7E509C23-D14D-C8DF-DE92-44424862E8FB}"/>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1A7D09DA-3A69-232B-4C2C-1C4E02C8F2C6}"/>
              </a:ext>
            </a:extLst>
          </p:cNvPr>
          <p:cNvSpPr/>
          <p:nvPr/>
        </p:nvSpPr>
        <p:spPr>
          <a:xfrm>
            <a:off x="1123950" y="1273349"/>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20000"/>
              </a:lnSpc>
              <a:spcBef>
                <a:spcPct val="30000"/>
              </a:spcBef>
              <a:spcAft>
                <a:spcPts val="0"/>
              </a:spcAft>
              <a:buClr>
                <a:srgbClr val="B71E42"/>
              </a:buClr>
              <a:buSzPct val="100000"/>
              <a:buFontTx/>
              <a:buNone/>
              <a:tabLst/>
              <a:defRPr/>
            </a:pPr>
            <a:endParaRPr kumimoji="0" lang="en-US" sz="3400" b="0" i="0" u="none" strike="noStrike" kern="1200" cap="none" spc="0" normalizeH="0" baseline="0" noProof="0" dirty="0">
              <a:ln>
                <a:noFill/>
              </a:ln>
              <a:solidFill>
                <a:srgbClr val="FF0000"/>
              </a:solidFill>
              <a:effectLst/>
              <a:uLnTx/>
              <a:uFillTx/>
              <a:latin typeface="Gill Sans MT" panose="020B0502020104020203"/>
              <a:ea typeface="+mn-ea"/>
              <a:cs typeface="+mn-cs"/>
            </a:endParaRPr>
          </a:p>
        </p:txBody>
      </p:sp>
      <p:sp>
        <p:nvSpPr>
          <p:cNvPr id="30725" name="TextBox 1">
            <a:extLst>
              <a:ext uri="{FF2B5EF4-FFF2-40B4-BE49-F238E27FC236}">
                <a16:creationId xmlns:a16="http://schemas.microsoft.com/office/drawing/2014/main" id="{0DB5AB9E-71F7-2BA8-A1FD-9D646D7D603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26FCDFE7-0C5A-E74B-DC2B-B5E14E0E2B7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a:extLst>
              <a:ext uri="{FF2B5EF4-FFF2-40B4-BE49-F238E27FC236}">
                <a16:creationId xmlns:a16="http://schemas.microsoft.com/office/drawing/2014/main" id="{6AB9D4A7-815F-B72C-C419-B35154009900}"/>
              </a:ext>
            </a:extLst>
          </p:cNvPr>
          <p:cNvPicPr>
            <a:picLocks noChangeAspect="1"/>
          </p:cNvPicPr>
          <p:nvPr/>
        </p:nvPicPr>
        <p:blipFill>
          <a:blip r:embed="rId4"/>
          <a:stretch>
            <a:fillRect/>
          </a:stretch>
        </p:blipFill>
        <p:spPr>
          <a:xfrm>
            <a:off x="1753643" y="1273349"/>
            <a:ext cx="7387747" cy="4925165"/>
          </a:xfrm>
          <a:prstGeom prst="rect">
            <a:avLst/>
          </a:prstGeom>
        </p:spPr>
      </p:pic>
    </p:spTree>
    <p:extLst>
      <p:ext uri="{BB962C8B-B14F-4D97-AF65-F5344CB8AC3E}">
        <p14:creationId xmlns:p14="http://schemas.microsoft.com/office/powerpoint/2010/main" val="321241600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13F188AF-35B6-87B9-D5E7-FBA2C720FF34}"/>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7E509C23-D14D-C8DF-DE92-44424862E8FB}"/>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1A7D09DA-3A69-232B-4C2C-1C4E02C8F2C6}"/>
              </a:ext>
            </a:extLst>
          </p:cNvPr>
          <p:cNvSpPr/>
          <p:nvPr/>
        </p:nvSpPr>
        <p:spPr>
          <a:xfrm>
            <a:off x="1123950" y="1273349"/>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20000"/>
              </a:lnSpc>
              <a:spcBef>
                <a:spcPct val="30000"/>
              </a:spcBef>
              <a:spcAft>
                <a:spcPts val="0"/>
              </a:spcAft>
              <a:buClr>
                <a:srgbClr val="B71E42"/>
              </a:buClr>
              <a:buSzPct val="100000"/>
              <a:buFontTx/>
              <a:buNone/>
              <a:tabLst/>
              <a:defRPr/>
            </a:pPr>
            <a:endParaRPr kumimoji="0" lang="en-US" sz="3400" b="0" i="0" u="none" strike="noStrike" kern="1200" cap="none" spc="0" normalizeH="0" baseline="0" noProof="0" dirty="0">
              <a:ln>
                <a:noFill/>
              </a:ln>
              <a:solidFill>
                <a:srgbClr val="FF0000"/>
              </a:solidFill>
              <a:effectLst/>
              <a:uLnTx/>
              <a:uFillTx/>
              <a:latin typeface="Gill Sans MT" panose="020B0502020104020203"/>
              <a:ea typeface="+mn-ea"/>
              <a:cs typeface="+mn-cs"/>
            </a:endParaRPr>
          </a:p>
        </p:txBody>
      </p:sp>
      <p:sp>
        <p:nvSpPr>
          <p:cNvPr id="30725" name="TextBox 1">
            <a:extLst>
              <a:ext uri="{FF2B5EF4-FFF2-40B4-BE49-F238E27FC236}">
                <a16:creationId xmlns:a16="http://schemas.microsoft.com/office/drawing/2014/main" id="{0DB5AB9E-71F7-2BA8-A1FD-9D646D7D603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26FCDFE7-0C5A-E74B-DC2B-B5E14E0E2B7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988" name="Picture 4" descr="How to Write a Business Plan | Sections and Writing Tips">
            <a:extLst>
              <a:ext uri="{FF2B5EF4-FFF2-40B4-BE49-F238E27FC236}">
                <a16:creationId xmlns:a16="http://schemas.microsoft.com/office/drawing/2014/main" id="{3195F3C5-DD1A-33CF-A00D-82EE234EE45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19313" y="571500"/>
            <a:ext cx="7953375" cy="5715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8943106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13F188AF-35B6-87B9-D5E7-FBA2C720FF34}"/>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7E509C23-D14D-C8DF-DE92-44424862E8FB}"/>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1A7D09DA-3A69-232B-4C2C-1C4E02C8F2C6}"/>
              </a:ext>
            </a:extLst>
          </p:cNvPr>
          <p:cNvSpPr/>
          <p:nvPr/>
        </p:nvSpPr>
        <p:spPr>
          <a:xfrm>
            <a:off x="4536196" y="2652288"/>
            <a:ext cx="6036553" cy="33692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20000"/>
              </a:lnSpc>
              <a:spcBef>
                <a:spcPct val="30000"/>
              </a:spcBef>
              <a:spcAft>
                <a:spcPts val="0"/>
              </a:spcAft>
              <a:buClr>
                <a:srgbClr val="B71E42"/>
              </a:buClr>
              <a:buSzPct val="100000"/>
              <a:buFontTx/>
              <a:buNone/>
              <a:tabLst/>
              <a:defRPr/>
            </a:pPr>
            <a:endParaRPr kumimoji="0" lang="en-US" sz="3400" b="0" i="0" u="none" strike="noStrike" kern="1200" cap="none" spc="0" normalizeH="0" baseline="0" noProof="0" dirty="0">
              <a:ln>
                <a:noFill/>
              </a:ln>
              <a:solidFill>
                <a:srgbClr val="FF0000"/>
              </a:solidFill>
              <a:effectLst/>
              <a:uLnTx/>
              <a:uFillTx/>
              <a:latin typeface="Gill Sans MT" panose="020B0502020104020203"/>
              <a:ea typeface="+mn-ea"/>
              <a:cs typeface="+mn-cs"/>
            </a:endParaRPr>
          </a:p>
        </p:txBody>
      </p:sp>
      <p:sp>
        <p:nvSpPr>
          <p:cNvPr id="30725" name="TextBox 1">
            <a:extLst>
              <a:ext uri="{FF2B5EF4-FFF2-40B4-BE49-F238E27FC236}">
                <a16:creationId xmlns:a16="http://schemas.microsoft.com/office/drawing/2014/main" id="{0DB5AB9E-71F7-2BA8-A1FD-9D646D7D603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26FCDFE7-0C5A-E74B-DC2B-B5E14E0E2B7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2" name="Picture 2" descr="10 key components of a business plan: the ultimate checklist">
            <a:extLst>
              <a:ext uri="{FF2B5EF4-FFF2-40B4-BE49-F238E27FC236}">
                <a16:creationId xmlns:a16="http://schemas.microsoft.com/office/drawing/2014/main" id="{2333AA20-0CB8-B715-931C-6C1161D0271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70353" y="1157462"/>
            <a:ext cx="8651294" cy="4864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8116013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13F188AF-35B6-87B9-D5E7-FBA2C720FF34}"/>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7E509C23-D14D-C8DF-DE92-44424862E8FB}"/>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1A7D09DA-3A69-232B-4C2C-1C4E02C8F2C6}"/>
              </a:ext>
            </a:extLst>
          </p:cNvPr>
          <p:cNvSpPr/>
          <p:nvPr/>
        </p:nvSpPr>
        <p:spPr>
          <a:xfrm>
            <a:off x="1123950" y="1273349"/>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20000"/>
              </a:lnSpc>
              <a:spcBef>
                <a:spcPct val="30000"/>
              </a:spcBef>
              <a:spcAft>
                <a:spcPts val="0"/>
              </a:spcAft>
              <a:buClr>
                <a:srgbClr val="B71E42"/>
              </a:buClr>
              <a:buSzPct val="100000"/>
              <a:buFontTx/>
              <a:buNone/>
              <a:tabLst/>
              <a:defRPr/>
            </a:pPr>
            <a:endParaRPr kumimoji="0" lang="en-US" sz="3400" b="0" i="0" u="none" strike="noStrike" kern="1200" cap="none" spc="0" normalizeH="0" baseline="0" noProof="0" dirty="0">
              <a:ln>
                <a:noFill/>
              </a:ln>
              <a:solidFill>
                <a:srgbClr val="FF0000"/>
              </a:solidFill>
              <a:effectLst/>
              <a:uLnTx/>
              <a:uFillTx/>
              <a:latin typeface="Gill Sans MT" panose="020B0502020104020203"/>
              <a:ea typeface="+mn-ea"/>
              <a:cs typeface="+mn-cs"/>
            </a:endParaRPr>
          </a:p>
        </p:txBody>
      </p:sp>
      <p:sp>
        <p:nvSpPr>
          <p:cNvPr id="30725" name="TextBox 1">
            <a:extLst>
              <a:ext uri="{FF2B5EF4-FFF2-40B4-BE49-F238E27FC236}">
                <a16:creationId xmlns:a16="http://schemas.microsoft.com/office/drawing/2014/main" id="{0DB5AB9E-71F7-2BA8-A1FD-9D646D7D603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26FCDFE7-0C5A-E74B-DC2B-B5E14E0E2B7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a:extLst>
              <a:ext uri="{FF2B5EF4-FFF2-40B4-BE49-F238E27FC236}">
                <a16:creationId xmlns:a16="http://schemas.microsoft.com/office/drawing/2014/main" id="{FB5FEA0F-A2D1-8967-F836-FE6A60B837D7}"/>
              </a:ext>
            </a:extLst>
          </p:cNvPr>
          <p:cNvPicPr>
            <a:picLocks noChangeAspect="1"/>
          </p:cNvPicPr>
          <p:nvPr/>
        </p:nvPicPr>
        <p:blipFill>
          <a:blip r:embed="rId4"/>
          <a:stretch>
            <a:fillRect/>
          </a:stretch>
        </p:blipFill>
        <p:spPr>
          <a:xfrm>
            <a:off x="2862198" y="1371242"/>
            <a:ext cx="5494424" cy="4115515"/>
          </a:xfrm>
          <a:prstGeom prst="rect">
            <a:avLst/>
          </a:prstGeom>
        </p:spPr>
      </p:pic>
    </p:spTree>
    <p:extLst>
      <p:ext uri="{BB962C8B-B14F-4D97-AF65-F5344CB8AC3E}">
        <p14:creationId xmlns:p14="http://schemas.microsoft.com/office/powerpoint/2010/main" val="93721752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13F188AF-35B6-87B9-D5E7-FBA2C720FF34}"/>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7E509C23-D14D-C8DF-DE92-44424862E8FB}"/>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1A7D09DA-3A69-232B-4C2C-1C4E02C8F2C6}"/>
              </a:ext>
            </a:extLst>
          </p:cNvPr>
          <p:cNvSpPr/>
          <p:nvPr/>
        </p:nvSpPr>
        <p:spPr>
          <a:xfrm>
            <a:off x="948065" y="1273350"/>
            <a:ext cx="9624685" cy="47035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20000"/>
              </a:lnSpc>
              <a:spcBef>
                <a:spcPct val="30000"/>
              </a:spcBef>
              <a:spcAft>
                <a:spcPts val="0"/>
              </a:spcAft>
              <a:buClr>
                <a:srgbClr val="B71E42"/>
              </a:buClr>
              <a:buSzPct val="100000"/>
              <a:buFontTx/>
              <a:buNone/>
              <a:tabLst/>
              <a:defRPr/>
            </a:pPr>
            <a:endParaRPr kumimoji="0" lang="en-US" sz="3400" b="0" i="0" u="none" strike="noStrike" kern="1200" cap="none" spc="0" normalizeH="0" baseline="0" noProof="0" dirty="0">
              <a:ln>
                <a:noFill/>
              </a:ln>
              <a:solidFill>
                <a:srgbClr val="FF0000"/>
              </a:solidFill>
              <a:effectLst/>
              <a:uLnTx/>
              <a:uFillTx/>
              <a:latin typeface="Gill Sans MT" panose="020B0502020104020203"/>
              <a:ea typeface="+mn-ea"/>
              <a:cs typeface="+mn-cs"/>
            </a:endParaRPr>
          </a:p>
        </p:txBody>
      </p:sp>
      <p:sp>
        <p:nvSpPr>
          <p:cNvPr id="30725" name="TextBox 1">
            <a:extLst>
              <a:ext uri="{FF2B5EF4-FFF2-40B4-BE49-F238E27FC236}">
                <a16:creationId xmlns:a16="http://schemas.microsoft.com/office/drawing/2014/main" id="{0DB5AB9E-71F7-2BA8-A1FD-9D646D7D603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26FCDFE7-0C5A-E74B-DC2B-B5E14E0E2B7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226" name="Picture 2" descr="10 Essential Business Plan Components + Free Template - Upmetrics">
            <a:extLst>
              <a:ext uri="{FF2B5EF4-FFF2-40B4-BE49-F238E27FC236}">
                <a16:creationId xmlns:a16="http://schemas.microsoft.com/office/drawing/2014/main" id="{C76F137D-A390-3280-D0B2-DB63C0B6410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86209" y="1281113"/>
            <a:ext cx="7286430" cy="43757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5411722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13F188AF-35B6-87B9-D5E7-FBA2C720FF34}"/>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7E509C23-D14D-C8DF-DE92-44424862E8FB}"/>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1A7D09DA-3A69-232B-4C2C-1C4E02C8F2C6}"/>
              </a:ext>
            </a:extLst>
          </p:cNvPr>
          <p:cNvSpPr/>
          <p:nvPr/>
        </p:nvSpPr>
        <p:spPr>
          <a:xfrm>
            <a:off x="1123950" y="1273349"/>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20000"/>
              </a:lnSpc>
              <a:spcBef>
                <a:spcPct val="30000"/>
              </a:spcBef>
              <a:spcAft>
                <a:spcPts val="0"/>
              </a:spcAft>
              <a:buClr>
                <a:srgbClr val="B71E42"/>
              </a:buClr>
              <a:buSzPct val="100000"/>
              <a:buFontTx/>
              <a:buNone/>
              <a:tabLst/>
              <a:defRPr/>
            </a:pPr>
            <a:r>
              <a:rPr kumimoji="0" lang="en-US" sz="3400" b="0" i="0" u="none" strike="noStrike" kern="1200" cap="none" spc="0" normalizeH="0" baseline="0" noProof="0" dirty="0">
                <a:ln>
                  <a:noFill/>
                </a:ln>
                <a:solidFill>
                  <a:srgbClr val="FF0000"/>
                </a:solidFill>
                <a:effectLst/>
                <a:uLnTx/>
                <a:uFillTx/>
                <a:latin typeface="Gill Sans MT" panose="020B0502020104020203"/>
                <a:ea typeface="+mn-ea"/>
                <a:cs typeface="+mn-cs"/>
              </a:rPr>
              <a:t>The “5 Cs” of Credit Capital</a:t>
            </a:r>
          </a:p>
        </p:txBody>
      </p:sp>
      <p:sp>
        <p:nvSpPr>
          <p:cNvPr id="30725" name="TextBox 1">
            <a:extLst>
              <a:ext uri="{FF2B5EF4-FFF2-40B4-BE49-F238E27FC236}">
                <a16:creationId xmlns:a16="http://schemas.microsoft.com/office/drawing/2014/main" id="{0DB5AB9E-71F7-2BA8-A1FD-9D646D7D603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26FCDFE7-0C5A-E74B-DC2B-B5E14E0E2B7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9494720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23862" y="181127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685800" rtl="0" eaLnBrk="1" fontAlgn="auto" latinLnBrk="0" hangingPunct="1">
              <a:lnSpc>
                <a:spcPct val="120000"/>
              </a:lnSpc>
              <a:spcBef>
                <a:spcPct val="30000"/>
              </a:spcBef>
              <a:spcAft>
                <a:spcPts val="0"/>
              </a:spcAft>
              <a:buClr>
                <a:srgbClr val="B71E42"/>
              </a:buClr>
              <a:buSzPct val="100000"/>
              <a:tabLst/>
              <a:defRPr/>
            </a:pPr>
            <a:r>
              <a:rPr kumimoji="0" lang="en-US" sz="3400" b="0" i="0" u="none" strike="noStrike" kern="1200" cap="none" spc="0" normalizeH="0" baseline="0" noProof="0" dirty="0">
                <a:ln>
                  <a:noFill/>
                </a:ln>
                <a:solidFill>
                  <a:srgbClr val="FF0000"/>
                </a:solidFill>
                <a:effectLst/>
                <a:uLnTx/>
                <a:uFillTx/>
                <a:latin typeface="Gill Sans MT" panose="020B0502020104020203"/>
                <a:ea typeface="+mn-ea"/>
                <a:cs typeface="+mn-cs"/>
              </a:rPr>
              <a:t>The “5 Cs” of Credit Capital</a:t>
            </a:r>
          </a:p>
          <a:p>
            <a:pPr marL="228600" marR="0" lvl="0" indent="-228600" algn="l" defTabSz="685800" rtl="0" eaLnBrk="1" fontAlgn="auto" latinLnBrk="0" hangingPunct="1">
              <a:lnSpc>
                <a:spcPct val="120000"/>
              </a:lnSpc>
              <a:spcBef>
                <a:spcPct val="30000"/>
              </a:spcBef>
              <a:spcAft>
                <a:spcPts val="0"/>
              </a:spcAft>
              <a:buClr>
                <a:srgbClr val="B71E42"/>
              </a:buClr>
              <a:buSzPct val="100000"/>
              <a:buFont typeface="Arial" panose="020B0604020202020204" pitchFamily="34" charset="0"/>
              <a:buChar char="•"/>
              <a:tabLst/>
              <a:defRPr/>
            </a:pPr>
            <a:r>
              <a:rPr kumimoji="0" lang="en-US" sz="3400" b="0" i="0" u="none" strike="noStrike" kern="1200" cap="none" spc="0" normalizeH="0" baseline="0" noProof="0" dirty="0">
                <a:ln>
                  <a:noFill/>
                </a:ln>
                <a:solidFill>
                  <a:prstClr val="black"/>
                </a:solidFill>
                <a:effectLst/>
                <a:uLnTx/>
                <a:uFillTx/>
                <a:latin typeface="Gill Sans MT" panose="020B0502020104020203"/>
                <a:ea typeface="+mn-ea"/>
                <a:cs typeface="+mn-cs"/>
              </a:rPr>
              <a:t>Capacity</a:t>
            </a:r>
          </a:p>
          <a:p>
            <a:pPr marL="228600" marR="0" lvl="0" indent="-228600" algn="l" defTabSz="685800" rtl="0" eaLnBrk="1" fontAlgn="auto" latinLnBrk="0" hangingPunct="1">
              <a:lnSpc>
                <a:spcPct val="120000"/>
              </a:lnSpc>
              <a:spcBef>
                <a:spcPct val="30000"/>
              </a:spcBef>
              <a:spcAft>
                <a:spcPts val="0"/>
              </a:spcAft>
              <a:buClr>
                <a:srgbClr val="B71E42"/>
              </a:buClr>
              <a:buSzPct val="100000"/>
              <a:buFont typeface="Arial" panose="020B0604020202020204" pitchFamily="34" charset="0"/>
              <a:buChar char="•"/>
              <a:tabLst/>
              <a:defRPr/>
            </a:pPr>
            <a:r>
              <a:rPr kumimoji="0" lang="en-US" sz="3400" b="0" i="0" u="none" strike="noStrike" kern="1200" cap="none" spc="0" normalizeH="0" baseline="0" noProof="0" dirty="0">
                <a:ln>
                  <a:noFill/>
                </a:ln>
                <a:solidFill>
                  <a:prstClr val="black"/>
                </a:solidFill>
                <a:effectLst/>
                <a:uLnTx/>
                <a:uFillTx/>
                <a:latin typeface="Gill Sans MT" panose="020B0502020104020203"/>
                <a:ea typeface="+mn-ea"/>
                <a:cs typeface="+mn-cs"/>
              </a:rPr>
              <a:t>Collateral</a:t>
            </a:r>
          </a:p>
          <a:p>
            <a:pPr marL="228600" marR="0" lvl="0" indent="-228600" algn="l" defTabSz="685800" rtl="0" eaLnBrk="1" fontAlgn="auto" latinLnBrk="0" hangingPunct="1">
              <a:lnSpc>
                <a:spcPct val="120000"/>
              </a:lnSpc>
              <a:spcBef>
                <a:spcPct val="30000"/>
              </a:spcBef>
              <a:spcAft>
                <a:spcPts val="0"/>
              </a:spcAft>
              <a:buClr>
                <a:srgbClr val="B71E42"/>
              </a:buClr>
              <a:buSzPct val="100000"/>
              <a:buFont typeface="Arial" panose="020B0604020202020204" pitchFamily="34" charset="0"/>
              <a:buChar char="•"/>
              <a:tabLst/>
              <a:defRPr/>
            </a:pPr>
            <a:r>
              <a:rPr kumimoji="0" lang="en-US" sz="3400" b="0" i="0" u="none" strike="noStrike" kern="1200" cap="none" spc="0" normalizeH="0" baseline="0" noProof="0" dirty="0">
                <a:ln>
                  <a:noFill/>
                </a:ln>
                <a:solidFill>
                  <a:prstClr val="black"/>
                </a:solidFill>
                <a:effectLst/>
                <a:uLnTx/>
                <a:uFillTx/>
                <a:latin typeface="Gill Sans MT" panose="020B0502020104020203"/>
                <a:ea typeface="+mn-ea"/>
                <a:cs typeface="+mn-cs"/>
              </a:rPr>
              <a:t>Character</a:t>
            </a:r>
          </a:p>
          <a:p>
            <a:pPr marL="228600" marR="0" lvl="0" indent="-228600" algn="l" defTabSz="685800" rtl="0" eaLnBrk="1" fontAlgn="auto" latinLnBrk="0" hangingPunct="1">
              <a:lnSpc>
                <a:spcPct val="120000"/>
              </a:lnSpc>
              <a:spcBef>
                <a:spcPct val="30000"/>
              </a:spcBef>
              <a:spcAft>
                <a:spcPts val="0"/>
              </a:spcAft>
              <a:buClr>
                <a:srgbClr val="B71E42"/>
              </a:buClr>
              <a:buSzPct val="100000"/>
              <a:buFont typeface="Arial" panose="020B0604020202020204" pitchFamily="34" charset="0"/>
              <a:buChar char="•"/>
              <a:tabLst/>
              <a:defRPr/>
            </a:pPr>
            <a:r>
              <a:rPr kumimoji="0" lang="en-US" sz="3400" b="0" i="0" u="none" strike="noStrike" kern="1200" cap="none" spc="0" normalizeH="0" baseline="0" noProof="0" dirty="0">
                <a:ln>
                  <a:noFill/>
                </a:ln>
                <a:solidFill>
                  <a:prstClr val="black"/>
                </a:solidFill>
                <a:effectLst/>
                <a:uLnTx/>
                <a:uFillTx/>
                <a:latin typeface="Gill Sans MT" panose="020B0502020104020203"/>
                <a:ea typeface="+mn-ea"/>
                <a:cs typeface="+mn-cs"/>
              </a:rPr>
              <a:t>Conditions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21351357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23862" y="181127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685800" rtl="0" eaLnBrk="1" fontAlgn="auto" latinLnBrk="0" hangingPunct="1">
              <a:lnSpc>
                <a:spcPct val="120000"/>
              </a:lnSpc>
              <a:spcBef>
                <a:spcPct val="30000"/>
              </a:spcBef>
              <a:spcAft>
                <a:spcPts val="0"/>
              </a:spcAft>
              <a:buClr>
                <a:srgbClr val="B71E42"/>
              </a:buClr>
              <a:buSzPct val="100000"/>
              <a:buFontTx/>
              <a:buNone/>
              <a:tabLst/>
              <a:defRPr/>
            </a:pPr>
            <a:r>
              <a:rPr kumimoji="0" lang="en-US" sz="3400" b="0" i="0" u="none" strike="noStrike" kern="1200" cap="none" spc="0" normalizeH="0" baseline="0" noProof="0" dirty="0">
                <a:ln>
                  <a:noFill/>
                </a:ln>
                <a:solidFill>
                  <a:srgbClr val="FF0000"/>
                </a:solidFill>
                <a:effectLst/>
                <a:uLnTx/>
                <a:uFillTx/>
                <a:latin typeface="Gill Sans MT" panose="020B0502020104020203"/>
                <a:ea typeface="+mn-ea"/>
                <a:cs typeface="+mn-cs"/>
              </a:rPr>
              <a:t>The “5 Cs” of Credit Capital</a:t>
            </a:r>
          </a:p>
          <a:p>
            <a:pPr marL="228600" marR="0" lvl="0" indent="-228600" algn="just" defTabSz="685800" rtl="0" eaLnBrk="1" fontAlgn="auto" latinLnBrk="0" hangingPunct="1">
              <a:lnSpc>
                <a:spcPct val="120000"/>
              </a:lnSpc>
              <a:spcBef>
                <a:spcPts val="1000"/>
              </a:spcBef>
              <a:spcAft>
                <a:spcPts val="0"/>
              </a:spcAft>
              <a:buClr>
                <a:srgbClr val="B71E42"/>
              </a:buClr>
              <a:buSzPct val="100000"/>
              <a:buFont typeface="Arial" panose="020B0604020202020204" pitchFamily="34" charset="0"/>
              <a:buChar char="•"/>
              <a:tabLst/>
              <a:defRPr/>
            </a:pPr>
            <a:r>
              <a:rPr kumimoji="0" lang="en-US" sz="2300" b="0" i="0" u="none" strike="noStrike" kern="1200" cap="none" spc="0" normalizeH="0" baseline="0" noProof="0" dirty="0">
                <a:ln>
                  <a:noFill/>
                </a:ln>
                <a:solidFill>
                  <a:prstClr val="black"/>
                </a:solidFill>
                <a:effectLst/>
                <a:uLnTx/>
                <a:uFillTx/>
                <a:latin typeface="Gill Sans MT" panose="020B0502020104020203"/>
                <a:ea typeface="+mn-ea"/>
                <a:cs typeface="+mn-cs"/>
              </a:rPr>
              <a:t>Small business owners need to be aware of the criteria bankers use in evaluating the credit-worthiness of loan applicants-the five Cs of credit: capital, capacity, collateral, character, and conditions. </a:t>
            </a:r>
          </a:p>
          <a:p>
            <a:pPr marL="228600" marR="0" lvl="0" indent="-228600" algn="just" defTabSz="685800" rtl="0" eaLnBrk="1" fontAlgn="auto" latinLnBrk="0" hangingPunct="1">
              <a:lnSpc>
                <a:spcPct val="120000"/>
              </a:lnSpc>
              <a:spcBef>
                <a:spcPts val="1000"/>
              </a:spcBef>
              <a:spcAft>
                <a:spcPts val="0"/>
              </a:spcAft>
              <a:buClr>
                <a:srgbClr val="B71E42"/>
              </a:buClr>
              <a:buSzPct val="100000"/>
              <a:buFont typeface="Arial" panose="020B0604020202020204" pitchFamily="34" charset="0"/>
              <a:buNone/>
              <a:tabLst/>
              <a:defRPr/>
            </a:pPr>
            <a:r>
              <a:rPr kumimoji="0" lang="en-US" sz="2300" b="0" i="0" u="none" strike="noStrike" kern="1200" cap="none" spc="0" normalizeH="0" baseline="0" noProof="0" dirty="0">
                <a:ln>
                  <a:noFill/>
                </a:ln>
                <a:solidFill>
                  <a:srgbClr val="FFC000"/>
                </a:solidFill>
                <a:effectLst/>
                <a:uLnTx/>
                <a:uFillTx/>
                <a:latin typeface="Gill Sans MT" panose="020B0502020104020203"/>
                <a:ea typeface="+mn-ea"/>
                <a:cs typeface="+mn-cs"/>
              </a:rPr>
              <a:t>1. Capital- </a:t>
            </a:r>
            <a:r>
              <a:rPr kumimoji="0" lang="en-US" sz="2300" b="0" i="0" u="none" strike="noStrike" kern="1200" cap="none" spc="0" normalizeH="0" baseline="0" noProof="0" dirty="0">
                <a:ln>
                  <a:noFill/>
                </a:ln>
                <a:solidFill>
                  <a:prstClr val="black"/>
                </a:solidFill>
                <a:effectLst/>
                <a:uLnTx/>
                <a:uFillTx/>
                <a:latin typeface="Gill Sans MT" panose="020B0502020104020203"/>
                <a:ea typeface="+mn-ea"/>
                <a:cs typeface="+mn-cs"/>
              </a:rPr>
              <a:t>Lenders expect small businesses to have an equity base of investment by the owner(s) that will help support the venture during times of financial strain. </a:t>
            </a:r>
          </a:p>
          <a:p>
            <a:pPr marL="0" marR="0" lvl="0" indent="0" algn="l" defTabSz="685800" rtl="0" eaLnBrk="1" fontAlgn="auto" latinLnBrk="0" hangingPunct="1">
              <a:lnSpc>
                <a:spcPct val="120000"/>
              </a:lnSpc>
              <a:spcBef>
                <a:spcPct val="30000"/>
              </a:spcBef>
              <a:spcAft>
                <a:spcPts val="0"/>
              </a:spcAft>
              <a:buClr>
                <a:srgbClr val="B71E42"/>
              </a:buClr>
              <a:buSzPct val="100000"/>
              <a:buFontTx/>
              <a:buNone/>
              <a:tabLst/>
              <a:defRPr/>
            </a:pPr>
            <a:endParaRPr kumimoji="0" lang="en-US" sz="3400" b="0" i="0" u="none" strike="noStrike" kern="1200" cap="none" spc="0" normalizeH="0" baseline="0" noProof="0" dirty="0">
              <a:ln>
                <a:noFill/>
              </a:ln>
              <a:solidFill>
                <a:srgbClr val="FF0000"/>
              </a:solidFill>
              <a:effectLst/>
              <a:uLnTx/>
              <a:uFillTx/>
              <a:latin typeface="Gill Sans MT" panose="020B0502020104020203"/>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04172645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23862" y="181127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685800" rtl="0" eaLnBrk="1" fontAlgn="auto" latinLnBrk="0" hangingPunct="1">
              <a:lnSpc>
                <a:spcPct val="120000"/>
              </a:lnSpc>
              <a:spcBef>
                <a:spcPct val="30000"/>
              </a:spcBef>
              <a:spcAft>
                <a:spcPts val="0"/>
              </a:spcAft>
              <a:buClr>
                <a:srgbClr val="B71E42"/>
              </a:buClr>
              <a:buSzPct val="100000"/>
              <a:buFontTx/>
              <a:buNone/>
              <a:tabLst/>
              <a:defRPr/>
            </a:pPr>
            <a:r>
              <a:rPr kumimoji="0" lang="en-US" sz="3400" b="0" i="0" u="none" strike="noStrike" kern="1200" cap="none" spc="0" normalizeH="0" baseline="0" noProof="0" dirty="0">
                <a:ln>
                  <a:noFill/>
                </a:ln>
                <a:solidFill>
                  <a:srgbClr val="FF0000"/>
                </a:solidFill>
                <a:effectLst/>
                <a:uLnTx/>
                <a:uFillTx/>
                <a:latin typeface="Gill Sans MT" panose="020B0502020104020203"/>
                <a:ea typeface="+mn-ea"/>
                <a:cs typeface="+mn-cs"/>
              </a:rPr>
              <a:t>The “5 Cs” of Credit Capital</a:t>
            </a:r>
          </a:p>
          <a:p>
            <a:pPr marL="228600" marR="0" lvl="0" indent="-228600" algn="just" defTabSz="685800" rtl="0" eaLnBrk="1" fontAlgn="auto" latinLnBrk="0" hangingPunct="1">
              <a:lnSpc>
                <a:spcPct val="120000"/>
              </a:lnSpc>
              <a:spcBef>
                <a:spcPts val="1000"/>
              </a:spcBef>
              <a:spcAft>
                <a:spcPts val="0"/>
              </a:spcAft>
              <a:buClr>
                <a:srgbClr val="B71E42"/>
              </a:buClr>
              <a:buSzPct val="100000"/>
              <a:buFont typeface="Arial" panose="020B0604020202020204" pitchFamily="34" charset="0"/>
              <a:buNone/>
              <a:tabLst/>
              <a:defRPr/>
            </a:pPr>
            <a:r>
              <a:rPr kumimoji="0" lang="en-US" sz="2000" b="0" i="0" u="none" strike="noStrike" kern="1200" cap="none" spc="0" normalizeH="0" baseline="0" noProof="0" dirty="0">
                <a:ln>
                  <a:noFill/>
                </a:ln>
                <a:solidFill>
                  <a:srgbClr val="FFC000"/>
                </a:solidFill>
                <a:effectLst/>
                <a:uLnTx/>
                <a:uFillTx/>
                <a:latin typeface="Gill Sans MT" panose="020B0502020104020203"/>
                <a:ea typeface="+mn-ea"/>
                <a:cs typeface="+mn-cs"/>
              </a:rPr>
              <a:t>2. Capacity-</a:t>
            </a:r>
            <a:r>
              <a:rPr kumimoji="0" lang="en-US" sz="2000" b="0" i="0" u="none" strike="noStrike" kern="1200" cap="none" spc="0" normalizeH="0" baseline="0" noProof="0" dirty="0">
                <a:ln>
                  <a:noFill/>
                </a:ln>
                <a:solidFill>
                  <a:prstClr val="black"/>
                </a:solidFill>
                <a:effectLst/>
                <a:uLnTx/>
                <a:uFillTx/>
                <a:latin typeface="Gill Sans MT" panose="020B0502020104020203"/>
                <a:ea typeface="+mn-ea"/>
                <a:cs typeface="+mn-cs"/>
              </a:rPr>
              <a:t> A synonym for capacity is cash flow. The bank must be convinced of the firm's ability to meet its regular financial obligations and to repay the bank loan, and that takes cash. </a:t>
            </a:r>
          </a:p>
          <a:p>
            <a:pPr marL="228600" marR="0" lvl="0" indent="-228600" algn="l" defTabSz="685800" rtl="0" eaLnBrk="1" fontAlgn="auto" latinLnBrk="0" hangingPunct="1">
              <a:lnSpc>
                <a:spcPct val="120000"/>
              </a:lnSpc>
              <a:spcBef>
                <a:spcPts val="1000"/>
              </a:spcBef>
              <a:spcAft>
                <a:spcPts val="0"/>
              </a:spcAft>
              <a:buClr>
                <a:srgbClr val="B71E42"/>
              </a:buClr>
              <a:buSzPct val="100000"/>
              <a:buFont typeface="Arial" panose="020B0604020202020204" pitchFamily="34" charset="0"/>
              <a:buNone/>
              <a:tabLst/>
              <a:defRPr/>
            </a:pPr>
            <a:r>
              <a:rPr kumimoji="0" lang="en-US" sz="2000" b="0" i="0" u="none" strike="noStrike" kern="1200" cap="none" spc="0" normalizeH="0" baseline="0" noProof="0" dirty="0">
                <a:ln>
                  <a:noFill/>
                </a:ln>
                <a:solidFill>
                  <a:srgbClr val="FFC000"/>
                </a:solidFill>
                <a:effectLst/>
                <a:uLnTx/>
                <a:uFillTx/>
                <a:latin typeface="Gill Sans MT" panose="020B0502020104020203"/>
                <a:ea typeface="+mn-ea"/>
                <a:cs typeface="+mn-cs"/>
              </a:rPr>
              <a:t>3. Collateral- </a:t>
            </a:r>
            <a:r>
              <a:rPr kumimoji="0" lang="en-US" sz="2000" b="0" i="0" u="none" strike="noStrike" kern="1200" cap="none" spc="0" normalizeH="0" baseline="0" noProof="0" dirty="0">
                <a:ln>
                  <a:noFill/>
                </a:ln>
                <a:solidFill>
                  <a:prstClr val="black"/>
                </a:solidFill>
                <a:effectLst/>
                <a:uLnTx/>
                <a:uFillTx/>
                <a:latin typeface="Gill Sans MT" panose="020B0502020104020203"/>
                <a:ea typeface="+mn-ea"/>
                <a:cs typeface="+mn-cs"/>
              </a:rPr>
              <a:t>It  includes any assets the owner pledges to the bank as security for repayment of the loan. </a:t>
            </a:r>
          </a:p>
          <a:p>
            <a:pPr marL="0" marR="0" lvl="0" indent="0" algn="l" defTabSz="685800" rtl="0" eaLnBrk="1" fontAlgn="auto" latinLnBrk="0" hangingPunct="1">
              <a:lnSpc>
                <a:spcPct val="120000"/>
              </a:lnSpc>
              <a:spcBef>
                <a:spcPct val="30000"/>
              </a:spcBef>
              <a:spcAft>
                <a:spcPts val="0"/>
              </a:spcAft>
              <a:buClr>
                <a:srgbClr val="B71E42"/>
              </a:buClr>
              <a:buSzPct val="100000"/>
              <a:buFontTx/>
              <a:buNone/>
              <a:tabLst/>
              <a:defRPr/>
            </a:pPr>
            <a:endParaRPr kumimoji="0" lang="en-US" sz="3400" b="0" i="0" u="none" strike="noStrike" kern="1200" cap="none" spc="0" normalizeH="0" baseline="0" noProof="0" dirty="0">
              <a:ln>
                <a:noFill/>
              </a:ln>
              <a:solidFill>
                <a:srgbClr val="FF0000"/>
              </a:solidFill>
              <a:effectLst/>
              <a:uLnTx/>
              <a:uFillTx/>
              <a:latin typeface="Gill Sans MT" panose="020B0502020104020203"/>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39020784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23862" y="181127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685800" rtl="0" eaLnBrk="1" fontAlgn="auto" latinLnBrk="0" hangingPunct="1">
              <a:lnSpc>
                <a:spcPct val="120000"/>
              </a:lnSpc>
              <a:spcBef>
                <a:spcPct val="30000"/>
              </a:spcBef>
              <a:spcAft>
                <a:spcPts val="0"/>
              </a:spcAft>
              <a:buClr>
                <a:srgbClr val="B71E42"/>
              </a:buClr>
              <a:buSzPct val="100000"/>
              <a:buFontTx/>
              <a:buNone/>
              <a:tabLst/>
              <a:defRPr/>
            </a:pPr>
            <a:r>
              <a:rPr kumimoji="0" lang="en-US" sz="3400" b="0" i="0" u="none" strike="noStrike" kern="1200" cap="none" spc="0" normalizeH="0" baseline="0" noProof="0" dirty="0">
                <a:ln>
                  <a:noFill/>
                </a:ln>
                <a:solidFill>
                  <a:srgbClr val="FF0000"/>
                </a:solidFill>
                <a:effectLst/>
                <a:uLnTx/>
                <a:uFillTx/>
                <a:latin typeface="Gill Sans MT" panose="020B0502020104020203"/>
                <a:ea typeface="+mn-ea"/>
                <a:cs typeface="+mn-cs"/>
              </a:rPr>
              <a:t>The “5 Cs” of Credit Capital</a:t>
            </a:r>
          </a:p>
          <a:p>
            <a:pPr marL="228600" marR="0" lvl="0" indent="-228600" algn="just" defTabSz="685800" rtl="0" eaLnBrk="1" fontAlgn="auto" latinLnBrk="0" hangingPunct="1">
              <a:lnSpc>
                <a:spcPct val="120000"/>
              </a:lnSpc>
              <a:spcBef>
                <a:spcPts val="1000"/>
              </a:spcBef>
              <a:spcAft>
                <a:spcPts val="0"/>
              </a:spcAft>
              <a:buClr>
                <a:srgbClr val="B71E42"/>
              </a:buClr>
              <a:buSzPct val="100000"/>
              <a:buFont typeface="Arial" panose="020B0604020202020204" pitchFamily="34" charset="0"/>
              <a:buNone/>
              <a:tabLst/>
              <a:defRPr/>
            </a:pPr>
            <a:r>
              <a:rPr kumimoji="0" lang="en-US" sz="2000" b="0" i="0" u="none" strike="noStrike" kern="1200" cap="none" spc="0" normalizeH="0" baseline="0" noProof="0" dirty="0">
                <a:ln>
                  <a:noFill/>
                </a:ln>
                <a:solidFill>
                  <a:srgbClr val="FFC000"/>
                </a:solidFill>
                <a:effectLst/>
                <a:uLnTx/>
                <a:uFillTx/>
                <a:latin typeface="Gill Sans MT" panose="020B0502020104020203"/>
                <a:ea typeface="+mn-ea"/>
                <a:cs typeface="+mn-cs"/>
              </a:rPr>
              <a:t>4. Character- </a:t>
            </a:r>
            <a:r>
              <a:rPr kumimoji="0" lang="en-US" sz="2000" b="0" i="0" u="none" strike="noStrike" kern="1200" cap="none" spc="0" normalizeH="0" baseline="0" noProof="0" dirty="0">
                <a:ln>
                  <a:noFill/>
                </a:ln>
                <a:solidFill>
                  <a:prstClr val="black"/>
                </a:solidFill>
                <a:effectLst/>
                <a:uLnTx/>
                <a:uFillTx/>
                <a:latin typeface="Gill Sans MT" panose="020B0502020104020203"/>
                <a:ea typeface="+mn-ea"/>
                <a:cs typeface="+mn-cs"/>
              </a:rPr>
              <a:t>Before approving a loan to a small business, the banker must be satisfied with the owner's character. </a:t>
            </a:r>
          </a:p>
          <a:p>
            <a:pPr marL="228600" marR="0" lvl="0" indent="-228600" algn="just" defTabSz="685800" rtl="0" eaLnBrk="1" fontAlgn="auto" latinLnBrk="0" hangingPunct="1">
              <a:lnSpc>
                <a:spcPct val="120000"/>
              </a:lnSpc>
              <a:spcBef>
                <a:spcPts val="1000"/>
              </a:spcBef>
              <a:spcAft>
                <a:spcPts val="0"/>
              </a:spcAft>
              <a:buClr>
                <a:srgbClr val="B71E42"/>
              </a:buClr>
              <a:buSzPct val="100000"/>
              <a:buFont typeface="Arial" panose="020B0604020202020204" pitchFamily="34" charset="0"/>
              <a:buNone/>
              <a:tabLst/>
              <a:defRPr/>
            </a:pPr>
            <a:r>
              <a:rPr kumimoji="0" lang="en-US" sz="2000" b="0" i="0" u="none" strike="noStrike" kern="1200" cap="none" spc="0" normalizeH="0" baseline="0" noProof="0" dirty="0">
                <a:ln>
                  <a:noFill/>
                </a:ln>
                <a:solidFill>
                  <a:srgbClr val="FFC000"/>
                </a:solidFill>
                <a:effectLst/>
                <a:uLnTx/>
                <a:uFillTx/>
                <a:latin typeface="Gill Sans MT" panose="020B0502020104020203"/>
                <a:ea typeface="+mn-ea"/>
                <a:cs typeface="+mn-cs"/>
              </a:rPr>
              <a:t>5. Conditions- </a:t>
            </a:r>
            <a:r>
              <a:rPr kumimoji="0" lang="en-US" sz="2000" b="0" i="0" u="none" strike="noStrike" kern="1200" cap="none" spc="0" normalizeH="0" baseline="0" noProof="0" dirty="0">
                <a:ln>
                  <a:noFill/>
                </a:ln>
                <a:solidFill>
                  <a:prstClr val="black"/>
                </a:solidFill>
                <a:effectLst/>
                <a:uLnTx/>
                <a:uFillTx/>
                <a:latin typeface="Gill Sans MT" panose="020B0502020104020203"/>
                <a:ea typeface="+mn-ea"/>
                <a:cs typeface="+mn-cs"/>
              </a:rPr>
              <a:t>The conditions-interest rates, the health of the nation's economy, industry growth rates, etc.-surrounding a loan request also affect the owner's chance of receiving funds. </a:t>
            </a:r>
          </a:p>
          <a:p>
            <a:pPr marL="0" marR="0" lvl="0" indent="0" algn="l" defTabSz="685800" rtl="0" eaLnBrk="1" fontAlgn="auto" latinLnBrk="0" hangingPunct="1">
              <a:lnSpc>
                <a:spcPct val="120000"/>
              </a:lnSpc>
              <a:spcBef>
                <a:spcPct val="30000"/>
              </a:spcBef>
              <a:spcAft>
                <a:spcPts val="0"/>
              </a:spcAft>
              <a:buClr>
                <a:srgbClr val="B71E42"/>
              </a:buClr>
              <a:buSzPct val="100000"/>
              <a:buFontTx/>
              <a:buNone/>
              <a:tabLst/>
              <a:defRPr/>
            </a:pPr>
            <a:endParaRPr kumimoji="0" lang="en-US" sz="3400" b="0" i="0" u="none" strike="noStrike" kern="1200" cap="none" spc="0" normalizeH="0" baseline="0" noProof="0" dirty="0">
              <a:ln>
                <a:noFill/>
              </a:ln>
              <a:solidFill>
                <a:srgbClr val="FF0000"/>
              </a:solidFill>
              <a:effectLst/>
              <a:uLnTx/>
              <a:uFillTx/>
              <a:latin typeface="Gill Sans MT" panose="020B0502020104020203"/>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92030963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848953"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685800" rtl="0" eaLnBrk="1" fontAlgn="auto" latinLnBrk="0" hangingPunct="1">
              <a:lnSpc>
                <a:spcPct val="120000"/>
              </a:lnSpc>
              <a:spcBef>
                <a:spcPct val="30000"/>
              </a:spcBef>
              <a:spcAft>
                <a:spcPts val="0"/>
              </a:spcAft>
              <a:buClr>
                <a:srgbClr val="B71E42"/>
              </a:buClr>
              <a:buSzPct val="100000"/>
              <a:buFont typeface="Arial" panose="020B0604020202020204" pitchFamily="34" charset="0"/>
              <a:buChar char="•"/>
              <a:tabLst/>
              <a:defRPr/>
            </a:pPr>
            <a:r>
              <a:rPr kumimoji="0" lang="en-US" sz="2000" b="0" i="0" u="none" strike="noStrike" kern="1200" cap="none" spc="0" normalizeH="0" baseline="0" noProof="0">
                <a:ln>
                  <a:noFill/>
                </a:ln>
                <a:solidFill>
                  <a:prstClr val="black"/>
                </a:solidFill>
                <a:effectLst/>
                <a:uLnTx/>
                <a:uFillTx/>
                <a:latin typeface="Gill Sans MT" panose="020B0502020104020203"/>
                <a:ea typeface="+mn-ea"/>
                <a:cs typeface="+mn-cs"/>
              </a:rPr>
              <a:t>There are no guarantees for success.</a:t>
            </a:r>
          </a:p>
          <a:p>
            <a:pPr marL="228600" marR="0" lvl="0" indent="-228600" algn="l" defTabSz="685800" rtl="0" eaLnBrk="1" fontAlgn="auto" latinLnBrk="0" hangingPunct="1">
              <a:lnSpc>
                <a:spcPct val="120000"/>
              </a:lnSpc>
              <a:spcBef>
                <a:spcPct val="30000"/>
              </a:spcBef>
              <a:spcAft>
                <a:spcPts val="0"/>
              </a:spcAft>
              <a:buClr>
                <a:srgbClr val="B71E42"/>
              </a:buClr>
              <a:buSzPct val="100000"/>
              <a:buFont typeface="Arial" panose="020B0604020202020204" pitchFamily="34" charset="0"/>
              <a:buChar char="•"/>
              <a:tabLst/>
              <a:defRPr/>
            </a:pPr>
            <a:r>
              <a:rPr kumimoji="0" lang="en-US" sz="2000" b="0" i="0" u="none" strike="noStrike" kern="1200" cap="none" spc="0" normalizeH="0" baseline="0" noProof="0">
                <a:ln>
                  <a:noFill/>
                </a:ln>
                <a:solidFill>
                  <a:prstClr val="black"/>
                </a:solidFill>
                <a:effectLst/>
                <a:uLnTx/>
                <a:uFillTx/>
                <a:latin typeface="Gill Sans MT" panose="020B0502020104020203"/>
                <a:ea typeface="+mn-ea"/>
                <a:cs typeface="+mn-cs"/>
              </a:rPr>
              <a:t>Creating a business plan will be valuable primarily because of the process itself.</a:t>
            </a:r>
          </a:p>
          <a:p>
            <a:pPr marL="228600" marR="0" lvl="0" indent="-228600" algn="l" defTabSz="685800" rtl="0" eaLnBrk="1" fontAlgn="auto" latinLnBrk="0" hangingPunct="1">
              <a:lnSpc>
                <a:spcPct val="120000"/>
              </a:lnSpc>
              <a:spcBef>
                <a:spcPct val="30000"/>
              </a:spcBef>
              <a:spcAft>
                <a:spcPts val="0"/>
              </a:spcAft>
              <a:buClr>
                <a:srgbClr val="B71E42"/>
              </a:buClr>
              <a:buSzPct val="100000"/>
              <a:buFont typeface="Arial" panose="020B0604020202020204" pitchFamily="34" charset="0"/>
              <a:buChar char="•"/>
              <a:tabLst/>
              <a:defRPr/>
            </a:pPr>
            <a:r>
              <a:rPr kumimoji="0" lang="en-US" sz="2000" b="0" i="0" u="none" strike="noStrike" kern="1200" cap="none" spc="0" normalizeH="0" baseline="0" noProof="0">
                <a:ln>
                  <a:noFill/>
                </a:ln>
                <a:solidFill>
                  <a:prstClr val="black"/>
                </a:solidFill>
                <a:effectLst/>
                <a:uLnTx/>
                <a:uFillTx/>
                <a:latin typeface="Gill Sans MT" panose="020B0502020104020203"/>
                <a:ea typeface="+mn-ea"/>
                <a:cs typeface="+mn-cs"/>
              </a:rPr>
              <a:t>The business planning process may provide insight to increase the chances for success.</a:t>
            </a:r>
          </a:p>
          <a:p>
            <a:pPr marL="228600" marR="0" lvl="0" indent="-228600" algn="l" defTabSz="685800" rtl="0" eaLnBrk="1" fontAlgn="auto" latinLnBrk="0" hangingPunct="1">
              <a:lnSpc>
                <a:spcPct val="120000"/>
              </a:lnSpc>
              <a:spcBef>
                <a:spcPct val="30000"/>
              </a:spcBef>
              <a:spcAft>
                <a:spcPts val="0"/>
              </a:spcAft>
              <a:buClr>
                <a:srgbClr val="B71E42"/>
              </a:buClr>
              <a:buSzPct val="100000"/>
              <a:buFont typeface="Arial" panose="020B0604020202020204" pitchFamily="34" charset="0"/>
              <a:buChar char="•"/>
              <a:tabLst/>
              <a:defRPr/>
            </a:pPr>
            <a:r>
              <a:rPr kumimoji="0" lang="en-US" sz="2000" b="0" i="0" u="none" strike="noStrike" kern="1200" cap="none" spc="0" normalizeH="0" baseline="0" noProof="0">
                <a:ln>
                  <a:noFill/>
                </a:ln>
                <a:solidFill>
                  <a:prstClr val="black"/>
                </a:solidFill>
                <a:effectLst/>
                <a:uLnTx/>
                <a:uFillTx/>
                <a:latin typeface="Gill Sans MT" panose="020B0502020104020203"/>
                <a:ea typeface="+mn-ea"/>
                <a:cs typeface="+mn-cs"/>
              </a:rPr>
              <a:t>The business plan: Entrepreneurs benefit; lenders and investors demand it!</a:t>
            </a:r>
            <a:endParaRPr kumimoji="0" lang="en-US" sz="2000" b="0" i="0" u="none" strike="noStrike" kern="1200" cap="none" spc="0" normalizeH="0" baseline="0" noProof="0" dirty="0">
              <a:ln>
                <a:noFill/>
              </a:ln>
              <a:solidFill>
                <a:prstClr val="black"/>
              </a:solidFill>
              <a:effectLst/>
              <a:uLnTx/>
              <a:uFillTx/>
              <a:latin typeface="Gill Sans MT" panose="020B0502020104020203"/>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00B0F0"/>
                </a:solidFill>
                <a:latin typeface="Times New Roman" panose="02020603050405020304" pitchFamily="18" charset="0"/>
                <a:cs typeface="Times New Roman" panose="02020603050405020304" pitchFamily="18" charset="0"/>
              </a:rPr>
              <a:t>Conclusion </a:t>
            </a: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692422" y="3499567"/>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a:solidFill>
                  <a:prstClr val="white"/>
                </a:solidFill>
                <a:latin typeface="Times New Roman" panose="02020603050405020304" pitchFamily="18" charset="0"/>
                <a:cs typeface="Times New Roman" panose="02020603050405020304" pitchFamily="18" charset="0"/>
              </a:rPr>
              <a:t>3</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520784841"/>
      </p:ext>
    </p:extLst>
  </p:cSld>
  <p:clrMapOvr>
    <a:masterClrMapping/>
  </p:clrMapOvr>
  <p:transition spd="slow">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8066" name="Picture 8">
            <a:extLst>
              <a:ext uri="{FF2B5EF4-FFF2-40B4-BE49-F238E27FC236}">
                <a16:creationId xmlns:a16="http://schemas.microsoft.com/office/drawing/2014/main" id="{96CAF39E-2402-6E56-3300-3180F006E5D4}"/>
              </a:ext>
            </a:extLst>
          </p:cNvPr>
          <p:cNvPicPr>
            <a:picLocks noChangeAspect="1" noChangeArrowheads="1"/>
          </p:cNvPicPr>
          <p:nvPr/>
        </p:nvPicPr>
        <p:blipFill>
          <a:blip r:embed="rId2">
            <a:grayscl/>
            <a:extLst>
              <a:ext uri="{28A0092B-C50C-407E-A947-70E740481C1C}">
                <a14:useLocalDpi xmlns:a14="http://schemas.microsoft.com/office/drawing/2010/main" val="0"/>
              </a:ext>
            </a:extLst>
          </a:blip>
          <a:srcRect/>
          <a:stretch>
            <a:fillRect/>
          </a:stretch>
        </p:blipFill>
        <p:spPr bwMode="auto">
          <a:xfrm>
            <a:off x="0" y="6350"/>
            <a:ext cx="12192000" cy="684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ight Triangle 1">
            <a:extLst>
              <a:ext uri="{FF2B5EF4-FFF2-40B4-BE49-F238E27FC236}">
                <a16:creationId xmlns:a16="http://schemas.microsoft.com/office/drawing/2014/main" id="{6E7236CA-B5D2-BF88-84F0-BDB208169CF3}"/>
              </a:ext>
            </a:extLst>
          </p:cNvPr>
          <p:cNvSpPr/>
          <p:nvPr/>
        </p:nvSpPr>
        <p:spPr>
          <a:xfrm flipH="1">
            <a:off x="6511925" y="3152775"/>
            <a:ext cx="5680075" cy="3705225"/>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88068" name="TextBox 9">
            <a:extLst>
              <a:ext uri="{FF2B5EF4-FFF2-40B4-BE49-F238E27FC236}">
                <a16:creationId xmlns:a16="http://schemas.microsoft.com/office/drawing/2014/main" id="{1F02FF41-B8F2-58A1-EFBE-433ED47DF230}"/>
              </a:ext>
            </a:extLst>
          </p:cNvPr>
          <p:cNvSpPr txBox="1">
            <a:spLocks noChangeArrowheads="1"/>
          </p:cNvSpPr>
          <p:nvPr/>
        </p:nvSpPr>
        <p:spPr bwMode="auto">
          <a:xfrm>
            <a:off x="582613" y="5707063"/>
            <a:ext cx="4524375"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5400" b="1"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sym typeface="Arial" panose="020B0604020202020204" pitchFamily="34" charset="0"/>
              </a:rPr>
              <a:t>Thank You</a:t>
            </a:r>
          </a:p>
        </p:txBody>
      </p:sp>
      <p:pic>
        <p:nvPicPr>
          <p:cNvPr id="13" name="Graphic 12">
            <a:extLst>
              <a:ext uri="{FF2B5EF4-FFF2-40B4-BE49-F238E27FC236}">
                <a16:creationId xmlns:a16="http://schemas.microsoft.com/office/drawing/2014/main" id="{3028069E-0EBC-6668-7AAA-F4AEB248CFA9}"/>
              </a:ext>
            </a:extLst>
          </p:cNvPr>
          <p:cNvPicPr>
            <a:picLocks noChangeAspect="1"/>
          </p:cNvPicPr>
          <p:nvPr/>
        </p:nvPicPr>
        <p:blipFill>
          <a:blip r:embed="rId3"/>
          <a:stretch>
            <a:fillRect/>
          </a:stretch>
        </p:blipFill>
        <p:spPr>
          <a:xfrm>
            <a:off x="9575800" y="6169025"/>
            <a:ext cx="2279650" cy="384175"/>
          </a:xfrm>
          <a:prstGeom prst="rect">
            <a:avLst/>
          </a:prstGeom>
        </p:spPr>
      </p:pic>
      <p:sp>
        <p:nvSpPr>
          <p:cNvPr id="14" name="Parallelogram 13">
            <a:extLst>
              <a:ext uri="{FF2B5EF4-FFF2-40B4-BE49-F238E27FC236}">
                <a16:creationId xmlns:a16="http://schemas.microsoft.com/office/drawing/2014/main" id="{0B1566B5-0A3D-01B4-09E6-289F836F8C1C}"/>
              </a:ext>
            </a:extLst>
          </p:cNvPr>
          <p:cNvSpPr/>
          <p:nvPr/>
        </p:nvSpPr>
        <p:spPr>
          <a:xfrm rot="16200000" flipV="1">
            <a:off x="-2058987" y="4402137"/>
            <a:ext cx="3802062" cy="1096963"/>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sym typeface="Arial"/>
            </a:endParaRPr>
          </a:p>
        </p:txBody>
      </p:sp>
      <p:pic>
        <p:nvPicPr>
          <p:cNvPr id="88071" name="Graphic 21">
            <a:extLst>
              <a:ext uri="{FF2B5EF4-FFF2-40B4-BE49-F238E27FC236}">
                <a16:creationId xmlns:a16="http://schemas.microsoft.com/office/drawing/2014/main" id="{48A7DA9E-405B-A598-82FD-622061E2F25F}"/>
              </a:ext>
            </a:extLst>
          </p:cNvP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9426575" y="203200"/>
            <a:ext cx="2579688" cy="1204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 name="Graphic 22">
            <a:extLst>
              <a:ext uri="{FF2B5EF4-FFF2-40B4-BE49-F238E27FC236}">
                <a16:creationId xmlns:a16="http://schemas.microsoft.com/office/drawing/2014/main" id="{A8AF2B90-BE49-5915-9A09-4FEFA4455DAC}"/>
              </a:ext>
            </a:extLst>
          </p:cNvPr>
          <p:cNvPicPr>
            <a:picLocks noChangeAspect="1"/>
          </p:cNvPicPr>
          <p:nvPr/>
        </p:nvPicPr>
        <p:blipFill>
          <a:blip r:embed="rId5"/>
          <a:stretch>
            <a:fillRect/>
          </a:stretch>
        </p:blipFill>
        <p:spPr>
          <a:xfrm>
            <a:off x="366713" y="542925"/>
            <a:ext cx="2759075" cy="752475"/>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ppt/theme/theme2.xml><?xml version="1.0" encoding="utf-8"?>
<a:theme xmlns:a="http://schemas.openxmlformats.org/drawingml/2006/main" name="Custom Design">
  <a:themeElements>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rgbClr val="FFCC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20000"/>
          </a:spcBef>
          <a:spcAft>
            <a:spcPct val="0"/>
          </a:spcAft>
          <a:buClrTx/>
          <a:buSzTx/>
          <a:buFontTx/>
          <a:buChar char="•"/>
          <a:tabLst/>
          <a:defRPr kumimoji="0" lang="en-US"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rgbClr val="FFCC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20000"/>
          </a:spcBef>
          <a:spcAft>
            <a:spcPct val="0"/>
          </a:spcAft>
          <a:buClrTx/>
          <a:buSzTx/>
          <a:buFontTx/>
          <a:buChar char="•"/>
          <a:tabLst/>
          <a:defRPr kumimoji="0" lang="en-US"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61</TotalTime>
  <Words>1141</Words>
  <Application>Microsoft Office PowerPoint</Application>
  <PresentationFormat>Widescreen</PresentationFormat>
  <Paragraphs>169</Paragraphs>
  <Slides>41</Slides>
  <Notes>20</Notes>
  <HiddenSlides>0</HiddenSlides>
  <MMClips>0</MMClips>
  <ScaleCrop>false</ScaleCrop>
  <HeadingPairs>
    <vt:vector size="6" baseType="variant">
      <vt:variant>
        <vt:lpstr>Fonts Used</vt:lpstr>
      </vt:variant>
      <vt:variant>
        <vt:i4>10</vt:i4>
      </vt:variant>
      <vt:variant>
        <vt:lpstr>Theme</vt:lpstr>
      </vt:variant>
      <vt:variant>
        <vt:i4>5</vt:i4>
      </vt:variant>
      <vt:variant>
        <vt:lpstr>Slide Titles</vt:lpstr>
      </vt:variant>
      <vt:variant>
        <vt:i4>41</vt:i4>
      </vt:variant>
    </vt:vector>
  </HeadingPairs>
  <TitlesOfParts>
    <vt:vector size="56" baseType="lpstr">
      <vt:lpstr>Arial</vt:lpstr>
      <vt:lpstr>Calibri</vt:lpstr>
      <vt:lpstr>Calibri Light</vt:lpstr>
      <vt:lpstr>Gill Sans MT</vt:lpstr>
      <vt:lpstr>Tajawal ExtraBold</vt:lpstr>
      <vt:lpstr>Tajawal Medium</vt:lpstr>
      <vt:lpstr>Times</vt:lpstr>
      <vt:lpstr>Times New Roman</vt:lpstr>
      <vt:lpstr>Tms Rmn</vt:lpstr>
      <vt:lpstr>Wingdings</vt:lpstr>
      <vt:lpstr>Office Theme</vt:lpstr>
      <vt:lpstr>Custom Design</vt:lpstr>
      <vt:lpstr>1_Office Theme</vt:lpstr>
      <vt:lpstr>2_Office Theme</vt:lpstr>
      <vt:lpstr>3_Office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Netsync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Amany Ramadan</dc:creator>
  <cp:lastModifiedBy>Amany Ramadan</cp:lastModifiedBy>
  <cp:revision>3</cp:revision>
  <dcterms:created xsi:type="dcterms:W3CDTF">2023-02-26T13:37:37Z</dcterms:created>
  <dcterms:modified xsi:type="dcterms:W3CDTF">2024-10-20T20:23:55Z</dcterms:modified>
</cp:coreProperties>
</file>