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3"/>
  </p:notesMasterIdLst>
  <p:sldIdLst>
    <p:sldId id="303" r:id="rId5"/>
    <p:sldId id="508" r:id="rId6"/>
    <p:sldId id="509" r:id="rId7"/>
    <p:sldId id="511" r:id="rId8"/>
    <p:sldId id="531" r:id="rId9"/>
    <p:sldId id="510" r:id="rId10"/>
    <p:sldId id="532" r:id="rId11"/>
    <p:sldId id="34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08"/>
            <p14:sldId id="509"/>
            <p14:sldId id="511"/>
            <p14:sldId id="531"/>
            <p14:sldId id="510"/>
            <p14:sldId id="53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00AEEF"/>
    <a:srgbClr val="FFD200"/>
    <a:srgbClr val="203E5F"/>
    <a:srgbClr val="F58221"/>
    <a:srgbClr val="000000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45" autoAdjust="0"/>
    <p:restoredTop sz="94660"/>
  </p:normalViewPr>
  <p:slideViewPr>
    <p:cSldViewPr snapToGrid="0">
      <p:cViewPr varScale="1">
        <p:scale>
          <a:sx n="47" d="100"/>
          <a:sy n="47" d="100"/>
        </p:scale>
        <p:origin x="77" y="7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/>
          <p:cNvSpPr/>
          <p:nvPr/>
        </p:nvSpPr>
        <p:spPr>
          <a:xfrm>
            <a:off x="7106632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Orientation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076077" y="4786509"/>
            <a:ext cx="22638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HCIA-Security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Abdelrhman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E16D0B-D3F4-157C-FEDF-1C3B10D1F9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6810E60-C7EC-9A7D-C3D5-94BBE155F050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1A00E0-8597-9C4B-C16F-28966F1F9123}"/>
              </a:ext>
            </a:extLst>
          </p:cNvPr>
          <p:cNvSpPr txBox="1"/>
          <p:nvPr/>
        </p:nvSpPr>
        <p:spPr>
          <a:xfrm>
            <a:off x="2366193" y="1100712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Portfolio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78E173-FDDF-73B8-67CC-3B111FE8598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AB16D4-A283-0D16-E858-38BEBE99FF1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D1412C0-3E2A-BA7A-BABE-1D26FC9271C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E089573-1C1B-7DE4-28B3-5E59DD4691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0C2982E-6C54-E817-602A-AAF777AFFE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7300" y="2310115"/>
            <a:ext cx="9565614" cy="4221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435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CDD520-718B-E517-D428-33922A137F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DF4A2E0-BDD1-E217-7DD5-C7680B53E29E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6CA7CA6-CADA-13D9-4B90-84ED8CF8725E}"/>
              </a:ext>
            </a:extLst>
          </p:cNvPr>
          <p:cNvSpPr txBox="1"/>
          <p:nvPr/>
        </p:nvSpPr>
        <p:spPr>
          <a:xfrm>
            <a:off x="2398850" y="1117041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Portfolio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160D9F4-B69C-EF6E-8F8F-2AFA79D7FE0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6332895-0F74-26D4-EC0C-6F9CD270E69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BBE6B1-E03C-BE01-1B47-B41085F27F6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3518806-698A-BB34-EFEA-2653074A0A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9FA4DE1-F2EA-C559-B193-B999AA06C0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2570" y="1882823"/>
            <a:ext cx="7132917" cy="4585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583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23ACED-CD3A-D0F9-3BFF-3B436C0BEE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32A8EC2-85E8-93C2-877D-6FF9991E7ED2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0A3C12-CEE0-94DB-8E43-33C933537A01}"/>
              </a:ext>
            </a:extLst>
          </p:cNvPr>
          <p:cNvSpPr txBox="1"/>
          <p:nvPr/>
        </p:nvSpPr>
        <p:spPr>
          <a:xfrm>
            <a:off x="2398850" y="1133369"/>
            <a:ext cx="58307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2934AA-7C1A-2527-F7E1-931E35FB7B7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B193EE-5ADE-1485-3ADF-AF7E52392F8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9ED2BC-A6B5-6AF5-53EC-D9EA751A82E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7DEE104-4C18-B419-0294-154327A6E06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366EB94-4400-585B-5754-042D0B4EE7C0}"/>
              </a:ext>
            </a:extLst>
          </p:cNvPr>
          <p:cNvSpPr/>
          <p:nvPr/>
        </p:nvSpPr>
        <p:spPr>
          <a:xfrm>
            <a:off x="800100" y="2661557"/>
            <a:ext cx="1404257" cy="228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B53AD2A-FFA9-CC78-3BC6-F5AD4DF1F39D}"/>
              </a:ext>
            </a:extLst>
          </p:cNvPr>
          <p:cNvSpPr txBox="1"/>
          <p:nvPr/>
        </p:nvSpPr>
        <p:spPr>
          <a:xfrm>
            <a:off x="730704" y="2307253"/>
            <a:ext cx="10682967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On completion of this program, the participants will be able to:</a:t>
            </a:r>
          </a:p>
          <a:p>
            <a:endParaRPr lang="en-US" sz="2800" dirty="0"/>
          </a:p>
          <a:p>
            <a:r>
              <a:rPr lang="en-US" sz="2800" dirty="0"/>
              <a:t>(1).Understand the basic concepts of information security.</a:t>
            </a:r>
          </a:p>
          <a:p>
            <a:r>
              <a:rPr lang="en-US" sz="2800" dirty="0"/>
              <a:t>(2).Understand information security common specifications.</a:t>
            </a:r>
          </a:p>
          <a:p>
            <a:r>
              <a:rPr lang="en-US" sz="2800" dirty="0"/>
              <a:t>(3).Configure network devices Know some common security attacks.</a:t>
            </a:r>
          </a:p>
          <a:p>
            <a:r>
              <a:rPr lang="en-US" sz="2800" dirty="0"/>
              <a:t>(4).Understand the basic process of security operation and maintenance.</a:t>
            </a:r>
          </a:p>
          <a:p>
            <a:r>
              <a:rPr lang="en-US" sz="2800" dirty="0"/>
              <a:t>(5).Understanding of safety analysis methods and evidence collection methods.</a:t>
            </a:r>
          </a:p>
          <a:p>
            <a:r>
              <a:rPr lang="en-US" sz="2800" dirty="0"/>
              <a:t>(6).Understand basic firewall technology and configuration.</a:t>
            </a:r>
          </a:p>
        </p:txBody>
      </p:sp>
    </p:spTree>
    <p:extLst>
      <p:ext uri="{BB962C8B-B14F-4D97-AF65-F5344CB8AC3E}">
        <p14:creationId xmlns:p14="http://schemas.microsoft.com/office/powerpoint/2010/main" val="50878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CC8BAD-799A-8B8E-5D0E-2DEEAA094C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5A7F806-088B-AB67-AEA5-35F8B0F527E9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5AAE3C-AC4F-5040-DD61-D7758E8CD050}"/>
              </a:ext>
            </a:extLst>
          </p:cNvPr>
          <p:cNvSpPr txBox="1"/>
          <p:nvPr/>
        </p:nvSpPr>
        <p:spPr>
          <a:xfrm>
            <a:off x="2366192" y="1100712"/>
            <a:ext cx="60266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185703A-FB81-7D0B-166E-2F83D1715B0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4AEEBD2-CC27-125D-0686-34CC22B1060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58930CE-3F4F-A4B0-910B-B5075DFF932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A694628-E927-F90F-0EA9-24077FE88AD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36637D8-5DC4-1E2B-C7FE-4BD01AF7C54F}"/>
              </a:ext>
            </a:extLst>
          </p:cNvPr>
          <p:cNvSpPr/>
          <p:nvPr/>
        </p:nvSpPr>
        <p:spPr>
          <a:xfrm>
            <a:off x="783772" y="5861957"/>
            <a:ext cx="1404257" cy="7184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898C36-CCDB-5A3A-9E04-BA489E22106B}"/>
              </a:ext>
            </a:extLst>
          </p:cNvPr>
          <p:cNvSpPr txBox="1"/>
          <p:nvPr/>
        </p:nvSpPr>
        <p:spPr>
          <a:xfrm>
            <a:off x="812346" y="2328634"/>
            <a:ext cx="9948181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(7).Understand NAT technology.</a:t>
            </a:r>
          </a:p>
          <a:p>
            <a:r>
              <a:rPr lang="en-US" sz="2800" dirty="0"/>
              <a:t>(8).Understand firewall dual-system hot back principles.</a:t>
            </a:r>
          </a:p>
          <a:p>
            <a:r>
              <a:rPr lang="en-US" sz="2800" dirty="0"/>
              <a:t>(9).Know basic network instructions.</a:t>
            </a:r>
          </a:p>
          <a:p>
            <a:r>
              <a:rPr lang="en-US" sz="2800" dirty="0"/>
              <a:t>(10).Know the basic component of operating system.</a:t>
            </a:r>
          </a:p>
          <a:p>
            <a:r>
              <a:rPr lang="en-US" sz="2800" dirty="0"/>
              <a:t>(11).Understanding the common risks and defense methods of operating systems.</a:t>
            </a:r>
          </a:p>
          <a:p>
            <a:r>
              <a:rPr lang="en-US" sz="2800" dirty="0"/>
              <a:t>(12).Understand encryption principles.</a:t>
            </a:r>
          </a:p>
          <a:p>
            <a:r>
              <a:rPr lang="en-US" sz="2800" dirty="0"/>
              <a:t>(13).Understand encryption application and practice the related configurations.</a:t>
            </a:r>
          </a:p>
        </p:txBody>
      </p:sp>
    </p:spTree>
    <p:extLst>
      <p:ext uri="{BB962C8B-B14F-4D97-AF65-F5344CB8AC3E}">
        <p14:creationId xmlns:p14="http://schemas.microsoft.com/office/powerpoint/2010/main" val="323298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FF56FD-CAED-1130-C3EC-05CAE6C4A5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800F2E6-6D41-3B56-E247-85354D39E56A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07C2D1-7CCF-F30B-E7E3-18A695A529F8}"/>
              </a:ext>
            </a:extLst>
          </p:cNvPr>
          <p:cNvSpPr txBox="1"/>
          <p:nvPr/>
        </p:nvSpPr>
        <p:spPr>
          <a:xfrm>
            <a:off x="2382521" y="1100712"/>
            <a:ext cx="5977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Target Audience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D5DF047-8289-5577-2A51-072F42C4813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4B03DF5-665A-FAAB-8A6E-39F9A97609C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9ADF7CA-4348-499F-6EC3-8ECCDCF9D81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5388445-E13E-5F2A-6424-7B072743B52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FFCD09D-DA3E-C298-5C9C-5E9AD9021364}"/>
              </a:ext>
            </a:extLst>
          </p:cNvPr>
          <p:cNvSpPr txBox="1"/>
          <p:nvPr/>
        </p:nvSpPr>
        <p:spPr>
          <a:xfrm>
            <a:off x="800099" y="2991535"/>
            <a:ext cx="1040130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5400" dirty="0"/>
              <a:t>Cyber security junior engineer who hopes to have information security capabilities.</a:t>
            </a:r>
          </a:p>
        </p:txBody>
      </p:sp>
    </p:spTree>
    <p:extLst>
      <p:ext uri="{BB962C8B-B14F-4D97-AF65-F5344CB8AC3E}">
        <p14:creationId xmlns:p14="http://schemas.microsoft.com/office/powerpoint/2010/main" val="2388214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3746B5-F99E-EFCC-23DA-1FA3428EB4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5ED9173-548C-03C6-8122-336A1B20EDAC}"/>
              </a:ext>
            </a:extLst>
          </p:cNvPr>
          <p:cNvSpPr/>
          <p:nvPr/>
        </p:nvSpPr>
        <p:spPr>
          <a:xfrm>
            <a:off x="617280" y="1685494"/>
            <a:ext cx="10812720" cy="50201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D8C326-D53C-DD99-CF28-8E0DF9348B5D}"/>
              </a:ext>
            </a:extLst>
          </p:cNvPr>
          <p:cNvSpPr txBox="1"/>
          <p:nvPr/>
        </p:nvSpPr>
        <p:spPr>
          <a:xfrm>
            <a:off x="2382521" y="1100712"/>
            <a:ext cx="5977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latin typeface="Alexandria" charset="0"/>
                <a:cs typeface="Alexandria" charset="0"/>
              </a:rPr>
              <a:t>Prerequistes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837227-FA16-18A6-5B07-2779435886D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77A624-D863-438D-EA6E-8D144BB954E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BEE27B8-F1CA-52F9-5F42-2F6941174052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CC78A32-32F3-A7A6-77F7-FCABA447A2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9F95400-A960-89E8-1D8C-42A353529C02}"/>
              </a:ext>
            </a:extLst>
          </p:cNvPr>
          <p:cNvSpPr txBox="1"/>
          <p:nvPr/>
        </p:nvSpPr>
        <p:spPr>
          <a:xfrm>
            <a:off x="800099" y="2991535"/>
            <a:ext cx="104013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Basic knowledge of TCP/IP.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Basic knowledge of Routing and Switching.</a:t>
            </a:r>
          </a:p>
        </p:txBody>
      </p:sp>
    </p:spTree>
    <p:extLst>
      <p:ext uri="{BB962C8B-B14F-4D97-AF65-F5344CB8AC3E}">
        <p14:creationId xmlns:p14="http://schemas.microsoft.com/office/powerpoint/2010/main" val="1644704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E7E22C8-5D79-4B7E-93AE-517ADE281E55}"/>
</file>

<file path=docProps/app.xml><?xml version="1.0" encoding="utf-8"?>
<Properties xmlns="http://schemas.openxmlformats.org/officeDocument/2006/extended-properties" xmlns:vt="http://schemas.openxmlformats.org/officeDocument/2006/docPropsVTypes">
  <TotalTime>291</TotalTime>
  <Words>206</Words>
  <Application>Microsoft Office PowerPoint</Application>
  <PresentationFormat>Widescreen</PresentationFormat>
  <Paragraphs>43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Merna Ayman</cp:lastModifiedBy>
  <cp:revision>15</cp:revision>
  <dcterms:created xsi:type="dcterms:W3CDTF">2023-04-29T09:08:00Z</dcterms:created>
  <dcterms:modified xsi:type="dcterms:W3CDTF">2025-09-25T20:55:32Z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