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9813C-A63E-62FB-3214-384D19908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040F7A-2809-FB6D-0668-BBDA400F0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255B-B998-4F06-B7E5-135B3488205B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CC59BB-2F4F-4475-780A-48AE2F60B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E04F2-3297-BEFA-4839-2232C7316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D0AAD-C860-4C1D-BE81-9DD0FE1E7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53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7EEB35-942E-2061-683E-9BA6A5708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69428-5F67-5D10-CF77-267830C96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131606-FDA4-18B2-FAC3-F83BB7A4A9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6D255B-B998-4F06-B7E5-135B3488205B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8514C-0050-9BD3-309E-C6AF7F9BA7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8006E-831C-0AD6-D4D8-165C28B6A8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6D0AAD-C860-4C1D-BE81-9DD0FE1E7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0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67987-2BF2-C818-045C-1D1619F91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B158D9-53D0-C1CE-A28A-F81A7C159A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05291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B305A7-04E0-93E8-6715-2629B694D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E15D0-57A6-6E86-4E10-991D5EC826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2765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60C69-AFA5-4C34-F003-D6C25BF9B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BF8AC1-2D25-AF18-0321-1D0BF5DC0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17352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0ED256-8BD3-60B1-2885-E79C35D71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807CF-5A4A-F959-F358-49F1373C48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5925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95901-96A5-221E-F62E-C3E8BC253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Networks (CNNs)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C7952-A355-952F-2086-9011FA9489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4817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9011E4-D9BD-F441-211B-E5AF60FE6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AB956A-8BFF-5450-F67E-AA9FFACB13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56364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D2997C-5290-AAA6-0752-EE9A10B0A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E4C21-E6FA-00A5-66C0-3ECC815FEB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230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316F68-FC37-A5AE-9F0A-191D99932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20957-3E55-11AE-F691-596F49A4BA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582945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19F76B-8A27-34C8-A6AF-147C56529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0FE65-41E9-E660-9017-9063DF7CDE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85424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FF92BC-4C60-FEE6-63FE-E547010F0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CD6B6-C4F7-E491-765F-1B9FACFD73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4059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DA134C-A028-1DCB-FF60-59D0091E1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4E8CD-F8E4-A839-FAE7-7FAE4D09E5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3070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FC1866-87DA-3F07-7F7D-5016A1CFB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BAA83-8EEE-3BA5-78B4-9C0EF00F6D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38617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29580-0C22-828A-104D-5A303B535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Vision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C5DD2C-D626-E29F-05F7-D18C784B17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25125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2FF9AF-7A92-9D1B-6D88-A09AE5F81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Image Segmentation.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CE2D04-CCEF-0D4F-3AD6-ECD746B7E4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39616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B3E116-EFB1-6896-6AC9-EA8F61EFB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CNN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B0DB4A-AF2E-DBC1-6F6C-AE03565DE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45085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4652A7-B242-47A7-B2E6-79BF443D3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5DE16-1358-7434-1065-08E0119FAF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44482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8DF116-5A82-54DA-4573-997DAA224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BCE79D-7090-3A34-DABA-2CB60F104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32919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E63553-8D66-F0EA-A4E2-C537AC8C8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Layer(Tensor)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67D661-D9F3-9E03-B9DC-249E90F295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00928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D38712-8966-E688-9555-76B5E0733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9FAD1-B712-25A7-3B51-C55E754609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44773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FC5576-0F46-183D-8346-3DF1A40FF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Input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62A92-EC9D-6D58-A6B3-63A13F2342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9930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D25C4-FFBF-9CF5-392A-9AB3A8616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95FA69-8E6F-1D1F-2308-C69AB99175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46091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3D44F3-F108-958F-AA24-4FB52F5BB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4F1FC-62B3-EF12-3108-72E04E1F50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83620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DC1557-5AD2-A6D5-3FE0-5FC4E0FC1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32DAEB-7A63-DE63-37C7-C348C09CAD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634263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8A63B-26F0-3B03-97F1-0C9A749A1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86A46-3433-6810-1F37-4391761C1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15998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E5B280-AE76-8D55-BFF9-90922C781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9"/>
              <a:t>Is there a flower in any of these images</a:t>
            </a:r>
            <a:endParaRPr lang="en-US" spc="9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72F232-F4DA-F6A6-E036-1EBB467EF9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28409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A85EF-0415-0DD2-E66F-B754EE127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5B08A7-3A18-00E3-520A-E7888D081D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5791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96061A-A1BD-80E8-F751-E4E406B26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4C7A9F-E64B-F521-D086-E9307D5B36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8567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E57DB7-7850-A20F-FA17-B45F307F5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D93992-63F8-B722-039B-2E3BF981C4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50442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EEBB16-DC35-4BFC-55BC-72104CF8B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7B4B5-1059-BE7C-A006-361C5BBEB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29673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F7CB7-715B-1411-EC07-AA877C469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A8D4A8-02F2-E1DC-697E-990FFC01C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66828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ACD61D-EBAD-5549-ABCC-7AD8F9EE7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36953-6FC9-6408-038D-5A10886D6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01021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71D458-CEB4-BDE2-B9CA-252904B61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pc="9"/>
              <a:t>Solution:</a:t>
            </a:r>
            <a:r>
              <a:rPr lang="en-US" spc="-44"/>
              <a:t> </a:t>
            </a:r>
            <a:r>
              <a:rPr lang="en-US" spc="4"/>
              <a:t>Scan</a:t>
            </a:r>
            <a:endParaRPr lang="en-US" spc="4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AB1DD-A4BB-1FF1-FF23-CFE643C96E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85499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7D55C-1560-475E-25B0-76A696D96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33829C-2C06-D358-46A6-20AC18125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90810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950200-C6CA-77DB-17B4-ED44D7A6E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Vertical edge detection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7A3846-64BA-10D8-EAED-8E3FB28C3B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82829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F8BE9-25A8-1543-6A92-009C36737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FAD93-3854-EF02-37F6-7A662B7348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36738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52811-5FA9-231B-5605-F48741FC1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6C8378-B398-4766-334F-BF47401FA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767929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98907F-820E-171A-8805-770652491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36B3D1-5518-734C-B2D0-F2C4257CC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808608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DE22F-BA0C-D5E2-CD06-AC42D1DDE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8650CE-959C-A2FF-B402-A8EFD2BF32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06362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BE872A-E036-73BE-9EA2-A8DE15C90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E9AF2E-AA59-30CA-0D48-ED97E11D2B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77770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CF5834-46B2-7D4E-0FF8-069E46A3E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A9B09A-E17F-B709-B22F-CB96BF69F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41014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78B7DA-D30D-3ED9-C19C-9AD3FF6BC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D6427-C47F-7A07-4D1F-722E558D73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733261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BFE07-9DA3-3A06-4719-DD404094D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17C2AA-9941-B9EB-DE1A-FF24CEF714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18240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7DF3A2-F0E4-BA0B-D000-99B9D9576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Same Padding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5BE215-14C4-98A3-B823-F5CBB03A85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063668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5F8409-806D-D86B-705A-76E1AC300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641B23-1B6B-2E66-9468-792637B2F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738598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1F27D2-2DE1-F4C8-946D-D382045EC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693893-F439-0485-EED9-4C62B42A33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33024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583633-4B2C-60DF-5CC9-93EA602EF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37C9D6-0EDC-C580-C335-0F7F76940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472342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694C8-A1EB-15FF-60EB-1C73008C6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64B61-22AF-EF74-D900-A2BA9B541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6324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C4128-7300-E74C-BD06-2605E8A27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21A3C-C1E4-C828-AF7C-2A8FF15892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339789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7C0450-BB97-6949-4DD5-21E3D7459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Strides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BE9BF6-750D-5200-7A39-EDEC1D19C5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62504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A8DC13-4585-A660-E06A-27753E7D8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Convolution layer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7EF06-17B0-5577-D1CB-8FB0BAE96D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02678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B85D9-43B3-F817-060B-FA719B503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C06C1-7A78-4AE4-3380-1E9764FEF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201617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667BE-06CB-0A97-E89B-E79304952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Lato" panose="020F0502020204030203" pitchFamily="34" charset="0"/>
              </a:rPr>
              <a:t>One</a:t>
            </a:r>
            <a:r>
              <a:rPr lang="en-US" b="0" i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US" b="0" i="0">
                <a:effectLst/>
                <a:latin typeface="Lato" panose="020F0502020204030203" pitchFamily="34" charset="0"/>
              </a:rPr>
              <a:t>Layer</a:t>
            </a:r>
            <a:r>
              <a:rPr lang="en-US" b="0" i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C50209-99E3-513B-51CB-D6C3A55EEB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763942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F9610-65B8-3764-722B-D87763E66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Lato" panose="020F0502020204030203" pitchFamily="34" charset="0"/>
              </a:rPr>
              <a:t>One Layer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AB204B-B791-BB83-5F2D-48F7E35FF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205435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1FF18-0CD4-017D-6097-DD82F8039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One Layer of a Convolutional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6CDF1-C921-03EF-90BB-40FE53696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5382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9F53F6-ABDB-BE02-BF8C-26FE6BFA9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E6286-FEE7-2EFD-59C7-378613F9E6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51236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F03EC8-7316-DD44-59BA-455C080E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6A3AF-F9A4-8C64-A335-CA4C336694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77436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3B5EA-6535-297D-F820-911E2F69B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Pooling Layer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799D8-3349-F923-D6D4-2417DCDD68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767143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CC79C8-F27F-D145-E006-0F75C0E61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25C9C-01B2-B4C0-3B30-3544E4E107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619846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CB683E-A3B6-8F5B-2F6B-0DE4D6A20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6A828-DE30-7534-942F-12471936BF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25710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2A5871-E198-D6AE-DC20-1326DBF9E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Pooling Layer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3BF2A8-BC63-443F-3A62-A49B61E088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497186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44318D-E068-39CD-60F6-3836A280A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Flattening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756537-F000-50EA-82F7-7BE241FD80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71679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4343A-87A5-5FE3-B573-E3EC0C09D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</a:rPr>
              <a:t>Classification — Fully Connected Layer (FC Layer)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3AF73-8233-BDCC-09AC-CA7B6C39C5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7581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0D90E-A486-22F4-6176-C01C50862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ConvNets over Feed-Forward Neural Nets?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2FDF0-0202-B8ED-512B-23FAD1C323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968824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E7039B-AB67-1879-7A2E-E42F31D0C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Convolutions?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8C4A49-0A78-0293-913A-3A2D78698D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1637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1E7908-3351-D057-7508-C14228928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BB5C0-A4D6-C3D0-283A-74C83264DA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96258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54EC7B-05BE-99C5-7578-A96852280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Convolutions?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73E491-EF5D-7D0D-4549-C97397EA01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101248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162A7-8D3B-8E61-7140-78DF3F296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D0687-E85B-F288-9E46-A0318FCC7A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096337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A3C7BE-B6EE-88A0-BF86-82EFB3E46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B9C97-3C43-FEFE-536A-7D91167FB8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78416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5C8EC5-F3D7-7949-2296-A47DF15D7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AlexNet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B08DC-3FFC-DFFC-148F-817B0678D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66105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8138A8-0DA1-E908-455F-F8989ACC9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VGG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4CC2D-425B-DF1C-4CAA-42F0EDA83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24913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029DFD-77E1-F90E-CB3D-47AC3B3A0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5DB6FC-EAA0-A7FD-2C40-772B4DB038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127576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ECA0D-5AF2-83D8-CD08-CB54BE35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68DD0-CB8E-2397-2B1A-0445D32560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29461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A94E2-0A6E-8C85-24D5-9A318C476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Kernel vs Filter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310F52-D407-049F-DB43-DB09E06FBB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28768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865AF5-BD63-B2BD-5E8C-DD3637CF3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84554-6D55-DD01-FDAE-BC3AD9E72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9221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0852E2-7CA8-7F91-01CB-136E72C88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134CFD-16EA-C3A1-D7E9-C2EBD1A1C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089768"/>
      </p:ext>
    </p:extLst>
  </p:cSld>
  <p:clrMapOvr>
    <a:masterClrMapping/>
  </p:clrMapOvr>
  <p:transition spd="slow">
    <p:wip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CD8E5-BD28-F1F6-51B0-0778EB872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181D4D-9908-3195-E2D3-8A67D7F357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77530"/>
      </p:ext>
    </p:extLst>
  </p:cSld>
  <p:clrMapOvr>
    <a:masterClrMapping/>
  </p:clrMapOvr>
  <p:transition spd="slow">
    <p:wip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28887C-F72F-ABF2-3341-A2C329D80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24ABA3-74E1-BCE2-42BA-7CEB8F7A00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93952"/>
      </p:ext>
    </p:extLst>
  </p:cSld>
  <p:clrMapOvr>
    <a:masterClrMapping/>
  </p:clrMapOvr>
  <p:transition spd="slow">
    <p:wip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4F8056-297F-6E3D-D072-C11820F2D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F8A9C7-BB16-8269-0FC6-9135E1DC9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284051"/>
      </p:ext>
    </p:extLst>
  </p:cSld>
  <p:clrMapOvr>
    <a:masterClrMapping/>
  </p:clrMapOvr>
  <p:transition spd="slow">
    <p:wip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771880-A561-1C5E-780F-756363517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9EA85-C7AF-3185-CD19-52315133B4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3473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180</Words>
  <Application>Microsoft Office PowerPoint</Application>
  <PresentationFormat>Widescreen</PresentationFormat>
  <Paragraphs>71</Paragraphs>
  <Slides>79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4" baseType="lpstr">
      <vt:lpstr>Aptos</vt:lpstr>
      <vt:lpstr>Aptos Display</vt:lpstr>
      <vt:lpstr>Arial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  <vt:lpstr>Convolutional Neural Networks (CNNs)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Computer Vision Problems</vt:lpstr>
      <vt:lpstr>Image Segmentation. </vt:lpstr>
      <vt:lpstr>Applications of CNN </vt:lpstr>
      <vt:lpstr>Input Layer</vt:lpstr>
      <vt:lpstr>CNN</vt:lpstr>
      <vt:lpstr>Input Layer(Tensor)</vt:lpstr>
      <vt:lpstr>Input Layer</vt:lpstr>
      <vt:lpstr>Input Layer</vt:lpstr>
      <vt:lpstr>Convolution Layer</vt:lpstr>
      <vt:lpstr>Convolution Layer</vt:lpstr>
      <vt:lpstr>Convolution Layer</vt:lpstr>
      <vt:lpstr>Convolution Layer</vt:lpstr>
      <vt:lpstr>Is there a flower in any of these images</vt:lpstr>
      <vt:lpstr>Problem</vt:lpstr>
      <vt:lpstr>Solution: Scan</vt:lpstr>
      <vt:lpstr>Solution: Scan</vt:lpstr>
      <vt:lpstr>Solution: Scan</vt:lpstr>
      <vt:lpstr>Solution: Scan</vt:lpstr>
      <vt:lpstr>Solution: Scan</vt:lpstr>
      <vt:lpstr>Solution: Scan</vt:lpstr>
      <vt:lpstr>Convolution Layer</vt:lpstr>
      <vt:lpstr>Vertical edge detection examples</vt:lpstr>
      <vt:lpstr>Convolution layer</vt:lpstr>
      <vt:lpstr>Convolution Layer</vt:lpstr>
      <vt:lpstr>Padding</vt:lpstr>
      <vt:lpstr>Padding</vt:lpstr>
      <vt:lpstr>Padding</vt:lpstr>
      <vt:lpstr>Padding</vt:lpstr>
      <vt:lpstr>Padding</vt:lpstr>
      <vt:lpstr>Padding</vt:lpstr>
      <vt:lpstr>Same Padding</vt:lpstr>
      <vt:lpstr>Strides</vt:lpstr>
      <vt:lpstr>Quiz</vt:lpstr>
      <vt:lpstr>Stride</vt:lpstr>
      <vt:lpstr>Strides</vt:lpstr>
      <vt:lpstr>Strides</vt:lpstr>
      <vt:lpstr>Strides</vt:lpstr>
      <vt:lpstr>Convolution layer</vt:lpstr>
      <vt:lpstr>Convolution layer</vt:lpstr>
      <vt:lpstr>One Layer of a Convolutional Network</vt:lpstr>
      <vt:lpstr>One Layer of a Convolutional Network</vt:lpstr>
      <vt:lpstr>One Layer of a Convolutional Network</vt:lpstr>
      <vt:lpstr>Convolution layer</vt:lpstr>
      <vt:lpstr>Convolution layer</vt:lpstr>
      <vt:lpstr>Pooling Layer</vt:lpstr>
      <vt:lpstr>Pooling Layer</vt:lpstr>
      <vt:lpstr>Pooling Layer</vt:lpstr>
      <vt:lpstr>Pooling Layer</vt:lpstr>
      <vt:lpstr>Flattening</vt:lpstr>
      <vt:lpstr>Classification — Fully Connected Layer (FC Layer)</vt:lpstr>
      <vt:lpstr>Why ConvNets over Feed-Forward Neural Nets?</vt:lpstr>
      <vt:lpstr>Why Convolutions?</vt:lpstr>
      <vt:lpstr>CNN Example</vt:lpstr>
      <vt:lpstr>Why Convolutions?</vt:lpstr>
      <vt:lpstr>CNN</vt:lpstr>
      <vt:lpstr>LeNet</vt:lpstr>
      <vt:lpstr>AlexNet</vt:lpstr>
      <vt:lpstr>VGG</vt:lpstr>
      <vt:lpstr>GoogLeNet</vt:lpstr>
      <vt:lpstr>GoogLeNet</vt:lpstr>
      <vt:lpstr>Kernel vs Filter</vt:lpstr>
      <vt:lpstr>LAB 1</vt:lpstr>
      <vt:lpstr>LAB 2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2024-08-09T17:31:15Z</dcterms:created>
  <dcterms:modified xsi:type="dcterms:W3CDTF">2024-08-09T17:31:15Z</dcterms:modified>
</cp:coreProperties>
</file>