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customXml" Target="../customXml/item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9E74E-51AE-83F0-F5F7-A0E41C4348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ACB7F7-44D8-7B31-8FC9-E19F693478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74A00-0E1E-4250-B07C-724216309A8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562B5C-4CFD-6706-8594-4610EBDBC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18543C-EAD3-645A-4C7C-4BFFCBA16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B6EBCD-F006-49D9-9A05-6382E6C5A1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519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FAD1EE-209C-422B-A788-B6D4E0970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D2DB63-C541-3F72-B97C-1A6A5BDF7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5ADBFB-C5E2-8C75-946A-3C2FBA9D8D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A74A00-0E1E-4250-B07C-724216309A87}" type="datetimeFigureOut">
              <a:rPr lang="en-US" smtClean="0"/>
              <a:t>6/25/2025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215BFE-3074-827B-9B60-B864EBDB74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11E8FF-09EC-19DE-FFA4-42E06FE9CB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B6EBCD-F006-49D9-9A05-6382E6C5A1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161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8E3A24-5252-F1D1-43C8-4A55ED35B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09881-BD5E-F0B0-75FC-CFEE084E90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96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93"/>
    </mc:Choice>
    <mc:Fallback xmlns="">
      <p:transition spd="slow" advTm="20493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B9E4C0-9F94-3425-4ACA-D08CBE1FC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34F500-022A-1A28-55ED-8BFDD3510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85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5"/>
    </mc:Choice>
    <mc:Fallback xmlns="">
      <p:transition spd="slow" advTm="148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7AAFAF-145A-D965-C48E-F854B8380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633442-626D-FAE7-4CE0-7132CD009E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94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604"/>
    </mc:Choice>
    <mc:Fallback xmlns="">
      <p:transition spd="slow" advTm="46604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EAB3AF-2FDE-E65F-873F-975AC368F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B3E971-64CE-4271-6314-9F6AE8018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4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994"/>
    </mc:Choice>
    <mc:Fallback xmlns="">
      <p:transition spd="slow" advTm="67994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A86543-DD26-B7A6-3B97-92BFF201F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2842EB-EBF4-A623-C8AE-C4BCE9C0A8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61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716"/>
    </mc:Choice>
    <mc:Fallback xmlns="">
      <p:transition spd="slow" advTm="8971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F96E17-438E-22F8-A52B-5492A0C2E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A7AFF8-924F-31B1-CD9D-1CB20A2A65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21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680"/>
    </mc:Choice>
    <mc:Fallback xmlns="">
      <p:transition spd="slow" advTm="7568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E6A3D4-548C-18C4-C737-90F54BC48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0BC812-0644-F74F-79D8-548FFB6A2A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42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310"/>
    </mc:Choice>
    <mc:Fallback xmlns="">
      <p:transition spd="slow" advTm="19831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EB3B2C-3602-A55B-391A-53276678B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F02F90-E026-3547-D5AB-39817749C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0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521"/>
    </mc:Choice>
    <mc:Fallback xmlns="">
      <p:transition spd="slow" advTm="10352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E132AA-214D-4D9A-04FF-95B5EE484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3FBE0F-106D-F291-01AF-14A64D3FC0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0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08"/>
    </mc:Choice>
    <mc:Fallback xmlns="">
      <p:transition spd="slow" advTm="141108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4C02E3-5A0B-913E-00B3-BF5806376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6B6CD9-32C8-CBE6-AA6A-C3E73DA0C9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9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667"/>
    </mc:Choice>
    <mc:Fallback xmlns="">
      <p:transition spd="slow" advTm="10366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C36DCF-ECA5-DFEA-8B29-4420F8C5F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2EDE64-5E3F-4BA4-FFBE-944059889F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46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65"/>
    </mc:Choice>
    <mc:Fallback xmlns="">
      <p:transition spd="slow" advTm="52365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434AB-46D5-F282-F042-11264521F6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541F6B-51CF-72D2-ADA6-F2FC9CABE2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9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215"/>
    </mc:Choice>
    <mc:Fallback xmlns="">
      <p:transition spd="slow" advTm="7721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BD1A6D-1FBA-CE26-F265-EB14DA576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B9E55B-9D2C-507E-DF8D-9F1B6BAE07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1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262"/>
    </mc:Choice>
    <mc:Fallback xmlns="">
      <p:transition spd="slow" advTm="6126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3EB45D-C8ED-423C-CAF1-B4CDBEE3F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95CC53-6F86-46C0-32D4-2909B816EC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48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969"/>
    </mc:Choice>
    <mc:Fallback xmlns="">
      <p:transition spd="slow" advTm="84969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02EAB-5A44-B7A0-EBBA-CAF5B6EED7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81348F-FEE4-3569-4D5E-1181D4BB76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0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556"/>
    </mc:Choice>
    <mc:Fallback xmlns="">
      <p:transition spd="slow" advTm="63556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24D73D-2CA1-FEFA-4E61-5388448B5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E1251A-9EBE-2775-4A6E-E835A3E374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852"/>
    </mc:Choice>
    <mc:Fallback xmlns="">
      <p:transition spd="slow" advTm="28852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D23601-60FE-A01F-6456-419123A077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607613-EC5A-CAE8-57FF-320EA7FC2B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39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1"/>
    </mc:Choice>
    <mc:Fallback xmlns="">
      <p:transition spd="slow" advTm="10000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0F577E-326A-9270-F7C5-147DB199A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ED7810-0ED6-294C-4DB3-5BFF31123D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649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84"/>
    </mc:Choice>
    <mc:Fallback xmlns="">
      <p:transition spd="slow" advTm="17884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72C54A-2D45-C52F-136F-A76AF6D1A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C95B70-8515-E06A-0B7D-FD9C203B22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71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40"/>
    </mc:Choice>
    <mc:Fallback xmlns="">
      <p:transition spd="slow" advTm="17004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70F2BB-FC2F-D211-A42B-BAE28C377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35D162-A185-AACC-AF03-86BCF23E4E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9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604"/>
    </mc:Choice>
    <mc:Fallback xmlns="">
      <p:transition spd="slow" advTm="216604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C69B70-E157-A88D-94B3-446A5795B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478E4-1BA8-EF33-DA4E-30C68DFD9B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37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290"/>
    </mc:Choice>
    <mc:Fallback xmlns="">
      <p:transition spd="slow" advTm="17329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268560-E5E8-29E9-1C9A-DC87D99DA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DDC3EB-D646-2B61-C3AB-C31D2F6BA1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376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997"/>
    </mc:Choice>
    <mc:Fallback xmlns="">
      <p:transition spd="slow" advTm="80997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7B8865-0D18-9D50-E501-8F450F7F0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630A7B-6742-BDCE-B77F-5FA5BC82FB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01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420"/>
    </mc:Choice>
    <mc:Fallback xmlns="">
      <p:transition spd="slow" advTm="6942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47666A-4587-9276-3B4B-020C13DB0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D35AA0-6422-1E80-A693-7F386A35A1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860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862"/>
    </mc:Choice>
    <mc:Fallback xmlns="">
      <p:transition spd="slow" advTm="15686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7E5F06-7396-FFC6-05B9-B712D5848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D35BC3-99D5-ABCB-4DE8-924A2D9CD0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46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364"/>
    </mc:Choice>
    <mc:Fallback xmlns="">
      <p:transition spd="slow" advTm="178364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0A5E6C-C804-CCBE-6F30-EA87CAB0C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6E39B7-7C97-7D25-804F-D3E0847A57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77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59"/>
    </mc:Choice>
    <mc:Fallback xmlns="">
      <p:transition spd="slow" advTm="7755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AE692D-85B0-D20A-3982-1E02D437B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7069F-FBE7-A3E2-F91F-B8E28F2F98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27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088"/>
    </mc:Choice>
    <mc:Fallback xmlns="">
      <p:transition spd="slow" advTm="118088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634E60-455F-14DF-24FA-7533EC39D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8AD6F-E9B9-463D-40FA-3557E62FBA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11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99"/>
    </mc:Choice>
    <mc:Fallback xmlns="">
      <p:transition spd="slow" advTm="28499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6E8C1E-F192-F5F9-F209-A02CA9E16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47E175-8866-E809-AEF9-8750846FD8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115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81"/>
    </mc:Choice>
    <mc:Fallback xmlns="">
      <p:transition spd="slow" advTm="13681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9EA5E6-625F-1A9F-392B-25EFF6388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A23AC8-C617-70B5-1F9A-81F4D49989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46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226"/>
    </mc:Choice>
    <mc:Fallback xmlns="">
      <p:transition spd="slow" advTm="64226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E0E78B-2D87-0B5B-7C72-32833EAE8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E4DD70-5B49-C453-5BFE-A01B9595D1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96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817"/>
    </mc:Choice>
    <mc:Fallback xmlns="">
      <p:transition spd="slow" advTm="127817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78B5A0-D092-0862-0E44-CF7D99D3F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8C8EFD-2CEE-5734-C977-C023C2AD0B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12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731"/>
    </mc:Choice>
    <mc:Fallback xmlns="">
      <p:transition spd="slow" advTm="44731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A91A2C-5064-5FB5-102A-AB8460DC8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249E7A-D590-B6C9-E50E-505AF71432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1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54"/>
    </mc:Choice>
    <mc:Fallback xmlns="">
      <p:transition spd="slow" advTm="12525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28A33B-C2E3-0BB9-C67A-55369361C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E15930-C631-7E64-E19B-255875BC64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68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249"/>
    </mc:Choice>
    <mc:Fallback xmlns="">
      <p:transition spd="slow" advTm="129249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056F1-0552-6F75-49C1-8C69761A68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794B04-9016-01F9-DA12-938130F40E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6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484"/>
    </mc:Choice>
    <mc:Fallback xmlns="">
      <p:transition spd="slow" advTm="10148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C9136D-DC4B-4661-1A1B-4AE52BD7C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D0F580-93D8-35DA-4009-F607FAE517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8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664"/>
    </mc:Choice>
    <mc:Fallback xmlns="">
      <p:transition spd="slow" advTm="146664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F9FA00-6B7E-CC5E-96D4-8A05DC88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50D40F-1D55-5B1E-0A89-491B674B73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8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206"/>
    </mc:Choice>
    <mc:Fallback xmlns="">
      <p:transition spd="slow" advTm="39206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606298-7E92-9C70-EA86-7562E62F6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6D1469-54C6-D940-9D11-C6800C97C2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31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893"/>
    </mc:Choice>
    <mc:Fallback xmlns="">
      <p:transition spd="slow" advTm="6589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7D552B-5DB0-FBE8-B241-2A374F7A5B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1BB851-1333-F76B-C373-27AA7366F1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77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42"/>
    </mc:Choice>
    <mc:Fallback xmlns="">
      <p:transition spd="slow" advTm="28942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979188-5D42-F873-884A-B47CC6DBF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81C2F3-5525-F313-029A-450E27091F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09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161"/>
    </mc:Choice>
    <mc:Fallback xmlns="">
      <p:transition spd="slow" advTm="52161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300C33-CE2B-E4C0-90ED-A57A0AC05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EC9D7-416B-70EE-9D7F-8743CCA924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597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67"/>
    </mc:Choice>
    <mc:Fallback xmlns="">
      <p:transition spd="slow" advTm="22867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C9C485-2910-6B69-A005-11716603C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CD86C-3769-0E76-7438-0D291B4DC7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20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40"/>
    </mc:Choice>
    <mc:Fallback xmlns="">
      <p:transition spd="slow" advTm="9940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CE7D4F-0C37-DF53-3569-168B8D286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B98F7-D384-D26C-ADDB-89D036BAAA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07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533"/>
    </mc:Choice>
    <mc:Fallback xmlns="">
      <p:transition spd="slow" advTm="41533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B7FBB2-9BAA-B879-46BB-81CD1D978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89138-81F9-F693-83F1-940223A169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70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434"/>
    </mc:Choice>
    <mc:Fallback xmlns="">
      <p:transition spd="slow" advTm="60434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E7A1C-78F0-BBFB-4275-AE0C3835E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3973AA-2DAF-BE28-1B73-5CF302E068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27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78"/>
    </mc:Choice>
    <mc:Fallback xmlns="">
      <p:transition spd="slow" advTm="54878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3FB661-120D-27A4-4C4F-A03EA259E9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6613CF-0B3E-1200-9D1C-0DE5572834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89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64"/>
    </mc:Choice>
    <mc:Fallback xmlns="">
      <p:transition spd="slow" advTm="59064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68CAD6-23A0-DAE6-18B1-A8BCFCB0E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B4806E-32E9-87B1-816B-301BAC75E5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75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905"/>
    </mc:Choice>
    <mc:Fallback xmlns="">
      <p:transition spd="slow" advTm="97905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E7F2AC-7AD5-ECA2-80D6-6A2C5205D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907BFC-AA0E-3ED8-E121-1EDBD26B48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09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29"/>
    </mc:Choice>
    <mc:Fallback xmlns="">
      <p:transition spd="slow" advTm="33829"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B3958-2381-3852-82EF-FE346089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27E5E1-D8FA-F719-BBBF-F165547F75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66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42"/>
    </mc:Choice>
    <mc:Fallback xmlns="">
      <p:transition spd="slow" advTm="29142"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D79565-12E7-BD26-1C5E-A5683663F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3D14BC-F429-4493-1863-2DC1D3A8FE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7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091"/>
    </mc:Choice>
    <mc:Fallback xmlns="">
      <p:transition spd="slow" advTm="68091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3BC9C2-EB84-B1D2-B00E-7B371E951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B3F237-2B06-21B8-1C0E-8074DD4B41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17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38"/>
    </mc:Choice>
    <mc:Fallback xmlns="">
      <p:transition spd="slow" advTm="34738"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39933A-B942-ECF0-376F-81B59E4D73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C677D0-1840-0267-F25D-55C79D5873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71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10"/>
    </mc:Choice>
    <mc:Fallback xmlns="">
      <p:transition spd="slow" advTm="44610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66ECD2-18E2-FF69-D311-338DB1EFA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AAF0C1-8191-F935-ECF8-87904401E1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65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488"/>
    </mc:Choice>
    <mc:Fallback xmlns="">
      <p:transition spd="slow" advTm="84488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E3E6E5-2842-4C81-992E-2C9D93998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22E545-2C8B-E598-694A-996B550870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7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578"/>
    </mc:Choice>
    <mc:Fallback xmlns="">
      <p:transition spd="slow" advTm="65578"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E89E03-795B-875F-BE39-EB2E0D594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1D4859-FE20-2A76-491A-2F431393D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43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1"/>
    </mc:Choice>
    <mc:Fallback xmlns="">
      <p:transition spd="slow" advTm="1566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17D30B4-881B-4EBB-9EC6-4FF986226CA7}"/>
</file>

<file path=customXml/itemProps2.xml><?xml version="1.0" encoding="utf-8"?>
<ds:datastoreItem xmlns:ds="http://schemas.openxmlformats.org/officeDocument/2006/customXml" ds:itemID="{F98052F0-2C1A-4DEC-9A58-1DB03F0AC446}"/>
</file>

<file path=customXml/itemProps3.xml><?xml version="1.0" encoding="utf-8"?>
<ds:datastoreItem xmlns:ds="http://schemas.openxmlformats.org/officeDocument/2006/customXml" ds:itemID="{A48033A0-006E-49EF-B0B1-9FF46F2B504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5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2025-06-25T11:31:59Z</dcterms:created>
  <dcterms:modified xsi:type="dcterms:W3CDTF">2025-06-25T11:31:59Z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