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305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303" r:id="rId40"/>
    <p:sldId id="295" r:id="rId41"/>
    <p:sldId id="296" r:id="rId42"/>
    <p:sldId id="297" r:id="rId43"/>
    <p:sldId id="304" r:id="rId44"/>
    <p:sldId id="298" r:id="rId45"/>
    <p:sldId id="299" r:id="rId46"/>
    <p:sldId id="306" r:id="rId47"/>
    <p:sldId id="307" r:id="rId48"/>
    <p:sldId id="308" r:id="rId49"/>
    <p:sldId id="309" r:id="rId50"/>
    <p:sldId id="310" r:id="rId51"/>
    <p:sldId id="311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17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057400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0959" t="19991" r="25342" b="26655"/>
          <a:stretch/>
        </p:blipFill>
        <p:spPr>
          <a:xfrm>
            <a:off x="2145058" y="1343367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12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919" t="21479" r="25495" b="9555"/>
          <a:stretch/>
        </p:blipFill>
        <p:spPr>
          <a:xfrm>
            <a:off x="2815205" y="1338311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2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311" t="19030" r="25683" b="10053"/>
          <a:stretch/>
        </p:blipFill>
        <p:spPr>
          <a:xfrm>
            <a:off x="2997200" y="132275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6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8" t="19902" r="25631" b="9830"/>
          <a:stretch/>
        </p:blipFill>
        <p:spPr>
          <a:xfrm>
            <a:off x="2717800" y="1317361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70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94" t="18700" r="25349" b="9672"/>
          <a:stretch/>
        </p:blipFill>
        <p:spPr>
          <a:xfrm>
            <a:off x="3104444" y="1368590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9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43" t="20045" r="25677" b="10270"/>
          <a:stretch/>
        </p:blipFill>
        <p:spPr>
          <a:xfrm>
            <a:off x="3049392" y="1336839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7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013" t="19189" r="25311" b="9243"/>
          <a:stretch/>
        </p:blipFill>
        <p:spPr>
          <a:xfrm>
            <a:off x="3187700" y="1333611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398" t="19381" r="25438" b="9572"/>
          <a:stretch/>
        </p:blipFill>
        <p:spPr>
          <a:xfrm>
            <a:off x="3110543" y="1320413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6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59" t="34657" r="25433" b="10399"/>
          <a:stretch/>
        </p:blipFill>
        <p:spPr>
          <a:xfrm>
            <a:off x="2225956" y="1628673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3" t="19950" r="25573" b="11387"/>
          <a:stretch/>
        </p:blipFill>
        <p:spPr>
          <a:xfrm>
            <a:off x="2882900" y="1306949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44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94" t="19894" r="26047" b="10485"/>
          <a:stretch/>
        </p:blipFill>
        <p:spPr>
          <a:xfrm>
            <a:off x="2714423" y="1336050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40" t="19528" r="26114" b="10366"/>
          <a:stretch/>
        </p:blipFill>
        <p:spPr>
          <a:xfrm>
            <a:off x="3100192" y="1303398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7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12" t="20104" r="25490" b="10813"/>
          <a:stretch/>
        </p:blipFill>
        <p:spPr>
          <a:xfrm>
            <a:off x="2895600" y="1396999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1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0942" t="19390" r="25622" b="10420"/>
          <a:stretch/>
        </p:blipFill>
        <p:spPr>
          <a:xfrm>
            <a:off x="2781300" y="1308100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6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045" t="19641" r="25287" b="10393"/>
          <a:stretch/>
        </p:blipFill>
        <p:spPr>
          <a:xfrm>
            <a:off x="2645450" y="1346199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109" t="19997" r="25939" b="17351"/>
          <a:stretch/>
        </p:blipFill>
        <p:spPr>
          <a:xfrm>
            <a:off x="2286000" y="1312458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25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98" t="20914" r="26415" b="33468"/>
          <a:stretch/>
        </p:blipFill>
        <p:spPr>
          <a:xfrm>
            <a:off x="2110073" y="1483771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2710" t="21543" r="26898" b="32687"/>
          <a:stretch/>
        </p:blipFill>
        <p:spPr>
          <a:xfrm>
            <a:off x="2237296" y="1486026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0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21" t="20181" r="27100" b="14022"/>
          <a:stretch/>
        </p:blipFill>
        <p:spPr>
          <a:xfrm>
            <a:off x="2908300" y="1346199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8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5754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01" t="20530" r="25886" b="14766"/>
          <a:stretch/>
        </p:blipFill>
        <p:spPr>
          <a:xfrm>
            <a:off x="2428039" y="1338740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21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603" t="22424" r="26142" b="15353"/>
          <a:stretch/>
        </p:blipFill>
        <p:spPr>
          <a:xfrm>
            <a:off x="2503681" y="1348750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2346" t="23476" r="26179" b="29020"/>
          <a:stretch/>
        </p:blipFill>
        <p:spPr>
          <a:xfrm>
            <a:off x="2221220" y="1510150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9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1676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36" t="21714" r="25977" b="20969"/>
          <a:stretch/>
        </p:blipFill>
        <p:spPr>
          <a:xfrm>
            <a:off x="2540000" y="1361972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34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92" t="22659" r="25755" b="14187"/>
          <a:stretch/>
        </p:blipFill>
        <p:spPr>
          <a:xfrm>
            <a:off x="2440789" y="1394359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80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342" t="37500" r="29770" b="32681"/>
          <a:stretch/>
        </p:blipFill>
        <p:spPr>
          <a:xfrm>
            <a:off x="2094980" y="2362200"/>
            <a:ext cx="8013328" cy="2994304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61570" y="1580494"/>
            <a:ext cx="34788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4267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730" t="20064" r="25553" b="14477"/>
          <a:stretch/>
        </p:blipFill>
        <p:spPr>
          <a:xfrm>
            <a:off x="2905329" y="1336285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7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26" t="22004" r="25112" b="12625"/>
          <a:stretch/>
        </p:blipFill>
        <p:spPr>
          <a:xfrm>
            <a:off x="2710744" y="13569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0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593" t="36375" r="29368" b="42135"/>
          <a:stretch/>
        </p:blipFill>
        <p:spPr>
          <a:xfrm>
            <a:off x="1449958" y="2412756"/>
            <a:ext cx="8968574" cy="2407152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961570" y="1580494"/>
            <a:ext cx="37048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9583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424" t="20050" r="25231" b="41089"/>
          <a:stretch/>
        </p:blipFill>
        <p:spPr>
          <a:xfrm>
            <a:off x="1858507" y="1715848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4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596" t="23643" r="26159" b="15405"/>
          <a:stretch/>
        </p:blipFill>
        <p:spPr>
          <a:xfrm>
            <a:off x="2346344" y="1342228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6" t="20123" r="25777" b="48399"/>
          <a:stretch/>
        </p:blipFill>
        <p:spPr>
          <a:xfrm>
            <a:off x="1332639" y="1875255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06" t="51807" r="25777" b="12926"/>
          <a:stretch/>
        </p:blipFill>
        <p:spPr>
          <a:xfrm>
            <a:off x="1354049" y="1715848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96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639" t="36819" r="29605" b="34338"/>
          <a:stretch/>
        </p:blipFill>
        <p:spPr>
          <a:xfrm>
            <a:off x="1858507" y="2070821"/>
            <a:ext cx="8676648" cy="3145285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970970" y="1339194"/>
            <a:ext cx="59618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6578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5128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2" t="23116" r="25838" b="57248"/>
          <a:stretch/>
        </p:blipFill>
        <p:spPr>
          <a:xfrm>
            <a:off x="1096259" y="2225719"/>
            <a:ext cx="10010770" cy="20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232" t="42169" r="25838" b="20761"/>
          <a:stretch/>
        </p:blipFill>
        <p:spPr>
          <a:xfrm>
            <a:off x="2016481" y="1830443"/>
            <a:ext cx="8778519" cy="345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1157" t="46064" r="26582" b="14715"/>
          <a:stretch/>
        </p:blipFill>
        <p:spPr>
          <a:xfrm>
            <a:off x="2051883" y="1864004"/>
            <a:ext cx="8273217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5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6997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Straight line and Applications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5046" t="35716" r="30939" b="31217"/>
          <a:stretch/>
        </p:blipFill>
        <p:spPr>
          <a:xfrm>
            <a:off x="2440788" y="2487043"/>
            <a:ext cx="7150917" cy="3021936"/>
          </a:xfrm>
          <a:prstGeom prst="rect">
            <a:avLst/>
          </a:prstGeom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517070" y="1605894"/>
            <a:ext cx="452559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4660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10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4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76742" y="2080649"/>
            <a:ext cx="5824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slope of line with equation </a:t>
            </a:r>
            <a:endParaRPr lang="en-US" sz="2800" dirty="0"/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0" y="195492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2738281"/>
              </p:ext>
            </p:extLst>
          </p:nvPr>
        </p:nvGraphicFramePr>
        <p:xfrm>
          <a:off x="4116169" y="2884225"/>
          <a:ext cx="2474912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7" imgW="1143000" imgH="253800" progId="Equation.DSMT4">
                  <p:embed/>
                </p:oleObj>
              </mc:Choice>
              <mc:Fallback>
                <p:oleObj name="Equation" r:id="rId7" imgW="1143000" imgH="2538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169" y="2884225"/>
                        <a:ext cx="2474912" cy="565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366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76742" y="2080649"/>
            <a:ext cx="3785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The line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with equation </a:t>
            </a:r>
            <a:endParaRPr lang="en-US" sz="2800" dirty="0"/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0" y="195492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3224250"/>
              </p:ext>
            </p:extLst>
          </p:nvPr>
        </p:nvGraphicFramePr>
        <p:xfrm>
          <a:off x="5516681" y="2098411"/>
          <a:ext cx="2474912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7" imgW="1143000" imgH="253800" progId="Equation.DSMT4">
                  <p:embed/>
                </p:oleObj>
              </mc:Choice>
              <mc:Fallback>
                <p:oleObj name="Equation" r:id="rId7" imgW="1143000" imgH="25380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6681" y="2098411"/>
                        <a:ext cx="2474912" cy="565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786069" y="2778140"/>
            <a:ext cx="4004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is passing through point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0974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71262" y="2123338"/>
            <a:ext cx="7283669" cy="1122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passing through two points 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497361"/>
              </p:ext>
            </p:extLst>
          </p:nvPr>
        </p:nvGraphicFramePr>
        <p:xfrm>
          <a:off x="4532236" y="2725327"/>
          <a:ext cx="217170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7" imgW="1002960" imgH="253800" progId="Equation.DSMT4">
                  <p:embed/>
                </p:oleObj>
              </mc:Choice>
              <mc:Fallback>
                <p:oleObj name="Equation" r:id="rId7" imgW="1002960" imgH="25380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2236" y="2725327"/>
                        <a:ext cx="2171700" cy="565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05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3504" y="596007"/>
            <a:ext cx="48491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0" y="195492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7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509</Words>
  <Application>Microsoft Office PowerPoint</Application>
  <PresentationFormat>Widescreen</PresentationFormat>
  <Paragraphs>181</Paragraphs>
  <Slides>51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Tajawal ExtraBold</vt:lpstr>
      <vt:lpstr>Tajawal Medium</vt:lpstr>
      <vt:lpstr>Times New Roman</vt:lpstr>
      <vt:lpstr>Office Theme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66</cp:revision>
  <dcterms:created xsi:type="dcterms:W3CDTF">2021-08-03T13:03:26Z</dcterms:created>
  <dcterms:modified xsi:type="dcterms:W3CDTF">2023-06-14T09:16:36Z</dcterms:modified>
</cp:coreProperties>
</file>