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1" r:id="rId2"/>
    <p:sldId id="257" r:id="rId3"/>
    <p:sldId id="258" r:id="rId4"/>
    <p:sldId id="259" r:id="rId5"/>
    <p:sldId id="261" r:id="rId6"/>
    <p:sldId id="578" r:id="rId7"/>
    <p:sldId id="619" r:id="rId8"/>
    <p:sldId id="618" r:id="rId9"/>
    <p:sldId id="620" r:id="rId10"/>
    <p:sldId id="643" r:id="rId11"/>
    <p:sldId id="644" r:id="rId12"/>
    <p:sldId id="621" r:id="rId13"/>
    <p:sldId id="645" r:id="rId14"/>
    <p:sldId id="646" r:id="rId15"/>
    <p:sldId id="647" r:id="rId16"/>
    <p:sldId id="623" r:id="rId17"/>
    <p:sldId id="624" r:id="rId18"/>
    <p:sldId id="553" r:id="rId19"/>
    <p:sldId id="625" r:id="rId20"/>
    <p:sldId id="626" r:id="rId21"/>
    <p:sldId id="648" r:id="rId22"/>
    <p:sldId id="649" r:id="rId23"/>
    <p:sldId id="627" r:id="rId24"/>
    <p:sldId id="571" r:id="rId25"/>
    <p:sldId id="628" r:id="rId26"/>
    <p:sldId id="631" r:id="rId27"/>
    <p:sldId id="630" r:id="rId28"/>
    <p:sldId id="632" r:id="rId29"/>
    <p:sldId id="633" r:id="rId30"/>
    <p:sldId id="634" r:id="rId31"/>
    <p:sldId id="635" r:id="rId32"/>
    <p:sldId id="636" r:id="rId33"/>
    <p:sldId id="637" r:id="rId34"/>
    <p:sldId id="638" r:id="rId35"/>
    <p:sldId id="639" r:id="rId36"/>
    <p:sldId id="640" r:id="rId37"/>
    <p:sldId id="641" r:id="rId38"/>
    <p:sldId id="642" r:id="rId39"/>
    <p:sldId id="654" r:id="rId40"/>
    <p:sldId id="650" r:id="rId41"/>
    <p:sldId id="651" r:id="rId42"/>
    <p:sldId id="652" r:id="rId43"/>
    <p:sldId id="653" r:id="rId44"/>
    <p:sldId id="655" r:id="rId45"/>
    <p:sldId id="656" r:id="rId46"/>
    <p:sldId id="657" r:id="rId47"/>
    <p:sldId id="484"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257"/>
            <p14:sldId id="258"/>
            <p14:sldId id="259"/>
            <p14:sldId id="261"/>
            <p14:sldId id="578"/>
            <p14:sldId id="619"/>
            <p14:sldId id="618"/>
            <p14:sldId id="620"/>
            <p14:sldId id="643"/>
            <p14:sldId id="644"/>
            <p14:sldId id="621"/>
            <p14:sldId id="645"/>
            <p14:sldId id="646"/>
            <p14:sldId id="647"/>
            <p14:sldId id="623"/>
            <p14:sldId id="624"/>
            <p14:sldId id="553"/>
            <p14:sldId id="625"/>
            <p14:sldId id="626"/>
            <p14:sldId id="648"/>
            <p14:sldId id="649"/>
            <p14:sldId id="627"/>
            <p14:sldId id="571"/>
            <p14:sldId id="628"/>
            <p14:sldId id="631"/>
            <p14:sldId id="630"/>
            <p14:sldId id="632"/>
            <p14:sldId id="633"/>
            <p14:sldId id="634"/>
            <p14:sldId id="635"/>
            <p14:sldId id="636"/>
            <p14:sldId id="637"/>
            <p14:sldId id="638"/>
            <p14:sldId id="639"/>
            <p14:sldId id="640"/>
            <p14:sldId id="641"/>
            <p14:sldId id="642"/>
            <p14:sldId id="654"/>
            <p14:sldId id="650"/>
            <p14:sldId id="651"/>
            <p14:sldId id="652"/>
            <p14:sldId id="653"/>
            <p14:sldId id="655"/>
            <p14:sldId id="656"/>
            <p14:sldId id="657"/>
            <p14:sldId id="48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27EEC2E7-66DC-4E9F-9D1E-CD7D07E4C37E}"/>
    <pc:docChg chg="undo custSel modSld">
      <pc:chgData name="Kareem Ahmed" userId="668b7c42-9793-4d96-80a6-ccc644a66bcf" providerId="ADAL" clId="{27EEC2E7-66DC-4E9F-9D1E-CD7D07E4C37E}" dt="2023-07-06T15:00:47.102" v="8" actId="478"/>
      <pc:docMkLst>
        <pc:docMk/>
      </pc:docMkLst>
      <pc:sldChg chg="addSp delSp mod addAnim delAnim">
        <pc:chgData name="Kareem Ahmed" userId="668b7c42-9793-4d96-80a6-ccc644a66bcf" providerId="ADAL" clId="{27EEC2E7-66DC-4E9F-9D1E-CD7D07E4C37E}" dt="2023-07-06T15:00:47.102" v="8" actId="478"/>
        <pc:sldMkLst>
          <pc:docMk/>
          <pc:sldMk cId="2937957354" sldId="481"/>
        </pc:sldMkLst>
        <pc:picChg chg="add del">
          <ac:chgData name="Kareem Ahmed" userId="668b7c42-9793-4d96-80a6-ccc644a66bcf" providerId="ADAL" clId="{27EEC2E7-66DC-4E9F-9D1E-CD7D07E4C37E}" dt="2023-07-06T15:00:47.102" v="8" actId="478"/>
          <ac:picMkLst>
            <pc:docMk/>
            <pc:sldMk cId="2937957354" sldId="481"/>
            <ac:picMk id="28" creationId="{83652BF8-59E3-4A4B-8425-7F27E532A10C}"/>
          </ac:picMkLst>
        </pc:picChg>
      </pc:sldChg>
      <pc:sldChg chg="modSp mod">
        <pc:chgData name="Kareem Ahmed" userId="668b7c42-9793-4d96-80a6-ccc644a66bcf" providerId="ADAL" clId="{27EEC2E7-66DC-4E9F-9D1E-CD7D07E4C37E}" dt="2023-06-25T07:30:48.841" v="5" actId="115"/>
        <pc:sldMkLst>
          <pc:docMk/>
          <pc:sldMk cId="2273190223" sldId="618"/>
        </pc:sldMkLst>
        <pc:spChg chg="mod">
          <ac:chgData name="Kareem Ahmed" userId="668b7c42-9793-4d96-80a6-ccc644a66bcf" providerId="ADAL" clId="{27EEC2E7-66DC-4E9F-9D1E-CD7D07E4C37E}" dt="2023-06-25T07:30:48.841" v="5" actId="115"/>
          <ac:spMkLst>
            <pc:docMk/>
            <pc:sldMk cId="2273190223" sldId="618"/>
            <ac:spMk id="12" creationId="{050976E4-0CF2-BA00-34CA-2F9419409B9E}"/>
          </ac:spMkLst>
        </pc:spChg>
      </pc:sldChg>
      <pc:sldChg chg="modSp mod">
        <pc:chgData name="Kareem Ahmed" userId="668b7c42-9793-4d96-80a6-ccc644a66bcf" providerId="ADAL" clId="{27EEC2E7-66DC-4E9F-9D1E-CD7D07E4C37E}" dt="2023-06-25T07:31:43.548" v="6" actId="1076"/>
        <pc:sldMkLst>
          <pc:docMk/>
          <pc:sldMk cId="2108844287" sldId="620"/>
        </pc:sldMkLst>
        <pc:spChg chg="mod">
          <ac:chgData name="Kareem Ahmed" userId="668b7c42-9793-4d96-80a6-ccc644a66bcf" providerId="ADAL" clId="{27EEC2E7-66DC-4E9F-9D1E-CD7D07E4C37E}" dt="2023-06-25T07:31:43.548" v="6" actId="1076"/>
          <ac:spMkLst>
            <pc:docMk/>
            <pc:sldMk cId="2108844287" sldId="620"/>
            <ac:spMk id="12" creationId="{050976E4-0CF2-BA00-34CA-2F9419409B9E}"/>
          </ac:spMkLst>
        </pc:spChg>
      </pc:sldChg>
      <pc:sldChg chg="modSp mod">
        <pc:chgData name="Kareem Ahmed" userId="668b7c42-9793-4d96-80a6-ccc644a66bcf" providerId="ADAL" clId="{27EEC2E7-66DC-4E9F-9D1E-CD7D07E4C37E}" dt="2023-06-25T06:47:13.522" v="4" actId="1036"/>
        <pc:sldMkLst>
          <pc:docMk/>
          <pc:sldMk cId="414061584" sldId="655"/>
        </pc:sldMkLst>
        <pc:picChg chg="mod">
          <ac:chgData name="Kareem Ahmed" userId="668b7c42-9793-4d96-80a6-ccc644a66bcf" providerId="ADAL" clId="{27EEC2E7-66DC-4E9F-9D1E-CD7D07E4C37E}" dt="2023-06-25T06:47:13.522" v="4" actId="1036"/>
          <ac:picMkLst>
            <pc:docMk/>
            <pc:sldMk cId="414061584" sldId="655"/>
            <ac:picMk id="6" creationId="{DC2E9F16-1C09-ED22-206F-D53CC48D6CD9}"/>
          </ac:picMkLst>
        </pc:picChg>
      </pc:sldChg>
    </pc:docChg>
  </pc:docChgLst>
  <pc:docChgLst>
    <pc:chgData name="Kareem Ahmed" userId="668b7c42-9793-4d96-80a6-ccc644a66bcf" providerId="ADAL" clId="{440A7AAF-7DDB-42FD-98B9-6EDCED8E2FE5}"/>
    <pc:docChg chg="undo redo custSel addSld delSld modSld sldOrd modSection">
      <pc:chgData name="Kareem Ahmed" userId="668b7c42-9793-4d96-80a6-ccc644a66bcf" providerId="ADAL" clId="{440A7AAF-7DDB-42FD-98B9-6EDCED8E2FE5}" dt="2023-06-12T17:54:59.961" v="4058" actId="113"/>
      <pc:docMkLst>
        <pc:docMk/>
      </pc:docMkLst>
      <pc:sldChg chg="modSp mod">
        <pc:chgData name="Kareem Ahmed" userId="668b7c42-9793-4d96-80a6-ccc644a66bcf" providerId="ADAL" clId="{440A7AAF-7DDB-42FD-98B9-6EDCED8E2FE5}" dt="2023-06-09T09:28:24.168" v="270" actId="1037"/>
        <pc:sldMkLst>
          <pc:docMk/>
          <pc:sldMk cId="2937957354" sldId="481"/>
        </pc:sldMkLst>
        <pc:spChg chg="mod">
          <ac:chgData name="Kareem Ahmed" userId="668b7c42-9793-4d96-80a6-ccc644a66bcf" providerId="ADAL" clId="{440A7AAF-7DDB-42FD-98B9-6EDCED8E2FE5}" dt="2023-06-09T09:28:20.014" v="262" actId="1076"/>
          <ac:spMkLst>
            <pc:docMk/>
            <pc:sldMk cId="2937957354" sldId="481"/>
            <ac:spMk id="29" creationId="{BB8EAA74-C5DA-C10D-66E7-603034FB0A86}"/>
          </ac:spMkLst>
        </pc:spChg>
        <pc:spChg chg="mod">
          <ac:chgData name="Kareem Ahmed" userId="668b7c42-9793-4d96-80a6-ccc644a66bcf" providerId="ADAL" clId="{440A7AAF-7DDB-42FD-98B9-6EDCED8E2FE5}" dt="2023-06-09T09:28:24.168" v="270" actId="1037"/>
          <ac:spMkLst>
            <pc:docMk/>
            <pc:sldMk cId="2937957354" sldId="481"/>
            <ac:spMk id="35" creationId="{F07AC106-4C88-A6D7-90B1-96971027FAFA}"/>
          </ac:spMkLst>
        </pc:spChg>
      </pc:sldChg>
      <pc:sldChg chg="modSp mod">
        <pc:chgData name="Kareem Ahmed" userId="668b7c42-9793-4d96-80a6-ccc644a66bcf" providerId="ADAL" clId="{440A7AAF-7DDB-42FD-98B9-6EDCED8E2FE5}" dt="2023-06-11T21:12:21.277" v="3634" actId="1076"/>
        <pc:sldMkLst>
          <pc:docMk/>
          <pc:sldMk cId="1452094667" sldId="485"/>
        </pc:sldMkLst>
        <pc:spChg chg="mod">
          <ac:chgData name="Kareem Ahmed" userId="668b7c42-9793-4d96-80a6-ccc644a66bcf" providerId="ADAL" clId="{440A7AAF-7DDB-42FD-98B9-6EDCED8E2FE5}" dt="2023-06-11T21:12:21.277" v="3634" actId="1076"/>
          <ac:spMkLst>
            <pc:docMk/>
            <pc:sldMk cId="1452094667" sldId="485"/>
            <ac:spMk id="8" creationId="{DEE0AF26-C85E-4AE1-9B7E-0A3454BF24BB}"/>
          </ac:spMkLst>
        </pc:spChg>
        <pc:spChg chg="mod">
          <ac:chgData name="Kareem Ahmed" userId="668b7c42-9793-4d96-80a6-ccc644a66bcf" providerId="ADAL" clId="{440A7AAF-7DDB-42FD-98B9-6EDCED8E2FE5}" dt="2023-06-11T21:12:18.169" v="3633" actId="1076"/>
          <ac:spMkLst>
            <pc:docMk/>
            <pc:sldMk cId="1452094667" sldId="485"/>
            <ac:spMk id="31" creationId="{4527402C-3F97-690D-9C20-A459E375AEB7}"/>
          </ac:spMkLst>
        </pc:spChg>
      </pc:sldChg>
      <pc:sldChg chg="modSp mod">
        <pc:chgData name="Kareem Ahmed" userId="668b7c42-9793-4d96-80a6-ccc644a66bcf" providerId="ADAL" clId="{440A7AAF-7DDB-42FD-98B9-6EDCED8E2FE5}" dt="2023-06-10T12:11:22.582" v="966" actId="1037"/>
        <pc:sldMkLst>
          <pc:docMk/>
          <pc:sldMk cId="506054427" sldId="505"/>
        </pc:sldMkLst>
        <pc:spChg chg="mod">
          <ac:chgData name="Kareem Ahmed" userId="668b7c42-9793-4d96-80a6-ccc644a66bcf" providerId="ADAL" clId="{440A7AAF-7DDB-42FD-98B9-6EDCED8E2FE5}" dt="2023-06-10T12:11:22.582" v="966" actId="1037"/>
          <ac:spMkLst>
            <pc:docMk/>
            <pc:sldMk cId="506054427" sldId="505"/>
            <ac:spMk id="3" creationId="{F9A80F9F-74DB-1D57-04E8-E20E92A09B0A}"/>
          </ac:spMkLst>
        </pc:spChg>
      </pc:sldChg>
      <pc:sldChg chg="del">
        <pc:chgData name="Kareem Ahmed" userId="668b7c42-9793-4d96-80a6-ccc644a66bcf" providerId="ADAL" clId="{440A7AAF-7DDB-42FD-98B9-6EDCED8E2FE5}" dt="2023-06-06T07:09:07.653" v="27" actId="47"/>
        <pc:sldMkLst>
          <pc:docMk/>
          <pc:sldMk cId="892701071" sldId="551"/>
        </pc:sldMkLst>
      </pc:sldChg>
      <pc:sldChg chg="addSp delSp modSp mod">
        <pc:chgData name="Kareem Ahmed" userId="668b7c42-9793-4d96-80a6-ccc644a66bcf" providerId="ADAL" clId="{440A7AAF-7DDB-42FD-98B9-6EDCED8E2FE5}" dt="2023-06-11T13:30:59.974" v="3319" actId="20577"/>
        <pc:sldMkLst>
          <pc:docMk/>
          <pc:sldMk cId="2851985674" sldId="553"/>
        </pc:sldMkLst>
        <pc:spChg chg="del mod">
          <ac:chgData name="Kareem Ahmed" userId="668b7c42-9793-4d96-80a6-ccc644a66bcf" providerId="ADAL" clId="{440A7AAF-7DDB-42FD-98B9-6EDCED8E2FE5}" dt="2023-06-11T13:09:23.715" v="2919" actId="478"/>
          <ac:spMkLst>
            <pc:docMk/>
            <pc:sldMk cId="2851985674" sldId="553"/>
            <ac:spMk id="3" creationId="{F9A80F9F-74DB-1D57-04E8-E20E92A09B0A}"/>
          </ac:spMkLst>
        </pc:spChg>
        <pc:spChg chg="add mod">
          <ac:chgData name="Kareem Ahmed" userId="668b7c42-9793-4d96-80a6-ccc644a66bcf" providerId="ADAL" clId="{440A7AAF-7DDB-42FD-98B9-6EDCED8E2FE5}" dt="2023-06-11T13:09:41.235" v="2955" actId="20577"/>
          <ac:spMkLst>
            <pc:docMk/>
            <pc:sldMk cId="2851985674" sldId="553"/>
            <ac:spMk id="7" creationId="{94F47EDA-63B3-55B3-E124-68B40011FB43}"/>
          </ac:spMkLst>
        </pc:spChg>
        <pc:spChg chg="add del">
          <ac:chgData name="Kareem Ahmed" userId="668b7c42-9793-4d96-80a6-ccc644a66bcf" providerId="ADAL" clId="{440A7AAF-7DDB-42FD-98B9-6EDCED8E2FE5}" dt="2023-06-11T13:14:26.413" v="2983"/>
          <ac:spMkLst>
            <pc:docMk/>
            <pc:sldMk cId="2851985674" sldId="553"/>
            <ac:spMk id="8" creationId="{BD43917F-8BBA-CED6-2874-1BF6964B9D3F}"/>
          </ac:spMkLst>
        </pc:spChg>
        <pc:spChg chg="mod">
          <ac:chgData name="Kareem Ahmed" userId="668b7c42-9793-4d96-80a6-ccc644a66bcf" providerId="ADAL" clId="{440A7AAF-7DDB-42FD-98B9-6EDCED8E2FE5}" dt="2023-06-11T13:30:59.974" v="3319" actId="20577"/>
          <ac:spMkLst>
            <pc:docMk/>
            <pc:sldMk cId="2851985674" sldId="553"/>
            <ac:spMk id="10" creationId="{050976E4-0CF2-BA00-34CA-2F9419409B9E}"/>
          </ac:spMkLst>
        </pc:spChg>
        <pc:picChg chg="add del">
          <ac:chgData name="Kareem Ahmed" userId="668b7c42-9793-4d96-80a6-ccc644a66bcf" providerId="ADAL" clId="{440A7AAF-7DDB-42FD-98B9-6EDCED8E2FE5}" dt="2023-06-11T13:08:54.557" v="2900" actId="22"/>
          <ac:picMkLst>
            <pc:docMk/>
            <pc:sldMk cId="2851985674" sldId="553"/>
            <ac:picMk id="6" creationId="{00DD701A-0576-805C-3634-D62469C53898}"/>
          </ac:picMkLst>
        </pc:picChg>
      </pc:sldChg>
      <pc:sldChg chg="addSp delSp modSp mod">
        <pc:chgData name="Kareem Ahmed" userId="668b7c42-9793-4d96-80a6-ccc644a66bcf" providerId="ADAL" clId="{440A7AAF-7DDB-42FD-98B9-6EDCED8E2FE5}" dt="2023-06-10T17:52:22.657" v="1202" actId="115"/>
        <pc:sldMkLst>
          <pc:docMk/>
          <pc:sldMk cId="3005818333" sldId="555"/>
        </pc:sldMkLst>
        <pc:spChg chg="mod">
          <ac:chgData name="Kareem Ahmed" userId="668b7c42-9793-4d96-80a6-ccc644a66bcf" providerId="ADAL" clId="{440A7AAF-7DDB-42FD-98B9-6EDCED8E2FE5}" dt="2023-06-10T17:51:23.705" v="1190" actId="1076"/>
          <ac:spMkLst>
            <pc:docMk/>
            <pc:sldMk cId="3005818333" sldId="555"/>
            <ac:spMk id="3" creationId="{F9A80F9F-74DB-1D57-04E8-E20E92A09B0A}"/>
          </ac:spMkLst>
        </pc:spChg>
        <pc:spChg chg="add del">
          <ac:chgData name="Kareem Ahmed" userId="668b7c42-9793-4d96-80a6-ccc644a66bcf" providerId="ADAL" clId="{440A7AAF-7DDB-42FD-98B9-6EDCED8E2FE5}" dt="2023-06-10T17:52:12.725" v="1195"/>
          <ac:spMkLst>
            <pc:docMk/>
            <pc:sldMk cId="3005818333" sldId="555"/>
            <ac:spMk id="4" creationId="{043C8194-BA15-178C-3914-5229BF5F18C3}"/>
          </ac:spMkLst>
        </pc:spChg>
        <pc:spChg chg="mod">
          <ac:chgData name="Kareem Ahmed" userId="668b7c42-9793-4d96-80a6-ccc644a66bcf" providerId="ADAL" clId="{440A7AAF-7DDB-42FD-98B9-6EDCED8E2FE5}" dt="2023-06-10T17:52:22.657" v="1202" actId="115"/>
          <ac:spMkLst>
            <pc:docMk/>
            <pc:sldMk cId="3005818333" sldId="555"/>
            <ac:spMk id="48" creationId="{050976E4-0CF2-BA00-34CA-2F9419409B9E}"/>
          </ac:spMkLst>
        </pc:spChg>
      </pc:sldChg>
      <pc:sldChg chg="addSp delSp modSp mod">
        <pc:chgData name="Kareem Ahmed" userId="668b7c42-9793-4d96-80a6-ccc644a66bcf" providerId="ADAL" clId="{440A7AAF-7DDB-42FD-98B9-6EDCED8E2FE5}" dt="2023-06-11T17:31:03.374" v="3502" actId="20577"/>
        <pc:sldMkLst>
          <pc:docMk/>
          <pc:sldMk cId="791069481" sldId="571"/>
        </pc:sldMkLst>
        <pc:spChg chg="mod">
          <ac:chgData name="Kareem Ahmed" userId="668b7c42-9793-4d96-80a6-ccc644a66bcf" providerId="ADAL" clId="{440A7AAF-7DDB-42FD-98B9-6EDCED8E2FE5}" dt="2023-06-11T13:50:03.960" v="3367" actId="207"/>
          <ac:spMkLst>
            <pc:docMk/>
            <pc:sldMk cId="791069481" sldId="571"/>
            <ac:spMk id="2" creationId="{48D6FEC8-BEE1-472C-B140-88A9A17FC355}"/>
          </ac:spMkLst>
        </pc:spChg>
        <pc:spChg chg="del">
          <ac:chgData name="Kareem Ahmed" userId="668b7c42-9793-4d96-80a6-ccc644a66bcf" providerId="ADAL" clId="{440A7AAF-7DDB-42FD-98B9-6EDCED8E2FE5}" dt="2023-06-11T13:50:45.564" v="3369" actId="478"/>
          <ac:spMkLst>
            <pc:docMk/>
            <pc:sldMk cId="791069481" sldId="571"/>
            <ac:spMk id="3" creationId="{F9A80F9F-74DB-1D57-04E8-E20E92A09B0A}"/>
          </ac:spMkLst>
        </pc:spChg>
        <pc:spChg chg="add mod">
          <ac:chgData name="Kareem Ahmed" userId="668b7c42-9793-4d96-80a6-ccc644a66bcf" providerId="ADAL" clId="{440A7AAF-7DDB-42FD-98B9-6EDCED8E2FE5}" dt="2023-06-11T13:51:16.815" v="3445" actId="20577"/>
          <ac:spMkLst>
            <pc:docMk/>
            <pc:sldMk cId="791069481" sldId="571"/>
            <ac:spMk id="4" creationId="{F5A5E8A7-7D12-477C-9FE7-AF601B226537}"/>
          </ac:spMkLst>
        </pc:spChg>
        <pc:spChg chg="mod">
          <ac:chgData name="Kareem Ahmed" userId="668b7c42-9793-4d96-80a6-ccc644a66bcf" providerId="ADAL" clId="{440A7AAF-7DDB-42FD-98B9-6EDCED8E2FE5}" dt="2023-06-11T13:50:08.482" v="3368" actId="207"/>
          <ac:spMkLst>
            <pc:docMk/>
            <pc:sldMk cId="791069481" sldId="571"/>
            <ac:spMk id="5" creationId="{3985EAE6-BFA6-766D-A032-077E4DCB399E}"/>
          </ac:spMkLst>
        </pc:spChg>
        <pc:spChg chg="add del">
          <ac:chgData name="Kareem Ahmed" userId="668b7c42-9793-4d96-80a6-ccc644a66bcf" providerId="ADAL" clId="{440A7AAF-7DDB-42FD-98B9-6EDCED8E2FE5}" dt="2023-06-11T17:29:46.010" v="3448"/>
          <ac:spMkLst>
            <pc:docMk/>
            <pc:sldMk cId="791069481" sldId="571"/>
            <ac:spMk id="6" creationId="{A84DA163-A237-E23B-6D75-4CD86407DBDE}"/>
          </ac:spMkLst>
        </pc:spChg>
        <pc:spChg chg="mod">
          <ac:chgData name="Kareem Ahmed" userId="668b7c42-9793-4d96-80a6-ccc644a66bcf" providerId="ADAL" clId="{440A7AAF-7DDB-42FD-98B9-6EDCED8E2FE5}" dt="2023-06-11T17:31:03.374" v="3502" actId="20577"/>
          <ac:spMkLst>
            <pc:docMk/>
            <pc:sldMk cId="791069481" sldId="571"/>
            <ac:spMk id="12" creationId="{050976E4-0CF2-BA00-34CA-2F9419409B9E}"/>
          </ac:spMkLst>
        </pc:spChg>
      </pc:sldChg>
      <pc:sldChg chg="addSp delSp modSp mod ord">
        <pc:chgData name="Kareem Ahmed" userId="668b7c42-9793-4d96-80a6-ccc644a66bcf" providerId="ADAL" clId="{440A7AAF-7DDB-42FD-98B9-6EDCED8E2FE5}" dt="2023-06-11T10:51:38.631" v="2403" actId="12"/>
        <pc:sldMkLst>
          <pc:docMk/>
          <pc:sldMk cId="635784579" sldId="578"/>
        </pc:sldMkLst>
        <pc:spChg chg="mod">
          <ac:chgData name="Kareem Ahmed" userId="668b7c42-9793-4d96-80a6-ccc644a66bcf" providerId="ADAL" clId="{440A7AAF-7DDB-42FD-98B9-6EDCED8E2FE5}" dt="2023-06-11T08:04:07.880" v="2358" actId="20577"/>
          <ac:spMkLst>
            <pc:docMk/>
            <pc:sldMk cId="635784579" sldId="578"/>
            <ac:spMk id="3" creationId="{F9A80F9F-74DB-1D57-04E8-E20E92A09B0A}"/>
          </ac:spMkLst>
        </pc:spChg>
        <pc:spChg chg="add del">
          <ac:chgData name="Kareem Ahmed" userId="668b7c42-9793-4d96-80a6-ccc644a66bcf" providerId="ADAL" clId="{440A7AAF-7DDB-42FD-98B9-6EDCED8E2FE5}" dt="2023-06-11T10:48:38.112" v="2360"/>
          <ac:spMkLst>
            <pc:docMk/>
            <pc:sldMk cId="635784579" sldId="578"/>
            <ac:spMk id="4" creationId="{000932A1-6D54-D79B-0BC3-76E24AF8D4F1}"/>
          </ac:spMkLst>
        </pc:spChg>
        <pc:spChg chg="mod">
          <ac:chgData name="Kareem Ahmed" userId="668b7c42-9793-4d96-80a6-ccc644a66bcf" providerId="ADAL" clId="{440A7AAF-7DDB-42FD-98B9-6EDCED8E2FE5}" dt="2023-06-11T10:51:38.631" v="2403" actId="12"/>
          <ac:spMkLst>
            <pc:docMk/>
            <pc:sldMk cId="635784579" sldId="578"/>
            <ac:spMk id="12" creationId="{050976E4-0CF2-BA00-34CA-2F9419409B9E}"/>
          </ac:spMkLst>
        </pc:spChg>
      </pc:sldChg>
      <pc:sldChg chg="addSp delSp modSp add mod">
        <pc:chgData name="Kareem Ahmed" userId="668b7c42-9793-4d96-80a6-ccc644a66bcf" providerId="ADAL" clId="{440A7AAF-7DDB-42FD-98B9-6EDCED8E2FE5}" dt="2023-06-10T12:11:27.872" v="968"/>
        <pc:sldMkLst>
          <pc:docMk/>
          <pc:sldMk cId="2925124290" sldId="581"/>
        </pc:sldMkLst>
        <pc:spChg chg="del">
          <ac:chgData name="Kareem Ahmed" userId="668b7c42-9793-4d96-80a6-ccc644a66bcf" providerId="ADAL" clId="{440A7AAF-7DDB-42FD-98B9-6EDCED8E2FE5}" dt="2023-06-10T12:11:27.460" v="967" actId="478"/>
          <ac:spMkLst>
            <pc:docMk/>
            <pc:sldMk cId="2925124290" sldId="581"/>
            <ac:spMk id="3" creationId="{F9A80F9F-74DB-1D57-04E8-E20E92A09B0A}"/>
          </ac:spMkLst>
        </pc:spChg>
        <pc:spChg chg="add mod">
          <ac:chgData name="Kareem Ahmed" userId="668b7c42-9793-4d96-80a6-ccc644a66bcf" providerId="ADAL" clId="{440A7AAF-7DDB-42FD-98B9-6EDCED8E2FE5}" dt="2023-06-10T12:11:27.872" v="968"/>
          <ac:spMkLst>
            <pc:docMk/>
            <pc:sldMk cId="2925124290" sldId="581"/>
            <ac:spMk id="4" creationId="{9DFA30A5-FFA4-A1FE-8668-5C74CFD6079E}"/>
          </ac:spMkLst>
        </pc:spChg>
        <pc:spChg chg="add del">
          <ac:chgData name="Kareem Ahmed" userId="668b7c42-9793-4d96-80a6-ccc644a66bcf" providerId="ADAL" clId="{440A7AAF-7DDB-42FD-98B9-6EDCED8E2FE5}" dt="2023-06-05T20:34:43.668" v="2"/>
          <ac:spMkLst>
            <pc:docMk/>
            <pc:sldMk cId="2925124290" sldId="581"/>
            <ac:spMk id="4" creationId="{E9784324-01B6-3923-AD4C-6ADD9D9BAC45}"/>
          </ac:spMkLst>
        </pc:spChg>
        <pc:spChg chg="mod">
          <ac:chgData name="Kareem Ahmed" userId="668b7c42-9793-4d96-80a6-ccc644a66bcf" providerId="ADAL" clId="{440A7AAF-7DDB-42FD-98B9-6EDCED8E2FE5}" dt="2023-06-05T20:34:43.710" v="3"/>
          <ac:spMkLst>
            <pc:docMk/>
            <pc:sldMk cId="2925124290" sldId="581"/>
            <ac:spMk id="15" creationId="{00000000-0000-0000-0000-000000000000}"/>
          </ac:spMkLst>
        </pc:spChg>
      </pc:sldChg>
      <pc:sldChg chg="addSp delSp modSp add mod">
        <pc:chgData name="Kareem Ahmed" userId="668b7c42-9793-4d96-80a6-ccc644a66bcf" providerId="ADAL" clId="{440A7AAF-7DDB-42FD-98B9-6EDCED8E2FE5}" dt="2023-06-10T12:11:33.035" v="970"/>
        <pc:sldMkLst>
          <pc:docMk/>
          <pc:sldMk cId="4014934061" sldId="582"/>
        </pc:sldMkLst>
        <pc:spChg chg="del">
          <ac:chgData name="Kareem Ahmed" userId="668b7c42-9793-4d96-80a6-ccc644a66bcf" providerId="ADAL" clId="{440A7AAF-7DDB-42FD-98B9-6EDCED8E2FE5}" dt="2023-06-10T12:11:32.665" v="969" actId="478"/>
          <ac:spMkLst>
            <pc:docMk/>
            <pc:sldMk cId="4014934061" sldId="582"/>
            <ac:spMk id="3" creationId="{F9A80F9F-74DB-1D57-04E8-E20E92A09B0A}"/>
          </ac:spMkLst>
        </pc:spChg>
        <pc:spChg chg="add mod">
          <ac:chgData name="Kareem Ahmed" userId="668b7c42-9793-4d96-80a6-ccc644a66bcf" providerId="ADAL" clId="{440A7AAF-7DDB-42FD-98B9-6EDCED8E2FE5}" dt="2023-06-10T12:11:33.035" v="970"/>
          <ac:spMkLst>
            <pc:docMk/>
            <pc:sldMk cId="4014934061" sldId="582"/>
            <ac:spMk id="4" creationId="{BB13EE1B-BA6A-3EE1-A5C5-BCA552C15B62}"/>
          </ac:spMkLst>
        </pc:spChg>
        <pc:spChg chg="mod">
          <ac:chgData name="Kareem Ahmed" userId="668b7c42-9793-4d96-80a6-ccc644a66bcf" providerId="ADAL" clId="{440A7AAF-7DDB-42FD-98B9-6EDCED8E2FE5}" dt="2023-06-10T12:10:00.894" v="924"/>
          <ac:spMkLst>
            <pc:docMk/>
            <pc:sldMk cId="4014934061" sldId="582"/>
            <ac:spMk id="15" creationId="{00000000-0000-0000-0000-000000000000}"/>
          </ac:spMkLst>
        </pc:spChg>
      </pc:sldChg>
      <pc:sldChg chg="addSp delSp modSp add mod">
        <pc:chgData name="Kareem Ahmed" userId="668b7c42-9793-4d96-80a6-ccc644a66bcf" providerId="ADAL" clId="{440A7AAF-7DDB-42FD-98B9-6EDCED8E2FE5}" dt="2023-06-10T12:11:40.388" v="972"/>
        <pc:sldMkLst>
          <pc:docMk/>
          <pc:sldMk cId="2127292906" sldId="583"/>
        </pc:sldMkLst>
        <pc:spChg chg="del">
          <ac:chgData name="Kareem Ahmed" userId="668b7c42-9793-4d96-80a6-ccc644a66bcf" providerId="ADAL" clId="{440A7AAF-7DDB-42FD-98B9-6EDCED8E2FE5}" dt="2023-06-10T12:11:40.020" v="971" actId="478"/>
          <ac:spMkLst>
            <pc:docMk/>
            <pc:sldMk cId="2127292906" sldId="583"/>
            <ac:spMk id="3" creationId="{F9A80F9F-74DB-1D57-04E8-E20E92A09B0A}"/>
          </ac:spMkLst>
        </pc:spChg>
        <pc:spChg chg="add mod">
          <ac:chgData name="Kareem Ahmed" userId="668b7c42-9793-4d96-80a6-ccc644a66bcf" providerId="ADAL" clId="{440A7AAF-7DDB-42FD-98B9-6EDCED8E2FE5}" dt="2023-06-10T12:11:40.388" v="972"/>
          <ac:spMkLst>
            <pc:docMk/>
            <pc:sldMk cId="2127292906" sldId="583"/>
            <ac:spMk id="4" creationId="{DEAF991E-0CCB-E491-B6F6-38B7984E67CC}"/>
          </ac:spMkLst>
        </pc:spChg>
        <pc:spChg chg="mod">
          <ac:chgData name="Kareem Ahmed" userId="668b7c42-9793-4d96-80a6-ccc644a66bcf" providerId="ADAL" clId="{440A7AAF-7DDB-42FD-98B9-6EDCED8E2FE5}" dt="2023-06-10T12:10:05.310" v="925"/>
          <ac:spMkLst>
            <pc:docMk/>
            <pc:sldMk cId="2127292906" sldId="583"/>
            <ac:spMk id="15" creationId="{00000000-0000-0000-0000-000000000000}"/>
          </ac:spMkLst>
        </pc:spChg>
      </pc:sldChg>
      <pc:sldChg chg="addSp delSp modSp add mod">
        <pc:chgData name="Kareem Ahmed" userId="668b7c42-9793-4d96-80a6-ccc644a66bcf" providerId="ADAL" clId="{440A7AAF-7DDB-42FD-98B9-6EDCED8E2FE5}" dt="2023-06-10T12:11:45.137" v="974"/>
        <pc:sldMkLst>
          <pc:docMk/>
          <pc:sldMk cId="2663332256" sldId="584"/>
        </pc:sldMkLst>
        <pc:spChg chg="del">
          <ac:chgData name="Kareem Ahmed" userId="668b7c42-9793-4d96-80a6-ccc644a66bcf" providerId="ADAL" clId="{440A7AAF-7DDB-42FD-98B9-6EDCED8E2FE5}" dt="2023-06-10T12:11:44.457" v="973" actId="478"/>
          <ac:spMkLst>
            <pc:docMk/>
            <pc:sldMk cId="2663332256" sldId="584"/>
            <ac:spMk id="3" creationId="{F9A80F9F-74DB-1D57-04E8-E20E92A09B0A}"/>
          </ac:spMkLst>
        </pc:spChg>
        <pc:spChg chg="add mod">
          <ac:chgData name="Kareem Ahmed" userId="668b7c42-9793-4d96-80a6-ccc644a66bcf" providerId="ADAL" clId="{440A7AAF-7DDB-42FD-98B9-6EDCED8E2FE5}" dt="2023-06-10T12:11:45.137" v="974"/>
          <ac:spMkLst>
            <pc:docMk/>
            <pc:sldMk cId="2663332256" sldId="584"/>
            <ac:spMk id="7" creationId="{C032A1FF-66FF-C4A2-C36F-FA4864A8662E}"/>
          </ac:spMkLst>
        </pc:spChg>
        <pc:spChg chg="mod">
          <ac:chgData name="Kareem Ahmed" userId="668b7c42-9793-4d96-80a6-ccc644a66bcf" providerId="ADAL" clId="{440A7AAF-7DDB-42FD-98B9-6EDCED8E2FE5}" dt="2023-06-10T12:10:36.273" v="937" actId="115"/>
          <ac:spMkLst>
            <pc:docMk/>
            <pc:sldMk cId="2663332256" sldId="584"/>
            <ac:spMk id="15" creationId="{00000000-0000-0000-0000-000000000000}"/>
          </ac:spMkLst>
        </pc:spChg>
        <pc:picChg chg="add del">
          <ac:chgData name="Kareem Ahmed" userId="668b7c42-9793-4d96-80a6-ccc644a66bcf" providerId="ADAL" clId="{440A7AAF-7DDB-42FD-98B9-6EDCED8E2FE5}" dt="2023-06-10T12:10:27.456" v="931" actId="22"/>
          <ac:picMkLst>
            <pc:docMk/>
            <pc:sldMk cId="2663332256" sldId="584"/>
            <ac:picMk id="6" creationId="{C8B67706-D7CC-DB1B-422E-019FEC7BC52D}"/>
          </ac:picMkLst>
        </pc:picChg>
      </pc:sldChg>
      <pc:sldChg chg="addSp delSp modSp add mod">
        <pc:chgData name="Kareem Ahmed" userId="668b7c42-9793-4d96-80a6-ccc644a66bcf" providerId="ADAL" clId="{440A7AAF-7DDB-42FD-98B9-6EDCED8E2FE5}" dt="2023-06-10T12:10:40.126" v="938"/>
        <pc:sldMkLst>
          <pc:docMk/>
          <pc:sldMk cId="2716867284" sldId="585"/>
        </pc:sldMkLst>
        <pc:spChg chg="add del">
          <ac:chgData name="Kareem Ahmed" userId="668b7c42-9793-4d96-80a6-ccc644a66bcf" providerId="ADAL" clId="{440A7AAF-7DDB-42FD-98B9-6EDCED8E2FE5}" dt="2023-06-06T07:38:39.669" v="73"/>
          <ac:spMkLst>
            <pc:docMk/>
            <pc:sldMk cId="2716867284" sldId="585"/>
            <ac:spMk id="4" creationId="{5306F160-88CB-B297-E5F5-2038F1AD59DA}"/>
          </ac:spMkLst>
        </pc:spChg>
        <pc:spChg chg="mod">
          <ac:chgData name="Kareem Ahmed" userId="668b7c42-9793-4d96-80a6-ccc644a66bcf" providerId="ADAL" clId="{440A7AAF-7DDB-42FD-98B9-6EDCED8E2FE5}" dt="2023-06-10T12:10:40.126" v="938"/>
          <ac:spMkLst>
            <pc:docMk/>
            <pc:sldMk cId="2716867284" sldId="585"/>
            <ac:spMk id="15" creationId="{00000000-0000-0000-0000-000000000000}"/>
          </ac:spMkLst>
        </pc:spChg>
        <pc:picChg chg="mod">
          <ac:chgData name="Kareem Ahmed" userId="668b7c42-9793-4d96-80a6-ccc644a66bcf" providerId="ADAL" clId="{440A7AAF-7DDB-42FD-98B9-6EDCED8E2FE5}" dt="2023-06-06T07:40:37.888" v="182" actId="1076"/>
          <ac:picMkLst>
            <pc:docMk/>
            <pc:sldMk cId="2716867284" sldId="585"/>
            <ac:picMk id="50" creationId="{581C5057-C7BD-4A2A-C8D2-792FA9789B73}"/>
          </ac:picMkLst>
        </pc:picChg>
      </pc:sldChg>
      <pc:sldChg chg="addSp delSp modSp add mod">
        <pc:chgData name="Kareem Ahmed" userId="668b7c42-9793-4d96-80a6-ccc644a66bcf" providerId="ADAL" clId="{440A7AAF-7DDB-42FD-98B9-6EDCED8E2FE5}" dt="2023-06-10T12:12:16.206" v="986"/>
        <pc:sldMkLst>
          <pc:docMk/>
          <pc:sldMk cId="1280699513" sldId="586"/>
        </pc:sldMkLst>
        <pc:spChg chg="del">
          <ac:chgData name="Kareem Ahmed" userId="668b7c42-9793-4d96-80a6-ccc644a66bcf" providerId="ADAL" clId="{440A7AAF-7DDB-42FD-98B9-6EDCED8E2FE5}" dt="2023-06-10T12:12:15.817" v="985" actId="478"/>
          <ac:spMkLst>
            <pc:docMk/>
            <pc:sldMk cId="1280699513" sldId="586"/>
            <ac:spMk id="3" creationId="{F9A80F9F-74DB-1D57-04E8-E20E92A09B0A}"/>
          </ac:spMkLst>
        </pc:spChg>
        <pc:spChg chg="add mod">
          <ac:chgData name="Kareem Ahmed" userId="668b7c42-9793-4d96-80a6-ccc644a66bcf" providerId="ADAL" clId="{440A7AAF-7DDB-42FD-98B9-6EDCED8E2FE5}" dt="2023-06-10T12:12:16.206" v="986"/>
          <ac:spMkLst>
            <pc:docMk/>
            <pc:sldMk cId="1280699513" sldId="586"/>
            <ac:spMk id="4" creationId="{27347F25-7E5C-68B1-82AC-4D0A006FF126}"/>
          </ac:spMkLst>
        </pc:spChg>
        <pc:spChg chg="mod">
          <ac:chgData name="Kareem Ahmed" userId="668b7c42-9793-4d96-80a6-ccc644a66bcf" providerId="ADAL" clId="{440A7AAF-7DDB-42FD-98B9-6EDCED8E2FE5}" dt="2023-06-09T09:53:22.831" v="679" actId="20577"/>
          <ac:spMkLst>
            <pc:docMk/>
            <pc:sldMk cId="1280699513" sldId="586"/>
            <ac:spMk id="15" creationId="{00000000-0000-0000-0000-000000000000}"/>
          </ac:spMkLst>
        </pc:spChg>
      </pc:sldChg>
      <pc:sldChg chg="addSp delSp modSp add mod">
        <pc:chgData name="Kareem Ahmed" userId="668b7c42-9793-4d96-80a6-ccc644a66bcf" providerId="ADAL" clId="{440A7AAF-7DDB-42FD-98B9-6EDCED8E2FE5}" dt="2023-06-10T12:12:27.485" v="990"/>
        <pc:sldMkLst>
          <pc:docMk/>
          <pc:sldMk cId="2338278597" sldId="587"/>
        </pc:sldMkLst>
        <pc:spChg chg="del">
          <ac:chgData name="Kareem Ahmed" userId="668b7c42-9793-4d96-80a6-ccc644a66bcf" providerId="ADAL" clId="{440A7AAF-7DDB-42FD-98B9-6EDCED8E2FE5}" dt="2023-06-10T12:12:27.136" v="989" actId="478"/>
          <ac:spMkLst>
            <pc:docMk/>
            <pc:sldMk cId="2338278597" sldId="587"/>
            <ac:spMk id="3" creationId="{F9A80F9F-74DB-1D57-04E8-E20E92A09B0A}"/>
          </ac:spMkLst>
        </pc:spChg>
        <pc:spChg chg="add mod">
          <ac:chgData name="Kareem Ahmed" userId="668b7c42-9793-4d96-80a6-ccc644a66bcf" providerId="ADAL" clId="{440A7AAF-7DDB-42FD-98B9-6EDCED8E2FE5}" dt="2023-06-10T12:12:27.485" v="990"/>
          <ac:spMkLst>
            <pc:docMk/>
            <pc:sldMk cId="2338278597" sldId="587"/>
            <ac:spMk id="4" creationId="{033ED3C4-6F24-53A4-9F2C-53F6B05FC074}"/>
          </ac:spMkLst>
        </pc:spChg>
        <pc:spChg chg="mod">
          <ac:chgData name="Kareem Ahmed" userId="668b7c42-9793-4d96-80a6-ccc644a66bcf" providerId="ADAL" clId="{440A7AAF-7DDB-42FD-98B9-6EDCED8E2FE5}" dt="2023-06-09T09:51:17.361" v="618" actId="20577"/>
          <ac:spMkLst>
            <pc:docMk/>
            <pc:sldMk cId="2338278597" sldId="587"/>
            <ac:spMk id="15" creationId="{00000000-0000-0000-0000-000000000000}"/>
          </ac:spMkLst>
        </pc:spChg>
        <pc:spChg chg="mod">
          <ac:chgData name="Kareem Ahmed" userId="668b7c42-9793-4d96-80a6-ccc644a66bcf" providerId="ADAL" clId="{440A7AAF-7DDB-42FD-98B9-6EDCED8E2FE5}" dt="2023-06-08T13:18:53.399" v="258" actId="14100"/>
          <ac:spMkLst>
            <pc:docMk/>
            <pc:sldMk cId="2338278597" sldId="587"/>
            <ac:spMk id="25" creationId="{2BC869EB-5623-4AA1-9123-4AF9DF916049}"/>
          </ac:spMkLst>
        </pc:spChg>
      </pc:sldChg>
      <pc:sldChg chg="addSp delSp modSp add mod">
        <pc:chgData name="Kareem Ahmed" userId="668b7c42-9793-4d96-80a6-ccc644a66bcf" providerId="ADAL" clId="{440A7AAF-7DDB-42FD-98B9-6EDCED8E2FE5}" dt="2023-06-10T12:12:21.108" v="988"/>
        <pc:sldMkLst>
          <pc:docMk/>
          <pc:sldMk cId="1872439970" sldId="588"/>
        </pc:sldMkLst>
        <pc:spChg chg="del">
          <ac:chgData name="Kareem Ahmed" userId="668b7c42-9793-4d96-80a6-ccc644a66bcf" providerId="ADAL" clId="{440A7AAF-7DDB-42FD-98B9-6EDCED8E2FE5}" dt="2023-06-10T12:12:20.724" v="987" actId="478"/>
          <ac:spMkLst>
            <pc:docMk/>
            <pc:sldMk cId="1872439970" sldId="588"/>
            <ac:spMk id="3" creationId="{F9A80F9F-74DB-1D57-04E8-E20E92A09B0A}"/>
          </ac:spMkLst>
        </pc:spChg>
        <pc:spChg chg="add mod">
          <ac:chgData name="Kareem Ahmed" userId="668b7c42-9793-4d96-80a6-ccc644a66bcf" providerId="ADAL" clId="{440A7AAF-7DDB-42FD-98B9-6EDCED8E2FE5}" dt="2023-06-10T12:12:21.108" v="988"/>
          <ac:spMkLst>
            <pc:docMk/>
            <pc:sldMk cId="1872439970" sldId="588"/>
            <ac:spMk id="4" creationId="{AF238F55-C7CD-E2E8-1B6E-C7D78B3D89BC}"/>
          </ac:spMkLst>
        </pc:spChg>
        <pc:spChg chg="mod">
          <ac:chgData name="Kareem Ahmed" userId="668b7c42-9793-4d96-80a6-ccc644a66bcf" providerId="ADAL" clId="{440A7AAF-7DDB-42FD-98B9-6EDCED8E2FE5}" dt="2023-06-09T09:39:31.011" v="373" actId="14100"/>
          <ac:spMkLst>
            <pc:docMk/>
            <pc:sldMk cId="1872439970" sldId="588"/>
            <ac:spMk id="15" creationId="{00000000-0000-0000-0000-000000000000}"/>
          </ac:spMkLst>
        </pc:spChg>
        <pc:picChg chg="add mod">
          <ac:chgData name="Kareem Ahmed" userId="668b7c42-9793-4d96-80a6-ccc644a66bcf" providerId="ADAL" clId="{440A7AAF-7DDB-42FD-98B9-6EDCED8E2FE5}" dt="2023-06-09T09:40:14.078" v="378" actId="14100"/>
          <ac:picMkLst>
            <pc:docMk/>
            <pc:sldMk cId="1872439970" sldId="588"/>
            <ac:picMk id="1026" creationId="{E3943AA9-B254-BB23-D687-C7549DBA910C}"/>
          </ac:picMkLst>
        </pc:picChg>
      </pc:sldChg>
      <pc:sldChg chg="addSp delSp modSp add mod">
        <pc:chgData name="Kareem Ahmed" userId="668b7c42-9793-4d96-80a6-ccc644a66bcf" providerId="ADAL" clId="{440A7AAF-7DDB-42FD-98B9-6EDCED8E2FE5}" dt="2023-06-10T12:12:38.194" v="994"/>
        <pc:sldMkLst>
          <pc:docMk/>
          <pc:sldMk cId="2288028895" sldId="589"/>
        </pc:sldMkLst>
        <pc:spChg chg="del">
          <ac:chgData name="Kareem Ahmed" userId="668b7c42-9793-4d96-80a6-ccc644a66bcf" providerId="ADAL" clId="{440A7AAF-7DDB-42FD-98B9-6EDCED8E2FE5}" dt="2023-06-10T12:12:37.814" v="993" actId="478"/>
          <ac:spMkLst>
            <pc:docMk/>
            <pc:sldMk cId="2288028895" sldId="589"/>
            <ac:spMk id="3" creationId="{F9A80F9F-74DB-1D57-04E8-E20E92A09B0A}"/>
          </ac:spMkLst>
        </pc:spChg>
        <pc:spChg chg="add mod">
          <ac:chgData name="Kareem Ahmed" userId="668b7c42-9793-4d96-80a6-ccc644a66bcf" providerId="ADAL" clId="{440A7AAF-7DDB-42FD-98B9-6EDCED8E2FE5}" dt="2023-06-10T12:12:38.194" v="994"/>
          <ac:spMkLst>
            <pc:docMk/>
            <pc:sldMk cId="2288028895" sldId="589"/>
            <ac:spMk id="4" creationId="{68FA2DF4-3DF7-6731-18FA-F2BE95F1D225}"/>
          </ac:spMkLst>
        </pc:spChg>
        <pc:spChg chg="add del">
          <ac:chgData name="Kareem Ahmed" userId="668b7c42-9793-4d96-80a6-ccc644a66bcf" providerId="ADAL" clId="{440A7AAF-7DDB-42FD-98B9-6EDCED8E2FE5}" dt="2023-06-09T09:52:42.717" v="650"/>
          <ac:spMkLst>
            <pc:docMk/>
            <pc:sldMk cId="2288028895" sldId="589"/>
            <ac:spMk id="4" creationId="{EB1235A3-116B-C265-3422-0B5D9D0C9563}"/>
          </ac:spMkLst>
        </pc:spChg>
        <pc:spChg chg="mod">
          <ac:chgData name="Kareem Ahmed" userId="668b7c42-9793-4d96-80a6-ccc644a66bcf" providerId="ADAL" clId="{440A7AAF-7DDB-42FD-98B9-6EDCED8E2FE5}" dt="2023-06-09T09:53:06.513" v="668" actId="20577"/>
          <ac:spMkLst>
            <pc:docMk/>
            <pc:sldMk cId="2288028895" sldId="589"/>
            <ac:spMk id="15" creationId="{00000000-0000-0000-0000-000000000000}"/>
          </ac:spMkLst>
        </pc:spChg>
      </pc:sldChg>
      <pc:sldChg chg="addSp delSp modSp add mod ord">
        <pc:chgData name="Kareem Ahmed" userId="668b7c42-9793-4d96-80a6-ccc644a66bcf" providerId="ADAL" clId="{440A7AAF-7DDB-42FD-98B9-6EDCED8E2FE5}" dt="2023-06-10T12:12:33.670" v="992"/>
        <pc:sldMkLst>
          <pc:docMk/>
          <pc:sldMk cId="4294610208" sldId="590"/>
        </pc:sldMkLst>
        <pc:spChg chg="del">
          <ac:chgData name="Kareem Ahmed" userId="668b7c42-9793-4d96-80a6-ccc644a66bcf" providerId="ADAL" clId="{440A7AAF-7DDB-42FD-98B9-6EDCED8E2FE5}" dt="2023-06-10T12:12:33.280" v="991" actId="478"/>
          <ac:spMkLst>
            <pc:docMk/>
            <pc:sldMk cId="4294610208" sldId="590"/>
            <ac:spMk id="3" creationId="{F9A80F9F-74DB-1D57-04E8-E20E92A09B0A}"/>
          </ac:spMkLst>
        </pc:spChg>
        <pc:spChg chg="add mod">
          <ac:chgData name="Kareem Ahmed" userId="668b7c42-9793-4d96-80a6-ccc644a66bcf" providerId="ADAL" clId="{440A7AAF-7DDB-42FD-98B9-6EDCED8E2FE5}" dt="2023-06-10T12:12:33.670" v="992"/>
          <ac:spMkLst>
            <pc:docMk/>
            <pc:sldMk cId="4294610208" sldId="590"/>
            <ac:spMk id="4" creationId="{780CC5C9-AA22-DF37-068F-F0225F8A8F5D}"/>
          </ac:spMkLst>
        </pc:spChg>
        <pc:spChg chg="mod">
          <ac:chgData name="Kareem Ahmed" userId="668b7c42-9793-4d96-80a6-ccc644a66bcf" providerId="ADAL" clId="{440A7AAF-7DDB-42FD-98B9-6EDCED8E2FE5}" dt="2023-06-09T09:51:30.025" v="621" actId="20577"/>
          <ac:spMkLst>
            <pc:docMk/>
            <pc:sldMk cId="4294610208" sldId="590"/>
            <ac:spMk id="15" creationId="{00000000-0000-0000-0000-000000000000}"/>
          </ac:spMkLst>
        </pc:spChg>
      </pc:sldChg>
      <pc:sldChg chg="addSp delSp modSp add mod">
        <pc:chgData name="Kareem Ahmed" userId="668b7c42-9793-4d96-80a6-ccc644a66bcf" providerId="ADAL" clId="{440A7AAF-7DDB-42FD-98B9-6EDCED8E2FE5}" dt="2023-06-10T12:13:51.891" v="999" actId="115"/>
        <pc:sldMkLst>
          <pc:docMk/>
          <pc:sldMk cId="3270032597" sldId="591"/>
        </pc:sldMkLst>
        <pc:spChg chg="del">
          <ac:chgData name="Kareem Ahmed" userId="668b7c42-9793-4d96-80a6-ccc644a66bcf" providerId="ADAL" clId="{440A7AAF-7DDB-42FD-98B9-6EDCED8E2FE5}" dt="2023-06-10T12:11:50.027" v="975" actId="478"/>
          <ac:spMkLst>
            <pc:docMk/>
            <pc:sldMk cId="3270032597" sldId="591"/>
            <ac:spMk id="3" creationId="{F9A80F9F-74DB-1D57-04E8-E20E92A09B0A}"/>
          </ac:spMkLst>
        </pc:spChg>
        <pc:spChg chg="add del">
          <ac:chgData name="Kareem Ahmed" userId="668b7c42-9793-4d96-80a6-ccc644a66bcf" providerId="ADAL" clId="{440A7AAF-7DDB-42FD-98B9-6EDCED8E2FE5}" dt="2023-06-10T10:51:30.364" v="683"/>
          <ac:spMkLst>
            <pc:docMk/>
            <pc:sldMk cId="3270032597" sldId="591"/>
            <ac:spMk id="4" creationId="{4366A083-0338-46BC-B564-5963302A7082}"/>
          </ac:spMkLst>
        </pc:spChg>
        <pc:spChg chg="add mod">
          <ac:chgData name="Kareem Ahmed" userId="668b7c42-9793-4d96-80a6-ccc644a66bcf" providerId="ADAL" clId="{440A7AAF-7DDB-42FD-98B9-6EDCED8E2FE5}" dt="2023-06-10T12:11:51.137" v="976"/>
          <ac:spMkLst>
            <pc:docMk/>
            <pc:sldMk cId="3270032597" sldId="591"/>
            <ac:spMk id="6" creationId="{DD64E363-7962-ACB3-BD8F-A33C5F2188B6}"/>
          </ac:spMkLst>
        </pc:spChg>
        <pc:spChg chg="mod">
          <ac:chgData name="Kareem Ahmed" userId="668b7c42-9793-4d96-80a6-ccc644a66bcf" providerId="ADAL" clId="{440A7AAF-7DDB-42FD-98B9-6EDCED8E2FE5}" dt="2023-06-10T12:13:51.891" v="999" actId="115"/>
          <ac:spMkLst>
            <pc:docMk/>
            <pc:sldMk cId="3270032597" sldId="591"/>
            <ac:spMk id="15" creationId="{00000000-0000-0000-0000-000000000000}"/>
          </ac:spMkLst>
        </pc:spChg>
      </pc:sldChg>
      <pc:sldChg chg="addSp delSp modSp add mod">
        <pc:chgData name="Kareem Ahmed" userId="668b7c42-9793-4d96-80a6-ccc644a66bcf" providerId="ADAL" clId="{440A7AAF-7DDB-42FD-98B9-6EDCED8E2FE5}" dt="2023-06-10T12:14:29.855" v="1007" actId="20577"/>
        <pc:sldMkLst>
          <pc:docMk/>
          <pc:sldMk cId="1791512022" sldId="592"/>
        </pc:sldMkLst>
        <pc:spChg chg="del">
          <ac:chgData name="Kareem Ahmed" userId="668b7c42-9793-4d96-80a6-ccc644a66bcf" providerId="ADAL" clId="{440A7AAF-7DDB-42FD-98B9-6EDCED8E2FE5}" dt="2023-06-10T12:12:00.287" v="979" actId="478"/>
          <ac:spMkLst>
            <pc:docMk/>
            <pc:sldMk cId="1791512022" sldId="592"/>
            <ac:spMk id="3" creationId="{F9A80F9F-74DB-1D57-04E8-E20E92A09B0A}"/>
          </ac:spMkLst>
        </pc:spChg>
        <pc:spChg chg="add del">
          <ac:chgData name="Kareem Ahmed" userId="668b7c42-9793-4d96-80a6-ccc644a66bcf" providerId="ADAL" clId="{440A7AAF-7DDB-42FD-98B9-6EDCED8E2FE5}" dt="2023-06-10T11:00:32.732" v="746"/>
          <ac:spMkLst>
            <pc:docMk/>
            <pc:sldMk cId="1791512022" sldId="592"/>
            <ac:spMk id="4" creationId="{D631775A-A293-B6F0-C462-AE94BF5F2040}"/>
          </ac:spMkLst>
        </pc:spChg>
        <pc:spChg chg="add mod">
          <ac:chgData name="Kareem Ahmed" userId="668b7c42-9793-4d96-80a6-ccc644a66bcf" providerId="ADAL" clId="{440A7AAF-7DDB-42FD-98B9-6EDCED8E2FE5}" dt="2023-06-10T12:12:00.687" v="980"/>
          <ac:spMkLst>
            <pc:docMk/>
            <pc:sldMk cId="1791512022" sldId="592"/>
            <ac:spMk id="6" creationId="{A4F27233-03B2-4635-6BA0-9B60CC6F8A0A}"/>
          </ac:spMkLst>
        </pc:spChg>
        <pc:spChg chg="mod">
          <ac:chgData name="Kareem Ahmed" userId="668b7c42-9793-4d96-80a6-ccc644a66bcf" providerId="ADAL" clId="{440A7AAF-7DDB-42FD-98B9-6EDCED8E2FE5}" dt="2023-06-10T12:14:29.855" v="1007" actId="20577"/>
          <ac:spMkLst>
            <pc:docMk/>
            <pc:sldMk cId="1791512022" sldId="592"/>
            <ac:spMk id="15" creationId="{00000000-0000-0000-0000-000000000000}"/>
          </ac:spMkLst>
        </pc:spChg>
      </pc:sldChg>
      <pc:sldChg chg="addSp delSp modSp add mod ord">
        <pc:chgData name="Kareem Ahmed" userId="668b7c42-9793-4d96-80a6-ccc644a66bcf" providerId="ADAL" clId="{440A7AAF-7DDB-42FD-98B9-6EDCED8E2FE5}" dt="2023-06-10T12:14:14.447" v="1004" actId="115"/>
        <pc:sldMkLst>
          <pc:docMk/>
          <pc:sldMk cId="2816941064" sldId="593"/>
        </pc:sldMkLst>
        <pc:spChg chg="del">
          <ac:chgData name="Kareem Ahmed" userId="668b7c42-9793-4d96-80a6-ccc644a66bcf" providerId="ADAL" clId="{440A7AAF-7DDB-42FD-98B9-6EDCED8E2FE5}" dt="2023-06-10T12:11:55.660" v="977" actId="478"/>
          <ac:spMkLst>
            <pc:docMk/>
            <pc:sldMk cId="2816941064" sldId="593"/>
            <ac:spMk id="3" creationId="{F9A80F9F-74DB-1D57-04E8-E20E92A09B0A}"/>
          </ac:spMkLst>
        </pc:spChg>
        <pc:spChg chg="add mod">
          <ac:chgData name="Kareem Ahmed" userId="668b7c42-9793-4d96-80a6-ccc644a66bcf" providerId="ADAL" clId="{440A7AAF-7DDB-42FD-98B9-6EDCED8E2FE5}" dt="2023-06-10T12:11:56.361" v="978"/>
          <ac:spMkLst>
            <pc:docMk/>
            <pc:sldMk cId="2816941064" sldId="593"/>
            <ac:spMk id="4" creationId="{B42C11DF-2EC9-B375-CF57-37374CACC90E}"/>
          </ac:spMkLst>
        </pc:spChg>
        <pc:spChg chg="mod">
          <ac:chgData name="Kareem Ahmed" userId="668b7c42-9793-4d96-80a6-ccc644a66bcf" providerId="ADAL" clId="{440A7AAF-7DDB-42FD-98B9-6EDCED8E2FE5}" dt="2023-06-10T12:14:14.447" v="1004" actId="115"/>
          <ac:spMkLst>
            <pc:docMk/>
            <pc:sldMk cId="2816941064" sldId="593"/>
            <ac:spMk id="15" creationId="{00000000-0000-0000-0000-000000000000}"/>
          </ac:spMkLst>
        </pc:spChg>
      </pc:sldChg>
      <pc:sldChg chg="addSp delSp modSp add mod">
        <pc:chgData name="Kareem Ahmed" userId="668b7c42-9793-4d96-80a6-ccc644a66bcf" providerId="ADAL" clId="{440A7AAF-7DDB-42FD-98B9-6EDCED8E2FE5}" dt="2023-06-10T12:14:45.017" v="1013" actId="115"/>
        <pc:sldMkLst>
          <pc:docMk/>
          <pc:sldMk cId="895378039" sldId="594"/>
        </pc:sldMkLst>
        <pc:spChg chg="del">
          <ac:chgData name="Kareem Ahmed" userId="668b7c42-9793-4d96-80a6-ccc644a66bcf" providerId="ADAL" clId="{440A7AAF-7DDB-42FD-98B9-6EDCED8E2FE5}" dt="2023-06-10T12:12:05.741" v="981" actId="478"/>
          <ac:spMkLst>
            <pc:docMk/>
            <pc:sldMk cId="895378039" sldId="594"/>
            <ac:spMk id="3" creationId="{F9A80F9F-74DB-1D57-04E8-E20E92A09B0A}"/>
          </ac:spMkLst>
        </pc:spChg>
        <pc:spChg chg="add del">
          <ac:chgData name="Kareem Ahmed" userId="668b7c42-9793-4d96-80a6-ccc644a66bcf" providerId="ADAL" clId="{440A7AAF-7DDB-42FD-98B9-6EDCED8E2FE5}" dt="2023-06-10T11:22:13.424" v="818"/>
          <ac:spMkLst>
            <pc:docMk/>
            <pc:sldMk cId="895378039" sldId="594"/>
            <ac:spMk id="4" creationId="{F7DE6488-6A2F-9051-0478-F2C6F5DE68FC}"/>
          </ac:spMkLst>
        </pc:spChg>
        <pc:spChg chg="add mod">
          <ac:chgData name="Kareem Ahmed" userId="668b7c42-9793-4d96-80a6-ccc644a66bcf" providerId="ADAL" clId="{440A7AAF-7DDB-42FD-98B9-6EDCED8E2FE5}" dt="2023-06-10T12:12:06.121" v="982"/>
          <ac:spMkLst>
            <pc:docMk/>
            <pc:sldMk cId="895378039" sldId="594"/>
            <ac:spMk id="6" creationId="{B01B2A6A-A0D0-3119-C522-47DB2AB25E45}"/>
          </ac:spMkLst>
        </pc:spChg>
        <pc:spChg chg="mod">
          <ac:chgData name="Kareem Ahmed" userId="668b7c42-9793-4d96-80a6-ccc644a66bcf" providerId="ADAL" clId="{440A7AAF-7DDB-42FD-98B9-6EDCED8E2FE5}" dt="2023-06-10T12:14:45.017" v="1013" actId="115"/>
          <ac:spMkLst>
            <pc:docMk/>
            <pc:sldMk cId="895378039" sldId="594"/>
            <ac:spMk id="15" creationId="{00000000-0000-0000-0000-000000000000}"/>
          </ac:spMkLst>
        </pc:spChg>
      </pc:sldChg>
      <pc:sldChg chg="add del">
        <pc:chgData name="Kareem Ahmed" userId="668b7c42-9793-4d96-80a6-ccc644a66bcf" providerId="ADAL" clId="{440A7AAF-7DDB-42FD-98B9-6EDCED8E2FE5}" dt="2023-06-10T12:12:58.811" v="995" actId="47"/>
        <pc:sldMkLst>
          <pc:docMk/>
          <pc:sldMk cId="4182239596" sldId="595"/>
        </pc:sldMkLst>
      </pc:sldChg>
      <pc:sldChg chg="addSp delSp modSp add mod">
        <pc:chgData name="Kareem Ahmed" userId="668b7c42-9793-4d96-80a6-ccc644a66bcf" providerId="ADAL" clId="{440A7AAF-7DDB-42FD-98B9-6EDCED8E2FE5}" dt="2023-06-10T12:15:04.297" v="1019" actId="115"/>
        <pc:sldMkLst>
          <pc:docMk/>
          <pc:sldMk cId="4233268882" sldId="596"/>
        </pc:sldMkLst>
        <pc:spChg chg="del">
          <ac:chgData name="Kareem Ahmed" userId="668b7c42-9793-4d96-80a6-ccc644a66bcf" providerId="ADAL" clId="{440A7AAF-7DDB-42FD-98B9-6EDCED8E2FE5}" dt="2023-06-10T12:12:10.155" v="983" actId="478"/>
          <ac:spMkLst>
            <pc:docMk/>
            <pc:sldMk cId="4233268882" sldId="596"/>
            <ac:spMk id="3" creationId="{F9A80F9F-74DB-1D57-04E8-E20E92A09B0A}"/>
          </ac:spMkLst>
        </pc:spChg>
        <pc:spChg chg="add mod">
          <ac:chgData name="Kareem Ahmed" userId="668b7c42-9793-4d96-80a6-ccc644a66bcf" providerId="ADAL" clId="{440A7AAF-7DDB-42FD-98B9-6EDCED8E2FE5}" dt="2023-06-10T12:12:10.521" v="984"/>
          <ac:spMkLst>
            <pc:docMk/>
            <pc:sldMk cId="4233268882" sldId="596"/>
            <ac:spMk id="4" creationId="{CDF1CC93-649E-4B01-0591-80E88C424BD5}"/>
          </ac:spMkLst>
        </pc:spChg>
        <pc:spChg chg="mod">
          <ac:chgData name="Kareem Ahmed" userId="668b7c42-9793-4d96-80a6-ccc644a66bcf" providerId="ADAL" clId="{440A7AAF-7DDB-42FD-98B9-6EDCED8E2FE5}" dt="2023-06-10T12:15:04.297" v="1019" actId="115"/>
          <ac:spMkLst>
            <pc:docMk/>
            <pc:sldMk cId="4233268882" sldId="596"/>
            <ac:spMk id="15" creationId="{00000000-0000-0000-0000-000000000000}"/>
          </ac:spMkLst>
        </pc:spChg>
      </pc:sldChg>
      <pc:sldChg chg="modSp add mod">
        <pc:chgData name="Kareem Ahmed" userId="668b7c42-9793-4d96-80a6-ccc644a66bcf" providerId="ADAL" clId="{440A7AAF-7DDB-42FD-98B9-6EDCED8E2FE5}" dt="2023-06-10T12:32:03.641" v="1078" actId="255"/>
        <pc:sldMkLst>
          <pc:docMk/>
          <pc:sldMk cId="1252134273" sldId="597"/>
        </pc:sldMkLst>
        <pc:spChg chg="mod">
          <ac:chgData name="Kareem Ahmed" userId="668b7c42-9793-4d96-80a6-ccc644a66bcf" providerId="ADAL" clId="{440A7AAF-7DDB-42FD-98B9-6EDCED8E2FE5}" dt="2023-06-10T12:32:03.641" v="1078" actId="255"/>
          <ac:spMkLst>
            <pc:docMk/>
            <pc:sldMk cId="1252134273" sldId="597"/>
            <ac:spMk id="15" creationId="{00000000-0000-0000-0000-000000000000}"/>
          </ac:spMkLst>
        </pc:spChg>
      </pc:sldChg>
      <pc:sldChg chg="addSp delSp modSp add mod">
        <pc:chgData name="Kareem Ahmed" userId="668b7c42-9793-4d96-80a6-ccc644a66bcf" providerId="ADAL" clId="{440A7AAF-7DDB-42FD-98B9-6EDCED8E2FE5}" dt="2023-06-10T12:32:55.088" v="1093" actId="115"/>
        <pc:sldMkLst>
          <pc:docMk/>
          <pc:sldMk cId="871625818" sldId="598"/>
        </pc:sldMkLst>
        <pc:spChg chg="add del">
          <ac:chgData name="Kareem Ahmed" userId="668b7c42-9793-4d96-80a6-ccc644a66bcf" providerId="ADAL" clId="{440A7AAF-7DDB-42FD-98B9-6EDCED8E2FE5}" dt="2023-06-10T12:32:17.593" v="1080"/>
          <ac:spMkLst>
            <pc:docMk/>
            <pc:sldMk cId="871625818" sldId="598"/>
            <ac:spMk id="3" creationId="{A524EE87-82F3-7C5E-B7C7-C49AC0B935A6}"/>
          </ac:spMkLst>
        </pc:spChg>
        <pc:spChg chg="add del">
          <ac:chgData name="Kareem Ahmed" userId="668b7c42-9793-4d96-80a6-ccc644a66bcf" providerId="ADAL" clId="{440A7AAF-7DDB-42FD-98B9-6EDCED8E2FE5}" dt="2023-06-10T12:32:42.497" v="1088"/>
          <ac:spMkLst>
            <pc:docMk/>
            <pc:sldMk cId="871625818" sldId="598"/>
            <ac:spMk id="6" creationId="{F40056BD-E592-3ACF-2817-145AFBB4966B}"/>
          </ac:spMkLst>
        </pc:spChg>
        <pc:spChg chg="mod">
          <ac:chgData name="Kareem Ahmed" userId="668b7c42-9793-4d96-80a6-ccc644a66bcf" providerId="ADAL" clId="{440A7AAF-7DDB-42FD-98B9-6EDCED8E2FE5}" dt="2023-06-10T12:32:55.088" v="1093" actId="115"/>
          <ac:spMkLst>
            <pc:docMk/>
            <pc:sldMk cId="871625818" sldId="598"/>
            <ac:spMk id="15" creationId="{00000000-0000-0000-0000-000000000000}"/>
          </ac:spMkLst>
        </pc:spChg>
      </pc:sldChg>
      <pc:sldChg chg="addSp delSp modSp add mod">
        <pc:chgData name="Kareem Ahmed" userId="668b7c42-9793-4d96-80a6-ccc644a66bcf" providerId="ADAL" clId="{440A7AAF-7DDB-42FD-98B9-6EDCED8E2FE5}" dt="2023-06-10T19:45:51.557" v="1899" actId="20577"/>
        <pc:sldMkLst>
          <pc:docMk/>
          <pc:sldMk cId="1378395346" sldId="599"/>
        </pc:sldMkLst>
        <pc:spChg chg="add del">
          <ac:chgData name="Kareem Ahmed" userId="668b7c42-9793-4d96-80a6-ccc644a66bcf" providerId="ADAL" clId="{440A7AAF-7DDB-42FD-98B9-6EDCED8E2FE5}" dt="2023-06-10T17:54:00.996" v="1206"/>
          <ac:spMkLst>
            <pc:docMk/>
            <pc:sldMk cId="1378395346" sldId="599"/>
            <ac:spMk id="4" creationId="{F2811B98-9A95-B944-178C-E9DF65307282}"/>
          </ac:spMkLst>
        </pc:spChg>
        <pc:spChg chg="add del">
          <ac:chgData name="Kareem Ahmed" userId="668b7c42-9793-4d96-80a6-ccc644a66bcf" providerId="ADAL" clId="{440A7AAF-7DDB-42FD-98B9-6EDCED8E2FE5}" dt="2023-06-10T17:59:54.358" v="1307"/>
          <ac:spMkLst>
            <pc:docMk/>
            <pc:sldMk cId="1378395346" sldId="599"/>
            <ac:spMk id="6" creationId="{B47EFF78-9777-25FE-7B4A-768ACE9BCD96}"/>
          </ac:spMkLst>
        </pc:spChg>
        <pc:spChg chg="mod">
          <ac:chgData name="Kareem Ahmed" userId="668b7c42-9793-4d96-80a6-ccc644a66bcf" providerId="ADAL" clId="{440A7AAF-7DDB-42FD-98B9-6EDCED8E2FE5}" dt="2023-06-10T19:45:51.557" v="1899" actId="20577"/>
          <ac:spMkLst>
            <pc:docMk/>
            <pc:sldMk cId="1378395346" sldId="599"/>
            <ac:spMk id="48" creationId="{050976E4-0CF2-BA00-34CA-2F9419409B9E}"/>
          </ac:spMkLst>
        </pc:spChg>
      </pc:sldChg>
      <pc:sldChg chg="modSp add mod ord">
        <pc:chgData name="Kareem Ahmed" userId="668b7c42-9793-4d96-80a6-ccc644a66bcf" providerId="ADAL" clId="{440A7AAF-7DDB-42FD-98B9-6EDCED8E2FE5}" dt="2023-06-10T17:59:22.776" v="1256"/>
        <pc:sldMkLst>
          <pc:docMk/>
          <pc:sldMk cId="3067020613" sldId="600"/>
        </pc:sldMkLst>
        <pc:spChg chg="mod">
          <ac:chgData name="Kareem Ahmed" userId="668b7c42-9793-4d96-80a6-ccc644a66bcf" providerId="ADAL" clId="{440A7AAF-7DDB-42FD-98B9-6EDCED8E2FE5}" dt="2023-06-10T17:59:16.992" v="1254" actId="20577"/>
          <ac:spMkLst>
            <pc:docMk/>
            <pc:sldMk cId="3067020613" sldId="600"/>
            <ac:spMk id="48" creationId="{050976E4-0CF2-BA00-34CA-2F9419409B9E}"/>
          </ac:spMkLst>
        </pc:spChg>
      </pc:sldChg>
      <pc:sldChg chg="addSp delSp modSp add mod">
        <pc:chgData name="Kareem Ahmed" userId="668b7c42-9793-4d96-80a6-ccc644a66bcf" providerId="ADAL" clId="{440A7AAF-7DDB-42FD-98B9-6EDCED8E2FE5}" dt="2023-06-10T18:18:03.169" v="1474" actId="20577"/>
        <pc:sldMkLst>
          <pc:docMk/>
          <pc:sldMk cId="1681222377" sldId="601"/>
        </pc:sldMkLst>
        <pc:spChg chg="add del">
          <ac:chgData name="Kareem Ahmed" userId="668b7c42-9793-4d96-80a6-ccc644a66bcf" providerId="ADAL" clId="{440A7AAF-7DDB-42FD-98B9-6EDCED8E2FE5}" dt="2023-06-10T18:12:43.021" v="1389"/>
          <ac:spMkLst>
            <pc:docMk/>
            <pc:sldMk cId="1681222377" sldId="601"/>
            <ac:spMk id="4" creationId="{323F1AD1-185F-1817-92E6-E3DBE4DD5F04}"/>
          </ac:spMkLst>
        </pc:spChg>
        <pc:spChg chg="add del">
          <ac:chgData name="Kareem Ahmed" userId="668b7c42-9793-4d96-80a6-ccc644a66bcf" providerId="ADAL" clId="{440A7AAF-7DDB-42FD-98B9-6EDCED8E2FE5}" dt="2023-06-10T18:16:47.012" v="1457"/>
          <ac:spMkLst>
            <pc:docMk/>
            <pc:sldMk cId="1681222377" sldId="601"/>
            <ac:spMk id="6" creationId="{39A820DC-1D29-F337-1E25-74C5D0449317}"/>
          </ac:spMkLst>
        </pc:spChg>
        <pc:spChg chg="mod">
          <ac:chgData name="Kareem Ahmed" userId="668b7c42-9793-4d96-80a6-ccc644a66bcf" providerId="ADAL" clId="{440A7AAF-7DDB-42FD-98B9-6EDCED8E2FE5}" dt="2023-06-10T18:18:03.169" v="1474" actId="20577"/>
          <ac:spMkLst>
            <pc:docMk/>
            <pc:sldMk cId="1681222377" sldId="601"/>
            <ac:spMk id="48" creationId="{050976E4-0CF2-BA00-34CA-2F9419409B9E}"/>
          </ac:spMkLst>
        </pc:spChg>
      </pc:sldChg>
      <pc:sldChg chg="modSp add mod">
        <pc:chgData name="Kareem Ahmed" userId="668b7c42-9793-4d96-80a6-ccc644a66bcf" providerId="ADAL" clId="{440A7AAF-7DDB-42FD-98B9-6EDCED8E2FE5}" dt="2023-06-10T18:33:27.049" v="1596" actId="1076"/>
        <pc:sldMkLst>
          <pc:docMk/>
          <pc:sldMk cId="2726191228" sldId="602"/>
        </pc:sldMkLst>
        <pc:spChg chg="mod">
          <ac:chgData name="Kareem Ahmed" userId="668b7c42-9793-4d96-80a6-ccc644a66bcf" providerId="ADAL" clId="{440A7AAF-7DDB-42FD-98B9-6EDCED8E2FE5}" dt="2023-06-10T18:33:27.049" v="1596" actId="1076"/>
          <ac:spMkLst>
            <pc:docMk/>
            <pc:sldMk cId="2726191228" sldId="602"/>
            <ac:spMk id="48" creationId="{050976E4-0CF2-BA00-34CA-2F9419409B9E}"/>
          </ac:spMkLst>
        </pc:spChg>
      </pc:sldChg>
      <pc:sldChg chg="modSp add mod">
        <pc:chgData name="Kareem Ahmed" userId="668b7c42-9793-4d96-80a6-ccc644a66bcf" providerId="ADAL" clId="{440A7AAF-7DDB-42FD-98B9-6EDCED8E2FE5}" dt="2023-06-10T18:47:45.917" v="1720" actId="255"/>
        <pc:sldMkLst>
          <pc:docMk/>
          <pc:sldMk cId="197551246" sldId="603"/>
        </pc:sldMkLst>
        <pc:spChg chg="mod">
          <ac:chgData name="Kareem Ahmed" userId="668b7c42-9793-4d96-80a6-ccc644a66bcf" providerId="ADAL" clId="{440A7AAF-7DDB-42FD-98B9-6EDCED8E2FE5}" dt="2023-06-10T18:47:45.917" v="1720" actId="255"/>
          <ac:spMkLst>
            <pc:docMk/>
            <pc:sldMk cId="197551246" sldId="603"/>
            <ac:spMk id="48" creationId="{050976E4-0CF2-BA00-34CA-2F9419409B9E}"/>
          </ac:spMkLst>
        </pc:spChg>
      </pc:sldChg>
      <pc:sldChg chg="addSp delSp modSp add mod">
        <pc:chgData name="Kareem Ahmed" userId="668b7c42-9793-4d96-80a6-ccc644a66bcf" providerId="ADAL" clId="{440A7AAF-7DDB-42FD-98B9-6EDCED8E2FE5}" dt="2023-06-10T18:47:35.942" v="1719" actId="1076"/>
        <pc:sldMkLst>
          <pc:docMk/>
          <pc:sldMk cId="3315811982" sldId="604"/>
        </pc:sldMkLst>
        <pc:spChg chg="add del">
          <ac:chgData name="Kareem Ahmed" userId="668b7c42-9793-4d96-80a6-ccc644a66bcf" providerId="ADAL" clId="{440A7AAF-7DDB-42FD-98B9-6EDCED8E2FE5}" dt="2023-06-10T18:39:09.349" v="1630"/>
          <ac:spMkLst>
            <pc:docMk/>
            <pc:sldMk cId="3315811982" sldId="604"/>
            <ac:spMk id="4" creationId="{FA578686-C89A-8606-2C3F-AF640C6FF8AB}"/>
          </ac:spMkLst>
        </pc:spChg>
        <pc:spChg chg="add mod">
          <ac:chgData name="Kareem Ahmed" userId="668b7c42-9793-4d96-80a6-ccc644a66bcf" providerId="ADAL" clId="{440A7AAF-7DDB-42FD-98B9-6EDCED8E2FE5}" dt="2023-06-10T18:47:35.942" v="1719" actId="1076"/>
          <ac:spMkLst>
            <pc:docMk/>
            <pc:sldMk cId="3315811982" sldId="604"/>
            <ac:spMk id="6" creationId="{03049446-D2F9-D8B1-656D-719E98ACCA08}"/>
          </ac:spMkLst>
        </pc:spChg>
        <pc:spChg chg="mod">
          <ac:chgData name="Kareem Ahmed" userId="668b7c42-9793-4d96-80a6-ccc644a66bcf" providerId="ADAL" clId="{440A7AAF-7DDB-42FD-98B9-6EDCED8E2FE5}" dt="2023-06-10T18:37:29.109" v="1628" actId="113"/>
          <ac:spMkLst>
            <pc:docMk/>
            <pc:sldMk cId="3315811982" sldId="604"/>
            <ac:spMk id="48" creationId="{050976E4-0CF2-BA00-34CA-2F9419409B9E}"/>
          </ac:spMkLst>
        </pc:spChg>
      </pc:sldChg>
      <pc:sldChg chg="modSp add mod">
        <pc:chgData name="Kareem Ahmed" userId="668b7c42-9793-4d96-80a6-ccc644a66bcf" providerId="ADAL" clId="{440A7AAF-7DDB-42FD-98B9-6EDCED8E2FE5}" dt="2023-06-10T18:44:49.586" v="1715" actId="6549"/>
        <pc:sldMkLst>
          <pc:docMk/>
          <pc:sldMk cId="507957254" sldId="605"/>
        </pc:sldMkLst>
        <pc:spChg chg="mod">
          <ac:chgData name="Kareem Ahmed" userId="668b7c42-9793-4d96-80a6-ccc644a66bcf" providerId="ADAL" clId="{440A7AAF-7DDB-42FD-98B9-6EDCED8E2FE5}" dt="2023-06-10T18:44:49.586" v="1715" actId="6549"/>
          <ac:spMkLst>
            <pc:docMk/>
            <pc:sldMk cId="507957254" sldId="605"/>
            <ac:spMk id="6" creationId="{03049446-D2F9-D8B1-656D-719E98ACCA08}"/>
          </ac:spMkLst>
        </pc:spChg>
      </pc:sldChg>
      <pc:sldChg chg="addSp delSp modSp add del mod">
        <pc:chgData name="Kareem Ahmed" userId="668b7c42-9793-4d96-80a6-ccc644a66bcf" providerId="ADAL" clId="{440A7AAF-7DDB-42FD-98B9-6EDCED8E2FE5}" dt="2023-06-10T19:24:58.414" v="1784" actId="1076"/>
        <pc:sldMkLst>
          <pc:docMk/>
          <pc:sldMk cId="3542305134" sldId="606"/>
        </pc:sldMkLst>
        <pc:spChg chg="add del">
          <ac:chgData name="Kareem Ahmed" userId="668b7c42-9793-4d96-80a6-ccc644a66bcf" providerId="ADAL" clId="{440A7AAF-7DDB-42FD-98B9-6EDCED8E2FE5}" dt="2023-06-10T18:53:54.154" v="1724"/>
          <ac:spMkLst>
            <pc:docMk/>
            <pc:sldMk cId="3542305134" sldId="606"/>
            <ac:spMk id="4" creationId="{95283D3E-7BCB-DE46-62A5-6C5F17DA8E31}"/>
          </ac:spMkLst>
        </pc:spChg>
        <pc:spChg chg="mod">
          <ac:chgData name="Kareem Ahmed" userId="668b7c42-9793-4d96-80a6-ccc644a66bcf" providerId="ADAL" clId="{440A7AAF-7DDB-42FD-98B9-6EDCED8E2FE5}" dt="2023-06-10T19:24:58.414" v="1784" actId="1076"/>
          <ac:spMkLst>
            <pc:docMk/>
            <pc:sldMk cId="3542305134" sldId="606"/>
            <ac:spMk id="6" creationId="{03049446-D2F9-D8B1-656D-719E98ACCA08}"/>
          </ac:spMkLst>
        </pc:spChg>
        <pc:spChg chg="mod">
          <ac:chgData name="Kareem Ahmed" userId="668b7c42-9793-4d96-80a6-ccc644a66bcf" providerId="ADAL" clId="{440A7AAF-7DDB-42FD-98B9-6EDCED8E2FE5}" dt="2023-06-10T19:24:55.835" v="1783" actId="1076"/>
          <ac:spMkLst>
            <pc:docMk/>
            <pc:sldMk cId="3542305134" sldId="606"/>
            <ac:spMk id="25" creationId="{2BC869EB-5623-4AA1-9123-4AF9DF916049}"/>
          </ac:spMkLst>
        </pc:spChg>
        <pc:spChg chg="mod">
          <ac:chgData name="Kareem Ahmed" userId="668b7c42-9793-4d96-80a6-ccc644a66bcf" providerId="ADAL" clId="{440A7AAF-7DDB-42FD-98B9-6EDCED8E2FE5}" dt="2023-06-10T18:54:09.929" v="1733" actId="20577"/>
          <ac:spMkLst>
            <pc:docMk/>
            <pc:sldMk cId="3542305134" sldId="606"/>
            <ac:spMk id="48" creationId="{050976E4-0CF2-BA00-34CA-2F9419409B9E}"/>
          </ac:spMkLst>
        </pc:spChg>
      </pc:sldChg>
      <pc:sldChg chg="addSp delSp modSp add mod">
        <pc:chgData name="Kareem Ahmed" userId="668b7c42-9793-4d96-80a6-ccc644a66bcf" providerId="ADAL" clId="{440A7AAF-7DDB-42FD-98B9-6EDCED8E2FE5}" dt="2023-06-10T19:24:03.791" v="1781" actId="20577"/>
        <pc:sldMkLst>
          <pc:docMk/>
          <pc:sldMk cId="2326833782" sldId="607"/>
        </pc:sldMkLst>
        <pc:spChg chg="mod">
          <ac:chgData name="Kareem Ahmed" userId="668b7c42-9793-4d96-80a6-ccc644a66bcf" providerId="ADAL" clId="{440A7AAF-7DDB-42FD-98B9-6EDCED8E2FE5}" dt="2023-06-10T19:09:21.085" v="1779" actId="14100"/>
          <ac:spMkLst>
            <pc:docMk/>
            <pc:sldMk cId="2326833782" sldId="607"/>
            <ac:spMk id="2" creationId="{48D6FEC8-BEE1-472C-B140-88A9A17FC355}"/>
          </ac:spMkLst>
        </pc:spChg>
        <pc:spChg chg="add del">
          <ac:chgData name="Kareem Ahmed" userId="668b7c42-9793-4d96-80a6-ccc644a66bcf" providerId="ADAL" clId="{440A7AAF-7DDB-42FD-98B9-6EDCED8E2FE5}" dt="2023-06-10T19:08:33.641" v="1760"/>
          <ac:spMkLst>
            <pc:docMk/>
            <pc:sldMk cId="2326833782" sldId="607"/>
            <ac:spMk id="4" creationId="{214741B3-4975-EE28-3D84-71986B8A8AC2}"/>
          </ac:spMkLst>
        </pc:spChg>
        <pc:spChg chg="mod">
          <ac:chgData name="Kareem Ahmed" userId="668b7c42-9793-4d96-80a6-ccc644a66bcf" providerId="ADAL" clId="{440A7AAF-7DDB-42FD-98B9-6EDCED8E2FE5}" dt="2023-06-10T19:24:03.791" v="1781" actId="20577"/>
          <ac:spMkLst>
            <pc:docMk/>
            <pc:sldMk cId="2326833782" sldId="607"/>
            <ac:spMk id="6" creationId="{03049446-D2F9-D8B1-656D-719E98ACCA08}"/>
          </ac:spMkLst>
        </pc:spChg>
      </pc:sldChg>
      <pc:sldChg chg="addSp delSp modSp add mod">
        <pc:chgData name="Kareem Ahmed" userId="668b7c42-9793-4d96-80a6-ccc644a66bcf" providerId="ADAL" clId="{440A7AAF-7DDB-42FD-98B9-6EDCED8E2FE5}" dt="2023-06-10T19:28:13.713" v="1809" actId="20577"/>
        <pc:sldMkLst>
          <pc:docMk/>
          <pc:sldMk cId="3234204914" sldId="608"/>
        </pc:sldMkLst>
        <pc:spChg chg="add del">
          <ac:chgData name="Kareem Ahmed" userId="668b7c42-9793-4d96-80a6-ccc644a66bcf" providerId="ADAL" clId="{440A7AAF-7DDB-42FD-98B9-6EDCED8E2FE5}" dt="2023-06-10T19:26:21.804" v="1787"/>
          <ac:spMkLst>
            <pc:docMk/>
            <pc:sldMk cId="3234204914" sldId="608"/>
            <ac:spMk id="4" creationId="{CAEBB06D-811B-066D-A387-DCDD95646A2D}"/>
          </ac:spMkLst>
        </pc:spChg>
        <pc:spChg chg="mod">
          <ac:chgData name="Kareem Ahmed" userId="668b7c42-9793-4d96-80a6-ccc644a66bcf" providerId="ADAL" clId="{440A7AAF-7DDB-42FD-98B9-6EDCED8E2FE5}" dt="2023-06-10T19:28:13.713" v="1809" actId="20577"/>
          <ac:spMkLst>
            <pc:docMk/>
            <pc:sldMk cId="3234204914" sldId="608"/>
            <ac:spMk id="6" creationId="{03049446-D2F9-D8B1-656D-719E98ACCA08}"/>
          </ac:spMkLst>
        </pc:spChg>
      </pc:sldChg>
      <pc:sldChg chg="addSp delSp modSp add mod">
        <pc:chgData name="Kareem Ahmed" userId="668b7c42-9793-4d96-80a6-ccc644a66bcf" providerId="ADAL" clId="{440A7AAF-7DDB-42FD-98B9-6EDCED8E2FE5}" dt="2023-06-10T20:00:03.256" v="2018" actId="115"/>
        <pc:sldMkLst>
          <pc:docMk/>
          <pc:sldMk cId="3006886924" sldId="609"/>
        </pc:sldMkLst>
        <pc:spChg chg="add del">
          <ac:chgData name="Kareem Ahmed" userId="668b7c42-9793-4d96-80a6-ccc644a66bcf" providerId="ADAL" clId="{440A7AAF-7DDB-42FD-98B9-6EDCED8E2FE5}" dt="2023-06-10T19:31:23.539" v="1816"/>
          <ac:spMkLst>
            <pc:docMk/>
            <pc:sldMk cId="3006886924" sldId="609"/>
            <ac:spMk id="4" creationId="{0A86BCCE-94B1-170B-82E2-F6A77EE42B15}"/>
          </ac:spMkLst>
        </pc:spChg>
        <pc:spChg chg="mod">
          <ac:chgData name="Kareem Ahmed" userId="668b7c42-9793-4d96-80a6-ccc644a66bcf" providerId="ADAL" clId="{440A7AAF-7DDB-42FD-98B9-6EDCED8E2FE5}" dt="2023-06-10T20:00:03.256" v="2018" actId="115"/>
          <ac:spMkLst>
            <pc:docMk/>
            <pc:sldMk cId="3006886924" sldId="609"/>
            <ac:spMk id="6" creationId="{03049446-D2F9-D8B1-656D-719E98ACCA08}"/>
          </ac:spMkLst>
        </pc:spChg>
        <pc:spChg chg="mod">
          <ac:chgData name="Kareem Ahmed" userId="668b7c42-9793-4d96-80a6-ccc644a66bcf" providerId="ADAL" clId="{440A7AAF-7DDB-42FD-98B9-6EDCED8E2FE5}" dt="2023-06-10T19:59:45.745" v="2013" actId="1076"/>
          <ac:spMkLst>
            <pc:docMk/>
            <pc:sldMk cId="3006886924" sldId="609"/>
            <ac:spMk id="25" creationId="{2BC869EB-5623-4AA1-9123-4AF9DF916049}"/>
          </ac:spMkLst>
        </pc:spChg>
        <pc:spChg chg="mod">
          <ac:chgData name="Kareem Ahmed" userId="668b7c42-9793-4d96-80a6-ccc644a66bcf" providerId="ADAL" clId="{440A7AAF-7DDB-42FD-98B9-6EDCED8E2FE5}" dt="2023-06-10T19:46:20.840" v="1914" actId="20577"/>
          <ac:spMkLst>
            <pc:docMk/>
            <pc:sldMk cId="3006886924" sldId="609"/>
            <ac:spMk id="48" creationId="{050976E4-0CF2-BA00-34CA-2F9419409B9E}"/>
          </ac:spMkLst>
        </pc:spChg>
      </pc:sldChg>
      <pc:sldChg chg="modSp add mod ord">
        <pc:chgData name="Kareem Ahmed" userId="668b7c42-9793-4d96-80a6-ccc644a66bcf" providerId="ADAL" clId="{440A7AAF-7DDB-42FD-98B9-6EDCED8E2FE5}" dt="2023-06-10T19:44:29.585" v="1882" actId="113"/>
        <pc:sldMkLst>
          <pc:docMk/>
          <pc:sldMk cId="4137764107" sldId="610"/>
        </pc:sldMkLst>
        <pc:spChg chg="mod">
          <ac:chgData name="Kareem Ahmed" userId="668b7c42-9793-4d96-80a6-ccc644a66bcf" providerId="ADAL" clId="{440A7AAF-7DDB-42FD-98B9-6EDCED8E2FE5}" dt="2023-06-10T19:44:29.585" v="1882" actId="113"/>
          <ac:spMkLst>
            <pc:docMk/>
            <pc:sldMk cId="4137764107" sldId="610"/>
            <ac:spMk id="6" creationId="{03049446-D2F9-D8B1-656D-719E98ACCA08}"/>
          </ac:spMkLst>
        </pc:spChg>
      </pc:sldChg>
      <pc:sldChg chg="modSp add mod">
        <pc:chgData name="Kareem Ahmed" userId="668b7c42-9793-4d96-80a6-ccc644a66bcf" providerId="ADAL" clId="{440A7AAF-7DDB-42FD-98B9-6EDCED8E2FE5}" dt="2023-06-10T20:01:33.362" v="2032" actId="20577"/>
        <pc:sldMkLst>
          <pc:docMk/>
          <pc:sldMk cId="1243016747" sldId="611"/>
        </pc:sldMkLst>
        <pc:spChg chg="mod">
          <ac:chgData name="Kareem Ahmed" userId="668b7c42-9793-4d96-80a6-ccc644a66bcf" providerId="ADAL" clId="{440A7AAF-7DDB-42FD-98B9-6EDCED8E2FE5}" dt="2023-06-10T20:01:33.362" v="2032" actId="20577"/>
          <ac:spMkLst>
            <pc:docMk/>
            <pc:sldMk cId="1243016747" sldId="611"/>
            <ac:spMk id="6" creationId="{03049446-D2F9-D8B1-656D-719E98ACCA08}"/>
          </ac:spMkLst>
        </pc:spChg>
      </pc:sldChg>
      <pc:sldChg chg="addSp delSp modSp add mod">
        <pc:chgData name="Kareem Ahmed" userId="668b7c42-9793-4d96-80a6-ccc644a66bcf" providerId="ADAL" clId="{440A7AAF-7DDB-42FD-98B9-6EDCED8E2FE5}" dt="2023-06-10T20:13:27.318" v="2090" actId="115"/>
        <pc:sldMkLst>
          <pc:docMk/>
          <pc:sldMk cId="3842224121" sldId="612"/>
        </pc:sldMkLst>
        <pc:spChg chg="add del">
          <ac:chgData name="Kareem Ahmed" userId="668b7c42-9793-4d96-80a6-ccc644a66bcf" providerId="ADAL" clId="{440A7AAF-7DDB-42FD-98B9-6EDCED8E2FE5}" dt="2023-06-10T20:11:53.051" v="2051"/>
          <ac:spMkLst>
            <pc:docMk/>
            <pc:sldMk cId="3842224121" sldId="612"/>
            <ac:spMk id="4" creationId="{6CF68225-E271-37CB-EED2-D67BB1151573}"/>
          </ac:spMkLst>
        </pc:spChg>
        <pc:spChg chg="add del mod">
          <ac:chgData name="Kareem Ahmed" userId="668b7c42-9793-4d96-80a6-ccc644a66bcf" providerId="ADAL" clId="{440A7AAF-7DDB-42FD-98B9-6EDCED8E2FE5}" dt="2023-06-10T20:13:27.318" v="2090" actId="115"/>
          <ac:spMkLst>
            <pc:docMk/>
            <pc:sldMk cId="3842224121" sldId="612"/>
            <ac:spMk id="6" creationId="{03049446-D2F9-D8B1-656D-719E98ACCA08}"/>
          </ac:spMkLst>
        </pc:spChg>
      </pc:sldChg>
      <pc:sldChg chg="add del">
        <pc:chgData name="Kareem Ahmed" userId="668b7c42-9793-4d96-80a6-ccc644a66bcf" providerId="ADAL" clId="{440A7AAF-7DDB-42FD-98B9-6EDCED8E2FE5}" dt="2023-06-10T20:11:41.074" v="2047"/>
        <pc:sldMkLst>
          <pc:docMk/>
          <pc:sldMk cId="963196271" sldId="613"/>
        </pc:sldMkLst>
      </pc:sldChg>
      <pc:sldChg chg="add del">
        <pc:chgData name="Kareem Ahmed" userId="668b7c42-9793-4d96-80a6-ccc644a66bcf" providerId="ADAL" clId="{440A7AAF-7DDB-42FD-98B9-6EDCED8E2FE5}" dt="2023-06-10T20:11:28.412" v="2043"/>
        <pc:sldMkLst>
          <pc:docMk/>
          <pc:sldMk cId="2995411663" sldId="613"/>
        </pc:sldMkLst>
      </pc:sldChg>
      <pc:sldChg chg="modSp add del mod">
        <pc:chgData name="Kareem Ahmed" userId="668b7c42-9793-4d96-80a6-ccc644a66bcf" providerId="ADAL" clId="{440A7AAF-7DDB-42FD-98B9-6EDCED8E2FE5}" dt="2023-06-10T20:28:23.226" v="2174" actId="47"/>
        <pc:sldMkLst>
          <pc:docMk/>
          <pc:sldMk cId="3321555800" sldId="613"/>
        </pc:sldMkLst>
        <pc:spChg chg="mod">
          <ac:chgData name="Kareem Ahmed" userId="668b7c42-9793-4d96-80a6-ccc644a66bcf" providerId="ADAL" clId="{440A7AAF-7DDB-42FD-98B9-6EDCED8E2FE5}" dt="2023-06-10T20:25:56.811" v="2159" actId="20577"/>
          <ac:spMkLst>
            <pc:docMk/>
            <pc:sldMk cId="3321555800" sldId="613"/>
            <ac:spMk id="6" creationId="{03049446-D2F9-D8B1-656D-719E98ACCA08}"/>
          </ac:spMkLst>
        </pc:spChg>
        <pc:spChg chg="mod">
          <ac:chgData name="Kareem Ahmed" userId="668b7c42-9793-4d96-80a6-ccc644a66bcf" providerId="ADAL" clId="{440A7AAF-7DDB-42FD-98B9-6EDCED8E2FE5}" dt="2023-06-10T20:15:29.146" v="2108" actId="20577"/>
          <ac:spMkLst>
            <pc:docMk/>
            <pc:sldMk cId="3321555800" sldId="613"/>
            <ac:spMk id="48" creationId="{050976E4-0CF2-BA00-34CA-2F9419409B9E}"/>
          </ac:spMkLst>
        </pc:spChg>
      </pc:sldChg>
      <pc:sldChg chg="modSp add mod ord">
        <pc:chgData name="Kareem Ahmed" userId="668b7c42-9793-4d96-80a6-ccc644a66bcf" providerId="ADAL" clId="{440A7AAF-7DDB-42FD-98B9-6EDCED8E2FE5}" dt="2023-06-10T20:27:31.110" v="2173"/>
        <pc:sldMkLst>
          <pc:docMk/>
          <pc:sldMk cId="4234330384" sldId="614"/>
        </pc:sldMkLst>
        <pc:spChg chg="mod">
          <ac:chgData name="Kareem Ahmed" userId="668b7c42-9793-4d96-80a6-ccc644a66bcf" providerId="ADAL" clId="{440A7AAF-7DDB-42FD-98B9-6EDCED8E2FE5}" dt="2023-06-10T20:27:26.475" v="2171" actId="20577"/>
          <ac:spMkLst>
            <pc:docMk/>
            <pc:sldMk cId="4234330384" sldId="614"/>
            <ac:spMk id="6" creationId="{03049446-D2F9-D8B1-656D-719E98ACCA08}"/>
          </ac:spMkLst>
        </pc:spChg>
      </pc:sldChg>
      <pc:sldChg chg="addSp delSp modSp add mod">
        <pc:chgData name="Kareem Ahmed" userId="668b7c42-9793-4d96-80a6-ccc644a66bcf" providerId="ADAL" clId="{440A7AAF-7DDB-42FD-98B9-6EDCED8E2FE5}" dt="2023-06-10T20:46:53.561" v="2239" actId="1076"/>
        <pc:sldMkLst>
          <pc:docMk/>
          <pc:sldMk cId="3640220432" sldId="615"/>
        </pc:sldMkLst>
        <pc:spChg chg="add del">
          <ac:chgData name="Kareem Ahmed" userId="668b7c42-9793-4d96-80a6-ccc644a66bcf" providerId="ADAL" clId="{440A7AAF-7DDB-42FD-98B9-6EDCED8E2FE5}" dt="2023-06-10T20:40:06.254" v="2182"/>
          <ac:spMkLst>
            <pc:docMk/>
            <pc:sldMk cId="3640220432" sldId="615"/>
            <ac:spMk id="4" creationId="{69159C84-4142-CBDF-4CC7-829A04065B16}"/>
          </ac:spMkLst>
        </pc:spChg>
        <pc:spChg chg="mod">
          <ac:chgData name="Kareem Ahmed" userId="668b7c42-9793-4d96-80a6-ccc644a66bcf" providerId="ADAL" clId="{440A7AAF-7DDB-42FD-98B9-6EDCED8E2FE5}" dt="2023-06-10T20:46:53.561" v="2239" actId="1076"/>
          <ac:spMkLst>
            <pc:docMk/>
            <pc:sldMk cId="3640220432" sldId="615"/>
            <ac:spMk id="6" creationId="{03049446-D2F9-D8B1-656D-719E98ACCA08}"/>
          </ac:spMkLst>
        </pc:spChg>
        <pc:spChg chg="mod">
          <ac:chgData name="Kareem Ahmed" userId="668b7c42-9793-4d96-80a6-ccc644a66bcf" providerId="ADAL" clId="{440A7AAF-7DDB-42FD-98B9-6EDCED8E2FE5}" dt="2023-06-10T20:45:33.098" v="2230" actId="14100"/>
          <ac:spMkLst>
            <pc:docMk/>
            <pc:sldMk cId="3640220432" sldId="615"/>
            <ac:spMk id="25" creationId="{2BC869EB-5623-4AA1-9123-4AF9DF916049}"/>
          </ac:spMkLst>
        </pc:spChg>
        <pc:spChg chg="mod">
          <ac:chgData name="Kareem Ahmed" userId="668b7c42-9793-4d96-80a6-ccc644a66bcf" providerId="ADAL" clId="{440A7AAF-7DDB-42FD-98B9-6EDCED8E2FE5}" dt="2023-06-10T20:35:08.497" v="2180"/>
          <ac:spMkLst>
            <pc:docMk/>
            <pc:sldMk cId="3640220432" sldId="615"/>
            <ac:spMk id="48" creationId="{050976E4-0CF2-BA00-34CA-2F9419409B9E}"/>
          </ac:spMkLst>
        </pc:spChg>
      </pc:sldChg>
      <pc:sldChg chg="addSp delSp modSp add mod">
        <pc:chgData name="Kareem Ahmed" userId="668b7c42-9793-4d96-80a6-ccc644a66bcf" providerId="ADAL" clId="{440A7AAF-7DDB-42FD-98B9-6EDCED8E2FE5}" dt="2023-06-10T21:01:21.676" v="2310" actId="115"/>
        <pc:sldMkLst>
          <pc:docMk/>
          <pc:sldMk cId="3455781531" sldId="616"/>
        </pc:sldMkLst>
        <pc:spChg chg="add del">
          <ac:chgData name="Kareem Ahmed" userId="668b7c42-9793-4d96-80a6-ccc644a66bcf" providerId="ADAL" clId="{440A7AAF-7DDB-42FD-98B9-6EDCED8E2FE5}" dt="2023-06-10T21:00:37.544" v="2277"/>
          <ac:spMkLst>
            <pc:docMk/>
            <pc:sldMk cId="3455781531" sldId="616"/>
            <ac:spMk id="4" creationId="{5F221006-4548-95CE-CB9F-B67C3F0C3413}"/>
          </ac:spMkLst>
        </pc:spChg>
        <pc:spChg chg="mod">
          <ac:chgData name="Kareem Ahmed" userId="668b7c42-9793-4d96-80a6-ccc644a66bcf" providerId="ADAL" clId="{440A7AAF-7DDB-42FD-98B9-6EDCED8E2FE5}" dt="2023-06-10T21:01:21.676" v="2310" actId="115"/>
          <ac:spMkLst>
            <pc:docMk/>
            <pc:sldMk cId="3455781531" sldId="616"/>
            <ac:spMk id="6" creationId="{03049446-D2F9-D8B1-656D-719E98ACCA08}"/>
          </ac:spMkLst>
        </pc:spChg>
        <pc:spChg chg="mod">
          <ac:chgData name="Kareem Ahmed" userId="668b7c42-9793-4d96-80a6-ccc644a66bcf" providerId="ADAL" clId="{440A7AAF-7DDB-42FD-98B9-6EDCED8E2FE5}" dt="2023-06-10T21:01:11.793" v="2308" actId="14100"/>
          <ac:spMkLst>
            <pc:docMk/>
            <pc:sldMk cId="3455781531" sldId="616"/>
            <ac:spMk id="25" creationId="{2BC869EB-5623-4AA1-9123-4AF9DF916049}"/>
          </ac:spMkLst>
        </pc:spChg>
        <pc:spChg chg="mod">
          <ac:chgData name="Kareem Ahmed" userId="668b7c42-9793-4d96-80a6-ccc644a66bcf" providerId="ADAL" clId="{440A7AAF-7DDB-42FD-98B9-6EDCED8E2FE5}" dt="2023-06-10T21:00:51.511" v="2307" actId="1035"/>
          <ac:spMkLst>
            <pc:docMk/>
            <pc:sldMk cId="3455781531" sldId="616"/>
            <ac:spMk id="48" creationId="{050976E4-0CF2-BA00-34CA-2F9419409B9E}"/>
          </ac:spMkLst>
        </pc:spChg>
      </pc:sldChg>
      <pc:sldChg chg="add del">
        <pc:chgData name="Kareem Ahmed" userId="668b7c42-9793-4d96-80a6-ccc644a66bcf" providerId="ADAL" clId="{440A7AAF-7DDB-42FD-98B9-6EDCED8E2FE5}" dt="2023-06-12T12:10:13.410" v="3637" actId="47"/>
        <pc:sldMkLst>
          <pc:docMk/>
          <pc:sldMk cId="2638409722" sldId="617"/>
        </pc:sldMkLst>
      </pc:sldChg>
      <pc:sldChg chg="addSp delSp modSp add mod">
        <pc:chgData name="Kareem Ahmed" userId="668b7c42-9793-4d96-80a6-ccc644a66bcf" providerId="ADAL" clId="{440A7AAF-7DDB-42FD-98B9-6EDCED8E2FE5}" dt="2023-06-11T12:28:56.042" v="2544" actId="20577"/>
        <pc:sldMkLst>
          <pc:docMk/>
          <pc:sldMk cId="2273190223" sldId="618"/>
        </pc:sldMkLst>
        <pc:spChg chg="add del">
          <ac:chgData name="Kareem Ahmed" userId="668b7c42-9793-4d96-80a6-ccc644a66bcf" providerId="ADAL" clId="{440A7AAF-7DDB-42FD-98B9-6EDCED8E2FE5}" dt="2023-06-11T12:25:47.752" v="2476"/>
          <ac:spMkLst>
            <pc:docMk/>
            <pc:sldMk cId="2273190223" sldId="618"/>
            <ac:spMk id="4" creationId="{96C2E3A9-3B6F-2C12-3D17-20C99FD09E09}"/>
          </ac:spMkLst>
        </pc:spChg>
        <pc:spChg chg="mod">
          <ac:chgData name="Kareem Ahmed" userId="668b7c42-9793-4d96-80a6-ccc644a66bcf" providerId="ADAL" clId="{440A7AAF-7DDB-42FD-98B9-6EDCED8E2FE5}" dt="2023-06-11T12:28:56.042" v="2544" actId="20577"/>
          <ac:spMkLst>
            <pc:docMk/>
            <pc:sldMk cId="2273190223" sldId="618"/>
            <ac:spMk id="12" creationId="{050976E4-0CF2-BA00-34CA-2F9419409B9E}"/>
          </ac:spMkLst>
        </pc:spChg>
      </pc:sldChg>
      <pc:sldChg chg="modSp add mod ord">
        <pc:chgData name="Kareem Ahmed" userId="668b7c42-9793-4d96-80a6-ccc644a66bcf" providerId="ADAL" clId="{440A7AAF-7DDB-42FD-98B9-6EDCED8E2FE5}" dt="2023-06-11T12:27:51.658" v="2520"/>
        <pc:sldMkLst>
          <pc:docMk/>
          <pc:sldMk cId="3085064181" sldId="619"/>
        </pc:sldMkLst>
        <pc:spChg chg="mod">
          <ac:chgData name="Kareem Ahmed" userId="668b7c42-9793-4d96-80a6-ccc644a66bcf" providerId="ADAL" clId="{440A7AAF-7DDB-42FD-98B9-6EDCED8E2FE5}" dt="2023-06-11T12:27:47.943" v="2518" actId="20577"/>
          <ac:spMkLst>
            <pc:docMk/>
            <pc:sldMk cId="3085064181" sldId="619"/>
            <ac:spMk id="12" creationId="{050976E4-0CF2-BA00-34CA-2F9419409B9E}"/>
          </ac:spMkLst>
        </pc:spChg>
      </pc:sldChg>
      <pc:sldChg chg="addSp delSp modSp add mod">
        <pc:chgData name="Kareem Ahmed" userId="668b7c42-9793-4d96-80a6-ccc644a66bcf" providerId="ADAL" clId="{440A7AAF-7DDB-42FD-98B9-6EDCED8E2FE5}" dt="2023-06-11T12:33:40.827" v="2591" actId="115"/>
        <pc:sldMkLst>
          <pc:docMk/>
          <pc:sldMk cId="2108844287" sldId="620"/>
        </pc:sldMkLst>
        <pc:spChg chg="add del">
          <ac:chgData name="Kareem Ahmed" userId="668b7c42-9793-4d96-80a6-ccc644a66bcf" providerId="ADAL" clId="{440A7AAF-7DDB-42FD-98B9-6EDCED8E2FE5}" dt="2023-06-11T12:31:58.708" v="2549"/>
          <ac:spMkLst>
            <pc:docMk/>
            <pc:sldMk cId="2108844287" sldId="620"/>
            <ac:spMk id="4" creationId="{C4654FA4-D923-0C3F-AF6E-AD1DFC41AC08}"/>
          </ac:spMkLst>
        </pc:spChg>
        <pc:spChg chg="mod">
          <ac:chgData name="Kareem Ahmed" userId="668b7c42-9793-4d96-80a6-ccc644a66bcf" providerId="ADAL" clId="{440A7AAF-7DDB-42FD-98B9-6EDCED8E2FE5}" dt="2023-06-11T12:33:40.827" v="2591" actId="115"/>
          <ac:spMkLst>
            <pc:docMk/>
            <pc:sldMk cId="2108844287" sldId="620"/>
            <ac:spMk id="12" creationId="{050976E4-0CF2-BA00-34CA-2F9419409B9E}"/>
          </ac:spMkLst>
        </pc:spChg>
      </pc:sldChg>
      <pc:sldChg chg="modSp add mod">
        <pc:chgData name="Kareem Ahmed" userId="668b7c42-9793-4d96-80a6-ccc644a66bcf" providerId="ADAL" clId="{440A7AAF-7DDB-42FD-98B9-6EDCED8E2FE5}" dt="2023-06-11T12:34:32.695" v="2619" actId="20577"/>
        <pc:sldMkLst>
          <pc:docMk/>
          <pc:sldMk cId="3530369394" sldId="621"/>
        </pc:sldMkLst>
        <pc:spChg chg="mod">
          <ac:chgData name="Kareem Ahmed" userId="668b7c42-9793-4d96-80a6-ccc644a66bcf" providerId="ADAL" clId="{440A7AAF-7DDB-42FD-98B9-6EDCED8E2FE5}" dt="2023-06-11T12:34:32.695" v="2619" actId="20577"/>
          <ac:spMkLst>
            <pc:docMk/>
            <pc:sldMk cId="3530369394" sldId="621"/>
            <ac:spMk id="12" creationId="{050976E4-0CF2-BA00-34CA-2F9419409B9E}"/>
          </ac:spMkLst>
        </pc:spChg>
      </pc:sldChg>
      <pc:sldChg chg="modSp add del mod">
        <pc:chgData name="Kareem Ahmed" userId="668b7c42-9793-4d96-80a6-ccc644a66bcf" providerId="ADAL" clId="{440A7AAF-7DDB-42FD-98B9-6EDCED8E2FE5}" dt="2023-06-11T12:43:01.075" v="2658" actId="47"/>
        <pc:sldMkLst>
          <pc:docMk/>
          <pc:sldMk cId="2271568098" sldId="622"/>
        </pc:sldMkLst>
        <pc:spChg chg="mod">
          <ac:chgData name="Kareem Ahmed" userId="668b7c42-9793-4d96-80a6-ccc644a66bcf" providerId="ADAL" clId="{440A7AAF-7DDB-42FD-98B9-6EDCED8E2FE5}" dt="2023-06-11T12:38:16.830" v="2651"/>
          <ac:spMkLst>
            <pc:docMk/>
            <pc:sldMk cId="2271568098" sldId="622"/>
            <ac:spMk id="12" creationId="{050976E4-0CF2-BA00-34CA-2F9419409B9E}"/>
          </ac:spMkLst>
        </pc:spChg>
      </pc:sldChg>
      <pc:sldChg chg="modSp add mod">
        <pc:chgData name="Kareem Ahmed" userId="668b7c42-9793-4d96-80a6-ccc644a66bcf" providerId="ADAL" clId="{440A7AAF-7DDB-42FD-98B9-6EDCED8E2FE5}" dt="2023-06-11T13:04:08.192" v="2878" actId="20577"/>
        <pc:sldMkLst>
          <pc:docMk/>
          <pc:sldMk cId="1120695003" sldId="623"/>
        </pc:sldMkLst>
        <pc:spChg chg="mod">
          <ac:chgData name="Kareem Ahmed" userId="668b7c42-9793-4d96-80a6-ccc644a66bcf" providerId="ADAL" clId="{440A7AAF-7DDB-42FD-98B9-6EDCED8E2FE5}" dt="2023-06-11T13:04:08.192" v="2878" actId="20577"/>
          <ac:spMkLst>
            <pc:docMk/>
            <pc:sldMk cId="1120695003" sldId="623"/>
            <ac:spMk id="12" creationId="{050976E4-0CF2-BA00-34CA-2F9419409B9E}"/>
          </ac:spMkLst>
        </pc:spChg>
      </pc:sldChg>
      <pc:sldChg chg="modSp add mod">
        <pc:chgData name="Kareem Ahmed" userId="668b7c42-9793-4d96-80a6-ccc644a66bcf" providerId="ADAL" clId="{440A7AAF-7DDB-42FD-98B9-6EDCED8E2FE5}" dt="2023-06-11T12:47:06.956" v="2876" actId="20577"/>
        <pc:sldMkLst>
          <pc:docMk/>
          <pc:sldMk cId="1697554020" sldId="624"/>
        </pc:sldMkLst>
        <pc:spChg chg="mod">
          <ac:chgData name="Kareem Ahmed" userId="668b7c42-9793-4d96-80a6-ccc644a66bcf" providerId="ADAL" clId="{440A7AAF-7DDB-42FD-98B9-6EDCED8E2FE5}" dt="2023-06-11T12:47:06.956" v="2876" actId="20577"/>
          <ac:spMkLst>
            <pc:docMk/>
            <pc:sldMk cId="1697554020" sldId="624"/>
            <ac:spMk id="12" creationId="{050976E4-0CF2-BA00-34CA-2F9419409B9E}"/>
          </ac:spMkLst>
        </pc:spChg>
      </pc:sldChg>
      <pc:sldChg chg="addSp delSp modSp add mod">
        <pc:chgData name="Kareem Ahmed" userId="668b7c42-9793-4d96-80a6-ccc644a66bcf" providerId="ADAL" clId="{440A7AAF-7DDB-42FD-98B9-6EDCED8E2FE5}" dt="2023-06-11T13:26:20.918" v="3154" actId="1076"/>
        <pc:sldMkLst>
          <pc:docMk/>
          <pc:sldMk cId="4043647396" sldId="625"/>
        </pc:sldMkLst>
        <pc:spChg chg="add del">
          <ac:chgData name="Kareem Ahmed" userId="668b7c42-9793-4d96-80a6-ccc644a66bcf" providerId="ADAL" clId="{440A7AAF-7DDB-42FD-98B9-6EDCED8E2FE5}" dt="2023-06-11T13:19:02.796" v="3083"/>
          <ac:spMkLst>
            <pc:docMk/>
            <pc:sldMk cId="4043647396" sldId="625"/>
            <ac:spMk id="3" creationId="{BE8CD222-FB2A-A889-EFD7-BA88D775E00F}"/>
          </ac:spMkLst>
        </pc:spChg>
        <pc:spChg chg="mod">
          <ac:chgData name="Kareem Ahmed" userId="668b7c42-9793-4d96-80a6-ccc644a66bcf" providerId="ADAL" clId="{440A7AAF-7DDB-42FD-98B9-6EDCED8E2FE5}" dt="2023-06-11T13:25:31.972" v="3143" actId="20577"/>
          <ac:spMkLst>
            <pc:docMk/>
            <pc:sldMk cId="4043647396" sldId="625"/>
            <ac:spMk id="10" creationId="{050976E4-0CF2-BA00-34CA-2F9419409B9E}"/>
          </ac:spMkLst>
        </pc:spChg>
        <pc:spChg chg="mod">
          <ac:chgData name="Kareem Ahmed" userId="668b7c42-9793-4d96-80a6-ccc644a66bcf" providerId="ADAL" clId="{440A7AAF-7DDB-42FD-98B9-6EDCED8E2FE5}" dt="2023-06-11T13:26:12.456" v="3149" actId="1076"/>
          <ac:spMkLst>
            <pc:docMk/>
            <pc:sldMk cId="4043647396" sldId="625"/>
            <ac:spMk id="25" creationId="{2BC869EB-5623-4AA1-9123-4AF9DF916049}"/>
          </ac:spMkLst>
        </pc:spChg>
        <pc:picChg chg="add mod">
          <ac:chgData name="Kareem Ahmed" userId="668b7c42-9793-4d96-80a6-ccc644a66bcf" providerId="ADAL" clId="{440A7AAF-7DDB-42FD-98B9-6EDCED8E2FE5}" dt="2023-06-11T13:25:34.679" v="3144" actId="1076"/>
          <ac:picMkLst>
            <pc:docMk/>
            <pc:sldMk cId="4043647396" sldId="625"/>
            <ac:picMk id="4" creationId="{63AED869-2CA7-CA49-71E2-6F011BBB04A6}"/>
          </ac:picMkLst>
        </pc:picChg>
        <pc:picChg chg="add mod">
          <ac:chgData name="Kareem Ahmed" userId="668b7c42-9793-4d96-80a6-ccc644a66bcf" providerId="ADAL" clId="{440A7AAF-7DDB-42FD-98B9-6EDCED8E2FE5}" dt="2023-06-11T13:26:20.918" v="3154" actId="1076"/>
          <ac:picMkLst>
            <pc:docMk/>
            <pc:sldMk cId="4043647396" sldId="625"/>
            <ac:picMk id="10243" creationId="{EE1AB864-6F1D-ED56-F769-1FBE4A5D218B}"/>
          </ac:picMkLst>
        </pc:picChg>
      </pc:sldChg>
      <pc:sldChg chg="addSp delSp modSp add mod">
        <pc:chgData name="Kareem Ahmed" userId="668b7c42-9793-4d96-80a6-ccc644a66bcf" providerId="ADAL" clId="{440A7AAF-7DDB-42FD-98B9-6EDCED8E2FE5}" dt="2023-06-11T13:30:20.282" v="3298" actId="20577"/>
        <pc:sldMkLst>
          <pc:docMk/>
          <pc:sldMk cId="3848367994" sldId="626"/>
        </pc:sldMkLst>
        <pc:spChg chg="add del">
          <ac:chgData name="Kareem Ahmed" userId="668b7c42-9793-4d96-80a6-ccc644a66bcf" providerId="ADAL" clId="{440A7AAF-7DDB-42FD-98B9-6EDCED8E2FE5}" dt="2023-06-11T13:27:42.186" v="3207"/>
          <ac:spMkLst>
            <pc:docMk/>
            <pc:sldMk cId="3848367994" sldId="626"/>
            <ac:spMk id="3" creationId="{B2671997-A81C-90B9-6FE9-7C8108383927}"/>
          </ac:spMkLst>
        </pc:spChg>
        <pc:spChg chg="mod">
          <ac:chgData name="Kareem Ahmed" userId="668b7c42-9793-4d96-80a6-ccc644a66bcf" providerId="ADAL" clId="{440A7AAF-7DDB-42FD-98B9-6EDCED8E2FE5}" dt="2023-06-11T13:30:20.282" v="3298" actId="20577"/>
          <ac:spMkLst>
            <pc:docMk/>
            <pc:sldMk cId="3848367994" sldId="626"/>
            <ac:spMk id="10" creationId="{050976E4-0CF2-BA00-34CA-2F9419409B9E}"/>
          </ac:spMkLst>
        </pc:spChg>
      </pc:sldChg>
      <pc:sldChg chg="addSp delSp modSp add mod">
        <pc:chgData name="Kareem Ahmed" userId="668b7c42-9793-4d96-80a6-ccc644a66bcf" providerId="ADAL" clId="{440A7AAF-7DDB-42FD-98B9-6EDCED8E2FE5}" dt="2023-06-11T13:32:57.356" v="3365" actId="20577"/>
        <pc:sldMkLst>
          <pc:docMk/>
          <pc:sldMk cId="2083618331" sldId="627"/>
        </pc:sldMkLst>
        <pc:spChg chg="add del">
          <ac:chgData name="Kareem Ahmed" userId="668b7c42-9793-4d96-80a6-ccc644a66bcf" providerId="ADAL" clId="{440A7AAF-7DDB-42FD-98B9-6EDCED8E2FE5}" dt="2023-06-11T13:31:53.074" v="3341"/>
          <ac:spMkLst>
            <pc:docMk/>
            <pc:sldMk cId="2083618331" sldId="627"/>
            <ac:spMk id="3" creationId="{1EB4D29A-CE26-66A6-E7AC-BE0EFF0623E0}"/>
          </ac:spMkLst>
        </pc:spChg>
        <pc:spChg chg="mod">
          <ac:chgData name="Kareem Ahmed" userId="668b7c42-9793-4d96-80a6-ccc644a66bcf" providerId="ADAL" clId="{440A7AAF-7DDB-42FD-98B9-6EDCED8E2FE5}" dt="2023-06-11T13:32:57.356" v="3365" actId="20577"/>
          <ac:spMkLst>
            <pc:docMk/>
            <pc:sldMk cId="2083618331" sldId="627"/>
            <ac:spMk id="10" creationId="{050976E4-0CF2-BA00-34CA-2F9419409B9E}"/>
          </ac:spMkLst>
        </pc:spChg>
      </pc:sldChg>
      <pc:sldChg chg="addSp delSp modSp add mod">
        <pc:chgData name="Kareem Ahmed" userId="668b7c42-9793-4d96-80a6-ccc644a66bcf" providerId="ADAL" clId="{440A7AAF-7DDB-42FD-98B9-6EDCED8E2FE5}" dt="2023-06-11T17:35:49.619" v="3580" actId="20577"/>
        <pc:sldMkLst>
          <pc:docMk/>
          <pc:sldMk cId="974707422" sldId="628"/>
        </pc:sldMkLst>
        <pc:spChg chg="add del">
          <ac:chgData name="Kareem Ahmed" userId="668b7c42-9793-4d96-80a6-ccc644a66bcf" providerId="ADAL" clId="{440A7AAF-7DDB-42FD-98B9-6EDCED8E2FE5}" dt="2023-06-11T17:34:23.642" v="3506"/>
          <ac:spMkLst>
            <pc:docMk/>
            <pc:sldMk cId="974707422" sldId="628"/>
            <ac:spMk id="3" creationId="{84A0B96B-421C-752A-0486-FC0E093BA379}"/>
          </ac:spMkLst>
        </pc:spChg>
        <pc:spChg chg="mod">
          <ac:chgData name="Kareem Ahmed" userId="668b7c42-9793-4d96-80a6-ccc644a66bcf" providerId="ADAL" clId="{440A7AAF-7DDB-42FD-98B9-6EDCED8E2FE5}" dt="2023-06-11T17:35:49.619" v="3580" actId="20577"/>
          <ac:spMkLst>
            <pc:docMk/>
            <pc:sldMk cId="974707422" sldId="628"/>
            <ac:spMk id="12" creationId="{050976E4-0CF2-BA00-34CA-2F9419409B9E}"/>
          </ac:spMkLst>
        </pc:spChg>
      </pc:sldChg>
      <pc:sldChg chg="modSp add del mod">
        <pc:chgData name="Kareem Ahmed" userId="668b7c42-9793-4d96-80a6-ccc644a66bcf" providerId="ADAL" clId="{440A7AAF-7DDB-42FD-98B9-6EDCED8E2FE5}" dt="2023-06-11T17:41:29.126" v="3592" actId="47"/>
        <pc:sldMkLst>
          <pc:docMk/>
          <pc:sldMk cId="3601021984" sldId="629"/>
        </pc:sldMkLst>
        <pc:spChg chg="mod">
          <ac:chgData name="Kareem Ahmed" userId="668b7c42-9793-4d96-80a6-ccc644a66bcf" providerId="ADAL" clId="{440A7AAF-7DDB-42FD-98B9-6EDCED8E2FE5}" dt="2023-06-11T17:40:02.548" v="3584"/>
          <ac:spMkLst>
            <pc:docMk/>
            <pc:sldMk cId="3601021984" sldId="629"/>
            <ac:spMk id="12" creationId="{050976E4-0CF2-BA00-34CA-2F9419409B9E}"/>
          </ac:spMkLst>
        </pc:spChg>
      </pc:sldChg>
      <pc:sldChg chg="modSp add mod ord">
        <pc:chgData name="Kareem Ahmed" userId="668b7c42-9793-4d96-80a6-ccc644a66bcf" providerId="ADAL" clId="{440A7AAF-7DDB-42FD-98B9-6EDCED8E2FE5}" dt="2023-06-11T17:43:02.182" v="3613" actId="20577"/>
        <pc:sldMkLst>
          <pc:docMk/>
          <pc:sldMk cId="1327879195" sldId="630"/>
        </pc:sldMkLst>
        <pc:spChg chg="mod">
          <ac:chgData name="Kareem Ahmed" userId="668b7c42-9793-4d96-80a6-ccc644a66bcf" providerId="ADAL" clId="{440A7AAF-7DDB-42FD-98B9-6EDCED8E2FE5}" dt="2023-06-11T17:43:02.182" v="3613" actId="20577"/>
          <ac:spMkLst>
            <pc:docMk/>
            <pc:sldMk cId="1327879195" sldId="630"/>
            <ac:spMk id="12" creationId="{050976E4-0CF2-BA00-34CA-2F9419409B9E}"/>
          </ac:spMkLst>
        </pc:spChg>
      </pc:sldChg>
      <pc:sldChg chg="modSp add mod ord">
        <pc:chgData name="Kareem Ahmed" userId="668b7c42-9793-4d96-80a6-ccc644a66bcf" providerId="ADAL" clId="{440A7AAF-7DDB-42FD-98B9-6EDCED8E2FE5}" dt="2023-06-11T17:42:08.406" v="3596"/>
        <pc:sldMkLst>
          <pc:docMk/>
          <pc:sldMk cId="3708283426" sldId="631"/>
        </pc:sldMkLst>
        <pc:spChg chg="mod">
          <ac:chgData name="Kareem Ahmed" userId="668b7c42-9793-4d96-80a6-ccc644a66bcf" providerId="ADAL" clId="{440A7AAF-7DDB-42FD-98B9-6EDCED8E2FE5}" dt="2023-06-11T17:42:02.530" v="3594" actId="20577"/>
          <ac:spMkLst>
            <pc:docMk/>
            <pc:sldMk cId="3708283426" sldId="631"/>
            <ac:spMk id="12" creationId="{050976E4-0CF2-BA00-34CA-2F9419409B9E}"/>
          </ac:spMkLst>
        </pc:spChg>
      </pc:sldChg>
      <pc:sldChg chg="modSp add del mod">
        <pc:chgData name="Kareem Ahmed" userId="668b7c42-9793-4d96-80a6-ccc644a66bcf" providerId="ADAL" clId="{440A7AAF-7DDB-42FD-98B9-6EDCED8E2FE5}" dt="2023-06-11T18:13:34.807" v="3632" actId="47"/>
        <pc:sldMkLst>
          <pc:docMk/>
          <pc:sldMk cId="942225219" sldId="632"/>
        </pc:sldMkLst>
        <pc:spChg chg="mod">
          <ac:chgData name="Kareem Ahmed" userId="668b7c42-9793-4d96-80a6-ccc644a66bcf" providerId="ADAL" clId="{440A7AAF-7DDB-42FD-98B9-6EDCED8E2FE5}" dt="2023-06-11T17:45:38.902" v="3631" actId="20577"/>
          <ac:spMkLst>
            <pc:docMk/>
            <pc:sldMk cId="942225219" sldId="632"/>
            <ac:spMk id="12" creationId="{050976E4-0CF2-BA00-34CA-2F9419409B9E}"/>
          </ac:spMkLst>
        </pc:spChg>
      </pc:sldChg>
      <pc:sldChg chg="modSp add mod">
        <pc:chgData name="Kareem Ahmed" userId="668b7c42-9793-4d96-80a6-ccc644a66bcf" providerId="ADAL" clId="{440A7AAF-7DDB-42FD-98B9-6EDCED8E2FE5}" dt="2023-06-12T12:15:50.880" v="3680" actId="1076"/>
        <pc:sldMkLst>
          <pc:docMk/>
          <pc:sldMk cId="3850812103" sldId="643"/>
        </pc:sldMkLst>
        <pc:spChg chg="mod">
          <ac:chgData name="Kareem Ahmed" userId="668b7c42-9793-4d96-80a6-ccc644a66bcf" providerId="ADAL" clId="{440A7AAF-7DDB-42FD-98B9-6EDCED8E2FE5}" dt="2023-06-12T12:15:50.880" v="3680" actId="1076"/>
          <ac:spMkLst>
            <pc:docMk/>
            <pc:sldMk cId="3850812103" sldId="643"/>
            <ac:spMk id="11" creationId="{2BC869EB-5623-4AA1-9123-4AF9DF916049}"/>
          </ac:spMkLst>
        </pc:spChg>
        <pc:spChg chg="mod">
          <ac:chgData name="Kareem Ahmed" userId="668b7c42-9793-4d96-80a6-ccc644a66bcf" providerId="ADAL" clId="{440A7AAF-7DDB-42FD-98B9-6EDCED8E2FE5}" dt="2023-06-12T12:15:48.895" v="3679" actId="1076"/>
          <ac:spMkLst>
            <pc:docMk/>
            <pc:sldMk cId="3850812103" sldId="643"/>
            <ac:spMk id="12" creationId="{050976E4-0CF2-BA00-34CA-2F9419409B9E}"/>
          </ac:spMkLst>
        </pc:spChg>
        <pc:picChg chg="mod">
          <ac:chgData name="Kareem Ahmed" userId="668b7c42-9793-4d96-80a6-ccc644a66bcf" providerId="ADAL" clId="{440A7AAF-7DDB-42FD-98B9-6EDCED8E2FE5}" dt="2023-06-12T12:15:44.127" v="3678" actId="1076"/>
          <ac:picMkLst>
            <pc:docMk/>
            <pc:sldMk cId="3850812103" sldId="643"/>
            <ac:picMk id="49" creationId="{8A26B39C-8EEE-33C3-70B5-EA9EF638997E}"/>
          </ac:picMkLst>
        </pc:picChg>
      </pc:sldChg>
      <pc:sldChg chg="modSp add mod">
        <pc:chgData name="Kareem Ahmed" userId="668b7c42-9793-4d96-80a6-ccc644a66bcf" providerId="ADAL" clId="{440A7AAF-7DDB-42FD-98B9-6EDCED8E2FE5}" dt="2023-06-12T12:18:46.948" v="3691" actId="20577"/>
        <pc:sldMkLst>
          <pc:docMk/>
          <pc:sldMk cId="1181849340" sldId="644"/>
        </pc:sldMkLst>
        <pc:spChg chg="mod">
          <ac:chgData name="Kareem Ahmed" userId="668b7c42-9793-4d96-80a6-ccc644a66bcf" providerId="ADAL" clId="{440A7AAF-7DDB-42FD-98B9-6EDCED8E2FE5}" dt="2023-06-12T12:18:46.948" v="3691" actId="20577"/>
          <ac:spMkLst>
            <pc:docMk/>
            <pc:sldMk cId="1181849340" sldId="644"/>
            <ac:spMk id="12" creationId="{050976E4-0CF2-BA00-34CA-2F9419409B9E}"/>
          </ac:spMkLst>
        </pc:spChg>
      </pc:sldChg>
      <pc:sldChg chg="modSp add mod">
        <pc:chgData name="Kareem Ahmed" userId="668b7c42-9793-4d96-80a6-ccc644a66bcf" providerId="ADAL" clId="{440A7AAF-7DDB-42FD-98B9-6EDCED8E2FE5}" dt="2023-06-12T12:27:48.759" v="3725" actId="1076"/>
        <pc:sldMkLst>
          <pc:docMk/>
          <pc:sldMk cId="3504151935" sldId="645"/>
        </pc:sldMkLst>
        <pc:spChg chg="mod">
          <ac:chgData name="Kareem Ahmed" userId="668b7c42-9793-4d96-80a6-ccc644a66bcf" providerId="ADAL" clId="{440A7AAF-7DDB-42FD-98B9-6EDCED8E2FE5}" dt="2023-06-12T12:27:48.759" v="3725" actId="1076"/>
          <ac:spMkLst>
            <pc:docMk/>
            <pc:sldMk cId="3504151935" sldId="645"/>
            <ac:spMk id="12" creationId="{050976E4-0CF2-BA00-34CA-2F9419409B9E}"/>
          </ac:spMkLst>
        </pc:spChg>
      </pc:sldChg>
      <pc:sldChg chg="modSp add mod">
        <pc:chgData name="Kareem Ahmed" userId="668b7c42-9793-4d96-80a6-ccc644a66bcf" providerId="ADAL" clId="{440A7AAF-7DDB-42FD-98B9-6EDCED8E2FE5}" dt="2023-06-12T12:28:33.994" v="3740" actId="20577"/>
        <pc:sldMkLst>
          <pc:docMk/>
          <pc:sldMk cId="2251549920" sldId="646"/>
        </pc:sldMkLst>
        <pc:spChg chg="mod">
          <ac:chgData name="Kareem Ahmed" userId="668b7c42-9793-4d96-80a6-ccc644a66bcf" providerId="ADAL" clId="{440A7AAF-7DDB-42FD-98B9-6EDCED8E2FE5}" dt="2023-06-12T12:28:33.994" v="3740" actId="20577"/>
          <ac:spMkLst>
            <pc:docMk/>
            <pc:sldMk cId="2251549920" sldId="646"/>
            <ac:spMk id="12" creationId="{050976E4-0CF2-BA00-34CA-2F9419409B9E}"/>
          </ac:spMkLst>
        </pc:spChg>
      </pc:sldChg>
      <pc:sldChg chg="modSp add mod">
        <pc:chgData name="Kareem Ahmed" userId="668b7c42-9793-4d96-80a6-ccc644a66bcf" providerId="ADAL" clId="{440A7AAF-7DDB-42FD-98B9-6EDCED8E2FE5}" dt="2023-06-12T12:29:22.150" v="3755" actId="20577"/>
        <pc:sldMkLst>
          <pc:docMk/>
          <pc:sldMk cId="3086853792" sldId="647"/>
        </pc:sldMkLst>
        <pc:spChg chg="mod">
          <ac:chgData name="Kareem Ahmed" userId="668b7c42-9793-4d96-80a6-ccc644a66bcf" providerId="ADAL" clId="{440A7AAF-7DDB-42FD-98B9-6EDCED8E2FE5}" dt="2023-06-12T12:29:22.150" v="3755" actId="20577"/>
          <ac:spMkLst>
            <pc:docMk/>
            <pc:sldMk cId="3086853792" sldId="647"/>
            <ac:spMk id="12" creationId="{050976E4-0CF2-BA00-34CA-2F9419409B9E}"/>
          </ac:spMkLst>
        </pc:spChg>
      </pc:sldChg>
      <pc:sldChg chg="modSp add mod">
        <pc:chgData name="Kareem Ahmed" userId="668b7c42-9793-4d96-80a6-ccc644a66bcf" providerId="ADAL" clId="{440A7AAF-7DDB-42FD-98B9-6EDCED8E2FE5}" dt="2023-06-12T13:31:03.802" v="3777" actId="113"/>
        <pc:sldMkLst>
          <pc:docMk/>
          <pc:sldMk cId="2171201658" sldId="648"/>
        </pc:sldMkLst>
        <pc:spChg chg="mod">
          <ac:chgData name="Kareem Ahmed" userId="668b7c42-9793-4d96-80a6-ccc644a66bcf" providerId="ADAL" clId="{440A7AAF-7DDB-42FD-98B9-6EDCED8E2FE5}" dt="2023-06-12T13:31:03.802" v="3777" actId="113"/>
          <ac:spMkLst>
            <pc:docMk/>
            <pc:sldMk cId="2171201658" sldId="648"/>
            <ac:spMk id="10" creationId="{050976E4-0CF2-BA00-34CA-2F9419409B9E}"/>
          </ac:spMkLst>
        </pc:spChg>
      </pc:sldChg>
      <pc:sldChg chg="add del">
        <pc:chgData name="Kareem Ahmed" userId="668b7c42-9793-4d96-80a6-ccc644a66bcf" providerId="ADAL" clId="{440A7AAF-7DDB-42FD-98B9-6EDCED8E2FE5}" dt="2023-06-12T12:29:58.360" v="3757" actId="47"/>
        <pc:sldMkLst>
          <pc:docMk/>
          <pc:sldMk cId="3018391370" sldId="648"/>
        </pc:sldMkLst>
      </pc:sldChg>
      <pc:sldChg chg="modSp add mod">
        <pc:chgData name="Kareem Ahmed" userId="668b7c42-9793-4d96-80a6-ccc644a66bcf" providerId="ADAL" clId="{440A7AAF-7DDB-42FD-98B9-6EDCED8E2FE5}" dt="2023-06-12T13:32:06.463" v="3795" actId="113"/>
        <pc:sldMkLst>
          <pc:docMk/>
          <pc:sldMk cId="945375743" sldId="649"/>
        </pc:sldMkLst>
        <pc:spChg chg="mod">
          <ac:chgData name="Kareem Ahmed" userId="668b7c42-9793-4d96-80a6-ccc644a66bcf" providerId="ADAL" clId="{440A7AAF-7DDB-42FD-98B9-6EDCED8E2FE5}" dt="2023-06-12T13:32:06.463" v="3795" actId="113"/>
          <ac:spMkLst>
            <pc:docMk/>
            <pc:sldMk cId="945375743" sldId="649"/>
            <ac:spMk id="10" creationId="{050976E4-0CF2-BA00-34CA-2F9419409B9E}"/>
          </ac:spMkLst>
        </pc:spChg>
        <pc:spChg chg="mod">
          <ac:chgData name="Kareem Ahmed" userId="668b7c42-9793-4d96-80a6-ccc644a66bcf" providerId="ADAL" clId="{440A7AAF-7DDB-42FD-98B9-6EDCED8E2FE5}" dt="2023-06-12T13:31:56.699" v="3791" actId="14100"/>
          <ac:spMkLst>
            <pc:docMk/>
            <pc:sldMk cId="945375743" sldId="649"/>
            <ac:spMk id="25" creationId="{2BC869EB-5623-4AA1-9123-4AF9DF916049}"/>
          </ac:spMkLst>
        </pc:spChg>
      </pc:sldChg>
      <pc:sldChg chg="modSp add mod">
        <pc:chgData name="Kareem Ahmed" userId="668b7c42-9793-4d96-80a6-ccc644a66bcf" providerId="ADAL" clId="{440A7AAF-7DDB-42FD-98B9-6EDCED8E2FE5}" dt="2023-06-12T17:27:57.933" v="3920" actId="20577"/>
        <pc:sldMkLst>
          <pc:docMk/>
          <pc:sldMk cId="989138888" sldId="650"/>
        </pc:sldMkLst>
        <pc:spChg chg="mod">
          <ac:chgData name="Kareem Ahmed" userId="668b7c42-9793-4d96-80a6-ccc644a66bcf" providerId="ADAL" clId="{440A7AAF-7DDB-42FD-98B9-6EDCED8E2FE5}" dt="2023-06-12T17:16:19.927" v="3797" actId="207"/>
          <ac:spMkLst>
            <pc:docMk/>
            <pc:sldMk cId="989138888" sldId="650"/>
            <ac:spMk id="2" creationId="{48D6FEC8-BEE1-472C-B140-88A9A17FC355}"/>
          </ac:spMkLst>
        </pc:spChg>
        <pc:spChg chg="mod">
          <ac:chgData name="Kareem Ahmed" userId="668b7c42-9793-4d96-80a6-ccc644a66bcf" providerId="ADAL" clId="{440A7AAF-7DDB-42FD-98B9-6EDCED8E2FE5}" dt="2023-06-12T17:16:43.172" v="3823" actId="20577"/>
          <ac:spMkLst>
            <pc:docMk/>
            <pc:sldMk cId="989138888" sldId="650"/>
            <ac:spMk id="4" creationId="{F5A5E8A7-7D12-477C-9FE7-AF601B226537}"/>
          </ac:spMkLst>
        </pc:spChg>
        <pc:spChg chg="mod">
          <ac:chgData name="Kareem Ahmed" userId="668b7c42-9793-4d96-80a6-ccc644a66bcf" providerId="ADAL" clId="{440A7AAF-7DDB-42FD-98B9-6EDCED8E2FE5}" dt="2023-06-12T17:16:27.660" v="3799" actId="207"/>
          <ac:spMkLst>
            <pc:docMk/>
            <pc:sldMk cId="989138888" sldId="650"/>
            <ac:spMk id="5" creationId="{3985EAE6-BFA6-766D-A032-077E4DCB399E}"/>
          </ac:spMkLst>
        </pc:spChg>
        <pc:spChg chg="mod">
          <ac:chgData name="Kareem Ahmed" userId="668b7c42-9793-4d96-80a6-ccc644a66bcf" providerId="ADAL" clId="{440A7AAF-7DDB-42FD-98B9-6EDCED8E2FE5}" dt="2023-06-12T17:27:57.933" v="3920" actId="20577"/>
          <ac:spMkLst>
            <pc:docMk/>
            <pc:sldMk cId="989138888" sldId="650"/>
            <ac:spMk id="12" creationId="{050976E4-0CF2-BA00-34CA-2F9419409B9E}"/>
          </ac:spMkLst>
        </pc:spChg>
        <pc:picChg chg="mod">
          <ac:chgData name="Kareem Ahmed" userId="668b7c42-9793-4d96-80a6-ccc644a66bcf" providerId="ADAL" clId="{440A7AAF-7DDB-42FD-98B9-6EDCED8E2FE5}" dt="2023-06-12T17:16:23.198" v="3798" actId="207"/>
          <ac:picMkLst>
            <pc:docMk/>
            <pc:sldMk cId="989138888" sldId="650"/>
            <ac:picMk id="54" creationId="{A208CE84-6815-1F7D-D972-D0947E7DC8DE}"/>
          </ac:picMkLst>
        </pc:picChg>
      </pc:sldChg>
      <pc:sldChg chg="modSp add mod">
        <pc:chgData name="Kareem Ahmed" userId="668b7c42-9793-4d96-80a6-ccc644a66bcf" providerId="ADAL" clId="{440A7AAF-7DDB-42FD-98B9-6EDCED8E2FE5}" dt="2023-06-12T17:24:38.162" v="3878" actId="20577"/>
        <pc:sldMkLst>
          <pc:docMk/>
          <pc:sldMk cId="1293680838" sldId="651"/>
        </pc:sldMkLst>
        <pc:spChg chg="mod">
          <ac:chgData name="Kareem Ahmed" userId="668b7c42-9793-4d96-80a6-ccc644a66bcf" providerId="ADAL" clId="{440A7AAF-7DDB-42FD-98B9-6EDCED8E2FE5}" dt="2023-06-12T17:24:38.162" v="3878" actId="20577"/>
          <ac:spMkLst>
            <pc:docMk/>
            <pc:sldMk cId="1293680838" sldId="651"/>
            <ac:spMk id="12" creationId="{050976E4-0CF2-BA00-34CA-2F9419409B9E}"/>
          </ac:spMkLst>
        </pc:spChg>
      </pc:sldChg>
      <pc:sldChg chg="modSp add mod">
        <pc:chgData name="Kareem Ahmed" userId="668b7c42-9793-4d96-80a6-ccc644a66bcf" providerId="ADAL" clId="{440A7AAF-7DDB-42FD-98B9-6EDCED8E2FE5}" dt="2023-06-12T17:25:17.021" v="3891" actId="113"/>
        <pc:sldMkLst>
          <pc:docMk/>
          <pc:sldMk cId="4120587863" sldId="652"/>
        </pc:sldMkLst>
        <pc:spChg chg="mod">
          <ac:chgData name="Kareem Ahmed" userId="668b7c42-9793-4d96-80a6-ccc644a66bcf" providerId="ADAL" clId="{440A7AAF-7DDB-42FD-98B9-6EDCED8E2FE5}" dt="2023-06-12T17:25:17.021" v="3891" actId="113"/>
          <ac:spMkLst>
            <pc:docMk/>
            <pc:sldMk cId="4120587863" sldId="652"/>
            <ac:spMk id="12" creationId="{050976E4-0CF2-BA00-34CA-2F9419409B9E}"/>
          </ac:spMkLst>
        </pc:spChg>
      </pc:sldChg>
      <pc:sldChg chg="modSp add mod">
        <pc:chgData name="Kareem Ahmed" userId="668b7c42-9793-4d96-80a6-ccc644a66bcf" providerId="ADAL" clId="{440A7AAF-7DDB-42FD-98B9-6EDCED8E2FE5}" dt="2023-06-12T17:25:52.857" v="3903" actId="20577"/>
        <pc:sldMkLst>
          <pc:docMk/>
          <pc:sldMk cId="477147349" sldId="653"/>
        </pc:sldMkLst>
        <pc:spChg chg="mod">
          <ac:chgData name="Kareem Ahmed" userId="668b7c42-9793-4d96-80a6-ccc644a66bcf" providerId="ADAL" clId="{440A7AAF-7DDB-42FD-98B9-6EDCED8E2FE5}" dt="2023-06-12T17:25:52.857" v="3903" actId="20577"/>
          <ac:spMkLst>
            <pc:docMk/>
            <pc:sldMk cId="477147349" sldId="653"/>
            <ac:spMk id="12" creationId="{050976E4-0CF2-BA00-34CA-2F9419409B9E}"/>
          </ac:spMkLst>
        </pc:spChg>
      </pc:sldChg>
      <pc:sldChg chg="modSp add mod ord">
        <pc:chgData name="Kareem Ahmed" userId="668b7c42-9793-4d96-80a6-ccc644a66bcf" providerId="ADAL" clId="{440A7AAF-7DDB-42FD-98B9-6EDCED8E2FE5}" dt="2023-06-12T17:27:54.846" v="3919"/>
        <pc:sldMkLst>
          <pc:docMk/>
          <pc:sldMk cId="3071736138" sldId="654"/>
        </pc:sldMkLst>
        <pc:spChg chg="mod">
          <ac:chgData name="Kareem Ahmed" userId="668b7c42-9793-4d96-80a6-ccc644a66bcf" providerId="ADAL" clId="{440A7AAF-7DDB-42FD-98B9-6EDCED8E2FE5}" dt="2023-06-12T17:27:36.250" v="3917" actId="115"/>
          <ac:spMkLst>
            <pc:docMk/>
            <pc:sldMk cId="3071736138" sldId="654"/>
            <ac:spMk id="12" creationId="{050976E4-0CF2-BA00-34CA-2F9419409B9E}"/>
          </ac:spMkLst>
        </pc:spChg>
      </pc:sldChg>
      <pc:sldChg chg="modSp add mod">
        <pc:chgData name="Kareem Ahmed" userId="668b7c42-9793-4d96-80a6-ccc644a66bcf" providerId="ADAL" clId="{440A7AAF-7DDB-42FD-98B9-6EDCED8E2FE5}" dt="2023-06-12T17:53:18.090" v="4009" actId="20577"/>
        <pc:sldMkLst>
          <pc:docMk/>
          <pc:sldMk cId="414061584" sldId="655"/>
        </pc:sldMkLst>
        <pc:spChg chg="mod">
          <ac:chgData name="Kareem Ahmed" userId="668b7c42-9793-4d96-80a6-ccc644a66bcf" providerId="ADAL" clId="{440A7AAF-7DDB-42FD-98B9-6EDCED8E2FE5}" dt="2023-06-12T17:53:18.090" v="4009" actId="20577"/>
          <ac:spMkLst>
            <pc:docMk/>
            <pc:sldMk cId="414061584" sldId="655"/>
            <ac:spMk id="12" creationId="{050976E4-0CF2-BA00-34CA-2F9419409B9E}"/>
          </ac:spMkLst>
        </pc:spChg>
      </pc:sldChg>
      <pc:sldChg chg="modSp add mod">
        <pc:chgData name="Kareem Ahmed" userId="668b7c42-9793-4d96-80a6-ccc644a66bcf" providerId="ADAL" clId="{440A7AAF-7DDB-42FD-98B9-6EDCED8E2FE5}" dt="2023-06-12T17:54:11.627" v="4028" actId="20577"/>
        <pc:sldMkLst>
          <pc:docMk/>
          <pc:sldMk cId="3737300605" sldId="656"/>
        </pc:sldMkLst>
        <pc:spChg chg="mod">
          <ac:chgData name="Kareem Ahmed" userId="668b7c42-9793-4d96-80a6-ccc644a66bcf" providerId="ADAL" clId="{440A7AAF-7DDB-42FD-98B9-6EDCED8E2FE5}" dt="2023-06-12T17:54:11.627" v="4028" actId="20577"/>
          <ac:spMkLst>
            <pc:docMk/>
            <pc:sldMk cId="3737300605" sldId="656"/>
            <ac:spMk id="12" creationId="{050976E4-0CF2-BA00-34CA-2F9419409B9E}"/>
          </ac:spMkLst>
        </pc:spChg>
      </pc:sldChg>
      <pc:sldChg chg="modSp add mod">
        <pc:chgData name="Kareem Ahmed" userId="668b7c42-9793-4d96-80a6-ccc644a66bcf" providerId="ADAL" clId="{440A7AAF-7DDB-42FD-98B9-6EDCED8E2FE5}" dt="2023-06-12T17:54:59.961" v="4058" actId="113"/>
        <pc:sldMkLst>
          <pc:docMk/>
          <pc:sldMk cId="1736833973" sldId="657"/>
        </pc:sldMkLst>
        <pc:spChg chg="mod">
          <ac:chgData name="Kareem Ahmed" userId="668b7c42-9793-4d96-80a6-ccc644a66bcf" providerId="ADAL" clId="{440A7AAF-7DDB-42FD-98B9-6EDCED8E2FE5}" dt="2023-06-12T17:54:55.257" v="4056" actId="1076"/>
          <ac:spMkLst>
            <pc:docMk/>
            <pc:sldMk cId="1736833973" sldId="657"/>
            <ac:spMk id="11" creationId="{2BC869EB-5623-4AA1-9123-4AF9DF916049}"/>
          </ac:spMkLst>
        </pc:spChg>
        <pc:spChg chg="mod">
          <ac:chgData name="Kareem Ahmed" userId="668b7c42-9793-4d96-80a6-ccc644a66bcf" providerId="ADAL" clId="{440A7AAF-7DDB-42FD-98B9-6EDCED8E2FE5}" dt="2023-06-12T17:54:59.961" v="4058" actId="113"/>
          <ac:spMkLst>
            <pc:docMk/>
            <pc:sldMk cId="1736833973" sldId="657"/>
            <ac:spMk id="12" creationId="{050976E4-0CF2-BA00-34CA-2F9419409B9E}"/>
          </ac:spMkLst>
        </pc:spChg>
      </pc:sldChg>
    </pc:docChg>
  </pc:docChgLst>
  <pc:docChgLst>
    <pc:chgData name="Kareem Ahmed" userId="668b7c42-9793-4d96-80a6-ccc644a66bcf" providerId="ADAL" clId="{86A5883E-8B69-46CF-868C-9F29F8B7F1EB}"/>
    <pc:docChg chg="custSel modSld">
      <pc:chgData name="Kareem Ahmed" userId="668b7c42-9793-4d96-80a6-ccc644a66bcf" providerId="ADAL" clId="{86A5883E-8B69-46CF-868C-9F29F8B7F1EB}" dt="2023-07-06T15:03:15.357" v="48" actId="478"/>
      <pc:docMkLst>
        <pc:docMk/>
      </pc:docMkLst>
      <pc:sldChg chg="delSp mod delAnim">
        <pc:chgData name="Kareem Ahmed" userId="668b7c42-9793-4d96-80a6-ccc644a66bcf" providerId="ADAL" clId="{86A5883E-8B69-46CF-868C-9F29F8B7F1EB}" dt="2023-07-06T15:01:39.938" v="1" actId="478"/>
        <pc:sldMkLst>
          <pc:docMk/>
          <pc:sldMk cId="0" sldId="257"/>
        </pc:sldMkLst>
        <pc:picChg chg="del">
          <ac:chgData name="Kareem Ahmed" userId="668b7c42-9793-4d96-80a6-ccc644a66bcf" providerId="ADAL" clId="{86A5883E-8B69-46CF-868C-9F29F8B7F1EB}" dt="2023-07-06T15:01:39.938" v="1" actId="478"/>
          <ac:picMkLst>
            <pc:docMk/>
            <pc:sldMk cId="0" sldId="257"/>
            <ac:picMk id="23" creationId="{97752733-4CEB-2917-C510-0DC3DC7BA5EE}"/>
          </ac:picMkLst>
        </pc:picChg>
      </pc:sldChg>
      <pc:sldChg chg="delSp mod delAnim">
        <pc:chgData name="Kareem Ahmed" userId="668b7c42-9793-4d96-80a6-ccc644a66bcf" providerId="ADAL" clId="{86A5883E-8B69-46CF-868C-9F29F8B7F1EB}" dt="2023-07-06T15:01:43.046" v="2" actId="478"/>
        <pc:sldMkLst>
          <pc:docMk/>
          <pc:sldMk cId="0" sldId="258"/>
        </pc:sldMkLst>
        <pc:picChg chg="del">
          <ac:chgData name="Kareem Ahmed" userId="668b7c42-9793-4d96-80a6-ccc644a66bcf" providerId="ADAL" clId="{86A5883E-8B69-46CF-868C-9F29F8B7F1EB}" dt="2023-07-06T15:01:43.046" v="2" actId="478"/>
          <ac:picMkLst>
            <pc:docMk/>
            <pc:sldMk cId="0" sldId="258"/>
            <ac:picMk id="11" creationId="{1D6B057A-745D-5B92-F190-E9D973BD2966}"/>
          </ac:picMkLst>
        </pc:picChg>
      </pc:sldChg>
      <pc:sldChg chg="delSp mod delAnim">
        <pc:chgData name="Kareem Ahmed" userId="668b7c42-9793-4d96-80a6-ccc644a66bcf" providerId="ADAL" clId="{86A5883E-8B69-46CF-868C-9F29F8B7F1EB}" dt="2023-07-06T15:01:45.420" v="3" actId="478"/>
        <pc:sldMkLst>
          <pc:docMk/>
          <pc:sldMk cId="0" sldId="259"/>
        </pc:sldMkLst>
        <pc:picChg chg="del">
          <ac:chgData name="Kareem Ahmed" userId="668b7c42-9793-4d96-80a6-ccc644a66bcf" providerId="ADAL" clId="{86A5883E-8B69-46CF-868C-9F29F8B7F1EB}" dt="2023-07-06T15:01:45.420" v="3" actId="478"/>
          <ac:picMkLst>
            <pc:docMk/>
            <pc:sldMk cId="0" sldId="259"/>
            <ac:picMk id="7" creationId="{0D8BB2FA-F856-41FD-990A-D0C60F00BBED}"/>
          </ac:picMkLst>
        </pc:picChg>
      </pc:sldChg>
      <pc:sldChg chg="delSp mod delAnim">
        <pc:chgData name="Kareem Ahmed" userId="668b7c42-9793-4d96-80a6-ccc644a66bcf" providerId="ADAL" clId="{86A5883E-8B69-46CF-868C-9F29F8B7F1EB}" dt="2023-07-06T15:01:47.715" v="4" actId="478"/>
        <pc:sldMkLst>
          <pc:docMk/>
          <pc:sldMk cId="0" sldId="261"/>
        </pc:sldMkLst>
        <pc:picChg chg="del">
          <ac:chgData name="Kareem Ahmed" userId="668b7c42-9793-4d96-80a6-ccc644a66bcf" providerId="ADAL" clId="{86A5883E-8B69-46CF-868C-9F29F8B7F1EB}" dt="2023-07-06T15:01:47.715" v="4" actId="478"/>
          <ac:picMkLst>
            <pc:docMk/>
            <pc:sldMk cId="0" sldId="261"/>
            <ac:picMk id="7" creationId="{09FD9264-BA9F-069A-D3E5-01327EC89E8F}"/>
          </ac:picMkLst>
        </pc:picChg>
      </pc:sldChg>
      <pc:sldChg chg="delSp mod delAnim">
        <pc:chgData name="Kareem Ahmed" userId="668b7c42-9793-4d96-80a6-ccc644a66bcf" providerId="ADAL" clId="{86A5883E-8B69-46CF-868C-9F29F8B7F1EB}" dt="2023-07-06T15:01:36.096" v="0" actId="478"/>
        <pc:sldMkLst>
          <pc:docMk/>
          <pc:sldMk cId="2937957354" sldId="481"/>
        </pc:sldMkLst>
        <pc:picChg chg="del">
          <ac:chgData name="Kareem Ahmed" userId="668b7c42-9793-4d96-80a6-ccc644a66bcf" providerId="ADAL" clId="{86A5883E-8B69-46CF-868C-9F29F8B7F1EB}" dt="2023-07-06T15:01:36.096" v="0" actId="478"/>
          <ac:picMkLst>
            <pc:docMk/>
            <pc:sldMk cId="2937957354" sldId="481"/>
            <ac:picMk id="28" creationId="{83652BF8-59E3-4A4B-8425-7F27E532A10C}"/>
          </ac:picMkLst>
        </pc:picChg>
      </pc:sldChg>
      <pc:sldChg chg="delSp mod delAnim">
        <pc:chgData name="Kareem Ahmed" userId="668b7c42-9793-4d96-80a6-ccc644a66bcf" providerId="ADAL" clId="{86A5883E-8B69-46CF-868C-9F29F8B7F1EB}" dt="2023-07-06T15:03:15.357" v="48" actId="478"/>
        <pc:sldMkLst>
          <pc:docMk/>
          <pc:sldMk cId="2653274303" sldId="484"/>
        </pc:sldMkLst>
        <pc:picChg chg="del">
          <ac:chgData name="Kareem Ahmed" userId="668b7c42-9793-4d96-80a6-ccc644a66bcf" providerId="ADAL" clId="{86A5883E-8B69-46CF-868C-9F29F8B7F1EB}" dt="2023-07-06T15:03:15.357" v="48" actId="478"/>
          <ac:picMkLst>
            <pc:docMk/>
            <pc:sldMk cId="2653274303" sldId="484"/>
            <ac:picMk id="4" creationId="{5215B073-9926-F107-17DF-5B54E0F52909}"/>
          </ac:picMkLst>
        </pc:picChg>
      </pc:sldChg>
      <pc:sldChg chg="delSp mod delAnim">
        <pc:chgData name="Kareem Ahmed" userId="668b7c42-9793-4d96-80a6-ccc644a66bcf" providerId="ADAL" clId="{86A5883E-8B69-46CF-868C-9F29F8B7F1EB}" dt="2023-07-06T15:02:18.342" v="18" actId="478"/>
        <pc:sldMkLst>
          <pc:docMk/>
          <pc:sldMk cId="2851985674" sldId="553"/>
        </pc:sldMkLst>
        <pc:picChg chg="del">
          <ac:chgData name="Kareem Ahmed" userId="668b7c42-9793-4d96-80a6-ccc644a66bcf" providerId="ADAL" clId="{86A5883E-8B69-46CF-868C-9F29F8B7F1EB}" dt="2023-07-06T15:02:18.342" v="18" actId="478"/>
          <ac:picMkLst>
            <pc:docMk/>
            <pc:sldMk cId="2851985674" sldId="553"/>
            <ac:picMk id="4" creationId="{DAB786B3-0943-4C2B-101B-12187BBD793F}"/>
          </ac:picMkLst>
        </pc:picChg>
      </pc:sldChg>
      <pc:sldChg chg="delSp mod delAnim">
        <pc:chgData name="Kareem Ahmed" userId="668b7c42-9793-4d96-80a6-ccc644a66bcf" providerId="ADAL" clId="{86A5883E-8B69-46CF-868C-9F29F8B7F1EB}" dt="2023-07-06T15:02:30.863" v="24" actId="478"/>
        <pc:sldMkLst>
          <pc:docMk/>
          <pc:sldMk cId="791069481" sldId="571"/>
        </pc:sldMkLst>
        <pc:picChg chg="del">
          <ac:chgData name="Kareem Ahmed" userId="668b7c42-9793-4d96-80a6-ccc644a66bcf" providerId="ADAL" clId="{86A5883E-8B69-46CF-868C-9F29F8B7F1EB}" dt="2023-07-06T15:02:30.863" v="24" actId="478"/>
          <ac:picMkLst>
            <pc:docMk/>
            <pc:sldMk cId="791069481" sldId="571"/>
            <ac:picMk id="6" creationId="{3C56D51B-06D7-F6A2-85F4-820D2629755C}"/>
          </ac:picMkLst>
        </pc:picChg>
      </pc:sldChg>
      <pc:sldChg chg="delSp modSp mod delAnim">
        <pc:chgData name="Kareem Ahmed" userId="668b7c42-9793-4d96-80a6-ccc644a66bcf" providerId="ADAL" clId="{86A5883E-8B69-46CF-868C-9F29F8B7F1EB}" dt="2023-07-06T15:01:50.090" v="6" actId="478"/>
        <pc:sldMkLst>
          <pc:docMk/>
          <pc:sldMk cId="635784579" sldId="578"/>
        </pc:sldMkLst>
        <pc:picChg chg="del mod">
          <ac:chgData name="Kareem Ahmed" userId="668b7c42-9793-4d96-80a6-ccc644a66bcf" providerId="ADAL" clId="{86A5883E-8B69-46CF-868C-9F29F8B7F1EB}" dt="2023-07-06T15:01:50.090" v="6" actId="478"/>
          <ac:picMkLst>
            <pc:docMk/>
            <pc:sldMk cId="635784579" sldId="578"/>
            <ac:picMk id="10" creationId="{75083DB7-F434-F2BF-133C-2B49C2C83813}"/>
          </ac:picMkLst>
        </pc:picChg>
      </pc:sldChg>
      <pc:sldChg chg="delSp mod delAnim">
        <pc:chgData name="Kareem Ahmed" userId="668b7c42-9793-4d96-80a6-ccc644a66bcf" providerId="ADAL" clId="{86A5883E-8B69-46CF-868C-9F29F8B7F1EB}" dt="2023-07-06T15:01:54.994" v="8" actId="478"/>
        <pc:sldMkLst>
          <pc:docMk/>
          <pc:sldMk cId="2273190223" sldId="618"/>
        </pc:sldMkLst>
        <pc:picChg chg="del">
          <ac:chgData name="Kareem Ahmed" userId="668b7c42-9793-4d96-80a6-ccc644a66bcf" providerId="ADAL" clId="{86A5883E-8B69-46CF-868C-9F29F8B7F1EB}" dt="2023-07-06T15:01:54.994" v="8" actId="478"/>
          <ac:picMkLst>
            <pc:docMk/>
            <pc:sldMk cId="2273190223" sldId="618"/>
            <ac:picMk id="9" creationId="{56A7114A-DA64-772F-AEFB-3FF489CBC7E3}"/>
          </ac:picMkLst>
        </pc:picChg>
      </pc:sldChg>
      <pc:sldChg chg="delSp mod delAnim">
        <pc:chgData name="Kareem Ahmed" userId="668b7c42-9793-4d96-80a6-ccc644a66bcf" providerId="ADAL" clId="{86A5883E-8B69-46CF-868C-9F29F8B7F1EB}" dt="2023-07-06T15:01:52.728" v="7" actId="478"/>
        <pc:sldMkLst>
          <pc:docMk/>
          <pc:sldMk cId="3085064181" sldId="619"/>
        </pc:sldMkLst>
        <pc:picChg chg="del">
          <ac:chgData name="Kareem Ahmed" userId="668b7c42-9793-4d96-80a6-ccc644a66bcf" providerId="ADAL" clId="{86A5883E-8B69-46CF-868C-9F29F8B7F1EB}" dt="2023-07-06T15:01:52.728" v="7" actId="478"/>
          <ac:picMkLst>
            <pc:docMk/>
            <pc:sldMk cId="3085064181" sldId="619"/>
            <ac:picMk id="14" creationId="{00AF0AAD-DDF4-00BD-0A7D-ECF718B29F37}"/>
          </ac:picMkLst>
        </pc:picChg>
      </pc:sldChg>
      <pc:sldChg chg="delSp mod delAnim">
        <pc:chgData name="Kareem Ahmed" userId="668b7c42-9793-4d96-80a6-ccc644a66bcf" providerId="ADAL" clId="{86A5883E-8B69-46CF-868C-9F29F8B7F1EB}" dt="2023-07-06T15:01:59.121" v="9" actId="478"/>
        <pc:sldMkLst>
          <pc:docMk/>
          <pc:sldMk cId="2108844287" sldId="620"/>
        </pc:sldMkLst>
        <pc:picChg chg="del">
          <ac:chgData name="Kareem Ahmed" userId="668b7c42-9793-4d96-80a6-ccc644a66bcf" providerId="ADAL" clId="{86A5883E-8B69-46CF-868C-9F29F8B7F1EB}" dt="2023-07-06T15:01:59.121" v="9" actId="478"/>
          <ac:picMkLst>
            <pc:docMk/>
            <pc:sldMk cId="2108844287" sldId="620"/>
            <ac:picMk id="7" creationId="{8EDB430C-FA42-7466-4236-32EF8FAF351A}"/>
          </ac:picMkLst>
        </pc:picChg>
      </pc:sldChg>
      <pc:sldChg chg="delSp mod delAnim">
        <pc:chgData name="Kareem Ahmed" userId="668b7c42-9793-4d96-80a6-ccc644a66bcf" providerId="ADAL" clId="{86A5883E-8B69-46CF-868C-9F29F8B7F1EB}" dt="2023-07-06T15:02:05.733" v="12" actId="478"/>
        <pc:sldMkLst>
          <pc:docMk/>
          <pc:sldMk cId="3530369394" sldId="621"/>
        </pc:sldMkLst>
        <pc:picChg chg="del">
          <ac:chgData name="Kareem Ahmed" userId="668b7c42-9793-4d96-80a6-ccc644a66bcf" providerId="ADAL" clId="{86A5883E-8B69-46CF-868C-9F29F8B7F1EB}" dt="2023-07-06T15:02:05.733" v="12" actId="478"/>
          <ac:picMkLst>
            <pc:docMk/>
            <pc:sldMk cId="3530369394" sldId="621"/>
            <ac:picMk id="6" creationId="{D0F16E6C-F896-9F58-148B-3E3368972F73}"/>
          </ac:picMkLst>
        </pc:picChg>
      </pc:sldChg>
      <pc:sldChg chg="delSp mod delAnim">
        <pc:chgData name="Kareem Ahmed" userId="668b7c42-9793-4d96-80a6-ccc644a66bcf" providerId="ADAL" clId="{86A5883E-8B69-46CF-868C-9F29F8B7F1EB}" dt="2023-07-06T15:02:13.776" v="16" actId="478"/>
        <pc:sldMkLst>
          <pc:docMk/>
          <pc:sldMk cId="1120695003" sldId="623"/>
        </pc:sldMkLst>
        <pc:picChg chg="del">
          <ac:chgData name="Kareem Ahmed" userId="668b7c42-9793-4d96-80a6-ccc644a66bcf" providerId="ADAL" clId="{86A5883E-8B69-46CF-868C-9F29F8B7F1EB}" dt="2023-07-06T15:02:13.776" v="16" actId="478"/>
          <ac:picMkLst>
            <pc:docMk/>
            <pc:sldMk cId="1120695003" sldId="623"/>
            <ac:picMk id="6" creationId="{2D636B6E-FB1B-0735-784E-9FC66C9DFFE7}"/>
          </ac:picMkLst>
        </pc:picChg>
      </pc:sldChg>
      <pc:sldChg chg="delSp mod delAnim">
        <pc:chgData name="Kareem Ahmed" userId="668b7c42-9793-4d96-80a6-ccc644a66bcf" providerId="ADAL" clId="{86A5883E-8B69-46CF-868C-9F29F8B7F1EB}" dt="2023-07-06T15:02:16.308" v="17" actId="478"/>
        <pc:sldMkLst>
          <pc:docMk/>
          <pc:sldMk cId="1697554020" sldId="624"/>
        </pc:sldMkLst>
        <pc:picChg chg="del">
          <ac:chgData name="Kareem Ahmed" userId="668b7c42-9793-4d96-80a6-ccc644a66bcf" providerId="ADAL" clId="{86A5883E-8B69-46CF-868C-9F29F8B7F1EB}" dt="2023-07-06T15:02:16.308" v="17" actId="478"/>
          <ac:picMkLst>
            <pc:docMk/>
            <pc:sldMk cId="1697554020" sldId="624"/>
            <ac:picMk id="6" creationId="{ADDABE1A-061A-2D1F-4779-49F96635FE2A}"/>
          </ac:picMkLst>
        </pc:picChg>
      </pc:sldChg>
      <pc:sldChg chg="delSp mod delAnim">
        <pc:chgData name="Kareem Ahmed" userId="668b7c42-9793-4d96-80a6-ccc644a66bcf" providerId="ADAL" clId="{86A5883E-8B69-46CF-868C-9F29F8B7F1EB}" dt="2023-07-06T15:02:20.339" v="19" actId="478"/>
        <pc:sldMkLst>
          <pc:docMk/>
          <pc:sldMk cId="4043647396" sldId="625"/>
        </pc:sldMkLst>
        <pc:picChg chg="del">
          <ac:chgData name="Kareem Ahmed" userId="668b7c42-9793-4d96-80a6-ccc644a66bcf" providerId="ADAL" clId="{86A5883E-8B69-46CF-868C-9F29F8B7F1EB}" dt="2023-07-06T15:02:20.339" v="19" actId="478"/>
          <ac:picMkLst>
            <pc:docMk/>
            <pc:sldMk cId="4043647396" sldId="625"/>
            <ac:picMk id="6" creationId="{C7491F86-A6B8-4640-4BAD-3F5C2F4B7697}"/>
          </ac:picMkLst>
        </pc:picChg>
      </pc:sldChg>
      <pc:sldChg chg="delSp mod delAnim">
        <pc:chgData name="Kareem Ahmed" userId="668b7c42-9793-4d96-80a6-ccc644a66bcf" providerId="ADAL" clId="{86A5883E-8B69-46CF-868C-9F29F8B7F1EB}" dt="2023-07-06T15:02:22.190" v="20" actId="478"/>
        <pc:sldMkLst>
          <pc:docMk/>
          <pc:sldMk cId="3848367994" sldId="626"/>
        </pc:sldMkLst>
        <pc:picChg chg="del">
          <ac:chgData name="Kareem Ahmed" userId="668b7c42-9793-4d96-80a6-ccc644a66bcf" providerId="ADAL" clId="{86A5883E-8B69-46CF-868C-9F29F8B7F1EB}" dt="2023-07-06T15:02:22.190" v="20" actId="478"/>
          <ac:picMkLst>
            <pc:docMk/>
            <pc:sldMk cId="3848367994" sldId="626"/>
            <ac:picMk id="4" creationId="{5FB4576D-6D01-DC9C-4D31-52D2608730B0}"/>
          </ac:picMkLst>
        </pc:picChg>
      </pc:sldChg>
      <pc:sldChg chg="delSp mod delAnim">
        <pc:chgData name="Kareem Ahmed" userId="668b7c42-9793-4d96-80a6-ccc644a66bcf" providerId="ADAL" clId="{86A5883E-8B69-46CF-868C-9F29F8B7F1EB}" dt="2023-07-06T15:02:28.962" v="23" actId="478"/>
        <pc:sldMkLst>
          <pc:docMk/>
          <pc:sldMk cId="2083618331" sldId="627"/>
        </pc:sldMkLst>
        <pc:picChg chg="del">
          <ac:chgData name="Kareem Ahmed" userId="668b7c42-9793-4d96-80a6-ccc644a66bcf" providerId="ADAL" clId="{86A5883E-8B69-46CF-868C-9F29F8B7F1EB}" dt="2023-07-06T15:02:28.962" v="23" actId="478"/>
          <ac:picMkLst>
            <pc:docMk/>
            <pc:sldMk cId="2083618331" sldId="627"/>
            <ac:picMk id="4" creationId="{4298C82F-475E-E775-31F4-D5EEDFA3AE57}"/>
          </ac:picMkLst>
        </pc:picChg>
      </pc:sldChg>
      <pc:sldChg chg="delSp mod delAnim">
        <pc:chgData name="Kareem Ahmed" userId="668b7c42-9793-4d96-80a6-ccc644a66bcf" providerId="ADAL" clId="{86A5883E-8B69-46CF-868C-9F29F8B7F1EB}" dt="2023-07-06T15:02:32.890" v="25" actId="478"/>
        <pc:sldMkLst>
          <pc:docMk/>
          <pc:sldMk cId="974707422" sldId="628"/>
        </pc:sldMkLst>
        <pc:picChg chg="del">
          <ac:chgData name="Kareem Ahmed" userId="668b7c42-9793-4d96-80a6-ccc644a66bcf" providerId="ADAL" clId="{86A5883E-8B69-46CF-868C-9F29F8B7F1EB}" dt="2023-07-06T15:02:32.890" v="25" actId="478"/>
          <ac:picMkLst>
            <pc:docMk/>
            <pc:sldMk cId="974707422" sldId="628"/>
            <ac:picMk id="6" creationId="{DC8C2DEE-4AD9-795C-0470-51C25F0A3675}"/>
          </ac:picMkLst>
        </pc:picChg>
      </pc:sldChg>
      <pc:sldChg chg="delSp mod delAnim">
        <pc:chgData name="Kareem Ahmed" userId="668b7c42-9793-4d96-80a6-ccc644a66bcf" providerId="ADAL" clId="{86A5883E-8B69-46CF-868C-9F29F8B7F1EB}" dt="2023-07-06T15:02:36.413" v="27" actId="478"/>
        <pc:sldMkLst>
          <pc:docMk/>
          <pc:sldMk cId="1327879195" sldId="630"/>
        </pc:sldMkLst>
        <pc:picChg chg="del">
          <ac:chgData name="Kareem Ahmed" userId="668b7c42-9793-4d96-80a6-ccc644a66bcf" providerId="ADAL" clId="{86A5883E-8B69-46CF-868C-9F29F8B7F1EB}" dt="2023-07-06T15:02:36.413" v="27" actId="478"/>
          <ac:picMkLst>
            <pc:docMk/>
            <pc:sldMk cId="1327879195" sldId="630"/>
            <ac:picMk id="6" creationId="{0C974585-FC1D-E95E-50EA-5F1AA1780C64}"/>
          </ac:picMkLst>
        </pc:picChg>
      </pc:sldChg>
      <pc:sldChg chg="delSp mod delAnim">
        <pc:chgData name="Kareem Ahmed" userId="668b7c42-9793-4d96-80a6-ccc644a66bcf" providerId="ADAL" clId="{86A5883E-8B69-46CF-868C-9F29F8B7F1EB}" dt="2023-07-06T15:02:34.669" v="26" actId="478"/>
        <pc:sldMkLst>
          <pc:docMk/>
          <pc:sldMk cId="3708283426" sldId="631"/>
        </pc:sldMkLst>
        <pc:picChg chg="del">
          <ac:chgData name="Kareem Ahmed" userId="668b7c42-9793-4d96-80a6-ccc644a66bcf" providerId="ADAL" clId="{86A5883E-8B69-46CF-868C-9F29F8B7F1EB}" dt="2023-07-06T15:02:34.669" v="26" actId="478"/>
          <ac:picMkLst>
            <pc:docMk/>
            <pc:sldMk cId="3708283426" sldId="631"/>
            <ac:picMk id="6" creationId="{82AD2283-8059-6D6C-13AB-0D13A59837CB}"/>
          </ac:picMkLst>
        </pc:picChg>
      </pc:sldChg>
      <pc:sldChg chg="delSp mod delAnim">
        <pc:chgData name="Kareem Ahmed" userId="668b7c42-9793-4d96-80a6-ccc644a66bcf" providerId="ADAL" clId="{86A5883E-8B69-46CF-868C-9F29F8B7F1EB}" dt="2023-07-06T15:02:38.734" v="28" actId="478"/>
        <pc:sldMkLst>
          <pc:docMk/>
          <pc:sldMk cId="3516571824" sldId="632"/>
        </pc:sldMkLst>
        <pc:picChg chg="del">
          <ac:chgData name="Kareem Ahmed" userId="668b7c42-9793-4d96-80a6-ccc644a66bcf" providerId="ADAL" clId="{86A5883E-8B69-46CF-868C-9F29F8B7F1EB}" dt="2023-07-06T15:02:38.734" v="28" actId="478"/>
          <ac:picMkLst>
            <pc:docMk/>
            <pc:sldMk cId="3516571824" sldId="632"/>
            <ac:picMk id="6" creationId="{10F5F1C1-168A-ED8B-685E-1D641F1C26CB}"/>
          </ac:picMkLst>
        </pc:picChg>
      </pc:sldChg>
      <pc:sldChg chg="delSp mod delAnim">
        <pc:chgData name="Kareem Ahmed" userId="668b7c42-9793-4d96-80a6-ccc644a66bcf" providerId="ADAL" clId="{86A5883E-8B69-46CF-868C-9F29F8B7F1EB}" dt="2023-07-06T15:02:40.615" v="29" actId="478"/>
        <pc:sldMkLst>
          <pc:docMk/>
          <pc:sldMk cId="4280164560" sldId="633"/>
        </pc:sldMkLst>
        <pc:picChg chg="del">
          <ac:chgData name="Kareem Ahmed" userId="668b7c42-9793-4d96-80a6-ccc644a66bcf" providerId="ADAL" clId="{86A5883E-8B69-46CF-868C-9F29F8B7F1EB}" dt="2023-07-06T15:02:40.615" v="29" actId="478"/>
          <ac:picMkLst>
            <pc:docMk/>
            <pc:sldMk cId="4280164560" sldId="633"/>
            <ac:picMk id="6" creationId="{1BA7F046-BD51-A434-E784-377A8A299054}"/>
          </ac:picMkLst>
        </pc:picChg>
      </pc:sldChg>
      <pc:sldChg chg="delSp mod delAnim">
        <pc:chgData name="Kareem Ahmed" userId="668b7c42-9793-4d96-80a6-ccc644a66bcf" providerId="ADAL" clId="{86A5883E-8B69-46CF-868C-9F29F8B7F1EB}" dt="2023-07-06T15:02:42.478" v="30" actId="478"/>
        <pc:sldMkLst>
          <pc:docMk/>
          <pc:sldMk cId="1474453494" sldId="634"/>
        </pc:sldMkLst>
        <pc:picChg chg="del">
          <ac:chgData name="Kareem Ahmed" userId="668b7c42-9793-4d96-80a6-ccc644a66bcf" providerId="ADAL" clId="{86A5883E-8B69-46CF-868C-9F29F8B7F1EB}" dt="2023-07-06T15:02:42.478" v="30" actId="478"/>
          <ac:picMkLst>
            <pc:docMk/>
            <pc:sldMk cId="1474453494" sldId="634"/>
            <ac:picMk id="6" creationId="{8B78A629-E504-C606-790E-8A89936E138C}"/>
          </ac:picMkLst>
        </pc:picChg>
      </pc:sldChg>
      <pc:sldChg chg="delSp mod delAnim">
        <pc:chgData name="Kareem Ahmed" userId="668b7c42-9793-4d96-80a6-ccc644a66bcf" providerId="ADAL" clId="{86A5883E-8B69-46CF-868C-9F29F8B7F1EB}" dt="2023-07-06T15:02:44.367" v="31" actId="478"/>
        <pc:sldMkLst>
          <pc:docMk/>
          <pc:sldMk cId="1815698734" sldId="635"/>
        </pc:sldMkLst>
        <pc:picChg chg="del">
          <ac:chgData name="Kareem Ahmed" userId="668b7c42-9793-4d96-80a6-ccc644a66bcf" providerId="ADAL" clId="{86A5883E-8B69-46CF-868C-9F29F8B7F1EB}" dt="2023-07-06T15:02:44.367" v="31" actId="478"/>
          <ac:picMkLst>
            <pc:docMk/>
            <pc:sldMk cId="1815698734" sldId="635"/>
            <ac:picMk id="6" creationId="{324A4E7C-D904-AC28-889B-BD2ED1D08C3D}"/>
          </ac:picMkLst>
        </pc:picChg>
      </pc:sldChg>
      <pc:sldChg chg="delSp mod delAnim">
        <pc:chgData name="Kareem Ahmed" userId="668b7c42-9793-4d96-80a6-ccc644a66bcf" providerId="ADAL" clId="{86A5883E-8B69-46CF-868C-9F29F8B7F1EB}" dt="2023-07-06T15:02:46.267" v="32" actId="478"/>
        <pc:sldMkLst>
          <pc:docMk/>
          <pc:sldMk cId="3225276238" sldId="636"/>
        </pc:sldMkLst>
        <pc:picChg chg="del">
          <ac:chgData name="Kareem Ahmed" userId="668b7c42-9793-4d96-80a6-ccc644a66bcf" providerId="ADAL" clId="{86A5883E-8B69-46CF-868C-9F29F8B7F1EB}" dt="2023-07-06T15:02:46.267" v="32" actId="478"/>
          <ac:picMkLst>
            <pc:docMk/>
            <pc:sldMk cId="3225276238" sldId="636"/>
            <ac:picMk id="6" creationId="{8768C1BF-856C-FF91-8FE3-AA96D509F477}"/>
          </ac:picMkLst>
        </pc:picChg>
      </pc:sldChg>
      <pc:sldChg chg="delSp mod delAnim">
        <pc:chgData name="Kareem Ahmed" userId="668b7c42-9793-4d96-80a6-ccc644a66bcf" providerId="ADAL" clId="{86A5883E-8B69-46CF-868C-9F29F8B7F1EB}" dt="2023-07-06T15:02:48.607" v="33" actId="478"/>
        <pc:sldMkLst>
          <pc:docMk/>
          <pc:sldMk cId="1654653034" sldId="637"/>
        </pc:sldMkLst>
        <pc:picChg chg="del">
          <ac:chgData name="Kareem Ahmed" userId="668b7c42-9793-4d96-80a6-ccc644a66bcf" providerId="ADAL" clId="{86A5883E-8B69-46CF-868C-9F29F8B7F1EB}" dt="2023-07-06T15:02:48.607" v="33" actId="478"/>
          <ac:picMkLst>
            <pc:docMk/>
            <pc:sldMk cId="1654653034" sldId="637"/>
            <ac:picMk id="6" creationId="{5A272E9A-AF25-2268-987E-23B34B450EE6}"/>
          </ac:picMkLst>
        </pc:picChg>
      </pc:sldChg>
      <pc:sldChg chg="delSp mod delAnim">
        <pc:chgData name="Kareem Ahmed" userId="668b7c42-9793-4d96-80a6-ccc644a66bcf" providerId="ADAL" clId="{86A5883E-8B69-46CF-868C-9F29F8B7F1EB}" dt="2023-07-06T15:02:50.626" v="34" actId="478"/>
        <pc:sldMkLst>
          <pc:docMk/>
          <pc:sldMk cId="3974589450" sldId="638"/>
        </pc:sldMkLst>
        <pc:picChg chg="del">
          <ac:chgData name="Kareem Ahmed" userId="668b7c42-9793-4d96-80a6-ccc644a66bcf" providerId="ADAL" clId="{86A5883E-8B69-46CF-868C-9F29F8B7F1EB}" dt="2023-07-06T15:02:50.626" v="34" actId="478"/>
          <ac:picMkLst>
            <pc:docMk/>
            <pc:sldMk cId="3974589450" sldId="638"/>
            <ac:picMk id="6" creationId="{35D694AF-AB03-3227-8F33-5F6796FF48D3}"/>
          </ac:picMkLst>
        </pc:picChg>
      </pc:sldChg>
      <pc:sldChg chg="delSp mod delAnim">
        <pc:chgData name="Kareem Ahmed" userId="668b7c42-9793-4d96-80a6-ccc644a66bcf" providerId="ADAL" clId="{86A5883E-8B69-46CF-868C-9F29F8B7F1EB}" dt="2023-07-06T15:02:52.676" v="35" actId="478"/>
        <pc:sldMkLst>
          <pc:docMk/>
          <pc:sldMk cId="4289572987" sldId="639"/>
        </pc:sldMkLst>
        <pc:picChg chg="del">
          <ac:chgData name="Kareem Ahmed" userId="668b7c42-9793-4d96-80a6-ccc644a66bcf" providerId="ADAL" clId="{86A5883E-8B69-46CF-868C-9F29F8B7F1EB}" dt="2023-07-06T15:02:52.676" v="35" actId="478"/>
          <ac:picMkLst>
            <pc:docMk/>
            <pc:sldMk cId="4289572987" sldId="639"/>
            <ac:picMk id="6" creationId="{C7040A7F-7BDC-EF1E-F0D7-93C8B19B5553}"/>
          </ac:picMkLst>
        </pc:picChg>
      </pc:sldChg>
      <pc:sldChg chg="delSp mod delAnim">
        <pc:chgData name="Kareem Ahmed" userId="668b7c42-9793-4d96-80a6-ccc644a66bcf" providerId="ADAL" clId="{86A5883E-8B69-46CF-868C-9F29F8B7F1EB}" dt="2023-07-06T15:02:54.317" v="36" actId="478"/>
        <pc:sldMkLst>
          <pc:docMk/>
          <pc:sldMk cId="965426253" sldId="640"/>
        </pc:sldMkLst>
        <pc:picChg chg="del">
          <ac:chgData name="Kareem Ahmed" userId="668b7c42-9793-4d96-80a6-ccc644a66bcf" providerId="ADAL" clId="{86A5883E-8B69-46CF-868C-9F29F8B7F1EB}" dt="2023-07-06T15:02:54.317" v="36" actId="478"/>
          <ac:picMkLst>
            <pc:docMk/>
            <pc:sldMk cId="965426253" sldId="640"/>
            <ac:picMk id="6" creationId="{1037F005-CAAE-2620-9081-9F43B4FFD36B}"/>
          </ac:picMkLst>
        </pc:picChg>
      </pc:sldChg>
      <pc:sldChg chg="delSp mod delAnim">
        <pc:chgData name="Kareem Ahmed" userId="668b7c42-9793-4d96-80a6-ccc644a66bcf" providerId="ADAL" clId="{86A5883E-8B69-46CF-868C-9F29F8B7F1EB}" dt="2023-07-06T15:02:55.859" v="37" actId="478"/>
        <pc:sldMkLst>
          <pc:docMk/>
          <pc:sldMk cId="406755489" sldId="641"/>
        </pc:sldMkLst>
        <pc:picChg chg="del">
          <ac:chgData name="Kareem Ahmed" userId="668b7c42-9793-4d96-80a6-ccc644a66bcf" providerId="ADAL" clId="{86A5883E-8B69-46CF-868C-9F29F8B7F1EB}" dt="2023-07-06T15:02:55.859" v="37" actId="478"/>
          <ac:picMkLst>
            <pc:docMk/>
            <pc:sldMk cId="406755489" sldId="641"/>
            <ac:picMk id="6" creationId="{345D5BFB-AD22-4316-4635-36F04B139058}"/>
          </ac:picMkLst>
        </pc:picChg>
      </pc:sldChg>
      <pc:sldChg chg="delSp mod delAnim">
        <pc:chgData name="Kareem Ahmed" userId="668b7c42-9793-4d96-80a6-ccc644a66bcf" providerId="ADAL" clId="{86A5883E-8B69-46CF-868C-9F29F8B7F1EB}" dt="2023-07-06T15:02:58.428" v="38" actId="478"/>
        <pc:sldMkLst>
          <pc:docMk/>
          <pc:sldMk cId="1844783057" sldId="642"/>
        </pc:sldMkLst>
        <pc:picChg chg="del">
          <ac:chgData name="Kareem Ahmed" userId="668b7c42-9793-4d96-80a6-ccc644a66bcf" providerId="ADAL" clId="{86A5883E-8B69-46CF-868C-9F29F8B7F1EB}" dt="2023-07-06T15:02:58.428" v="38" actId="478"/>
          <ac:picMkLst>
            <pc:docMk/>
            <pc:sldMk cId="1844783057" sldId="642"/>
            <ac:picMk id="6" creationId="{3628E143-72DC-813A-A440-F9A370DFA9A7}"/>
          </ac:picMkLst>
        </pc:picChg>
      </pc:sldChg>
      <pc:sldChg chg="delSp mod delAnim">
        <pc:chgData name="Kareem Ahmed" userId="668b7c42-9793-4d96-80a6-ccc644a66bcf" providerId="ADAL" clId="{86A5883E-8B69-46CF-868C-9F29F8B7F1EB}" dt="2023-07-06T15:02:01.190" v="10" actId="478"/>
        <pc:sldMkLst>
          <pc:docMk/>
          <pc:sldMk cId="3850812103" sldId="643"/>
        </pc:sldMkLst>
        <pc:picChg chg="del">
          <ac:chgData name="Kareem Ahmed" userId="668b7c42-9793-4d96-80a6-ccc644a66bcf" providerId="ADAL" clId="{86A5883E-8B69-46CF-868C-9F29F8B7F1EB}" dt="2023-07-06T15:02:01.190" v="10" actId="478"/>
          <ac:picMkLst>
            <pc:docMk/>
            <pc:sldMk cId="3850812103" sldId="643"/>
            <ac:picMk id="6" creationId="{DA5352A5-EFEF-E7E8-7B51-7C22F35C2BD4}"/>
          </ac:picMkLst>
        </pc:picChg>
      </pc:sldChg>
      <pc:sldChg chg="delSp mod delAnim">
        <pc:chgData name="Kareem Ahmed" userId="668b7c42-9793-4d96-80a6-ccc644a66bcf" providerId="ADAL" clId="{86A5883E-8B69-46CF-868C-9F29F8B7F1EB}" dt="2023-07-06T15:02:03.178" v="11" actId="478"/>
        <pc:sldMkLst>
          <pc:docMk/>
          <pc:sldMk cId="1181849340" sldId="644"/>
        </pc:sldMkLst>
        <pc:picChg chg="del">
          <ac:chgData name="Kareem Ahmed" userId="668b7c42-9793-4d96-80a6-ccc644a66bcf" providerId="ADAL" clId="{86A5883E-8B69-46CF-868C-9F29F8B7F1EB}" dt="2023-07-06T15:02:03.178" v="11" actId="478"/>
          <ac:picMkLst>
            <pc:docMk/>
            <pc:sldMk cId="1181849340" sldId="644"/>
            <ac:picMk id="6" creationId="{9717C580-5DC0-0EA6-8D2B-54B133CAE6EB}"/>
          </ac:picMkLst>
        </pc:picChg>
      </pc:sldChg>
      <pc:sldChg chg="delSp mod delAnim">
        <pc:chgData name="Kareem Ahmed" userId="668b7c42-9793-4d96-80a6-ccc644a66bcf" providerId="ADAL" clId="{86A5883E-8B69-46CF-868C-9F29F8B7F1EB}" dt="2023-07-06T15:02:07.708" v="13" actId="478"/>
        <pc:sldMkLst>
          <pc:docMk/>
          <pc:sldMk cId="3504151935" sldId="645"/>
        </pc:sldMkLst>
        <pc:picChg chg="del">
          <ac:chgData name="Kareem Ahmed" userId="668b7c42-9793-4d96-80a6-ccc644a66bcf" providerId="ADAL" clId="{86A5883E-8B69-46CF-868C-9F29F8B7F1EB}" dt="2023-07-06T15:02:07.708" v="13" actId="478"/>
          <ac:picMkLst>
            <pc:docMk/>
            <pc:sldMk cId="3504151935" sldId="645"/>
            <ac:picMk id="6" creationId="{DB853E55-A87A-ECB3-306F-3308E0493CD1}"/>
          </ac:picMkLst>
        </pc:picChg>
      </pc:sldChg>
      <pc:sldChg chg="delSp mod delAnim">
        <pc:chgData name="Kareem Ahmed" userId="668b7c42-9793-4d96-80a6-ccc644a66bcf" providerId="ADAL" clId="{86A5883E-8B69-46CF-868C-9F29F8B7F1EB}" dt="2023-07-06T15:02:09.700" v="14" actId="478"/>
        <pc:sldMkLst>
          <pc:docMk/>
          <pc:sldMk cId="2251549920" sldId="646"/>
        </pc:sldMkLst>
        <pc:picChg chg="del">
          <ac:chgData name="Kareem Ahmed" userId="668b7c42-9793-4d96-80a6-ccc644a66bcf" providerId="ADAL" clId="{86A5883E-8B69-46CF-868C-9F29F8B7F1EB}" dt="2023-07-06T15:02:09.700" v="14" actId="478"/>
          <ac:picMkLst>
            <pc:docMk/>
            <pc:sldMk cId="2251549920" sldId="646"/>
            <ac:picMk id="6" creationId="{D0F6A3B3-71B6-20A0-0B92-1E94834C3832}"/>
          </ac:picMkLst>
        </pc:picChg>
      </pc:sldChg>
      <pc:sldChg chg="delSp mod delAnim">
        <pc:chgData name="Kareem Ahmed" userId="668b7c42-9793-4d96-80a6-ccc644a66bcf" providerId="ADAL" clId="{86A5883E-8B69-46CF-868C-9F29F8B7F1EB}" dt="2023-07-06T15:02:11.732" v="15" actId="478"/>
        <pc:sldMkLst>
          <pc:docMk/>
          <pc:sldMk cId="3086853792" sldId="647"/>
        </pc:sldMkLst>
        <pc:picChg chg="del">
          <ac:chgData name="Kareem Ahmed" userId="668b7c42-9793-4d96-80a6-ccc644a66bcf" providerId="ADAL" clId="{86A5883E-8B69-46CF-868C-9F29F8B7F1EB}" dt="2023-07-06T15:02:11.732" v="15" actId="478"/>
          <ac:picMkLst>
            <pc:docMk/>
            <pc:sldMk cId="3086853792" sldId="647"/>
            <ac:picMk id="6" creationId="{4C9FD385-DA45-4EEF-36D2-8BBD15BC7660}"/>
          </ac:picMkLst>
        </pc:picChg>
      </pc:sldChg>
      <pc:sldChg chg="delSp mod delAnim">
        <pc:chgData name="Kareem Ahmed" userId="668b7c42-9793-4d96-80a6-ccc644a66bcf" providerId="ADAL" clId="{86A5883E-8B69-46CF-868C-9F29F8B7F1EB}" dt="2023-07-06T15:02:24.087" v="21" actId="478"/>
        <pc:sldMkLst>
          <pc:docMk/>
          <pc:sldMk cId="2171201658" sldId="648"/>
        </pc:sldMkLst>
        <pc:picChg chg="del">
          <ac:chgData name="Kareem Ahmed" userId="668b7c42-9793-4d96-80a6-ccc644a66bcf" providerId="ADAL" clId="{86A5883E-8B69-46CF-868C-9F29F8B7F1EB}" dt="2023-07-06T15:02:24.087" v="21" actId="478"/>
          <ac:picMkLst>
            <pc:docMk/>
            <pc:sldMk cId="2171201658" sldId="648"/>
            <ac:picMk id="4" creationId="{BB4B20DF-3372-A9A5-D2BB-694491742F0F}"/>
          </ac:picMkLst>
        </pc:picChg>
      </pc:sldChg>
      <pc:sldChg chg="delSp mod delAnim">
        <pc:chgData name="Kareem Ahmed" userId="668b7c42-9793-4d96-80a6-ccc644a66bcf" providerId="ADAL" clId="{86A5883E-8B69-46CF-868C-9F29F8B7F1EB}" dt="2023-07-06T15:02:26.361" v="22" actId="478"/>
        <pc:sldMkLst>
          <pc:docMk/>
          <pc:sldMk cId="945375743" sldId="649"/>
        </pc:sldMkLst>
        <pc:picChg chg="del">
          <ac:chgData name="Kareem Ahmed" userId="668b7c42-9793-4d96-80a6-ccc644a66bcf" providerId="ADAL" clId="{86A5883E-8B69-46CF-868C-9F29F8B7F1EB}" dt="2023-07-06T15:02:26.361" v="22" actId="478"/>
          <ac:picMkLst>
            <pc:docMk/>
            <pc:sldMk cId="945375743" sldId="649"/>
            <ac:picMk id="4" creationId="{B83D1255-61B6-6563-4460-2AB5F97E43AC}"/>
          </ac:picMkLst>
        </pc:picChg>
      </pc:sldChg>
      <pc:sldChg chg="delSp mod delAnim">
        <pc:chgData name="Kareem Ahmed" userId="668b7c42-9793-4d96-80a6-ccc644a66bcf" providerId="ADAL" clId="{86A5883E-8B69-46CF-868C-9F29F8B7F1EB}" dt="2023-07-06T15:03:02.131" v="40" actId="478"/>
        <pc:sldMkLst>
          <pc:docMk/>
          <pc:sldMk cId="989138888" sldId="650"/>
        </pc:sldMkLst>
        <pc:picChg chg="del">
          <ac:chgData name="Kareem Ahmed" userId="668b7c42-9793-4d96-80a6-ccc644a66bcf" providerId="ADAL" clId="{86A5883E-8B69-46CF-868C-9F29F8B7F1EB}" dt="2023-07-06T15:03:02.131" v="40" actId="478"/>
          <ac:picMkLst>
            <pc:docMk/>
            <pc:sldMk cId="989138888" sldId="650"/>
            <ac:picMk id="6" creationId="{F77B9763-7DC4-AEB4-156D-51ACAC7F545D}"/>
          </ac:picMkLst>
        </pc:picChg>
      </pc:sldChg>
      <pc:sldChg chg="delSp mod delAnim">
        <pc:chgData name="Kareem Ahmed" userId="668b7c42-9793-4d96-80a6-ccc644a66bcf" providerId="ADAL" clId="{86A5883E-8B69-46CF-868C-9F29F8B7F1EB}" dt="2023-07-06T15:03:03.862" v="41" actId="478"/>
        <pc:sldMkLst>
          <pc:docMk/>
          <pc:sldMk cId="1293680838" sldId="651"/>
        </pc:sldMkLst>
        <pc:picChg chg="del">
          <ac:chgData name="Kareem Ahmed" userId="668b7c42-9793-4d96-80a6-ccc644a66bcf" providerId="ADAL" clId="{86A5883E-8B69-46CF-868C-9F29F8B7F1EB}" dt="2023-07-06T15:03:03.862" v="41" actId="478"/>
          <ac:picMkLst>
            <pc:docMk/>
            <pc:sldMk cId="1293680838" sldId="651"/>
            <ac:picMk id="6" creationId="{4F4F3C8A-998C-E86C-3D15-ECB7C69D71DD}"/>
          </ac:picMkLst>
        </pc:picChg>
      </pc:sldChg>
      <pc:sldChg chg="delSp mod delAnim">
        <pc:chgData name="Kareem Ahmed" userId="668b7c42-9793-4d96-80a6-ccc644a66bcf" providerId="ADAL" clId="{86A5883E-8B69-46CF-868C-9F29F8B7F1EB}" dt="2023-07-06T15:03:05.814" v="42" actId="478"/>
        <pc:sldMkLst>
          <pc:docMk/>
          <pc:sldMk cId="4120587863" sldId="652"/>
        </pc:sldMkLst>
        <pc:picChg chg="del">
          <ac:chgData name="Kareem Ahmed" userId="668b7c42-9793-4d96-80a6-ccc644a66bcf" providerId="ADAL" clId="{86A5883E-8B69-46CF-868C-9F29F8B7F1EB}" dt="2023-07-06T15:03:05.814" v="42" actId="478"/>
          <ac:picMkLst>
            <pc:docMk/>
            <pc:sldMk cId="4120587863" sldId="652"/>
            <ac:picMk id="6" creationId="{6304AEA3-A25D-F817-0500-B3A6851FB984}"/>
          </ac:picMkLst>
        </pc:picChg>
      </pc:sldChg>
      <pc:sldChg chg="delSp mod delAnim">
        <pc:chgData name="Kareem Ahmed" userId="668b7c42-9793-4d96-80a6-ccc644a66bcf" providerId="ADAL" clId="{86A5883E-8B69-46CF-868C-9F29F8B7F1EB}" dt="2023-07-06T15:03:07.724" v="43" actId="478"/>
        <pc:sldMkLst>
          <pc:docMk/>
          <pc:sldMk cId="477147349" sldId="653"/>
        </pc:sldMkLst>
        <pc:picChg chg="del">
          <ac:chgData name="Kareem Ahmed" userId="668b7c42-9793-4d96-80a6-ccc644a66bcf" providerId="ADAL" clId="{86A5883E-8B69-46CF-868C-9F29F8B7F1EB}" dt="2023-07-06T15:03:07.724" v="43" actId="478"/>
          <ac:picMkLst>
            <pc:docMk/>
            <pc:sldMk cId="477147349" sldId="653"/>
            <ac:picMk id="6" creationId="{BE0BA1CD-5CFC-C6D3-CB4D-A72DFDB5CB0E}"/>
          </ac:picMkLst>
        </pc:picChg>
      </pc:sldChg>
      <pc:sldChg chg="delSp mod delAnim">
        <pc:chgData name="Kareem Ahmed" userId="668b7c42-9793-4d96-80a6-ccc644a66bcf" providerId="ADAL" clId="{86A5883E-8B69-46CF-868C-9F29F8B7F1EB}" dt="2023-07-06T15:03:00.131" v="39" actId="478"/>
        <pc:sldMkLst>
          <pc:docMk/>
          <pc:sldMk cId="3071736138" sldId="654"/>
        </pc:sldMkLst>
        <pc:picChg chg="del">
          <ac:chgData name="Kareem Ahmed" userId="668b7c42-9793-4d96-80a6-ccc644a66bcf" providerId="ADAL" clId="{86A5883E-8B69-46CF-868C-9F29F8B7F1EB}" dt="2023-07-06T15:03:00.131" v="39" actId="478"/>
          <ac:picMkLst>
            <pc:docMk/>
            <pc:sldMk cId="3071736138" sldId="654"/>
            <ac:picMk id="6" creationId="{E65B73A9-FCFA-A486-A1E9-15EF7A0D70AE}"/>
          </ac:picMkLst>
        </pc:picChg>
      </pc:sldChg>
      <pc:sldChg chg="delSp modSp mod delAnim">
        <pc:chgData name="Kareem Ahmed" userId="668b7c42-9793-4d96-80a6-ccc644a66bcf" providerId="ADAL" clId="{86A5883E-8B69-46CF-868C-9F29F8B7F1EB}" dt="2023-07-06T15:03:09.578" v="45" actId="478"/>
        <pc:sldMkLst>
          <pc:docMk/>
          <pc:sldMk cId="414061584" sldId="655"/>
        </pc:sldMkLst>
        <pc:picChg chg="del mod">
          <ac:chgData name="Kareem Ahmed" userId="668b7c42-9793-4d96-80a6-ccc644a66bcf" providerId="ADAL" clId="{86A5883E-8B69-46CF-868C-9F29F8B7F1EB}" dt="2023-07-06T15:03:09.578" v="45" actId="478"/>
          <ac:picMkLst>
            <pc:docMk/>
            <pc:sldMk cId="414061584" sldId="655"/>
            <ac:picMk id="6" creationId="{DC2E9F16-1C09-ED22-206F-D53CC48D6CD9}"/>
          </ac:picMkLst>
        </pc:picChg>
      </pc:sldChg>
      <pc:sldChg chg="delSp mod delAnim">
        <pc:chgData name="Kareem Ahmed" userId="668b7c42-9793-4d96-80a6-ccc644a66bcf" providerId="ADAL" clId="{86A5883E-8B69-46CF-868C-9F29F8B7F1EB}" dt="2023-07-06T15:03:11.319" v="46" actId="478"/>
        <pc:sldMkLst>
          <pc:docMk/>
          <pc:sldMk cId="3737300605" sldId="656"/>
        </pc:sldMkLst>
        <pc:picChg chg="del">
          <ac:chgData name="Kareem Ahmed" userId="668b7c42-9793-4d96-80a6-ccc644a66bcf" providerId="ADAL" clId="{86A5883E-8B69-46CF-868C-9F29F8B7F1EB}" dt="2023-07-06T15:03:11.319" v="46" actId="478"/>
          <ac:picMkLst>
            <pc:docMk/>
            <pc:sldMk cId="3737300605" sldId="656"/>
            <ac:picMk id="6" creationId="{901C50B4-07A8-1920-E13E-48CB5E7C4B87}"/>
          </ac:picMkLst>
        </pc:picChg>
      </pc:sldChg>
      <pc:sldChg chg="delSp mod delAnim">
        <pc:chgData name="Kareem Ahmed" userId="668b7c42-9793-4d96-80a6-ccc644a66bcf" providerId="ADAL" clId="{86A5883E-8B69-46CF-868C-9F29F8B7F1EB}" dt="2023-07-06T15:03:13.117" v="47" actId="478"/>
        <pc:sldMkLst>
          <pc:docMk/>
          <pc:sldMk cId="1736833973" sldId="657"/>
        </pc:sldMkLst>
        <pc:picChg chg="del">
          <ac:chgData name="Kareem Ahmed" userId="668b7c42-9793-4d96-80a6-ccc644a66bcf" providerId="ADAL" clId="{86A5883E-8B69-46CF-868C-9F29F8B7F1EB}" dt="2023-07-06T15:03:13.117" v="47" actId="478"/>
          <ac:picMkLst>
            <pc:docMk/>
            <pc:sldMk cId="1736833973" sldId="657"/>
            <ac:picMk id="6" creationId="{BA5C7F74-FA71-8F51-650D-DF730E18D57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230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 name="Google Shape;15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3"/>
        <p:cNvGrpSpPr/>
        <p:nvPr/>
      </p:nvGrpSpPr>
      <p:grpSpPr>
        <a:xfrm>
          <a:off x="0" y="0"/>
          <a:ext cx="0" cy="0"/>
          <a:chOff x="0" y="0"/>
          <a:chExt cx="0" cy="0"/>
        </a:xfrm>
      </p:grpSpPr>
      <p:sp>
        <p:nvSpPr>
          <p:cNvPr id="24" name="Google Shape;24;p48"/>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96447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bg>
      <p:bgPr>
        <a:gradFill>
          <a:gsLst>
            <a:gs pos="0">
              <a:schemeClr val="lt1"/>
            </a:gs>
            <a:gs pos="1000">
              <a:schemeClr val="lt1"/>
            </a:gs>
            <a:gs pos="100000">
              <a:srgbClr val="F5F5F5"/>
            </a:gs>
          </a:gsLst>
          <a:lin ang="5400000" scaled="0"/>
        </a:gradFill>
        <a:effectLst/>
      </p:bgPr>
    </p:bg>
    <p:spTree>
      <p:nvGrpSpPr>
        <p:cNvPr id="1" name="Shape 25"/>
        <p:cNvGrpSpPr/>
        <p:nvPr/>
      </p:nvGrpSpPr>
      <p:grpSpPr>
        <a:xfrm>
          <a:off x="0" y="0"/>
          <a:ext cx="0" cy="0"/>
          <a:chOff x="0" y="0"/>
          <a:chExt cx="0" cy="0"/>
        </a:xfrm>
      </p:grpSpPr>
      <p:sp>
        <p:nvSpPr>
          <p:cNvPr id="26" name="Google Shape;26;p49"/>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94140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394849" y="4414557"/>
            <a:ext cx="3985839" cy="1077218"/>
          </a:xfrm>
          <a:prstGeom prst="rect">
            <a:avLst/>
          </a:prstGeom>
          <a:noFill/>
        </p:spPr>
        <p:txBody>
          <a:bodyPr wrap="square" rtlCol="0">
            <a:spAutoFit/>
          </a:bodyPr>
          <a:lstStyle/>
          <a:p>
            <a:pPr algn="ctr"/>
            <a:r>
              <a:rPr lang="ar-EG" sz="3200" b="1" dirty="0">
                <a:solidFill>
                  <a:srgbClr val="2D3956"/>
                </a:solidFill>
                <a:latin typeface="Tajawal Medium" panose="00000600000000000000" pitchFamily="2" charset="-78"/>
                <a:cs typeface="+mj-cs"/>
              </a:rPr>
              <a:t>إعداد</a:t>
            </a:r>
          </a:p>
          <a:p>
            <a:pPr algn="ctr"/>
            <a:r>
              <a:rPr lang="ar-EG" sz="3200" b="1" dirty="0">
                <a:solidFill>
                  <a:srgbClr val="2D3956"/>
                </a:solidFill>
                <a:latin typeface="Tajawal Medium" panose="00000600000000000000" pitchFamily="2" charset="-78"/>
                <a:cs typeface="+mj-cs"/>
              </a:rPr>
              <a:t>د/ كريم أحمد</a:t>
            </a:r>
            <a:endParaRPr lang="en-US" sz="3200" b="1" dirty="0">
              <a:solidFill>
                <a:srgbClr val="2D3956"/>
              </a:solidFill>
              <a:latin typeface="Tajawal Medium" panose="00000600000000000000" pitchFamily="2" charset="-78"/>
              <a:cs typeface="+mj-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198730" y="2045251"/>
            <a:ext cx="4181958" cy="2123658"/>
          </a:xfrm>
          <a:prstGeom prst="rect">
            <a:avLst/>
          </a:prstGeom>
          <a:noFill/>
        </p:spPr>
        <p:txBody>
          <a:bodyPr wrap="square" rtlCol="0">
            <a:spAutoFit/>
          </a:bodyPr>
          <a:lstStyle/>
          <a:p>
            <a:pPr algn="ctr"/>
            <a:r>
              <a:rPr lang="ar-EG" sz="4400" b="1" dirty="0">
                <a:solidFill>
                  <a:srgbClr val="C00000"/>
                </a:solidFill>
                <a:latin typeface="Tajawal Medium" panose="00000600000000000000" pitchFamily="2" charset="-78"/>
                <a:cs typeface="+mj-cs"/>
              </a:rPr>
              <a:t>مقدمة في التسويق الرقمي</a:t>
            </a:r>
          </a:p>
          <a:p>
            <a:pPr algn="ctr"/>
            <a:r>
              <a:rPr lang="en-US" sz="4400" b="1" dirty="0">
                <a:solidFill>
                  <a:srgbClr val="C00000"/>
                </a:solidFill>
                <a:cs typeface="+mj-cs"/>
              </a:rPr>
              <a:t>MKT111</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89343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rgbClr val="2D3956"/>
                </a:solidFill>
                <a:latin typeface="Tahoma" panose="020B0604030504040204" pitchFamily="34" charset="0"/>
                <a:ea typeface="Tahoma" panose="020B0604030504040204" pitchFamily="34" charset="0"/>
                <a:cs typeface="Tahoma" panose="020B0604030504040204" pitchFamily="34" charset="0"/>
              </a:rPr>
              <a:t>المحاضرة الرابعة </a:t>
            </a:r>
            <a:endParaRPr lang="en-US" sz="2800" b="1" dirty="0">
              <a:solidFill>
                <a:srgbClr val="2D3956"/>
              </a:solidFill>
              <a:latin typeface="Tahoma" panose="020B0604030504040204" pitchFamily="34" charset="0"/>
              <a:ea typeface="Tahoma" panose="020B0604030504040204" pitchFamily="34" charset="0"/>
              <a:cs typeface="Tahoma" panose="020B0604030504040204" pitchFamily="34"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20410" y="4231923"/>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261" y="171450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937957354"/>
      </p:ext>
    </p:extLst>
  </p:cSld>
  <p:clrMapOvr>
    <a:masterClrMapping/>
  </p:clrMapOvr>
  <mc:AlternateContent xmlns:mc="http://schemas.openxmlformats.org/markup-compatibility/2006" xmlns:p14="http://schemas.microsoft.com/office/powerpoint/2010/main">
    <mc:Choice Requires="p14">
      <p:transition spd="slow" p14:dur="2000" advTm="16201"/>
    </mc:Choice>
    <mc:Fallback xmlns="">
      <p:transition spd="slow" advTm="1620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15" name="Google Shape;115;p2"/>
          <p:cNvSpPr/>
          <p:nvPr/>
        </p:nvSpPr>
        <p:spPr>
          <a:xfrm>
            <a:off x="3117273" y="1719448"/>
            <a:ext cx="5903437" cy="3397081"/>
          </a:xfrm>
          <a:prstGeom prst="roundRect">
            <a:avLst>
              <a:gd name="adj" fmla="val 6140"/>
            </a:avLst>
          </a:prstGeom>
          <a:solidFill>
            <a:srgbClr val="FFD966">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Calibri"/>
                <a:sym typeface="Calibri"/>
              </a:rPr>
              <a:t>عنوان المحاضرة</a:t>
            </a:r>
            <a:br>
              <a:rPr lang="ar-EG" sz="3400" b="1" i="0" u="none" strike="noStrike" cap="none" dirty="0">
                <a:solidFill>
                  <a:schemeClr val="dk1"/>
                </a:solidFill>
                <a:latin typeface="Calibri"/>
                <a:ea typeface="Calibri"/>
                <a:cs typeface="Calibri"/>
                <a:sym typeface="Calibri"/>
              </a:rPr>
            </a:br>
            <a:r>
              <a:rPr lang="ar-EG" sz="3400" b="1" i="0" u="none" strike="noStrike" cap="none" dirty="0">
                <a:solidFill>
                  <a:schemeClr val="dk1"/>
                </a:solidFill>
                <a:latin typeface="Calibri"/>
                <a:ea typeface="Calibri"/>
                <a:cs typeface="Calibri"/>
                <a:sym typeface="Calibri"/>
              </a:rPr>
              <a:t>بيئة التسويق الرقمي: </a:t>
            </a:r>
            <a:endParaRPr dirty="0"/>
          </a:p>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Calibri"/>
                <a:sym typeface="Calibri"/>
              </a:rPr>
              <a:t>البيئة العامة (البعيدة)</a:t>
            </a:r>
            <a:endParaRPr dirty="0"/>
          </a:p>
          <a:p>
            <a:pPr marL="0" marR="0" lvl="0" indent="0" algn="ctr" rtl="1">
              <a:lnSpc>
                <a:spcPct val="150000"/>
              </a:lnSpc>
              <a:spcBef>
                <a:spcPts val="0"/>
              </a:spcBef>
              <a:spcAft>
                <a:spcPts val="0"/>
              </a:spcAft>
              <a:buNone/>
            </a:pPr>
            <a:r>
              <a:rPr lang="ar-EG" sz="3400" b="1" i="0" u="sng" strike="noStrike" cap="none" dirty="0">
                <a:solidFill>
                  <a:schemeClr val="dk1"/>
                </a:solidFill>
                <a:latin typeface="Calibri"/>
                <a:ea typeface="Calibri"/>
                <a:cs typeface="Calibri"/>
                <a:sym typeface="Calibri"/>
              </a:rPr>
              <a:t>الجزء الثاني </a:t>
            </a:r>
            <a:endParaRPr sz="3400" b="1" i="0" u="sng" strike="noStrike" cap="none" dirty="0">
              <a:solidFill>
                <a:schemeClr val="dk1"/>
              </a:solidFill>
              <a:latin typeface="Calibri"/>
              <a:ea typeface="Calibri"/>
              <a:cs typeface="Calibri"/>
              <a:sym typeface="Calibri"/>
            </a:endParaRPr>
          </a:p>
        </p:txBody>
      </p:sp>
      <p:pic>
        <p:nvPicPr>
          <p:cNvPr id="116" name="Google Shape;116;p2"/>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24508"/>
    </mc:Choice>
    <mc:Fallback xmlns="">
      <p:transition spd="slow" advTm="2450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652714" y="369617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a:solidFill>
                  <a:srgbClr val="2D3956"/>
                </a:solidFill>
                <a:latin typeface="Tajawal Medium"/>
                <a:ea typeface="Tajawal Medium"/>
                <a:cs typeface="Tajawal Medium"/>
                <a:sym typeface="Tajawal Medium"/>
              </a:rPr>
              <a:t>محتويات المحاضرة</a:t>
            </a:r>
            <a:endParaRPr sz="2800" b="1" i="0" u="none" strike="noStrike" cap="none">
              <a:solidFill>
                <a:srgbClr val="2D3956"/>
              </a:solidFill>
              <a:latin typeface="Tajawal Medium"/>
              <a:ea typeface="Tajawal Medium"/>
              <a:cs typeface="Tajawal Medium"/>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29" name="Google Shape;129;p3"/>
          <p:cNvSpPr txBox="1"/>
          <p:nvPr/>
        </p:nvSpPr>
        <p:spPr>
          <a:xfrm>
            <a:off x="2683336" y="2224672"/>
            <a:ext cx="8417320" cy="2631449"/>
          </a:xfrm>
          <a:prstGeom prst="rect">
            <a:avLst/>
          </a:prstGeom>
          <a:noFill/>
          <a:ln>
            <a:noFill/>
          </a:ln>
        </p:spPr>
        <p:txBody>
          <a:bodyPr spcFirstLastPara="1" wrap="square" lIns="91425" tIns="45700" rIns="91425" bIns="45700" anchor="t" anchorCtr="0">
            <a:spAutoFit/>
          </a:bodyPr>
          <a:lstStyle/>
          <a:p>
            <a:pPr marL="285750" marR="0" lvl="0" indent="-285750" algn="r" rtl="1">
              <a:lnSpc>
                <a:spcPct val="150000"/>
              </a:lnSpc>
              <a:spcBef>
                <a:spcPts val="0"/>
              </a:spcBef>
              <a:spcAft>
                <a:spcPts val="0"/>
              </a:spcAft>
              <a:buClr>
                <a:srgbClr val="1E4E79"/>
              </a:buClr>
              <a:buSzPts val="2200"/>
              <a:buFont typeface="Arial"/>
              <a:buChar char="•"/>
            </a:pPr>
            <a:r>
              <a:rPr lang="ar-EG" sz="2200" b="1" dirty="0">
                <a:solidFill>
                  <a:srgbClr val="1E4E79"/>
                </a:solidFill>
                <a:latin typeface="Calibri"/>
                <a:cs typeface="Calibri"/>
                <a:sym typeface="Tajawal ExtraBold"/>
              </a:rPr>
              <a:t>مقدمة</a:t>
            </a: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Calibri"/>
                <a:sym typeface="Calibri"/>
              </a:rPr>
              <a:t>القوى الاقتصادية</a:t>
            </a:r>
            <a:endParaRPr sz="2200" b="1" i="0" u="none" strike="noStrike" cap="none" dirty="0">
              <a:solidFill>
                <a:srgbClr val="1E4E79"/>
              </a:solidFill>
              <a:latin typeface="Calibri"/>
              <a:ea typeface="Calibri"/>
              <a:cs typeface="Calibri"/>
              <a:sym typeface="Calibri"/>
            </a:endParaRP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Calibri"/>
                <a:sym typeface="Calibri"/>
              </a:rPr>
              <a:t>القوى السياسية</a:t>
            </a:r>
          </a:p>
          <a:p>
            <a:pPr marL="285750" marR="0" lvl="0" indent="-285750" algn="r" rtl="1">
              <a:lnSpc>
                <a:spcPct val="150000"/>
              </a:lnSpc>
              <a:spcBef>
                <a:spcPts val="0"/>
              </a:spcBef>
              <a:spcAft>
                <a:spcPts val="0"/>
              </a:spcAft>
              <a:buClr>
                <a:srgbClr val="1E4E79"/>
              </a:buClr>
              <a:buSzPts val="2200"/>
              <a:buFont typeface="Arial"/>
              <a:buChar char="•"/>
            </a:pPr>
            <a:r>
              <a:rPr lang="ar-EG" sz="2200" b="1" dirty="0">
                <a:solidFill>
                  <a:srgbClr val="1E4E79"/>
                </a:solidFill>
                <a:latin typeface="Calibri"/>
                <a:ea typeface="Calibri"/>
                <a:cs typeface="Calibri"/>
                <a:sym typeface="Calibri"/>
              </a:rPr>
              <a:t>القوى الاجتماعية</a:t>
            </a: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Calibri"/>
                <a:sym typeface="Calibri"/>
              </a:rPr>
              <a:t>القوى البيئية</a:t>
            </a:r>
            <a:endParaRPr sz="2200" b="1" i="0" u="none" strike="noStrike" cap="none" dirty="0">
              <a:solidFill>
                <a:srgbClr val="1E4E79"/>
              </a:solidFill>
              <a:latin typeface="Calibri"/>
              <a:ea typeface="Calibri"/>
              <a:cs typeface="Calibri"/>
              <a:sym typeface="Calibri"/>
            </a:endParaRPr>
          </a:p>
        </p:txBody>
      </p:sp>
      <p:pic>
        <p:nvPicPr>
          <p:cNvPr id="130" name="Google Shape;130;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16498"/>
    </mc:Choice>
    <mc:Fallback xmlns="">
      <p:transition spd="slow" advTm="16498"/>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a:solidFill>
                  <a:schemeClr val="lt1"/>
                </a:solidFill>
                <a:latin typeface="Tajawal Medium"/>
                <a:ea typeface="Tajawal Medium"/>
                <a:cs typeface="Tajawal Medium"/>
                <a:sym typeface="Tajawal Medium"/>
              </a:rPr>
              <a:t>مقدمة </a:t>
            </a:r>
            <a:endParaRPr sz="2800" b="1">
              <a:solidFill>
                <a:schemeClr val="lt1"/>
              </a:solidFill>
              <a:latin typeface="Tajawal Medium"/>
              <a:ea typeface="Tajawal Medium"/>
              <a:cs typeface="Tajawal Medium"/>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824400"/>
            <a:ext cx="9608757" cy="3903954"/>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السبب الرئيسي لتتبع التغيرات في البيئة العامة Macro Environment هو أن نكون على علم بكيفية </a:t>
            </a:r>
            <a:r>
              <a:rPr lang="ar-EG" sz="2400" u="sng">
                <a:solidFill>
                  <a:schemeClr val="dk1"/>
                </a:solidFill>
                <a:latin typeface="Arial"/>
                <a:ea typeface="Arial"/>
                <a:cs typeface="Arial"/>
                <a:sym typeface="Arial"/>
              </a:rPr>
              <a:t>تأثير التغيرات التي تحدث في المجتمع والقوانين الجديدة ومستوى الابتكار التكنولوجي على إمكانية ظهور فرص أو تهديدات للشركة.</a:t>
            </a:r>
            <a:endParaRPr/>
          </a:p>
          <a:p>
            <a:pPr marL="0" marR="0" lvl="0" indent="0" algn="just" rtl="1">
              <a:lnSpc>
                <a:spcPct val="150000"/>
              </a:lnSpc>
              <a:spcBef>
                <a:spcPts val="0"/>
              </a:spcBef>
              <a:spcAft>
                <a:spcPts val="0"/>
              </a:spcAft>
              <a:buNone/>
            </a:pPr>
            <a:r>
              <a:rPr lang="ar-EG" sz="2400">
                <a:solidFill>
                  <a:schemeClr val="dk1"/>
                </a:solidFill>
                <a:latin typeface="Arial"/>
                <a:ea typeface="Arial"/>
                <a:cs typeface="Arial"/>
                <a:sym typeface="Arial"/>
              </a:rPr>
              <a:t>من خلال رصد ومتابعة البيئة العامة بشكل فعال، يمكن للمنظمات أن تحقق </a:t>
            </a:r>
            <a:r>
              <a:rPr lang="ar-EG" sz="2400" u="sng">
                <a:solidFill>
                  <a:schemeClr val="dk1"/>
                </a:solidFill>
                <a:latin typeface="Arial"/>
                <a:ea typeface="Arial"/>
                <a:cs typeface="Arial"/>
                <a:sym typeface="Arial"/>
              </a:rPr>
              <a:t>التفرد والميزات التنافسية </a:t>
            </a:r>
            <a:r>
              <a:rPr lang="ar-EG" sz="2400">
                <a:solidFill>
                  <a:schemeClr val="dk1"/>
                </a:solidFill>
                <a:latin typeface="Arial"/>
                <a:ea typeface="Arial"/>
                <a:cs typeface="Arial"/>
                <a:sym typeface="Arial"/>
              </a:rPr>
              <a:t>التي تسمح لها بالبقاء والازدهار. عن طريق فهم وتحليل هذه التغيرات واستغلالها بشكل صحيح، يمكن للمنظمات تحديد الفرص الجديدة التي يمكن استغلالها للنجاح وتجنب التهديدات التي قد تؤثر سلبًا على أداء المنظمة.</a:t>
            </a:r>
            <a:endParaRPr/>
          </a:p>
        </p:txBody>
      </p:sp>
    </p:spTree>
  </p:cSld>
  <p:clrMapOvr>
    <a:masterClrMapping/>
  </p:clrMapOvr>
  <mc:AlternateContent xmlns:mc="http://schemas.openxmlformats.org/markup-compatibility/2006" xmlns:p14="http://schemas.microsoft.com/office/powerpoint/2010/main">
    <mc:Choice Requires="p14">
      <p:transition spd="slow" p14:dur="2000" advTm="95089"/>
    </mc:Choice>
    <mc:Fallback xmlns="">
      <p:transition spd="slow" advTm="9508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6"/>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161" name="Google Shape;161;p6"/>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Calibri"/>
              <a:ea typeface="Calibri"/>
              <a:cs typeface="Calibri"/>
              <a:sym typeface="Calibri"/>
            </a:endParaRPr>
          </a:p>
        </p:txBody>
      </p:sp>
      <p:sp>
        <p:nvSpPr>
          <p:cNvPr id="162" name="Google Shape;162;p6"/>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مقدمة </a:t>
            </a:r>
            <a:endParaRPr sz="2800" b="1">
              <a:solidFill>
                <a:schemeClr val="lt1"/>
              </a:solidFill>
              <a:latin typeface="Tajawal Medium"/>
              <a:ea typeface="Tajawal Medium"/>
              <a:cs typeface="Tajawal Medium"/>
              <a:sym typeface="Tajawal Medium"/>
            </a:endParaRPr>
          </a:p>
        </p:txBody>
      </p:sp>
      <p:sp>
        <p:nvSpPr>
          <p:cNvPr id="163" name="Google Shape;163;p6"/>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6"/>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65" name="Google Shape;165;p6"/>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66" name="Google Shape;166;p6"/>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67" name="Google Shape;167;p6"/>
          <p:cNvSpPr/>
          <p:nvPr/>
        </p:nvSpPr>
        <p:spPr>
          <a:xfrm>
            <a:off x="1433317" y="1791239"/>
            <a:ext cx="9608757" cy="3970277"/>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dirty="0">
                <a:solidFill>
                  <a:schemeClr val="dk1"/>
                </a:solidFill>
                <a:latin typeface="Arial"/>
                <a:ea typeface="Arial"/>
                <a:cs typeface="Arial"/>
                <a:sym typeface="Arial"/>
              </a:rPr>
              <a:t>عناصر البيئة العامة:</a:t>
            </a:r>
            <a:endParaRPr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dirty="0">
                <a:solidFill>
                  <a:schemeClr val="dk1"/>
                </a:solidFill>
                <a:latin typeface="Arial"/>
                <a:ea typeface="Arial"/>
                <a:cs typeface="Arial"/>
                <a:sym typeface="Arial"/>
              </a:rPr>
              <a:t>القوى التكنولوجية</a:t>
            </a:r>
            <a:endParaRPr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dirty="0">
                <a:solidFill>
                  <a:schemeClr val="dk1"/>
                </a:solidFill>
                <a:latin typeface="Arial"/>
                <a:ea typeface="Arial"/>
                <a:cs typeface="Arial"/>
                <a:sym typeface="Arial"/>
              </a:rPr>
              <a:t>القوى القانونية</a:t>
            </a:r>
            <a:endParaRPr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u="sng" dirty="0">
                <a:solidFill>
                  <a:schemeClr val="dk1"/>
                </a:solidFill>
                <a:latin typeface="Arial"/>
                <a:ea typeface="Arial"/>
                <a:cs typeface="Arial"/>
                <a:sym typeface="Arial"/>
              </a:rPr>
              <a:t>القوى الاقتصادية</a:t>
            </a:r>
            <a:endParaRPr u="sng"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u="sng" dirty="0">
                <a:solidFill>
                  <a:schemeClr val="dk1"/>
                </a:solidFill>
                <a:latin typeface="Arial"/>
                <a:ea typeface="Arial"/>
                <a:cs typeface="Arial"/>
                <a:sym typeface="Arial"/>
              </a:rPr>
              <a:t>القوى السياسية</a:t>
            </a:r>
            <a:endParaRPr u="sng"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u="sng" dirty="0">
                <a:solidFill>
                  <a:schemeClr val="dk1"/>
                </a:solidFill>
                <a:latin typeface="Arial"/>
                <a:ea typeface="Arial"/>
                <a:cs typeface="Arial"/>
                <a:sym typeface="Arial"/>
              </a:rPr>
              <a:t>القوى الاجتماعية</a:t>
            </a:r>
            <a:endParaRPr u="sng" dirty="0"/>
          </a:p>
          <a:p>
            <a:pPr marL="342900" marR="0" lvl="0" indent="-342900" algn="just" rtl="1">
              <a:lnSpc>
                <a:spcPct val="150000"/>
              </a:lnSpc>
              <a:spcBef>
                <a:spcPts val="0"/>
              </a:spcBef>
              <a:spcAft>
                <a:spcPts val="0"/>
              </a:spcAft>
              <a:buClr>
                <a:schemeClr val="dk1"/>
              </a:buClr>
              <a:buSzPts val="2400"/>
              <a:buFont typeface="Noto Sans Symbols"/>
              <a:buChar char="❖"/>
            </a:pPr>
            <a:r>
              <a:rPr lang="ar-EG" sz="2400" u="sng" dirty="0">
                <a:solidFill>
                  <a:schemeClr val="dk1"/>
                </a:solidFill>
                <a:latin typeface="Arial"/>
                <a:ea typeface="Arial"/>
                <a:cs typeface="Arial"/>
                <a:sym typeface="Arial"/>
              </a:rPr>
              <a:t>القوى البيئية</a:t>
            </a:r>
            <a:endParaRPr u="sng" dirty="0"/>
          </a:p>
        </p:txBody>
      </p:sp>
    </p:spTree>
  </p:cSld>
  <p:clrMapOvr>
    <a:masterClrMapping/>
  </p:clrMapOvr>
  <mc:AlternateContent xmlns:mc="http://schemas.openxmlformats.org/markup-compatibility/2006" xmlns:p14="http://schemas.microsoft.com/office/powerpoint/2010/main">
    <mc:Choice Requires="p14">
      <p:transition spd="slow" p14:dur="2000" advTm="25871"/>
    </mc:Choice>
    <mc:Fallback xmlns="">
      <p:transition spd="slow" advTm="2587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349956"/>
          </a:xfrm>
          <a:prstGeom prst="rect">
            <a:avLst/>
          </a:prstGeom>
          <a:noFill/>
        </p:spPr>
        <p:txBody>
          <a:bodyPr wrap="square" rtlCol="0">
            <a:spAutoFit/>
          </a:bodyPr>
          <a:lstStyle/>
          <a:p>
            <a:pPr algn="just" rtl="1">
              <a:lnSpc>
                <a:spcPct val="150000"/>
              </a:lnSpc>
            </a:pPr>
            <a:r>
              <a:rPr lang="ar-EG" sz="2400" dirty="0">
                <a:latin typeface="Tajawal ExtraBold" panose="00000800000000000000" pitchFamily="2" charset="-78"/>
                <a:cs typeface="+mj-cs"/>
              </a:rPr>
              <a:t>على الصعيد العالمي، تؤثر القوى الاقتصادية المختلفة على مستوى نجاح منظمات الأعمال. حيث تؤثر القوى الاقتصادية على </a:t>
            </a:r>
            <a:r>
              <a:rPr lang="ar-EG" sz="2400" dirty="0">
                <a:solidFill>
                  <a:srgbClr val="FF0000"/>
                </a:solidFill>
                <a:latin typeface="Tajawal ExtraBold" panose="00000800000000000000" pitchFamily="2" charset="-78"/>
                <a:cs typeface="+mj-cs"/>
              </a:rPr>
              <a:t>العرض والطلب. </a:t>
            </a:r>
            <a:r>
              <a:rPr lang="ar-EG" sz="2400" u="sng" dirty="0">
                <a:latin typeface="Tajawal ExtraBold" panose="00000800000000000000" pitchFamily="2" charset="-78"/>
                <a:cs typeface="+mj-cs"/>
              </a:rPr>
              <a:t>وبالتالي من المهم أن تحدد الأسواق الرقمية القوى الاقتصادية التي يجب عليها مراقبتها</a:t>
            </a:r>
            <a:r>
              <a:rPr lang="ar-EG" sz="2400" dirty="0">
                <a:latin typeface="Tajawal ExtraBold" panose="00000800000000000000" pitchFamily="2" charset="-78"/>
                <a:cs typeface="+mj-cs"/>
              </a:rPr>
              <a:t>. وتشمل القوى الاقتصادية ما يلي:</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النمو اقتصادي</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معدلات الفائدة والصرف</a:t>
            </a:r>
          </a:p>
          <a:p>
            <a:pPr marL="342900" indent="-342900" algn="just" rtl="1">
              <a:lnSpc>
                <a:spcPct val="150000"/>
              </a:lnSpc>
              <a:buFont typeface="Arial" panose="020B0604020202020204" pitchFamily="34" charset="0"/>
              <a:buChar char="•"/>
            </a:pPr>
            <a:r>
              <a:rPr lang="ar-EG" sz="2400" dirty="0">
                <a:latin typeface="Tajawal ExtraBold" panose="00000800000000000000" pitchFamily="2" charset="-78"/>
                <a:cs typeface="+mj-cs"/>
              </a:rPr>
              <a:t>العولمة</a:t>
            </a:r>
          </a:p>
        </p:txBody>
      </p:sp>
    </p:spTree>
    <p:extLst>
      <p:ext uri="{BB962C8B-B14F-4D97-AF65-F5344CB8AC3E}">
        <p14:creationId xmlns:p14="http://schemas.microsoft.com/office/powerpoint/2010/main" val="635784579"/>
      </p:ext>
    </p:extLst>
  </p:cSld>
  <p:clrMapOvr>
    <a:masterClrMapping/>
  </p:clrMapOvr>
  <mc:AlternateContent xmlns:mc="http://schemas.openxmlformats.org/markup-compatibility/2006" xmlns:p14="http://schemas.microsoft.com/office/powerpoint/2010/main">
    <mc:Choice Requires="p14">
      <p:transition p14:dur="10" advTm="54744"/>
    </mc:Choice>
    <mc:Fallback xmlns="">
      <p:transition advTm="5474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3349956"/>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النمو الاقتصادي</a:t>
            </a:r>
            <a:r>
              <a:rPr lang="ar-EG" sz="2400" b="1" dirty="0">
                <a:latin typeface="Tajawal ExtraBold" panose="00000800000000000000" pitchFamily="2" charset="-78"/>
                <a:cs typeface="+mj-cs"/>
              </a:rPr>
              <a:t>    </a:t>
            </a:r>
            <a:r>
              <a:rPr lang="en-US" sz="2400" b="1" dirty="0">
                <a:latin typeface="Tajawal ExtraBold" panose="00000800000000000000" pitchFamily="2" charset="-78"/>
                <a:cs typeface="+mj-cs"/>
              </a:rPr>
              <a:t>Economic Growth</a:t>
            </a:r>
          </a:p>
          <a:p>
            <a:pPr algn="just" rtl="1">
              <a:lnSpc>
                <a:spcPct val="150000"/>
              </a:lnSpc>
            </a:pPr>
            <a:r>
              <a:rPr lang="ar-EG" sz="2400" dirty="0">
                <a:latin typeface="Tajawal ExtraBold" panose="00000800000000000000" pitchFamily="2" charset="-78"/>
                <a:cs typeface="+mj-cs"/>
              </a:rPr>
              <a:t>على مر التاريخ، يكون هناك فترات من النمو الاقتصادي القوي تليها فترات من الانكماش الاقتصادي والركود.</a:t>
            </a:r>
          </a:p>
          <a:p>
            <a:pPr algn="just" rtl="1">
              <a:lnSpc>
                <a:spcPct val="150000"/>
              </a:lnSpc>
            </a:pPr>
            <a:r>
              <a:rPr lang="ar-EG" sz="2400" dirty="0">
                <a:latin typeface="Tajawal ExtraBold" panose="00000800000000000000" pitchFamily="2" charset="-78"/>
                <a:cs typeface="+mj-cs"/>
              </a:rPr>
              <a:t>فترة الانفجار والانهيار في مجال التكنولوجيا (بداية القرن الحادي والعشرين) </a:t>
            </a:r>
            <a:r>
              <a:rPr lang="en-US" sz="2400" b="1" dirty="0">
                <a:solidFill>
                  <a:srgbClr val="FF0000"/>
                </a:solidFill>
                <a:latin typeface="Tajawal ExtraBold" panose="00000800000000000000" pitchFamily="2" charset="-78"/>
                <a:cs typeface="+mj-cs"/>
              </a:rPr>
              <a:t>The dot.com period of boom and bust</a:t>
            </a:r>
            <a:r>
              <a:rPr lang="ar-EG" sz="2400" b="1" dirty="0">
                <a:solidFill>
                  <a:srgbClr val="FF0000"/>
                </a:solidFill>
                <a:latin typeface="Tajawal ExtraBold" panose="00000800000000000000" pitchFamily="2" charset="-78"/>
                <a:cs typeface="+mj-cs"/>
              </a:rPr>
              <a:t> </a:t>
            </a:r>
            <a:r>
              <a:rPr lang="ar-EG" sz="2400" dirty="0">
                <a:latin typeface="Tajawal ExtraBold" panose="00000800000000000000" pitchFamily="2" charset="-78"/>
                <a:cs typeface="+mj-cs"/>
              </a:rPr>
              <a:t>أبرزت هشاشة الأسواق التكنولوجية العالية وعددًا من الشركات الناشئة في مجال الإنترنت (التي كانت لديها تقييمات عالية في سوق الأسهم) أفلست ولم تعد موجودة.</a:t>
            </a:r>
          </a:p>
        </p:txBody>
      </p:sp>
    </p:spTree>
    <p:extLst>
      <p:ext uri="{BB962C8B-B14F-4D97-AF65-F5344CB8AC3E}">
        <p14:creationId xmlns:p14="http://schemas.microsoft.com/office/powerpoint/2010/main" val="3085064181"/>
      </p:ext>
    </p:extLst>
  </p:cSld>
  <p:clrMapOvr>
    <a:masterClrMapping/>
  </p:clrMapOvr>
  <mc:AlternateContent xmlns:mc="http://schemas.openxmlformats.org/markup-compatibility/2006" xmlns:p14="http://schemas.microsoft.com/office/powerpoint/2010/main">
    <mc:Choice Requires="p14">
      <p:transition p14:dur="10" advTm="97576"/>
    </mc:Choice>
    <mc:Fallback xmlns="">
      <p:transition advTm="9757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457952"/>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النمو الاقتصادي</a:t>
            </a:r>
            <a:r>
              <a:rPr lang="ar-EG" sz="2400" b="1" dirty="0">
                <a:latin typeface="Tajawal ExtraBold" panose="00000800000000000000" pitchFamily="2" charset="-78"/>
                <a:cs typeface="+mj-cs"/>
              </a:rPr>
              <a:t>    </a:t>
            </a:r>
            <a:r>
              <a:rPr lang="en-US" sz="2400" b="1" dirty="0">
                <a:latin typeface="Tajawal ExtraBold" panose="00000800000000000000" pitchFamily="2" charset="-78"/>
                <a:cs typeface="+mj-cs"/>
              </a:rPr>
              <a:t>Economic Growth</a:t>
            </a:r>
          </a:p>
          <a:p>
            <a:pPr algn="just" rtl="1">
              <a:lnSpc>
                <a:spcPct val="150000"/>
              </a:lnSpc>
            </a:pPr>
            <a:r>
              <a:rPr lang="ar-EG" sz="2400" dirty="0">
                <a:latin typeface="Tajawal ExtraBold" panose="00000800000000000000" pitchFamily="2" charset="-78"/>
                <a:cs typeface="+mj-cs"/>
              </a:rPr>
              <a:t>عندما يحدث </a:t>
            </a:r>
            <a:r>
              <a:rPr lang="ar-EG" sz="2400" b="1" dirty="0">
                <a:solidFill>
                  <a:schemeClr val="accent6">
                    <a:lumMod val="75000"/>
                  </a:schemeClr>
                </a:solidFill>
                <a:latin typeface="Tajawal ExtraBold" panose="00000800000000000000" pitchFamily="2" charset="-78"/>
                <a:cs typeface="+mj-cs"/>
              </a:rPr>
              <a:t>نمو اقتصادي </a:t>
            </a:r>
            <a:r>
              <a:rPr lang="ar-EG" sz="2400" dirty="0">
                <a:latin typeface="Tajawal ExtraBold" panose="00000800000000000000" pitchFamily="2" charset="-78"/>
                <a:cs typeface="+mj-cs"/>
              </a:rPr>
              <a:t>خلال فترات الازدهار، يجب أن تكون الشركات مستعدة لزيادة الطلب على منتجاتها وخدماتها.</a:t>
            </a:r>
          </a:p>
          <a:p>
            <a:pPr algn="just" rtl="1">
              <a:lnSpc>
                <a:spcPct val="150000"/>
              </a:lnSpc>
            </a:pPr>
            <a:r>
              <a:rPr lang="ar-EG" sz="2400" dirty="0">
                <a:latin typeface="Tajawal ExtraBold" panose="00000800000000000000" pitchFamily="2" charset="-78"/>
                <a:cs typeface="+mj-cs"/>
              </a:rPr>
              <a:t>خلال </a:t>
            </a:r>
            <a:r>
              <a:rPr lang="ar-EG" sz="2400" dirty="0">
                <a:solidFill>
                  <a:schemeClr val="accent1">
                    <a:lumMod val="75000"/>
                  </a:schemeClr>
                </a:solidFill>
                <a:latin typeface="Tajawal ExtraBold" panose="00000800000000000000" pitchFamily="2" charset="-78"/>
                <a:cs typeface="+mj-cs"/>
              </a:rPr>
              <a:t>فترات الانخفاض</a:t>
            </a:r>
            <a:r>
              <a:rPr lang="ar-EG" sz="2400" dirty="0">
                <a:latin typeface="Tajawal ExtraBold" panose="00000800000000000000" pitchFamily="2" charset="-78"/>
                <a:cs typeface="+mj-cs"/>
              </a:rPr>
              <a:t>، قد تنخفض المبيعات بسبب إعادة تقييم العملاء لاحتياجاتهم ومتطلبات الإنفاق.</a:t>
            </a:r>
          </a:p>
          <a:p>
            <a:pPr algn="just" rtl="1">
              <a:lnSpc>
                <a:spcPct val="150000"/>
              </a:lnSpc>
            </a:pPr>
            <a:r>
              <a:rPr lang="ar-EG" sz="2400" dirty="0">
                <a:latin typeface="Tajawal ExtraBold" panose="00000800000000000000" pitchFamily="2" charset="-78"/>
                <a:cs typeface="+mj-cs"/>
              </a:rPr>
              <a:t>التحدي </a:t>
            </a:r>
            <a:r>
              <a:rPr lang="ar-EG" sz="2400" u="sng" dirty="0">
                <a:latin typeface="Tajawal ExtraBold" panose="00000800000000000000" pitchFamily="2" charset="-78"/>
                <a:cs typeface="+mj-cs"/>
              </a:rPr>
              <a:t>هو التنبؤ بالنمو أو الانخفاض القادم</a:t>
            </a:r>
            <a:r>
              <a:rPr lang="ar-EG" sz="2400" dirty="0">
                <a:latin typeface="Tajawal ExtraBold" panose="00000800000000000000" pitchFamily="2" charset="-78"/>
                <a:cs typeface="+mj-cs"/>
              </a:rPr>
              <a:t> حيث تحتاج الشركات إلى مراعاة الاستثمارات والبحث والتطوير، وإذا فشلوا في توقع الحالة المتغيرة للاقتصاد بشكل صحيح، فقد يواجهون صعوبات أو يفوتون فرصًا.</a:t>
            </a:r>
          </a:p>
          <a:p>
            <a:pPr algn="just" rtl="1">
              <a:lnSpc>
                <a:spcPct val="150000"/>
              </a:lnSpc>
            </a:pPr>
            <a:endParaRPr lang="ar-EG" sz="2400" dirty="0">
              <a:latin typeface="Tajawal ExtraBold" panose="00000800000000000000" pitchFamily="2" charset="-78"/>
              <a:cs typeface="+mj-cs"/>
            </a:endParaRPr>
          </a:p>
        </p:txBody>
      </p:sp>
    </p:spTree>
    <p:extLst>
      <p:ext uri="{BB962C8B-B14F-4D97-AF65-F5344CB8AC3E}">
        <p14:creationId xmlns:p14="http://schemas.microsoft.com/office/powerpoint/2010/main" val="2273190223"/>
      </p:ext>
    </p:extLst>
  </p:cSld>
  <p:clrMapOvr>
    <a:masterClrMapping/>
  </p:clrMapOvr>
  <mc:AlternateContent xmlns:mc="http://schemas.openxmlformats.org/markup-compatibility/2006" xmlns:p14="http://schemas.microsoft.com/office/powerpoint/2010/main">
    <mc:Choice Requires="p14">
      <p:transition p14:dur="10" advTm="97049"/>
    </mc:Choice>
    <mc:Fallback xmlns="">
      <p:transition advTm="9704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90167" y="1344623"/>
            <a:ext cx="9859265" cy="3349956"/>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الفائدة</a:t>
            </a:r>
            <a:r>
              <a:rPr lang="ar-EG" sz="2400" b="1" dirty="0">
                <a:latin typeface="Tajawal ExtraBold" panose="00000800000000000000" pitchFamily="2" charset="-78"/>
                <a:cs typeface="+mj-cs"/>
              </a:rPr>
              <a:t>   </a:t>
            </a:r>
            <a:r>
              <a:rPr lang="en-US" sz="2400" b="1" i="0" dirty="0">
                <a:solidFill>
                  <a:srgbClr val="343541"/>
                </a:solidFill>
                <a:effectLst/>
                <a:latin typeface="Söhne"/>
              </a:rPr>
              <a:t>Interest rates</a:t>
            </a:r>
            <a:r>
              <a:rPr lang="ar-EG" sz="2400" b="1" i="0" dirty="0">
                <a:solidFill>
                  <a:srgbClr val="343541"/>
                </a:solidFill>
                <a:effectLst/>
                <a:latin typeface="Söhne"/>
              </a:rPr>
              <a:t> </a:t>
            </a:r>
          </a:p>
          <a:p>
            <a:pPr algn="just" rtl="1">
              <a:lnSpc>
                <a:spcPct val="150000"/>
              </a:lnSpc>
            </a:pPr>
            <a:r>
              <a:rPr lang="ar-EG" sz="2400" dirty="0">
                <a:latin typeface="Tajawal ExtraBold" panose="00000800000000000000" pitchFamily="2" charset="-78"/>
                <a:cs typeface="+mj-cs"/>
              </a:rPr>
              <a:t>هي أداة نقدية رئيسية تستخدمها الحكومات بالتعاون مع البنوك والمؤسسات المالية لإدارة اقتصاد الدولة. </a:t>
            </a:r>
          </a:p>
          <a:p>
            <a:pPr algn="just" rtl="1">
              <a:lnSpc>
                <a:spcPct val="150000"/>
              </a:lnSpc>
            </a:pPr>
            <a:r>
              <a:rPr lang="ar-EG" sz="2400" dirty="0">
                <a:latin typeface="Tajawal ExtraBold" panose="00000800000000000000" pitchFamily="2" charset="-78"/>
                <a:cs typeface="+mj-cs"/>
              </a:rPr>
              <a:t>تمثل معدلات الفائدة الثمن الذي يجب على المقترضين دفعه للمقرضين مقابل استخدام أموالهم لفترة زمنية محددة. تميل بعض الحكومات إلى خفض معدلات الفائدة خلال الأوقات الصعبة اقتصادياً لتحفيز النشاط الاقتصادي وتشجيع الاقتراض والإقراض، على أمل تجنب الركود.</a:t>
            </a:r>
          </a:p>
        </p:txBody>
      </p:sp>
    </p:spTree>
    <p:extLst>
      <p:ext uri="{BB962C8B-B14F-4D97-AF65-F5344CB8AC3E}">
        <p14:creationId xmlns:p14="http://schemas.microsoft.com/office/powerpoint/2010/main" val="2108844287"/>
      </p:ext>
    </p:extLst>
  </p:cSld>
  <p:clrMapOvr>
    <a:masterClrMapping/>
  </p:clrMapOvr>
  <mc:AlternateContent xmlns:mc="http://schemas.openxmlformats.org/markup-compatibility/2006" xmlns:p14="http://schemas.microsoft.com/office/powerpoint/2010/main">
    <mc:Choice Requires="p14">
      <p:transition p14:dur="10" advTm="91917"/>
    </mc:Choice>
    <mc:Fallback xmlns="">
      <p:transition advTm="9191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43808" y="6224713"/>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5" y="1053333"/>
            <a:ext cx="10293928" cy="533213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90167" y="1066630"/>
            <a:ext cx="9859265" cy="5011949"/>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الفائدة</a:t>
            </a:r>
            <a:r>
              <a:rPr lang="ar-EG" sz="2400" b="1" dirty="0">
                <a:latin typeface="Tajawal ExtraBold" panose="00000800000000000000" pitchFamily="2" charset="-78"/>
                <a:cs typeface="+mj-cs"/>
              </a:rPr>
              <a:t>   </a:t>
            </a:r>
            <a:r>
              <a:rPr lang="en-US" sz="2400" b="1" i="0" dirty="0">
                <a:solidFill>
                  <a:srgbClr val="343541"/>
                </a:solidFill>
                <a:effectLst/>
                <a:latin typeface="Söhne"/>
              </a:rPr>
              <a:t>Interest rates</a:t>
            </a:r>
            <a:r>
              <a:rPr lang="ar-EG" sz="2400" b="1" i="0" dirty="0">
                <a:solidFill>
                  <a:srgbClr val="343541"/>
                </a:solidFill>
                <a:effectLst/>
                <a:latin typeface="Söhne"/>
              </a:rPr>
              <a:t> </a:t>
            </a:r>
          </a:p>
          <a:p>
            <a:pPr algn="just" rtl="1">
              <a:lnSpc>
                <a:spcPct val="150000"/>
              </a:lnSpc>
            </a:pPr>
            <a:r>
              <a:rPr lang="ar-EG" sz="2400" b="0" i="0" dirty="0">
                <a:solidFill>
                  <a:srgbClr val="374151"/>
                </a:solidFill>
                <a:effectLst/>
                <a:latin typeface="Söhne"/>
              </a:rPr>
              <a:t>تعد معدلات الفائدة أحد العوامل الاقتصادية التي يمكن أن تؤثر على التسويق الإلكتروني من خلال:</a:t>
            </a:r>
          </a:p>
          <a:p>
            <a:pPr algn="just" rtl="1">
              <a:lnSpc>
                <a:spcPct val="150000"/>
              </a:lnSpc>
            </a:pPr>
            <a:r>
              <a:rPr lang="ar-EG" sz="2400" b="1" dirty="0">
                <a:latin typeface="Tajawal ExtraBold" panose="00000800000000000000" pitchFamily="2" charset="-78"/>
                <a:cs typeface="+mj-cs"/>
              </a:rPr>
              <a:t>1- تكلفة التمويل</a:t>
            </a:r>
            <a:r>
              <a:rPr lang="ar-EG" sz="2400" dirty="0">
                <a:latin typeface="Tajawal ExtraBold" panose="00000800000000000000" pitchFamily="2" charset="-78"/>
                <a:cs typeface="+mj-cs"/>
              </a:rPr>
              <a:t>: ارتفاع معدلات الفائدة يعني زيادة تكلفة الاقتراض والتمويل للشركات التي تعتمد على التسويق الإلكتروني. قد يؤدي ذلك إلى زيادة التكاليف العامة للشركات وتخفيض ميزة التكلفة التنافسية التي قد تكون لديها في السوق. قد يتأثر بالتالي حجم الإعلانات والحملات التسويقية التي يمكن للشركات تنفيذها عبر الإنترنت.</a:t>
            </a:r>
          </a:p>
          <a:p>
            <a:pPr algn="just" rtl="1">
              <a:lnSpc>
                <a:spcPct val="150000"/>
              </a:lnSpc>
            </a:pPr>
            <a:r>
              <a:rPr lang="ar-EG" sz="2400" b="1" dirty="0">
                <a:latin typeface="Tajawal ExtraBold" panose="00000800000000000000" pitchFamily="2" charset="-78"/>
                <a:cs typeface="+mj-cs"/>
              </a:rPr>
              <a:t>2- قرارات الاستهلاك</a:t>
            </a:r>
            <a:r>
              <a:rPr lang="ar-EG" sz="2400" dirty="0">
                <a:latin typeface="Tajawal ExtraBold" panose="00000800000000000000" pitchFamily="2" charset="-78"/>
                <a:cs typeface="+mj-cs"/>
              </a:rPr>
              <a:t>: يمكن أن تؤثر معدلات الفائدة على قرارات الاستهلاك للمستهلكين. ارتفاع معدلات الفائدة قد يؤدي إلى تقليل الإنفاق الاستهلاكي، حيث يمكن أن يزيد تكلفة الاقتراض والتمويل الشخصي. قد يؤثر ذلك على حجم الطلب على المنتجات والخدمات التي يتم تسويقها عبر الإنترنت.</a:t>
            </a:r>
          </a:p>
        </p:txBody>
      </p:sp>
    </p:spTree>
    <p:extLst>
      <p:ext uri="{BB962C8B-B14F-4D97-AF65-F5344CB8AC3E}">
        <p14:creationId xmlns:p14="http://schemas.microsoft.com/office/powerpoint/2010/main" val="3850812103"/>
      </p:ext>
    </p:extLst>
  </p:cSld>
  <p:clrMapOvr>
    <a:masterClrMapping/>
  </p:clrMapOvr>
  <mc:AlternateContent xmlns:mc="http://schemas.openxmlformats.org/markup-compatibility/2006" xmlns:p14="http://schemas.microsoft.com/office/powerpoint/2010/main">
    <mc:Choice Requires="p14">
      <p:transition p14:dur="10" advTm="221240"/>
    </mc:Choice>
    <mc:Fallback xmlns="">
      <p:transition advTm="22124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43808" y="6224713"/>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5" y="1091433"/>
            <a:ext cx="10293928" cy="533213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90167" y="1066630"/>
            <a:ext cx="9859265" cy="2795958"/>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الفائدة</a:t>
            </a:r>
            <a:r>
              <a:rPr lang="ar-EG" sz="2400" b="1" dirty="0">
                <a:latin typeface="Tajawal ExtraBold" panose="00000800000000000000" pitchFamily="2" charset="-78"/>
                <a:cs typeface="+mj-cs"/>
              </a:rPr>
              <a:t>   </a:t>
            </a:r>
            <a:r>
              <a:rPr lang="en-US" sz="2400" b="1" i="0" dirty="0">
                <a:solidFill>
                  <a:srgbClr val="343541"/>
                </a:solidFill>
                <a:effectLst/>
                <a:latin typeface="Söhne"/>
              </a:rPr>
              <a:t>Interest rates</a:t>
            </a:r>
            <a:r>
              <a:rPr lang="ar-EG" sz="2400" b="1" i="0" dirty="0">
                <a:solidFill>
                  <a:srgbClr val="343541"/>
                </a:solidFill>
                <a:effectLst/>
                <a:latin typeface="Söhne"/>
              </a:rPr>
              <a:t> </a:t>
            </a:r>
          </a:p>
          <a:p>
            <a:pPr algn="just" rtl="1">
              <a:lnSpc>
                <a:spcPct val="150000"/>
              </a:lnSpc>
            </a:pPr>
            <a:r>
              <a:rPr lang="ar-EG" sz="2400" b="0" i="0" dirty="0">
                <a:solidFill>
                  <a:srgbClr val="374151"/>
                </a:solidFill>
                <a:effectLst/>
                <a:latin typeface="Söhne"/>
              </a:rPr>
              <a:t>تعد معدلات الفائدة أحد العوامل الاقتصادية التي يمكن أن تؤثر على التسويق الإلكتروني من خلال:</a:t>
            </a:r>
          </a:p>
          <a:p>
            <a:pPr algn="just" rtl="1">
              <a:lnSpc>
                <a:spcPct val="150000"/>
              </a:lnSpc>
            </a:pPr>
            <a:r>
              <a:rPr lang="ar-EG" sz="2400" b="1" dirty="0">
                <a:latin typeface="Tajawal ExtraBold" panose="00000800000000000000" pitchFamily="2" charset="-78"/>
                <a:cs typeface="+mj-cs"/>
              </a:rPr>
              <a:t>3- تغيير السلوك التسويقي: </a:t>
            </a:r>
            <a:r>
              <a:rPr lang="ar-EG" sz="2400" dirty="0">
                <a:latin typeface="Tajawal ExtraBold" panose="00000800000000000000" pitchFamily="2" charset="-78"/>
                <a:cs typeface="+mj-cs"/>
              </a:rPr>
              <a:t>قد يؤدي تغيير معدلات الفائدة إلى تغيير في سلوك التسويق الإلكتروني للشركات. على سبيل المثال، قد تلجأ الشركات إلى تعديل استراتيجياتها لجذب المزيد من العملاء عبر تخفيض الأسعار أو تقديم عروض خاصة لتعويض التأثير السلبي للفائدة المرتفعة.</a:t>
            </a:r>
          </a:p>
        </p:txBody>
      </p:sp>
    </p:spTree>
    <p:extLst>
      <p:ext uri="{BB962C8B-B14F-4D97-AF65-F5344CB8AC3E}">
        <p14:creationId xmlns:p14="http://schemas.microsoft.com/office/powerpoint/2010/main" val="1181849340"/>
      </p:ext>
    </p:extLst>
  </p:cSld>
  <p:clrMapOvr>
    <a:masterClrMapping/>
  </p:clrMapOvr>
  <mc:AlternateContent xmlns:mc="http://schemas.openxmlformats.org/markup-compatibility/2006" xmlns:p14="http://schemas.microsoft.com/office/powerpoint/2010/main">
    <mc:Choice Requires="p14">
      <p:transition p14:dur="10" advTm="90584"/>
    </mc:Choice>
    <mc:Fallback xmlns="">
      <p:transition advTm="9058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10523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457952"/>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معدلات الصرف</a:t>
            </a:r>
            <a:r>
              <a:rPr lang="ar-EG" sz="2400" b="1" dirty="0">
                <a:latin typeface="Tajawal ExtraBold" panose="00000800000000000000" pitchFamily="2" charset="-78"/>
                <a:cs typeface="+mj-cs"/>
              </a:rPr>
              <a:t>   </a:t>
            </a:r>
            <a:r>
              <a:rPr lang="en-US" sz="2400" b="1" i="0" dirty="0">
                <a:solidFill>
                  <a:srgbClr val="343541"/>
                </a:solidFill>
                <a:effectLst/>
                <a:latin typeface="Söhne"/>
              </a:rPr>
              <a:t>Exchange rates </a:t>
            </a:r>
            <a:endParaRPr lang="ar-EG" sz="2400" b="1" dirty="0">
              <a:latin typeface="Tajawal ExtraBold" panose="00000800000000000000" pitchFamily="2" charset="-78"/>
              <a:cs typeface="+mj-cs"/>
            </a:endParaRPr>
          </a:p>
          <a:p>
            <a:pPr algn="just" rtl="1">
              <a:lnSpc>
                <a:spcPct val="150000"/>
              </a:lnSpc>
            </a:pPr>
            <a:r>
              <a:rPr lang="ar-EG" sz="2400" dirty="0">
                <a:latin typeface="Tajawal ExtraBold" panose="00000800000000000000" pitchFamily="2" charset="-78"/>
                <a:cs typeface="+mj-cs"/>
              </a:rPr>
              <a:t>هي سعر تداول عملة واحدة مقابل أخرى. </a:t>
            </a:r>
          </a:p>
          <a:p>
            <a:pPr algn="just" rtl="1">
              <a:lnSpc>
                <a:spcPct val="150000"/>
              </a:lnSpc>
            </a:pPr>
            <a:r>
              <a:rPr lang="ar-EG" sz="2400" dirty="0">
                <a:latin typeface="Tajawal ExtraBold" panose="00000800000000000000" pitchFamily="2" charset="-78"/>
                <a:cs typeface="+mj-cs"/>
              </a:rPr>
              <a:t>غالبًا ما يقوم الموردون والمصنعون الدوليون بتغيير أسعارهم لمنطقة عملة معينة من أجل ضمان الحفاظ على أسعارهم على المستوى المطلوب. يجب أن يأخذ المسوقون الرقميون في الاعتبار التغيرات التي تحدث في الأسواق بالنسبة لتقلبات العملات عند اتخاذ قراراتهم. </a:t>
            </a:r>
          </a:p>
          <a:p>
            <a:pPr algn="just" rtl="1">
              <a:lnSpc>
                <a:spcPct val="150000"/>
              </a:lnSpc>
            </a:pPr>
            <a:r>
              <a:rPr lang="ar-EG" sz="2400" dirty="0">
                <a:latin typeface="Tajawal ExtraBold" panose="00000800000000000000" pitchFamily="2" charset="-78"/>
                <a:cs typeface="+mj-cs"/>
              </a:rPr>
              <a:t>على سبيل المثال، تقوم أمازون بتطوير عملياتها في كل دولة بناء على العملة الوطنية في كل منطقة جغرافية. </a:t>
            </a:r>
          </a:p>
          <a:p>
            <a:pPr algn="just" rtl="1">
              <a:lnSpc>
                <a:spcPct val="150000"/>
              </a:lnSpc>
            </a:pPr>
            <a:endParaRPr lang="ar-EG" sz="2400" dirty="0">
              <a:latin typeface="Tajawal ExtraBold" panose="00000800000000000000" pitchFamily="2" charset="-78"/>
              <a:cs typeface="+mj-cs"/>
            </a:endParaRPr>
          </a:p>
        </p:txBody>
      </p:sp>
    </p:spTree>
    <p:extLst>
      <p:ext uri="{BB962C8B-B14F-4D97-AF65-F5344CB8AC3E}">
        <p14:creationId xmlns:p14="http://schemas.microsoft.com/office/powerpoint/2010/main" val="3530369394"/>
      </p:ext>
    </p:extLst>
  </p:cSld>
  <p:clrMapOvr>
    <a:masterClrMapping/>
  </p:clrMapOvr>
  <mc:AlternateContent xmlns:mc="http://schemas.openxmlformats.org/markup-compatibility/2006" xmlns:p14="http://schemas.microsoft.com/office/powerpoint/2010/main">
    <mc:Choice Requires="p14">
      <p:transition p14:dur="10" advTm="133195"/>
    </mc:Choice>
    <mc:Fallback xmlns="">
      <p:transition advTm="13319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94605" y="1189119"/>
            <a:ext cx="985926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معدلات الصرف</a:t>
            </a:r>
            <a:r>
              <a:rPr lang="ar-EG" sz="2200" b="1" dirty="0">
                <a:latin typeface="Tajawal ExtraBold" panose="00000800000000000000" pitchFamily="2" charset="-78"/>
                <a:cs typeface="+mj-cs"/>
              </a:rPr>
              <a:t>   </a:t>
            </a:r>
            <a:r>
              <a:rPr lang="en-US" sz="2200" b="1" i="0" dirty="0">
                <a:solidFill>
                  <a:srgbClr val="343541"/>
                </a:solidFill>
                <a:effectLst/>
                <a:latin typeface="Söhne"/>
              </a:rPr>
              <a:t>Exchange rates </a:t>
            </a:r>
            <a:endParaRPr lang="ar-EG" sz="2200" b="1" dirty="0">
              <a:latin typeface="Tajawal ExtraBold" panose="00000800000000000000" pitchFamily="2" charset="-78"/>
              <a:cs typeface="+mj-cs"/>
            </a:endParaRPr>
          </a:p>
          <a:p>
            <a:pPr algn="just" rtl="1">
              <a:lnSpc>
                <a:spcPct val="150000"/>
              </a:lnSpc>
            </a:pPr>
            <a:r>
              <a:rPr lang="ar-EG" sz="2200" b="0" i="0" dirty="0">
                <a:solidFill>
                  <a:srgbClr val="374151"/>
                </a:solidFill>
                <a:effectLst/>
                <a:latin typeface="Söhne"/>
              </a:rPr>
              <a:t>معدلات الصرف تؤثر بشكل كبير على التسويق الإلكتروني، وذلك لأنها تؤثر على التجارة العالمية والتعاملات المالية بين البلدان، وذلك من خلال:</a:t>
            </a:r>
          </a:p>
          <a:p>
            <a:pPr algn="just" rtl="1">
              <a:lnSpc>
                <a:spcPct val="150000"/>
              </a:lnSpc>
            </a:pPr>
            <a:r>
              <a:rPr lang="ar-EG" sz="2200" b="1" dirty="0">
                <a:latin typeface="Tajawal ExtraBold" panose="00000800000000000000" pitchFamily="2" charset="-78"/>
                <a:cs typeface="+mj-cs"/>
              </a:rPr>
              <a:t>1- تكاليف الشراء والشحن</a:t>
            </a:r>
            <a:r>
              <a:rPr lang="ar-EG" sz="2200" dirty="0">
                <a:latin typeface="Tajawal ExtraBold" panose="00000800000000000000" pitchFamily="2" charset="-78"/>
                <a:cs typeface="+mj-cs"/>
              </a:rPr>
              <a:t>: ارتفاع قيمة العملة الوطنية بالنسبة للعملات الأجنبية يمكن أن يؤدي إلى زيادة تكاليف الشراء والشحن في التجارة الإلكترونية. إذا كانت العملة المحلية قوية، فقد يجد المستهلكون صعوبة في شراء المنتجات أو الخدمات من المواقع الإلكترونية الأجنبية بسبب الزيادة في التكاليف.</a:t>
            </a:r>
          </a:p>
          <a:p>
            <a:pPr algn="just" rtl="1">
              <a:lnSpc>
                <a:spcPct val="150000"/>
              </a:lnSpc>
            </a:pPr>
            <a:r>
              <a:rPr lang="ar-EG" sz="2200" dirty="0">
                <a:latin typeface="Tajawal ExtraBold" panose="00000800000000000000" pitchFamily="2" charset="-78"/>
                <a:cs typeface="+mj-cs"/>
              </a:rPr>
              <a:t>مثال: إذا ارتفعت قيمة الدولار الأمريكي مقابل عملة بلد ما، فقد يجد المستهلكون في تلك البلد صعوبة في شراء المنتجات من متاجر التجارة الإلكترونية الأمريكية بسبب الزيادة في تكلفة المنتجات وتكاليف الشحن.</a:t>
            </a:r>
          </a:p>
        </p:txBody>
      </p:sp>
    </p:spTree>
    <p:extLst>
      <p:ext uri="{BB962C8B-B14F-4D97-AF65-F5344CB8AC3E}">
        <p14:creationId xmlns:p14="http://schemas.microsoft.com/office/powerpoint/2010/main" val="3504151935"/>
      </p:ext>
    </p:extLst>
  </p:cSld>
  <p:clrMapOvr>
    <a:masterClrMapping/>
  </p:clrMapOvr>
  <mc:AlternateContent xmlns:mc="http://schemas.openxmlformats.org/markup-compatibility/2006" xmlns:p14="http://schemas.microsoft.com/office/powerpoint/2010/main">
    <mc:Choice Requires="p14">
      <p:transition p14:dur="10" advTm="127247"/>
    </mc:Choice>
    <mc:Fallback xmlns="">
      <p:transition advTm="12724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94605" y="1189119"/>
            <a:ext cx="985926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معدلات الصرف</a:t>
            </a:r>
            <a:r>
              <a:rPr lang="ar-EG" sz="2200" b="1" dirty="0">
                <a:latin typeface="Tajawal ExtraBold" panose="00000800000000000000" pitchFamily="2" charset="-78"/>
                <a:cs typeface="+mj-cs"/>
              </a:rPr>
              <a:t>   </a:t>
            </a:r>
            <a:r>
              <a:rPr lang="en-US" sz="2200" b="1" i="0" dirty="0">
                <a:solidFill>
                  <a:srgbClr val="343541"/>
                </a:solidFill>
                <a:effectLst/>
                <a:latin typeface="Söhne"/>
              </a:rPr>
              <a:t>Exchange rates </a:t>
            </a:r>
            <a:endParaRPr lang="ar-EG" sz="2200" b="1" dirty="0">
              <a:latin typeface="Tajawal ExtraBold" panose="00000800000000000000" pitchFamily="2" charset="-78"/>
              <a:cs typeface="+mj-cs"/>
            </a:endParaRPr>
          </a:p>
          <a:p>
            <a:pPr algn="just" rtl="1">
              <a:lnSpc>
                <a:spcPct val="150000"/>
              </a:lnSpc>
            </a:pPr>
            <a:r>
              <a:rPr lang="ar-EG" sz="2200" b="0" i="0" dirty="0">
                <a:solidFill>
                  <a:srgbClr val="374151"/>
                </a:solidFill>
                <a:effectLst/>
                <a:latin typeface="Söhne"/>
              </a:rPr>
              <a:t>معدلات الصرف تؤثر بشكل كبير على التسويق الإلكتروني، وذلك لأنها تؤثر على التجارة العالمية والتعاملات المالية بين البلدان، وذلك من خلال:</a:t>
            </a:r>
          </a:p>
          <a:p>
            <a:pPr algn="just" rtl="1">
              <a:lnSpc>
                <a:spcPct val="150000"/>
              </a:lnSpc>
            </a:pPr>
            <a:r>
              <a:rPr lang="ar-EG" sz="2200" b="1" dirty="0">
                <a:latin typeface="Tajawal ExtraBold" panose="00000800000000000000" pitchFamily="2" charset="-78"/>
                <a:cs typeface="+mj-cs"/>
              </a:rPr>
              <a:t>2- استهداف السوق العالمية: </a:t>
            </a:r>
            <a:r>
              <a:rPr lang="ar-EG" sz="2200" dirty="0">
                <a:latin typeface="Tajawal ExtraBold" panose="00000800000000000000" pitchFamily="2" charset="-78"/>
                <a:cs typeface="+mj-cs"/>
              </a:rPr>
              <a:t>تأثير معدلات الصرف يمكن أن يؤثر على مدى قدرة واستعداد الشركات لاستهداف السوق العالمية في التسويق الإلكتروني. إذا كان هناك تقلبات كبيرة في معدلات الصرف، قد يكون من الصعب للشركات تحديد أسعار المنتجات بشكل فعال وتنافسي في الأسواق العالمية.</a:t>
            </a:r>
          </a:p>
          <a:p>
            <a:pPr algn="just" rtl="1">
              <a:lnSpc>
                <a:spcPct val="150000"/>
              </a:lnSpc>
            </a:pPr>
            <a:r>
              <a:rPr lang="ar-EG" sz="2200" dirty="0">
                <a:latin typeface="Tajawal ExtraBold" panose="00000800000000000000" pitchFamily="2" charset="-78"/>
                <a:cs typeface="+mj-cs"/>
              </a:rPr>
              <a:t>مثال: إذا كانت شركة صغيرة تسوق منتجاتها عبر الإنترنت وتستهدف السوق العالمية، قد تواجه صعوبة في تحديد أسعار منتجاتها بسبب تقلبات معدلات الصرف وتأثيرها على تكاليف الإنتاج والتوزيع.</a:t>
            </a:r>
          </a:p>
        </p:txBody>
      </p:sp>
    </p:spTree>
    <p:extLst>
      <p:ext uri="{BB962C8B-B14F-4D97-AF65-F5344CB8AC3E}">
        <p14:creationId xmlns:p14="http://schemas.microsoft.com/office/powerpoint/2010/main" val="2251549920"/>
      </p:ext>
    </p:extLst>
  </p:cSld>
  <p:clrMapOvr>
    <a:masterClrMapping/>
  </p:clrMapOvr>
  <mc:AlternateContent xmlns:mc="http://schemas.openxmlformats.org/markup-compatibility/2006" xmlns:p14="http://schemas.microsoft.com/office/powerpoint/2010/main">
    <mc:Choice Requires="p14">
      <p:transition p14:dur="10" advTm="116473"/>
    </mc:Choice>
    <mc:Fallback xmlns="">
      <p:transition advTm="11647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094605" y="1189119"/>
            <a:ext cx="985926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معدلات الصرف</a:t>
            </a:r>
            <a:r>
              <a:rPr lang="ar-EG" sz="2200" b="1" dirty="0">
                <a:latin typeface="Tajawal ExtraBold" panose="00000800000000000000" pitchFamily="2" charset="-78"/>
                <a:cs typeface="+mj-cs"/>
              </a:rPr>
              <a:t>   </a:t>
            </a:r>
            <a:r>
              <a:rPr lang="en-US" sz="2200" b="1" i="0" dirty="0">
                <a:solidFill>
                  <a:srgbClr val="343541"/>
                </a:solidFill>
                <a:effectLst/>
                <a:latin typeface="Söhne"/>
              </a:rPr>
              <a:t>Exchange rates </a:t>
            </a:r>
            <a:endParaRPr lang="ar-EG" sz="2200" b="1" dirty="0">
              <a:latin typeface="Tajawal ExtraBold" panose="00000800000000000000" pitchFamily="2" charset="-78"/>
              <a:cs typeface="+mj-cs"/>
            </a:endParaRPr>
          </a:p>
          <a:p>
            <a:pPr algn="just" rtl="1">
              <a:lnSpc>
                <a:spcPct val="150000"/>
              </a:lnSpc>
            </a:pPr>
            <a:r>
              <a:rPr lang="ar-EG" sz="2200" b="0" i="0" dirty="0">
                <a:solidFill>
                  <a:srgbClr val="374151"/>
                </a:solidFill>
                <a:effectLst/>
                <a:latin typeface="Söhne"/>
              </a:rPr>
              <a:t>معدلات الصرف تؤثر بشكل كبير على التسويق الإلكتروني، وذلك لأنها تؤثر على التجارة العالمية والتعاملات المالية بين البلدان، وذلك من خلال:</a:t>
            </a:r>
          </a:p>
          <a:p>
            <a:pPr algn="just" rtl="1">
              <a:lnSpc>
                <a:spcPct val="150000"/>
              </a:lnSpc>
            </a:pPr>
            <a:r>
              <a:rPr lang="ar-EG" sz="2200" b="1" dirty="0">
                <a:latin typeface="Tajawal ExtraBold" panose="00000800000000000000" pitchFamily="2" charset="-78"/>
                <a:cs typeface="+mj-cs"/>
              </a:rPr>
              <a:t>3- الرؤية الاستراتيجية والتخطيط: </a:t>
            </a:r>
            <a:r>
              <a:rPr lang="ar-EG" sz="2200" dirty="0">
                <a:latin typeface="Tajawal ExtraBold" panose="00000800000000000000" pitchFamily="2" charset="-78"/>
                <a:cs typeface="+mj-cs"/>
              </a:rPr>
              <a:t>تقلبات معدلات الصرف تجعل من الصعب على الشركات والمسوقين وضع رؤية استراتيجية ثابتة وخطة تسويقية على المدى الطويل. قد يكون من الصعب تحديد الميزانية المالية المطلوبة وتخطيط الاستثمارات المستقبلية عندما يكون هناك عدم استقرار في معدلات الصرف.</a:t>
            </a:r>
          </a:p>
          <a:p>
            <a:pPr algn="just" rtl="1">
              <a:lnSpc>
                <a:spcPct val="150000"/>
              </a:lnSpc>
            </a:pPr>
            <a:r>
              <a:rPr lang="ar-EG" sz="2200" dirty="0">
                <a:latin typeface="Tajawal ExtraBold" panose="00000800000000000000" pitchFamily="2" charset="-78"/>
                <a:cs typeface="+mj-cs"/>
              </a:rPr>
              <a:t>مثال: إذا كانت الشركة تعمل على توسيع عملياتها الدولية وتطوير استراتيجيات التسويق الإلكتروني للوصول إلى الأسواق العالمية، قد تجد صعوبة في وضع خطط طويلة الأجل بسبب تقلبات معدلات الصرف.</a:t>
            </a:r>
          </a:p>
        </p:txBody>
      </p:sp>
    </p:spTree>
    <p:extLst>
      <p:ext uri="{BB962C8B-B14F-4D97-AF65-F5344CB8AC3E}">
        <p14:creationId xmlns:p14="http://schemas.microsoft.com/office/powerpoint/2010/main" val="3086853792"/>
      </p:ext>
    </p:extLst>
  </p:cSld>
  <p:clrMapOvr>
    <a:masterClrMapping/>
  </p:clrMapOvr>
  <mc:AlternateContent xmlns:mc="http://schemas.openxmlformats.org/markup-compatibility/2006" xmlns:p14="http://schemas.microsoft.com/office/powerpoint/2010/main">
    <mc:Choice Requires="p14">
      <p:transition p14:dur="10" advTm="94839"/>
    </mc:Choice>
    <mc:Fallback xmlns="">
      <p:transition advTm="9483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455835"/>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العولمة</a:t>
            </a:r>
            <a:r>
              <a:rPr lang="ar-EG" sz="2400" b="1" dirty="0">
                <a:latin typeface="Tajawal ExtraBold" panose="00000800000000000000" pitchFamily="2" charset="-78"/>
                <a:cs typeface="+mj-cs"/>
              </a:rPr>
              <a:t>     </a:t>
            </a:r>
            <a:r>
              <a:rPr lang="en-US" sz="2400" b="1" i="0" dirty="0">
                <a:solidFill>
                  <a:srgbClr val="343541"/>
                </a:solidFill>
                <a:effectLst/>
                <a:latin typeface="Söhne"/>
              </a:rPr>
              <a:t>Globalization   </a:t>
            </a:r>
            <a:endParaRPr lang="ar-EG" sz="2400" b="1" dirty="0">
              <a:latin typeface="Tajawal ExtraBold" panose="00000800000000000000" pitchFamily="2" charset="-78"/>
              <a:cs typeface="+mj-cs"/>
            </a:endParaRPr>
          </a:p>
          <a:p>
            <a:pPr algn="just" rtl="1">
              <a:lnSpc>
                <a:spcPct val="150000"/>
              </a:lnSpc>
            </a:pPr>
            <a:r>
              <a:rPr lang="ar-EG" sz="2400" b="0" i="0" dirty="0">
                <a:solidFill>
                  <a:srgbClr val="374151"/>
                </a:solidFill>
                <a:effectLst/>
                <a:latin typeface="Söhne"/>
              </a:rPr>
              <a:t>في العالم الرقمي، تعكس العولمة الانتقال نحو التجارة الدولية في سوق عالمي واحد وتلاشي الفروق الاجتماعية والثقافية بين البلدان. وتطرح العولمة عدة تحديات أمام الشركات، منها:</a:t>
            </a:r>
          </a:p>
          <a:p>
            <a:pPr algn="just" rtl="1">
              <a:lnSpc>
                <a:spcPct val="150000"/>
              </a:lnSpc>
            </a:pPr>
            <a:r>
              <a:rPr lang="ar-EG" sz="2400" b="1" i="0" dirty="0">
                <a:solidFill>
                  <a:srgbClr val="374151"/>
                </a:solidFill>
                <a:effectLst/>
                <a:latin typeface="Söhne"/>
              </a:rPr>
              <a:t>1- الوصول العالمي </a:t>
            </a:r>
            <a:r>
              <a:rPr lang="en-US" sz="2400" b="1" i="0" dirty="0">
                <a:solidFill>
                  <a:srgbClr val="374151"/>
                </a:solidFill>
                <a:effectLst/>
                <a:latin typeface="Söhne"/>
              </a:rPr>
              <a:t>Global Access</a:t>
            </a:r>
            <a:endParaRPr lang="ar-EG" sz="2400" b="1" i="0" dirty="0">
              <a:solidFill>
                <a:srgbClr val="374151"/>
              </a:solidFill>
              <a:effectLst/>
              <a:latin typeface="Söhne"/>
            </a:endParaRPr>
          </a:p>
          <a:p>
            <a:pPr algn="just" rtl="1">
              <a:lnSpc>
                <a:spcPct val="150000"/>
              </a:lnSpc>
            </a:pPr>
            <a:r>
              <a:rPr lang="ar-EG" sz="2400" b="0" i="0" dirty="0">
                <a:solidFill>
                  <a:srgbClr val="374151"/>
                </a:solidFill>
                <a:effectLst/>
                <a:latin typeface="Söhne"/>
              </a:rPr>
              <a:t>بفضل أنظمة الاتصالات العالمية والاعتماد على الإنترنت، أصبح من الممكن للشركات التواصل مع عملائها في جميع أنحاء العالم بشكل سريع وسهل. يمكن للشركات الوصول إلى جمهور أوسع وتوسيع نطاق عملياتها عبر الحدود الجغرافية.</a:t>
            </a:r>
          </a:p>
          <a:p>
            <a:pPr algn="just" rtl="1">
              <a:lnSpc>
                <a:spcPct val="150000"/>
              </a:lnSpc>
            </a:pPr>
            <a:endParaRPr lang="ar-EG" sz="2400" b="0" i="0" dirty="0">
              <a:solidFill>
                <a:srgbClr val="374151"/>
              </a:solidFill>
              <a:effectLst/>
              <a:latin typeface="Söhne"/>
            </a:endParaRPr>
          </a:p>
        </p:txBody>
      </p:sp>
    </p:spTree>
    <p:extLst>
      <p:ext uri="{BB962C8B-B14F-4D97-AF65-F5344CB8AC3E}">
        <p14:creationId xmlns:p14="http://schemas.microsoft.com/office/powerpoint/2010/main" val="1120695003"/>
      </p:ext>
    </p:extLst>
  </p:cSld>
  <p:clrMapOvr>
    <a:masterClrMapping/>
  </p:clrMapOvr>
  <mc:AlternateContent xmlns:mc="http://schemas.openxmlformats.org/markup-compatibility/2006" xmlns:p14="http://schemas.microsoft.com/office/powerpoint/2010/main">
    <mc:Choice Requires="p14">
      <p:transition p14:dur="10" advTm="146372"/>
    </mc:Choice>
    <mc:Fallback xmlns="">
      <p:transition advTm="1463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4">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الاقتصادية </a:t>
            </a:r>
            <a:r>
              <a:rPr lang="en-US" sz="2800" b="1" dirty="0">
                <a:solidFill>
                  <a:schemeClr val="bg1"/>
                </a:solidFill>
                <a:latin typeface="Tajawal Medium" panose="00000600000000000000" pitchFamily="2" charset="-78"/>
                <a:cs typeface="+mj-cs"/>
              </a:rPr>
              <a:t>Economic Forces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4">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872836" y="976196"/>
            <a:ext cx="10293928" cy="48427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108364" y="1188407"/>
            <a:ext cx="9859265" cy="4455835"/>
          </a:xfrm>
          <a:prstGeom prst="rect">
            <a:avLst/>
          </a:prstGeom>
          <a:noFill/>
        </p:spPr>
        <p:txBody>
          <a:bodyPr wrap="square" rtlCol="0">
            <a:spAutoFit/>
          </a:bodyPr>
          <a:lstStyle/>
          <a:p>
            <a:pPr algn="just" rtl="1">
              <a:lnSpc>
                <a:spcPct val="150000"/>
              </a:lnSpc>
            </a:pPr>
            <a:r>
              <a:rPr lang="ar-EG" sz="2400" b="1" u="sng" dirty="0">
                <a:latin typeface="Tajawal ExtraBold" panose="00000800000000000000" pitchFamily="2" charset="-78"/>
                <a:cs typeface="+mj-cs"/>
              </a:rPr>
              <a:t>العولمة</a:t>
            </a:r>
            <a:r>
              <a:rPr lang="ar-EG" sz="2400" b="1" dirty="0">
                <a:latin typeface="Tajawal ExtraBold" panose="00000800000000000000" pitchFamily="2" charset="-78"/>
                <a:cs typeface="+mj-cs"/>
              </a:rPr>
              <a:t>     </a:t>
            </a:r>
            <a:r>
              <a:rPr lang="en-US" sz="2400" b="1" i="0" dirty="0">
                <a:solidFill>
                  <a:srgbClr val="343541"/>
                </a:solidFill>
                <a:effectLst/>
                <a:latin typeface="Söhne"/>
              </a:rPr>
              <a:t>Globalization   </a:t>
            </a:r>
            <a:endParaRPr lang="ar-EG" sz="2400" b="1" dirty="0">
              <a:latin typeface="Tajawal ExtraBold" panose="00000800000000000000" pitchFamily="2" charset="-78"/>
              <a:cs typeface="+mj-cs"/>
            </a:endParaRPr>
          </a:p>
          <a:p>
            <a:pPr algn="just" rtl="1">
              <a:lnSpc>
                <a:spcPct val="150000"/>
              </a:lnSpc>
            </a:pPr>
            <a:r>
              <a:rPr lang="ar-EG" sz="2400" b="1" i="0" dirty="0">
                <a:solidFill>
                  <a:srgbClr val="374151"/>
                </a:solidFill>
                <a:effectLst/>
                <a:latin typeface="Söhne"/>
              </a:rPr>
              <a:t>2- التوجه نحو السوق العالمية </a:t>
            </a:r>
            <a:r>
              <a:rPr lang="en-US" sz="2400" b="1" dirty="0">
                <a:solidFill>
                  <a:srgbClr val="374151"/>
                </a:solidFill>
                <a:latin typeface="Söhne"/>
              </a:rPr>
              <a:t>Global Expansion </a:t>
            </a:r>
            <a:endParaRPr lang="ar-EG" sz="2400" b="1" i="0" dirty="0">
              <a:solidFill>
                <a:srgbClr val="374151"/>
              </a:solidFill>
              <a:effectLst/>
              <a:latin typeface="Söhne"/>
            </a:endParaRPr>
          </a:p>
          <a:p>
            <a:pPr algn="just" rtl="1">
              <a:lnSpc>
                <a:spcPct val="150000"/>
              </a:lnSpc>
            </a:pPr>
            <a:r>
              <a:rPr lang="ar-EG" sz="2400" b="0" i="0" dirty="0">
                <a:solidFill>
                  <a:srgbClr val="374151"/>
                </a:solidFill>
                <a:effectLst/>
                <a:latin typeface="Söhne"/>
              </a:rPr>
              <a:t>يمكن للشركات الآن التوسع في أسواق جديدة حول العالم بسهولة أكبر من خلال التسويق الرقمي. يمكنهم الوصول إلى جمهور جديد وتسويق منتجاتهم أو خدماتهم بطرق مبتكرة وفعالة.</a:t>
            </a:r>
          </a:p>
          <a:p>
            <a:pPr algn="just" rtl="1">
              <a:lnSpc>
                <a:spcPct val="150000"/>
              </a:lnSpc>
            </a:pPr>
            <a:r>
              <a:rPr lang="ar-EG" sz="2400" b="1" i="0" dirty="0">
                <a:solidFill>
                  <a:srgbClr val="374151"/>
                </a:solidFill>
                <a:effectLst/>
                <a:latin typeface="Söhne"/>
              </a:rPr>
              <a:t>3- الاستفادة من التوجهات العالمية</a:t>
            </a:r>
            <a:r>
              <a:rPr lang="ar-EG" sz="2400" b="1" dirty="0">
                <a:solidFill>
                  <a:srgbClr val="374151"/>
                </a:solidFill>
                <a:latin typeface="Söhne"/>
              </a:rPr>
              <a:t> </a:t>
            </a:r>
            <a:r>
              <a:rPr lang="en-US" sz="2400" b="1" dirty="0">
                <a:solidFill>
                  <a:srgbClr val="374151"/>
                </a:solidFill>
                <a:latin typeface="Söhne"/>
              </a:rPr>
              <a:t>     Global Trends    </a:t>
            </a:r>
            <a:r>
              <a:rPr lang="ar-EG" sz="2400" b="1" i="0" dirty="0">
                <a:solidFill>
                  <a:srgbClr val="374151"/>
                </a:solidFill>
                <a:effectLst/>
                <a:latin typeface="Söhne"/>
              </a:rPr>
              <a:t> </a:t>
            </a:r>
          </a:p>
          <a:p>
            <a:pPr algn="just" rtl="1">
              <a:lnSpc>
                <a:spcPct val="150000"/>
              </a:lnSpc>
            </a:pPr>
            <a:r>
              <a:rPr lang="ar-EG" sz="2400" b="0" i="0" dirty="0">
                <a:solidFill>
                  <a:srgbClr val="374151"/>
                </a:solidFill>
                <a:effectLst/>
                <a:latin typeface="Söhne"/>
              </a:rPr>
              <a:t>يمكن للشركات متابعة التوجهات العالمية واستخدامها في استراتيجياتها التسويقية. يمكنهم الاستفادة من الاتجاهات العالمية في التكنولوجيا والموضة والثقافة وتطبيقها في تسويق منتجاتهم وخدماتهم بشكل يلبي توقعات العملاء العالميين.</a:t>
            </a:r>
          </a:p>
        </p:txBody>
      </p:sp>
    </p:spTree>
    <p:extLst>
      <p:ext uri="{BB962C8B-B14F-4D97-AF65-F5344CB8AC3E}">
        <p14:creationId xmlns:p14="http://schemas.microsoft.com/office/powerpoint/2010/main" val="1697554020"/>
      </p:ext>
    </p:extLst>
  </p:cSld>
  <p:clrMapOvr>
    <a:masterClrMapping/>
  </p:clrMapOvr>
  <mc:AlternateContent xmlns:mc="http://schemas.openxmlformats.org/markup-compatibility/2006" xmlns:p14="http://schemas.microsoft.com/office/powerpoint/2010/main">
    <mc:Choice Requires="p14">
      <p:transition p14:dur="10" advTm="149359"/>
    </mc:Choice>
    <mc:Fallback xmlns="">
      <p:transition advTm="14935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3724866"/>
          </a:xfrm>
          <a:prstGeom prst="rect">
            <a:avLst/>
          </a:prstGeom>
          <a:noFill/>
        </p:spPr>
        <p:txBody>
          <a:bodyPr wrap="square" rtlCol="0">
            <a:spAutoFit/>
          </a:bodyPr>
          <a:lstStyle/>
          <a:p>
            <a:pPr algn="just" rtl="1">
              <a:lnSpc>
                <a:spcPct val="150000"/>
              </a:lnSpc>
            </a:pPr>
            <a:r>
              <a:rPr lang="ar-EG" sz="2400" b="0" i="0" dirty="0">
                <a:solidFill>
                  <a:srgbClr val="374151"/>
                </a:solidFill>
                <a:effectLst/>
                <a:latin typeface="Söhne"/>
              </a:rPr>
              <a:t>تتشكل البيئة السياسية من تفاعل الوكالات الحكومية والرأي العام وجماعات ضغط العملاء والمنظمات المدعومة من الصناعة. ويساعد التفاعل بين هذه المنظمات على خلق بيئة تجارية تتمتع بتنظيمات وضوابط معتمدة. </a:t>
            </a:r>
          </a:p>
          <a:p>
            <a:pPr algn="just" rtl="1">
              <a:lnSpc>
                <a:spcPct val="150000"/>
              </a:lnSpc>
            </a:pPr>
            <a:r>
              <a:rPr lang="ar-EG" sz="2200" b="1" dirty="0">
                <a:latin typeface="Tajawal ExtraBold" panose="00000800000000000000" pitchFamily="2" charset="-78"/>
                <a:cs typeface="+mj-cs"/>
              </a:rPr>
              <a:t>تشمل القوى السياسية ما يلي:</a:t>
            </a:r>
          </a:p>
          <a:p>
            <a:pPr algn="just" rtl="1">
              <a:lnSpc>
                <a:spcPct val="150000"/>
              </a:lnSpc>
            </a:pPr>
            <a:r>
              <a:rPr lang="ar-EG" sz="2200" b="1" dirty="0">
                <a:latin typeface="Tajawal ExtraBold" panose="00000800000000000000" pitchFamily="2" charset="-78"/>
                <a:cs typeface="+mj-cs"/>
              </a:rPr>
              <a:t>1- حوكمة الإنترنت</a:t>
            </a:r>
          </a:p>
          <a:p>
            <a:pPr algn="just" rtl="1">
              <a:lnSpc>
                <a:spcPct val="150000"/>
              </a:lnSpc>
            </a:pPr>
            <a:r>
              <a:rPr lang="ar-EG" sz="2200" b="1" dirty="0">
                <a:latin typeface="Tajawal ExtraBold" panose="00000800000000000000" pitchFamily="2" charset="-78"/>
                <a:cs typeface="+mj-cs"/>
              </a:rPr>
              <a:t>2- الضرائب</a:t>
            </a:r>
          </a:p>
          <a:p>
            <a:pPr algn="just" rtl="1">
              <a:lnSpc>
                <a:spcPct val="150000"/>
              </a:lnSpc>
            </a:pPr>
            <a:r>
              <a:rPr lang="ar-EG" sz="2200" b="1" dirty="0">
                <a:latin typeface="Tajawal ExtraBold" panose="00000800000000000000" pitchFamily="2" charset="-78"/>
                <a:cs typeface="+mj-cs"/>
              </a:rPr>
              <a:t>3- السلطة الضريبية</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السياسية   </a:t>
            </a:r>
            <a:r>
              <a:rPr lang="en-US" sz="2800" b="1" dirty="0">
                <a:solidFill>
                  <a:schemeClr val="bg1"/>
                </a:solidFill>
                <a:latin typeface="Tajawal Medium" panose="00000600000000000000" pitchFamily="2" charset="-78"/>
                <a:cs typeface="+mj-cs"/>
              </a:rPr>
              <a:t>Political Forces</a:t>
            </a:r>
          </a:p>
        </p:txBody>
      </p:sp>
    </p:spTree>
    <p:extLst>
      <p:ext uri="{BB962C8B-B14F-4D97-AF65-F5344CB8AC3E}">
        <p14:creationId xmlns:p14="http://schemas.microsoft.com/office/powerpoint/2010/main" val="2851985674"/>
      </p:ext>
    </p:extLst>
  </p:cSld>
  <p:clrMapOvr>
    <a:masterClrMapping/>
  </p:clrMapOvr>
  <mc:AlternateContent xmlns:mc="http://schemas.openxmlformats.org/markup-compatibility/2006" xmlns:p14="http://schemas.microsoft.com/office/powerpoint/2010/main">
    <mc:Choice Requires="p14">
      <p:transition p14:dur="10" advTm="44650"/>
    </mc:Choice>
    <mc:Fallback xmlns="">
      <p:transition advTm="4465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9119"/>
            <a:ext cx="871589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حوكمة الإنترنت</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Internet Governance</a:t>
            </a:r>
          </a:p>
          <a:p>
            <a:pPr algn="just" rtl="1">
              <a:lnSpc>
                <a:spcPct val="150000"/>
              </a:lnSpc>
            </a:pPr>
            <a:r>
              <a:rPr lang="ar-EG" sz="2200" dirty="0">
                <a:latin typeface="Tajawal ExtraBold" panose="00000800000000000000" pitchFamily="2" charset="-78"/>
                <a:cs typeface="+mj-cs"/>
              </a:rPr>
              <a:t>هي عملية التحكم في تشغيل واستخدام الإنترنت. </a:t>
            </a:r>
          </a:p>
          <a:p>
            <a:pPr algn="just" rtl="1">
              <a:lnSpc>
                <a:spcPct val="150000"/>
              </a:lnSpc>
            </a:pPr>
            <a:r>
              <a:rPr lang="ar-EG" sz="2200" dirty="0">
                <a:latin typeface="Tajawal ExtraBold" panose="00000800000000000000" pitchFamily="2" charset="-78"/>
                <a:cs typeface="+mj-cs"/>
              </a:rPr>
              <a:t>وتُعتبر الحوكمة مسؤولية الحكومة تقليدياً، ولكن الطابع العالمي للإنترنت يجعل حوكمته أقل قابلية للتطبيق من قِبل حكومة واحدة للتحكم فيه وتشغيله. لا يوجد شخص أو جهة مسؤولة عن إدارة الإنترنت، وعلى الرغم من وجود العديد من الأفراد والشركات والمنظمات التي لديها مصلحة مشتركة في ضمان استقرار الإنترنت، إلا أنه لا يوجد هيئة مركزية تتولى الحوكمة الشاملة له.</a:t>
            </a:r>
          </a:p>
          <a:p>
            <a:pPr algn="just" rtl="1">
              <a:lnSpc>
                <a:spcPct val="150000"/>
              </a:lnSpc>
            </a:pPr>
            <a:endParaRPr lang="ar-EG" sz="2200" dirty="0">
              <a:latin typeface="Tajawal ExtraBold" panose="00000800000000000000" pitchFamily="2" charset="-78"/>
              <a:cs typeface="+mj-cs"/>
            </a:endParaRPr>
          </a:p>
          <a:p>
            <a:pPr algn="just" rtl="1">
              <a:lnSpc>
                <a:spcPct val="150000"/>
              </a:lnSpc>
            </a:pPr>
            <a:endParaRPr lang="ar-EG" sz="2200" dirty="0">
              <a:latin typeface="Tajawal ExtraBold" panose="00000800000000000000" pitchFamily="2" charset="-78"/>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السياسية   </a:t>
            </a:r>
            <a:r>
              <a:rPr lang="en-US" sz="2800" b="1" dirty="0">
                <a:solidFill>
                  <a:schemeClr val="bg1"/>
                </a:solidFill>
                <a:latin typeface="Tajawal Medium" panose="00000600000000000000" pitchFamily="2" charset="-78"/>
                <a:cs typeface="+mj-cs"/>
              </a:rPr>
              <a:t>Political Forces</a:t>
            </a:r>
          </a:p>
        </p:txBody>
      </p:sp>
      <p:pic>
        <p:nvPicPr>
          <p:cNvPr id="4" name="Picture 3">
            <a:extLst>
              <a:ext uri="{FF2B5EF4-FFF2-40B4-BE49-F238E27FC236}">
                <a16:creationId xmlns:a16="http://schemas.microsoft.com/office/drawing/2014/main" id="{63AED869-2CA7-CA49-71E2-6F011BBB04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57090" y="4395433"/>
            <a:ext cx="1405700" cy="1166001"/>
          </a:xfrm>
          <a:prstGeom prst="rect">
            <a:avLst/>
          </a:prstGeom>
        </p:spPr>
      </p:pic>
      <p:pic>
        <p:nvPicPr>
          <p:cNvPr id="10243" name="Picture 3" descr="LACNIC Blog | The region welcomes an IETF meeting for the first time">
            <a:extLst>
              <a:ext uri="{FF2B5EF4-FFF2-40B4-BE49-F238E27FC236}">
                <a16:creationId xmlns:a16="http://schemas.microsoft.com/office/drawing/2014/main" id="{EE1AB864-6F1D-ED56-F769-1FBE4A5D21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4182" y="4299542"/>
            <a:ext cx="3943350" cy="116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647396"/>
      </p:ext>
    </p:extLst>
  </p:cSld>
  <p:clrMapOvr>
    <a:masterClrMapping/>
  </p:clrMapOvr>
  <mc:AlternateContent xmlns:mc="http://schemas.openxmlformats.org/markup-compatibility/2006" xmlns:p14="http://schemas.microsoft.com/office/powerpoint/2010/main">
    <mc:Choice Requires="p14">
      <p:transition p14:dur="10" advTm="152624"/>
    </mc:Choice>
    <mc:Fallback xmlns="">
      <p:transition advTm="15262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561673" y="1188407"/>
            <a:ext cx="8926146"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الضرائب</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	Taxation</a:t>
            </a:r>
          </a:p>
          <a:p>
            <a:pPr algn="just" rtl="1">
              <a:lnSpc>
                <a:spcPct val="150000"/>
              </a:lnSpc>
            </a:pPr>
            <a:r>
              <a:rPr lang="ar-EG" sz="2200" dirty="0">
                <a:latin typeface="Tajawal ExtraBold" panose="00000800000000000000" pitchFamily="2" charset="-78"/>
                <a:cs typeface="+mj-cs"/>
              </a:rPr>
              <a:t>كيفية تغيير قوانين الضرائب بحيث تعكس العولمة عبر الإنترنت هو مشكلة تواجهها العديد من الحكومات. </a:t>
            </a:r>
          </a:p>
          <a:p>
            <a:pPr algn="just" rtl="1">
              <a:lnSpc>
                <a:spcPct val="150000"/>
              </a:lnSpc>
            </a:pPr>
            <a:r>
              <a:rPr lang="ar-EG" sz="2200" dirty="0">
                <a:latin typeface="Tajawal ExtraBold" panose="00000800000000000000" pitchFamily="2" charset="-78"/>
                <a:cs typeface="+mj-cs"/>
              </a:rPr>
              <a:t>المخاوف تتمثل في أن الإنترنت قد يتسبب في تقليل كبير في إيرادات الضرائب للحكومات الوطنية أو المحلية إذا لم تشمل التشريعات الحالية التغيرات في أنماط الشراء. </a:t>
            </a:r>
          </a:p>
          <a:p>
            <a:pPr algn="just" rtl="1">
              <a:lnSpc>
                <a:spcPct val="150000"/>
              </a:lnSpc>
            </a:pPr>
            <a:r>
              <a:rPr lang="ar-EG" sz="2200" dirty="0">
                <a:latin typeface="Tajawal ExtraBold" panose="00000800000000000000" pitchFamily="2" charset="-78"/>
                <a:cs typeface="+mj-cs"/>
              </a:rPr>
              <a:t>على سبيل المثال، اتُهمت العديد من الشركات ومنها</a:t>
            </a:r>
            <a:r>
              <a:rPr lang="en-US" sz="2200" dirty="0">
                <a:latin typeface="Tajawal ExtraBold" panose="00000800000000000000" pitchFamily="2" charset="-78"/>
                <a:cs typeface="+mj-cs"/>
              </a:rPr>
              <a:t>Google </a:t>
            </a:r>
            <a:r>
              <a:rPr lang="ar-EG" sz="2200" dirty="0">
                <a:latin typeface="Tajawal ExtraBold" panose="00000800000000000000" pitchFamily="2" charset="-78"/>
                <a:cs typeface="+mj-cs"/>
              </a:rPr>
              <a:t> و</a:t>
            </a:r>
            <a:r>
              <a:rPr lang="en-US" sz="2200" dirty="0">
                <a:latin typeface="Tajawal ExtraBold" panose="00000800000000000000" pitchFamily="2" charset="-78"/>
                <a:cs typeface="+mj-cs"/>
              </a:rPr>
              <a:t>Amazon </a:t>
            </a:r>
            <a:r>
              <a:rPr lang="ar-EG" sz="2200" dirty="0">
                <a:latin typeface="Tajawal ExtraBold" panose="00000800000000000000" pitchFamily="2" charset="-78"/>
                <a:cs typeface="+mj-cs"/>
              </a:rPr>
              <a:t> بتوجيه معاملاتهم الضريبية عبر اقتصادات ذات معدلات ضريبية منخفضة؛ وتبين أن</a:t>
            </a:r>
            <a:r>
              <a:rPr lang="en-US" sz="2200" dirty="0">
                <a:latin typeface="Tajawal ExtraBold" panose="00000800000000000000" pitchFamily="2" charset="-78"/>
                <a:cs typeface="+mj-cs"/>
              </a:rPr>
              <a:t>Amazon </a:t>
            </a:r>
            <a:r>
              <a:rPr lang="ar-EG" sz="2200" dirty="0">
                <a:latin typeface="Tajawal ExtraBold" panose="00000800000000000000" pitchFamily="2" charset="-78"/>
                <a:cs typeface="+mj-cs"/>
              </a:rPr>
              <a:t> تدفع ضرائبها </a:t>
            </a:r>
            <a:br>
              <a:rPr lang="ar-EG" sz="2200" dirty="0">
                <a:latin typeface="Tajawal ExtraBold" panose="00000800000000000000" pitchFamily="2" charset="-78"/>
                <a:cs typeface="+mj-cs"/>
              </a:rPr>
            </a:br>
            <a:r>
              <a:rPr lang="ar-EG" sz="2200" dirty="0">
                <a:latin typeface="Tajawal ExtraBold" panose="00000800000000000000" pitchFamily="2" charset="-78"/>
                <a:cs typeface="+mj-cs"/>
              </a:rPr>
              <a:t>بنسبة 11 مرة أقل في المملكة المتحدة مقارنة بمتاجر الكتب الأخرى.</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السياسية   </a:t>
            </a:r>
            <a:r>
              <a:rPr lang="en-US" sz="2800" b="1" dirty="0">
                <a:solidFill>
                  <a:schemeClr val="bg1"/>
                </a:solidFill>
                <a:latin typeface="Tajawal Medium" panose="00000600000000000000" pitchFamily="2" charset="-78"/>
                <a:cs typeface="+mj-cs"/>
              </a:rPr>
              <a:t>Political Forces</a:t>
            </a:r>
          </a:p>
        </p:txBody>
      </p:sp>
    </p:spTree>
    <p:extLst>
      <p:ext uri="{BB962C8B-B14F-4D97-AF65-F5344CB8AC3E}">
        <p14:creationId xmlns:p14="http://schemas.microsoft.com/office/powerpoint/2010/main" val="3848367994"/>
      </p:ext>
    </p:extLst>
  </p:cSld>
  <p:clrMapOvr>
    <a:masterClrMapping/>
  </p:clrMapOvr>
  <mc:AlternateContent xmlns:mc="http://schemas.openxmlformats.org/markup-compatibility/2006" xmlns:p14="http://schemas.microsoft.com/office/powerpoint/2010/main">
    <mc:Choice Requires="p14">
      <p:transition p14:dur="10" advTm="183055"/>
    </mc:Choice>
    <mc:Fallback xmlns="">
      <p:transition advTm="18305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561673" y="1188407"/>
            <a:ext cx="8926146"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الضرائب</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	Taxation</a:t>
            </a:r>
          </a:p>
          <a:p>
            <a:pPr algn="just" rtl="1">
              <a:lnSpc>
                <a:spcPct val="150000"/>
              </a:lnSpc>
            </a:pPr>
            <a:r>
              <a:rPr lang="ar-EG" sz="2200" dirty="0">
                <a:latin typeface="Tajawal ExtraBold" panose="00000800000000000000" pitchFamily="2" charset="-78"/>
                <a:cs typeface="+mj-cs"/>
              </a:rPr>
              <a:t>تؤثر الضرائب على التسويق الرقمي بطرق مختلفة ويمكن أن تؤثر على الشركات والمسوقين على النحو التالي:</a:t>
            </a:r>
          </a:p>
          <a:p>
            <a:pPr algn="just" rtl="1">
              <a:lnSpc>
                <a:spcPct val="150000"/>
              </a:lnSpc>
            </a:pPr>
            <a:r>
              <a:rPr lang="ar-EG" sz="2200" dirty="0">
                <a:latin typeface="Tajawal ExtraBold" panose="00000800000000000000" pitchFamily="2" charset="-78"/>
                <a:cs typeface="+mj-cs"/>
              </a:rPr>
              <a:t>1- </a:t>
            </a:r>
            <a:r>
              <a:rPr lang="ar-EG" sz="2200" b="1" dirty="0">
                <a:latin typeface="Tajawal ExtraBold" panose="00000800000000000000" pitchFamily="2" charset="-78"/>
                <a:cs typeface="+mj-cs"/>
              </a:rPr>
              <a:t>ضريبة المبيعات</a:t>
            </a:r>
            <a:r>
              <a:rPr lang="ar-EG" sz="2200" dirty="0">
                <a:latin typeface="Tajawal ExtraBold" panose="00000800000000000000" pitchFamily="2" charset="-78"/>
                <a:cs typeface="+mj-cs"/>
              </a:rPr>
              <a:t>: تختلف قوانين ضريبة المبيعات من بلد إلى آخر ومن منطقة جغرافية إلى أخرى. قد يتعين على الشركات تطبيق وجمع ضريبة المبيعات على المشتريات التي يقوم بها المستهلكون عبر الإنترنت. يمكن أن تكون هذه الضريبة إضافية إلى التكاليف الأخرى وتؤثر على تكاليف المنتجات أو الخدمات المقدمة عبر التسويق الرقمي.</a:t>
            </a:r>
          </a:p>
          <a:p>
            <a:pPr algn="just" rtl="1">
              <a:lnSpc>
                <a:spcPct val="150000"/>
              </a:lnSpc>
            </a:pPr>
            <a:endParaRPr lang="ar-EG" sz="2200" dirty="0">
              <a:latin typeface="Tajawal ExtraBold" panose="00000800000000000000" pitchFamily="2" charset="-78"/>
              <a:cs typeface="+mj-cs"/>
            </a:endParaRPr>
          </a:p>
          <a:p>
            <a:pPr algn="just" rtl="1">
              <a:lnSpc>
                <a:spcPct val="150000"/>
              </a:lnSpc>
            </a:pPr>
            <a:endParaRPr lang="ar-EG" sz="2200" dirty="0">
              <a:latin typeface="Tajawal ExtraBold" panose="00000800000000000000" pitchFamily="2" charset="-78"/>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السياسية   </a:t>
            </a:r>
            <a:r>
              <a:rPr lang="en-US" sz="2800" b="1" dirty="0">
                <a:solidFill>
                  <a:schemeClr val="bg1"/>
                </a:solidFill>
                <a:latin typeface="Tajawal Medium" panose="00000600000000000000" pitchFamily="2" charset="-78"/>
                <a:cs typeface="+mj-cs"/>
              </a:rPr>
              <a:t>Political Forces</a:t>
            </a:r>
          </a:p>
        </p:txBody>
      </p:sp>
    </p:spTree>
    <p:extLst>
      <p:ext uri="{BB962C8B-B14F-4D97-AF65-F5344CB8AC3E}">
        <p14:creationId xmlns:p14="http://schemas.microsoft.com/office/powerpoint/2010/main" val="2171201658"/>
      </p:ext>
    </p:extLst>
  </p:cSld>
  <p:clrMapOvr>
    <a:masterClrMapping/>
  </p:clrMapOvr>
  <mc:AlternateContent xmlns:mc="http://schemas.openxmlformats.org/markup-compatibility/2006" xmlns:p14="http://schemas.microsoft.com/office/powerpoint/2010/main">
    <mc:Choice Requires="p14">
      <p:transition p14:dur="10" advTm="92234"/>
    </mc:Choice>
    <mc:Fallback xmlns="">
      <p:transition advTm="9223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08157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561673" y="1188407"/>
            <a:ext cx="8926146"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الضرائب</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	Taxation</a:t>
            </a:r>
          </a:p>
          <a:p>
            <a:pPr algn="just" rtl="1">
              <a:lnSpc>
                <a:spcPct val="150000"/>
              </a:lnSpc>
            </a:pPr>
            <a:r>
              <a:rPr lang="ar-EG" sz="2200" dirty="0">
                <a:latin typeface="Tajawal ExtraBold" panose="00000800000000000000" pitchFamily="2" charset="-78"/>
                <a:cs typeface="+mj-cs"/>
              </a:rPr>
              <a:t>2- </a:t>
            </a:r>
            <a:r>
              <a:rPr lang="ar-EG" sz="2200" b="1" dirty="0">
                <a:latin typeface="Tajawal ExtraBold" panose="00000800000000000000" pitchFamily="2" charset="-78"/>
                <a:cs typeface="+mj-cs"/>
              </a:rPr>
              <a:t>الضرائب على الإعلانات الرقمية</a:t>
            </a:r>
            <a:r>
              <a:rPr lang="ar-EG" sz="2200" dirty="0">
                <a:latin typeface="Tajawal ExtraBold" panose="00000800000000000000" pitchFamily="2" charset="-78"/>
                <a:cs typeface="+mj-cs"/>
              </a:rPr>
              <a:t>: في بعض البلدان، قد تفرض الضرائب على الإعلانات الرقمية والإعلانات عبر الإنترنت. يمكن أن تشمل هذه الضرائب ضريبة القيمة المضافة (</a:t>
            </a:r>
            <a:r>
              <a:rPr lang="en-US" sz="2200" dirty="0">
                <a:latin typeface="Tajawal ExtraBold" panose="00000800000000000000" pitchFamily="2" charset="-78"/>
                <a:cs typeface="+mj-cs"/>
              </a:rPr>
              <a:t>VAT</a:t>
            </a:r>
            <a:r>
              <a:rPr lang="ar-EG" sz="2200" dirty="0">
                <a:latin typeface="Tajawal ExtraBold" panose="00000800000000000000" pitchFamily="2" charset="-78"/>
                <a:cs typeface="+mj-cs"/>
              </a:rPr>
              <a:t>)</a:t>
            </a:r>
            <a:r>
              <a:rPr lang="en-US" sz="2200" dirty="0">
                <a:latin typeface="Tajawal ExtraBold" panose="00000800000000000000" pitchFamily="2" charset="-78"/>
                <a:cs typeface="+mj-cs"/>
              </a:rPr>
              <a:t> </a:t>
            </a:r>
            <a:r>
              <a:rPr lang="ar-EG" sz="2200" dirty="0">
                <a:latin typeface="Tajawal ExtraBold" panose="00000800000000000000" pitchFamily="2" charset="-78"/>
                <a:cs typeface="+mj-cs"/>
              </a:rPr>
              <a:t>أو ضرائب الخدمات أو ضرائب على الإعلانات الخاصة بمحركات البحث أو وسائل التواصل الاجتماعي. قد يؤدي تطبيق هذه الضرائب إلى زيادة التكاليف وتأثير الاستراتيجيات التسويقية عبر الإنترنت.</a:t>
            </a:r>
          </a:p>
          <a:p>
            <a:pPr algn="just" rtl="1">
              <a:lnSpc>
                <a:spcPct val="150000"/>
              </a:lnSpc>
            </a:pPr>
            <a:r>
              <a:rPr lang="ar-EG" sz="2200" dirty="0">
                <a:latin typeface="Tajawal ExtraBold" panose="00000800000000000000" pitchFamily="2" charset="-78"/>
                <a:cs typeface="+mj-cs"/>
              </a:rPr>
              <a:t>3- </a:t>
            </a:r>
            <a:r>
              <a:rPr lang="ar-EG" sz="2200" b="1" dirty="0">
                <a:latin typeface="Tajawal ExtraBold" panose="00000800000000000000" pitchFamily="2" charset="-78"/>
                <a:cs typeface="+mj-cs"/>
              </a:rPr>
              <a:t>الضرائب على الدخل</a:t>
            </a:r>
            <a:r>
              <a:rPr lang="ar-EG" sz="2200" dirty="0">
                <a:latin typeface="Tajawal ExtraBold" panose="00000800000000000000" pitchFamily="2" charset="-78"/>
                <a:cs typeface="+mj-cs"/>
              </a:rPr>
              <a:t>: يجب على الشركات والمسوقين دفع الضرائب على الدخل الناتج عن الأنشطة التسويقية الرقمية. يتم تطبيق ضرائب الدخل وفقًا للقوانين الضريبية المحلية وتعتمد على الإيرادات والأرباح التي يتم تحقيقها من التسويق الرقمي. قد تؤثر هذه الضرائب على الربحية الصافية للشركة وتحد من الموارد المالية المتاحة للاستثمار في استراتيجيات التسويق الإلكتروني الأخرى.</a:t>
            </a: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السياسية   </a:t>
            </a:r>
            <a:r>
              <a:rPr lang="en-US" sz="2800" b="1" dirty="0">
                <a:solidFill>
                  <a:schemeClr val="bg1"/>
                </a:solidFill>
                <a:latin typeface="Tajawal Medium" panose="00000600000000000000" pitchFamily="2" charset="-78"/>
                <a:cs typeface="+mj-cs"/>
              </a:rPr>
              <a:t>Political Forces</a:t>
            </a:r>
          </a:p>
        </p:txBody>
      </p:sp>
    </p:spTree>
    <p:extLst>
      <p:ext uri="{BB962C8B-B14F-4D97-AF65-F5344CB8AC3E}">
        <p14:creationId xmlns:p14="http://schemas.microsoft.com/office/powerpoint/2010/main" val="945375743"/>
      </p:ext>
    </p:extLst>
  </p:cSld>
  <p:clrMapOvr>
    <a:masterClrMapping/>
  </p:clrMapOvr>
  <mc:AlternateContent xmlns:mc="http://schemas.openxmlformats.org/markup-compatibility/2006" xmlns:p14="http://schemas.microsoft.com/office/powerpoint/2010/main">
    <mc:Choice Requires="p14">
      <p:transition p14:dur="10" advTm="119665"/>
    </mc:Choice>
    <mc:Fallback xmlns="">
      <p:transition advTm="11966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477431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561673" y="1188407"/>
            <a:ext cx="8926146"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السلطة الضريبية</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	Tax jurisdiction </a:t>
            </a:r>
          </a:p>
          <a:p>
            <a:pPr algn="just" rtl="1">
              <a:lnSpc>
                <a:spcPct val="150000"/>
              </a:lnSpc>
            </a:pPr>
            <a:r>
              <a:rPr lang="ar-EG" sz="2200" dirty="0">
                <a:latin typeface="Tajawal ExtraBold" panose="00000800000000000000" pitchFamily="2" charset="-78"/>
                <a:cs typeface="+mj-cs"/>
              </a:rPr>
              <a:t>سلطة فرض الضريبة تحدد أي بلد يحصل على دخل الضرائب من عملية معينة. </a:t>
            </a:r>
          </a:p>
          <a:p>
            <a:pPr algn="just" rtl="1">
              <a:lnSpc>
                <a:spcPct val="150000"/>
              </a:lnSpc>
            </a:pPr>
            <a:r>
              <a:rPr lang="ar-EG" sz="2200" dirty="0">
                <a:latin typeface="Tajawal ExtraBold" panose="00000800000000000000" pitchFamily="2" charset="-78"/>
                <a:cs typeface="+mj-cs"/>
              </a:rPr>
              <a:t>وفقًا للنظام الحالي للمعاهدات الضريبية الدولية، يتم تقسيم حق الضريبة بين البلد الذي تقيم فيه المنظمة التي تتلقى الدخل (بلد الإقامة) والبلد الذي تستمد المنظمة ذلك الدخل منه (بلد المصدر). </a:t>
            </a:r>
          </a:p>
          <a:p>
            <a:pPr algn="just" rtl="1">
              <a:lnSpc>
                <a:spcPct val="150000"/>
              </a:lnSpc>
            </a:pPr>
            <a:r>
              <a:rPr lang="ar-EG" sz="2200" dirty="0">
                <a:latin typeface="Tajawal ExtraBold" panose="00000800000000000000" pitchFamily="2" charset="-78"/>
                <a:cs typeface="+mj-cs"/>
              </a:rPr>
              <a:t>تتطور قوانين الضرائب بسرعة وتختلف بشكل كبير بين البلدان.</a:t>
            </a:r>
          </a:p>
          <a:p>
            <a:pPr algn="just" rtl="1">
              <a:lnSpc>
                <a:spcPct val="150000"/>
              </a:lnSpc>
            </a:pPr>
            <a:endParaRPr lang="ar-EG" sz="2200" dirty="0">
              <a:latin typeface="Tajawal ExtraBold" panose="00000800000000000000" pitchFamily="2" charset="-78"/>
              <a:cs typeface="+mj-cs"/>
            </a:endParaRPr>
          </a:p>
          <a:p>
            <a:pPr algn="just" rtl="1">
              <a:lnSpc>
                <a:spcPct val="150000"/>
              </a:lnSpc>
            </a:pPr>
            <a:endParaRPr lang="ar-EG" sz="2200" dirty="0">
              <a:latin typeface="Tajawal ExtraBold" panose="00000800000000000000" pitchFamily="2" charset="-78"/>
              <a:cs typeface="+mj-cs"/>
            </a:endParaRPr>
          </a:p>
          <a:p>
            <a:pPr algn="just" rtl="1">
              <a:lnSpc>
                <a:spcPct val="150000"/>
              </a:lnSpc>
            </a:pPr>
            <a:endParaRPr lang="ar-EG" sz="2200" dirty="0">
              <a:latin typeface="Tajawal ExtraBold" panose="00000800000000000000" pitchFamily="2" charset="-78"/>
              <a:cs typeface="+mj-cs"/>
            </a:endParaRPr>
          </a:p>
          <a:p>
            <a:pPr algn="just" rtl="1">
              <a:lnSpc>
                <a:spcPct val="150000"/>
              </a:lnSpc>
            </a:pPr>
            <a:endParaRPr lang="ar-EG" sz="2200" dirty="0">
              <a:latin typeface="Tajawal ExtraBold" panose="00000800000000000000" pitchFamily="2" charset="-78"/>
              <a:cs typeface="+mj-cs"/>
            </a:endParaRPr>
          </a:p>
        </p:txBody>
      </p:sp>
      <p:sp>
        <p:nvSpPr>
          <p:cNvPr id="7" name="TextBox 6">
            <a:extLst>
              <a:ext uri="{FF2B5EF4-FFF2-40B4-BE49-F238E27FC236}">
                <a16:creationId xmlns:a16="http://schemas.microsoft.com/office/drawing/2014/main" id="{94F47EDA-63B3-55B3-E124-68B40011FB43}"/>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السياسية   </a:t>
            </a:r>
            <a:r>
              <a:rPr lang="en-US" sz="2800" b="1" dirty="0">
                <a:solidFill>
                  <a:schemeClr val="bg1"/>
                </a:solidFill>
                <a:latin typeface="Tajawal Medium" panose="00000600000000000000" pitchFamily="2" charset="-78"/>
                <a:cs typeface="+mj-cs"/>
              </a:rPr>
              <a:t>Political Forces</a:t>
            </a:r>
          </a:p>
        </p:txBody>
      </p:sp>
    </p:spTree>
    <p:extLst>
      <p:ext uri="{BB962C8B-B14F-4D97-AF65-F5344CB8AC3E}">
        <p14:creationId xmlns:p14="http://schemas.microsoft.com/office/powerpoint/2010/main" val="2083618331"/>
      </p:ext>
    </p:extLst>
  </p:cSld>
  <p:clrMapOvr>
    <a:masterClrMapping/>
  </p:clrMapOvr>
  <mc:AlternateContent xmlns:mc="http://schemas.openxmlformats.org/markup-compatibility/2006" xmlns:p14="http://schemas.microsoft.com/office/powerpoint/2010/main">
    <mc:Choice Requires="p14">
      <p:transition p14:dur="10" advTm="145338"/>
    </mc:Choice>
    <mc:Fallback xmlns="">
      <p:transition advTm="14533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01257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4094198"/>
          </a:xfrm>
          <a:prstGeom prst="rect">
            <a:avLst/>
          </a:prstGeom>
          <a:noFill/>
        </p:spPr>
        <p:txBody>
          <a:bodyPr wrap="square" rtlCol="0">
            <a:spAutoFit/>
          </a:bodyPr>
          <a:lstStyle/>
          <a:p>
            <a:pPr algn="just" rtl="1">
              <a:lnSpc>
                <a:spcPct val="150000"/>
              </a:lnSpc>
            </a:pPr>
            <a:r>
              <a:rPr lang="ar-EG" sz="2200" dirty="0">
                <a:latin typeface="Tajawal ExtraBold" panose="00000800000000000000" pitchFamily="2" charset="-78"/>
                <a:cs typeface="+mj-cs"/>
              </a:rPr>
              <a:t>القوى الاجتماعية مرتبطة ارتباطًا وثيقًا بالثقافة ولها تأثيرات كبيرة على التسويق الرقمي.</a:t>
            </a:r>
          </a:p>
          <a:p>
            <a:pPr algn="just" rtl="1">
              <a:lnSpc>
                <a:spcPct val="150000"/>
              </a:lnSpc>
            </a:pPr>
            <a:r>
              <a:rPr lang="ar-EG" sz="2200" dirty="0">
                <a:latin typeface="Tajawal ExtraBold" panose="00000800000000000000" pitchFamily="2" charset="-78"/>
                <a:cs typeface="+mj-cs"/>
              </a:rPr>
              <a:t>العوامل الرئيسية التي تشكل هذه القوى هي طبيعة المكونات الاجتماعية التي تركز على:</a:t>
            </a:r>
          </a:p>
          <a:p>
            <a:pPr marL="342900" indent="-342900" algn="just" rtl="1">
              <a:lnSpc>
                <a:spcPct val="150000"/>
              </a:lnSpc>
              <a:buFont typeface="Arial" panose="020B0604020202020204" pitchFamily="34" charset="0"/>
              <a:buChar char="•"/>
            </a:pPr>
            <a:r>
              <a:rPr lang="ar-EG" sz="2200" b="1" dirty="0">
                <a:latin typeface="Tajawal ExtraBold" panose="00000800000000000000" pitchFamily="2" charset="-78"/>
                <a:cs typeface="+mj-cs"/>
              </a:rPr>
              <a:t>التركيب السكاني</a:t>
            </a:r>
          </a:p>
          <a:p>
            <a:pPr marL="342900" indent="-342900" algn="just" rtl="1">
              <a:lnSpc>
                <a:spcPct val="150000"/>
              </a:lnSpc>
              <a:buFont typeface="Arial" panose="020B0604020202020204" pitchFamily="34" charset="0"/>
              <a:buChar char="•"/>
            </a:pPr>
            <a:r>
              <a:rPr lang="ar-EG" sz="2200" b="1" dirty="0">
                <a:latin typeface="Tajawal ExtraBold" panose="00000800000000000000" pitchFamily="2" charset="-78"/>
                <a:cs typeface="+mj-cs"/>
              </a:rPr>
              <a:t>الاستبعاد الاجتماعي</a:t>
            </a:r>
          </a:p>
          <a:p>
            <a:pPr marL="342900" indent="-342900" algn="just" rtl="1">
              <a:lnSpc>
                <a:spcPct val="150000"/>
              </a:lnSpc>
              <a:buFont typeface="Arial" panose="020B0604020202020204" pitchFamily="34" charset="0"/>
              <a:buChar char="•"/>
            </a:pPr>
            <a:r>
              <a:rPr lang="ar-EG" sz="2200" b="1" dirty="0">
                <a:latin typeface="Tajawal ExtraBold" panose="00000800000000000000" pitchFamily="2" charset="-78"/>
                <a:cs typeface="+mj-cs"/>
              </a:rPr>
              <a:t>الثقافة</a:t>
            </a:r>
          </a:p>
          <a:p>
            <a:pPr algn="just" rtl="1">
              <a:lnSpc>
                <a:spcPct val="150000"/>
              </a:lnSpc>
            </a:pPr>
            <a:r>
              <a:rPr lang="ar-EG" sz="2200" dirty="0">
                <a:latin typeface="Tajawal ExtraBold" panose="00000800000000000000" pitchFamily="2" charset="-78"/>
                <a:cs typeface="+mj-cs"/>
              </a:rPr>
              <a:t>تحليل اتجاهات السكان يمكن أن يكشف عن قضايا هامة، مثل وجود مجموعة كبيرة في كل سكان الدولة لا يستخدمون الإنترنت. حيث يجب أن يؤخذ في الاعتبار ضعف الطلب على خدمات الإنترنت من هذه المجموعة عند التنبؤ بالطلب المستقبلي.</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791069481"/>
      </p:ext>
    </p:extLst>
  </p:cSld>
  <p:clrMapOvr>
    <a:masterClrMapping/>
  </p:clrMapOvr>
  <mc:AlternateContent xmlns:mc="http://schemas.openxmlformats.org/markup-compatibility/2006" xmlns:p14="http://schemas.microsoft.com/office/powerpoint/2010/main">
    <mc:Choice Requires="p14">
      <p:transition p14:dur="10" advTm="70031"/>
    </mc:Choice>
    <mc:Fallback xmlns="">
      <p:transition advTm="7003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01257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3124702"/>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الاستبعاد الاجتماعي</a:t>
            </a:r>
            <a:r>
              <a:rPr lang="ar-EG" sz="2200" b="1" dirty="0">
                <a:latin typeface="Tajawal ExtraBold" panose="00000800000000000000" pitchFamily="2" charset="-78"/>
                <a:cs typeface="+mj-cs"/>
              </a:rPr>
              <a:t>       </a:t>
            </a:r>
            <a:r>
              <a:rPr lang="en-US" sz="2400" b="1" i="0" dirty="0">
                <a:solidFill>
                  <a:srgbClr val="343541"/>
                </a:solidFill>
                <a:effectLst/>
                <a:latin typeface="Söhne"/>
              </a:rPr>
              <a:t>Social exclusion</a:t>
            </a:r>
            <a:endParaRPr lang="ar-EG" sz="2200" b="1"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الحالة التي يكون فيها جزء من المجتمع مستبعداً</a:t>
            </a:r>
            <a:r>
              <a:rPr lang="en-US" sz="2200" dirty="0">
                <a:latin typeface="Tajawal ExtraBold" panose="00000800000000000000" pitchFamily="2" charset="-78"/>
                <a:cs typeface="+mj-cs"/>
              </a:rPr>
              <a:t>/</a:t>
            </a:r>
            <a:r>
              <a:rPr lang="ar-EG" sz="2200" dirty="0">
                <a:latin typeface="Tajawal ExtraBold" panose="00000800000000000000" pitchFamily="2" charset="-78"/>
                <a:cs typeface="+mj-cs"/>
              </a:rPr>
              <a:t>محروماً من الخدمات المتاحة لباقي أفراد المجتمع وبالتالي يصبح معزولًا.</a:t>
            </a:r>
          </a:p>
          <a:p>
            <a:pPr algn="just" rtl="1">
              <a:lnSpc>
                <a:spcPct val="150000"/>
              </a:lnSpc>
            </a:pPr>
            <a:r>
              <a:rPr lang="ar-EG" sz="2200" dirty="0">
                <a:latin typeface="Tajawal ExtraBold" panose="00000800000000000000" pitchFamily="2" charset="-78"/>
                <a:cs typeface="+mj-cs"/>
              </a:rPr>
              <a:t>التأثير الاجتماعي للإنترنت: يمتلك الإنترنت القدرة على زيادة وتوسيع الاختلافات في جودة الحياة، سواء داخل مجتمع واحد في بلد واحد أو بين دول مختلفة.</a:t>
            </a:r>
          </a:p>
          <a:p>
            <a:pPr algn="just" rtl="1">
              <a:lnSpc>
                <a:spcPct val="150000"/>
              </a:lnSpc>
            </a:pPr>
            <a:endParaRPr lang="ar-EG" sz="2200" dirty="0">
              <a:latin typeface="Tajawal ExtraBold" panose="00000800000000000000" pitchFamily="2" charset="-78"/>
              <a:cs typeface="+mj-cs"/>
            </a:endParaRP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974707422"/>
      </p:ext>
    </p:extLst>
  </p:cSld>
  <p:clrMapOvr>
    <a:masterClrMapping/>
  </p:clrMapOvr>
  <mc:AlternateContent xmlns:mc="http://schemas.openxmlformats.org/markup-compatibility/2006" xmlns:p14="http://schemas.microsoft.com/office/powerpoint/2010/main">
    <mc:Choice Requires="p14">
      <p:transition p14:dur="10" advTm="130468"/>
    </mc:Choice>
    <mc:Fallback xmlns="">
      <p:transition advTm="1304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01257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210903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الاستبعاد الاجتماعي</a:t>
            </a:r>
            <a:r>
              <a:rPr lang="ar-EG" sz="2200" b="1" dirty="0">
                <a:latin typeface="Tajawal ExtraBold" panose="00000800000000000000" pitchFamily="2" charset="-78"/>
                <a:cs typeface="+mj-cs"/>
              </a:rPr>
              <a:t>       </a:t>
            </a:r>
            <a:r>
              <a:rPr lang="en-US" sz="2400" b="1" i="0" dirty="0">
                <a:solidFill>
                  <a:srgbClr val="343541"/>
                </a:solidFill>
                <a:effectLst/>
                <a:latin typeface="Söhne"/>
              </a:rPr>
              <a:t>Social exclusion</a:t>
            </a:r>
            <a:endParaRPr lang="ar-EG" sz="2200" b="1"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أظهر البحث الذي أجرته منظمة </a:t>
            </a:r>
            <a:r>
              <a:rPr lang="en-US" sz="2200" dirty="0">
                <a:latin typeface="Tajawal ExtraBold" panose="00000800000000000000" pitchFamily="2" charset="-78"/>
                <a:cs typeface="+mj-cs"/>
              </a:rPr>
              <a:t>Age UK </a:t>
            </a:r>
            <a:r>
              <a:rPr lang="ar-EG" sz="2200" dirty="0">
                <a:latin typeface="Tajawal ExtraBold" panose="00000800000000000000" pitchFamily="2" charset="-78"/>
                <a:cs typeface="+mj-cs"/>
              </a:rPr>
              <a:t> في عام 2020 أن هناك أكثر من 3.4 مليون شخص في سن 65 عامًا وأكبر لم يستخدموا الإنترنت من قبل، ومليون إضافي نادرًا ما يستخدمون الإنترنت. </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3708283426"/>
      </p:ext>
    </p:extLst>
  </p:cSld>
  <p:clrMapOvr>
    <a:masterClrMapping/>
  </p:clrMapOvr>
  <mc:AlternateContent xmlns:mc="http://schemas.openxmlformats.org/markup-compatibility/2006" xmlns:p14="http://schemas.microsoft.com/office/powerpoint/2010/main">
    <mc:Choice Requires="p14">
      <p:transition p14:dur="10" advTm="94599"/>
    </mc:Choice>
    <mc:Fallback xmlns="">
      <p:transition advTm="9459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01257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4140364"/>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الاستبعاد الاجتماعي</a:t>
            </a:r>
            <a:r>
              <a:rPr lang="ar-EG" sz="2200" b="1" dirty="0">
                <a:latin typeface="Tajawal ExtraBold" panose="00000800000000000000" pitchFamily="2" charset="-78"/>
                <a:cs typeface="+mj-cs"/>
              </a:rPr>
              <a:t>       </a:t>
            </a:r>
            <a:r>
              <a:rPr lang="en-US" sz="2400" b="1" i="0" dirty="0">
                <a:solidFill>
                  <a:srgbClr val="343541"/>
                </a:solidFill>
                <a:effectLst/>
                <a:latin typeface="Söhne"/>
              </a:rPr>
              <a:t>Social exclusion</a:t>
            </a:r>
            <a:endParaRPr lang="ar-EG" sz="2200" b="1"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وتشير دراسة </a:t>
            </a:r>
            <a:r>
              <a:rPr lang="en-US" sz="2200" dirty="0">
                <a:latin typeface="Tajawal ExtraBold" panose="00000800000000000000" pitchFamily="2" charset="-78"/>
                <a:cs typeface="+mj-cs"/>
              </a:rPr>
              <a:t>Age UK</a:t>
            </a:r>
            <a:r>
              <a:rPr lang="ar-EG" sz="2200" dirty="0">
                <a:latin typeface="Tajawal ExtraBold" panose="00000800000000000000" pitchFamily="2" charset="-78"/>
                <a:cs typeface="+mj-cs"/>
              </a:rPr>
              <a:t> إلى وجود عدة عوائق تواجه هذه المجموعة، وتشمل:</a:t>
            </a:r>
          </a:p>
          <a:p>
            <a:pPr algn="just" rtl="1">
              <a:lnSpc>
                <a:spcPct val="150000"/>
              </a:lnSpc>
            </a:pPr>
            <a:r>
              <a:rPr lang="ar-EG" sz="2200" dirty="0">
                <a:latin typeface="Tajawal ExtraBold" panose="00000800000000000000" pitchFamily="2" charset="-78"/>
                <a:cs typeface="+mj-cs"/>
              </a:rPr>
              <a:t>1- </a:t>
            </a:r>
            <a:r>
              <a:rPr lang="ar-EG" sz="2200" b="1" dirty="0">
                <a:latin typeface="Tajawal ExtraBold" panose="00000800000000000000" pitchFamily="2" charset="-78"/>
                <a:cs typeface="+mj-cs"/>
              </a:rPr>
              <a:t>نقص المعرفة والمهارات الرقمية</a:t>
            </a:r>
            <a:r>
              <a:rPr lang="ar-EG" sz="2200" dirty="0">
                <a:latin typeface="Tajawal ExtraBold" panose="00000800000000000000" pitchFamily="2" charset="-78"/>
                <a:cs typeface="+mj-cs"/>
              </a:rPr>
              <a:t>: يعاني هؤلاء الأفراد من عدم القدرة على استخدام الأجهزة التكنولوجية والإنترنت بشكل صحيح بسبب نقص المعرفة والمهارات الرقمية اللازمة.</a:t>
            </a:r>
          </a:p>
          <a:p>
            <a:pPr algn="just" rtl="1">
              <a:lnSpc>
                <a:spcPct val="150000"/>
              </a:lnSpc>
            </a:pPr>
            <a:r>
              <a:rPr lang="ar-EG" sz="2200" dirty="0">
                <a:latin typeface="Tajawal ExtraBold" panose="00000800000000000000" pitchFamily="2" charset="-78"/>
                <a:cs typeface="+mj-cs"/>
              </a:rPr>
              <a:t>2- </a:t>
            </a:r>
            <a:r>
              <a:rPr lang="ar-EG" sz="2200" b="1" dirty="0">
                <a:latin typeface="Tajawal ExtraBold" panose="00000800000000000000" pitchFamily="2" charset="-78"/>
                <a:cs typeface="+mj-cs"/>
              </a:rPr>
              <a:t>قضايا الأمان والخوف من الاحتيال</a:t>
            </a:r>
            <a:r>
              <a:rPr lang="ar-EG" sz="2200" dirty="0">
                <a:latin typeface="Tajawal ExtraBold" panose="00000800000000000000" pitchFamily="2" charset="-78"/>
                <a:cs typeface="+mj-cs"/>
              </a:rPr>
              <a:t>: يخشى بعض الأفراد من تعرضهم للاحتيال عبر الإنترنت أو فقدان البيانات الشخصية، مما يجعلهم يترددون في استخدام الإنترنت.</a:t>
            </a:r>
          </a:p>
          <a:p>
            <a:pPr algn="just" rtl="1">
              <a:lnSpc>
                <a:spcPct val="150000"/>
              </a:lnSpc>
            </a:pPr>
            <a:r>
              <a:rPr lang="ar-EG" sz="2200" dirty="0">
                <a:latin typeface="Tajawal ExtraBold" panose="00000800000000000000" pitchFamily="2" charset="-78"/>
                <a:cs typeface="+mj-cs"/>
              </a:rPr>
              <a:t>3- </a:t>
            </a:r>
            <a:r>
              <a:rPr lang="ar-EG" sz="2200" b="1" dirty="0">
                <a:latin typeface="Tajawal ExtraBold" panose="00000800000000000000" pitchFamily="2" charset="-78"/>
                <a:cs typeface="+mj-cs"/>
              </a:rPr>
              <a:t>نقص الوصول إلى التكنولوجيا</a:t>
            </a:r>
            <a:r>
              <a:rPr lang="ar-EG" sz="2200" dirty="0">
                <a:latin typeface="Tajawal ExtraBold" panose="00000800000000000000" pitchFamily="2" charset="-78"/>
                <a:cs typeface="+mj-cs"/>
              </a:rPr>
              <a:t>: بعض الأشخاص قد يعانون من صعوبة في الوصول إلى الأجهزة التكنولوجية وخدمة الإنترنت بسبب القيود المالية أو البنية التحتية غير الملائمة.</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1327879195"/>
      </p:ext>
    </p:extLst>
  </p:cSld>
  <p:clrMapOvr>
    <a:masterClrMapping/>
  </p:clrMapOvr>
  <mc:AlternateContent xmlns:mc="http://schemas.openxmlformats.org/markup-compatibility/2006" xmlns:p14="http://schemas.microsoft.com/office/powerpoint/2010/main">
    <mc:Choice Requires="p14">
      <p:transition p14:dur="10" advTm="128929"/>
    </mc:Choice>
    <mc:Fallback xmlns="">
      <p:transition advTm="12892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01257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771923" y="1188407"/>
            <a:ext cx="871589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الحد الأدنى الرقمي</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Digital Minimalism</a:t>
            </a:r>
            <a:endParaRPr lang="ar-EG" sz="2200" b="1"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هو مفهوم يشير إلى النهج الذي يهدف إلى تقليل الاعتماد والاستخدام الزائد للتكنولوجيا الرقمية في حياة الأفراد. يعتبر الحد الأدنى الرقمي استراتيجية للتحكم في التأثير السلبي للتكنولوجيا الرقمية على الصحة النفسية والعاطفية والاجتماعية.</a:t>
            </a:r>
          </a:p>
          <a:p>
            <a:pPr algn="just" rtl="1">
              <a:lnSpc>
                <a:spcPct val="150000"/>
              </a:lnSpc>
            </a:pPr>
            <a:r>
              <a:rPr lang="ar-EG" sz="2200" dirty="0">
                <a:latin typeface="Tajawal ExtraBold" panose="00000800000000000000" pitchFamily="2" charset="-78"/>
                <a:cs typeface="+mj-cs"/>
              </a:rPr>
              <a:t>في الحياة الحديثة، يتعامل الناس مع العديد من الأجهزة والتطبيقات الرقمية، ويمضون وقتًا طويلًا في استخدامها. وفي المقابل، فإن الحد الأدنى الرقمي يشجع على التقليل من التحفظ على هذا الاعتماد الزائد، ويشجع على تخصيص الوقت والانتباه لأنشطة أخرى غير مرتبطة بالتكنولوجيا الرقمية، مثل الاسترخاء، والتواصل الاجتماعي الواقعي، والتفاعل الشخصي مع العالم المحيط.</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3516571824"/>
      </p:ext>
    </p:extLst>
  </p:cSld>
  <p:clrMapOvr>
    <a:masterClrMapping/>
  </p:clrMapOvr>
  <mc:AlternateContent xmlns:mc="http://schemas.openxmlformats.org/markup-compatibility/2006" xmlns:p14="http://schemas.microsoft.com/office/powerpoint/2010/main">
    <mc:Choice Requires="p14">
      <p:transition p14:dur="10" advTm="110624"/>
    </mc:Choice>
    <mc:Fallback xmlns="">
      <p:transition advTm="11062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40243" y="911009"/>
            <a:ext cx="9123775" cy="5109860"/>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الحد الأدنى الرقمي</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Digital Minimalism</a:t>
            </a:r>
            <a:endParaRPr lang="ar-EG" sz="2200" b="1" dirty="0">
              <a:latin typeface="Tajawal ExtraBold" panose="00000800000000000000" pitchFamily="2" charset="-78"/>
              <a:cs typeface="+mj-cs"/>
            </a:endParaRPr>
          </a:p>
          <a:p>
            <a:pPr algn="just" rtl="1">
              <a:lnSpc>
                <a:spcPct val="150000"/>
              </a:lnSpc>
            </a:pPr>
            <a:r>
              <a:rPr lang="ar-EG" sz="2200" dirty="0">
                <a:latin typeface="Tajawal ExtraBold" panose="00000800000000000000" pitchFamily="2" charset="-78"/>
                <a:cs typeface="+mj-cs"/>
              </a:rPr>
              <a:t>ظهور الحد الأدنى الرقمي هو قضية اجتماعية أخرى يجب على المسوقين أن يكونوا على علم بها، حيث يمكن أن يؤدي إلى انخفاض استخدام الخدمات عبر الإنترنت وجعل الوصول إلى بعض الجماهير عبر الإنترنت أمرًا صعبًا. </a:t>
            </a:r>
          </a:p>
          <a:p>
            <a:pPr algn="just" rtl="1">
              <a:lnSpc>
                <a:spcPct val="150000"/>
              </a:lnSpc>
            </a:pPr>
            <a:r>
              <a:rPr lang="ar-EG" sz="2200" dirty="0">
                <a:latin typeface="Tajawal ExtraBold" panose="00000800000000000000" pitchFamily="2" charset="-78"/>
                <a:cs typeface="+mj-cs"/>
              </a:rPr>
              <a:t>يشير هذا المفهوم إلى تطور في سلوك المستهلك حيث يمكن أن يصبح استخدام الشبكات الاجتماعية محدودًا عندما يدرك الأشخاص أن له تأثيرًا سلبيًا على حياتهم </a:t>
            </a:r>
            <a:r>
              <a:rPr lang="ar-EG" sz="2200" dirty="0" err="1">
                <a:latin typeface="Tajawal ExtraBold" panose="00000800000000000000" pitchFamily="2" charset="-78"/>
                <a:cs typeface="+mj-cs"/>
              </a:rPr>
              <a:t>ويبدأون</a:t>
            </a:r>
            <a:r>
              <a:rPr lang="ar-EG" sz="2200" dirty="0">
                <a:latin typeface="Tajawal ExtraBold" panose="00000800000000000000" pitchFamily="2" charset="-78"/>
                <a:cs typeface="+mj-cs"/>
              </a:rPr>
              <a:t> في اتخاذ خطوات لاستخدام الشبكات الاجتماعية بشكل أقل. تشير تقارير فيسبوك إلى انخفاض عدد المستخدمين النشطين في بعض الأسواق الرئيسية، على الرغم من زيادة العدد الإجمالي للمستخدمين النشطين عالميًا مع توسع المنصة. </a:t>
            </a:r>
            <a:r>
              <a:rPr lang="ar-EG" sz="2200" u="sng" dirty="0">
                <a:latin typeface="Tajawal ExtraBold" panose="00000800000000000000" pitchFamily="2" charset="-78"/>
                <a:cs typeface="+mj-cs"/>
              </a:rPr>
              <a:t>يتفاوت اتجاه عدد المستخدمين النشطين بحسب العمر ومن المتوقع أن يقضي بعض الفئات العمرية، مثل المستخدمين الأصغر سنًا، وقتًا أكثر على منصات أخرى مثل </a:t>
            </a:r>
            <a:r>
              <a:rPr lang="ar-EG" sz="2200" u="sng" dirty="0" err="1">
                <a:latin typeface="Tajawal ExtraBold" panose="00000800000000000000" pitchFamily="2" charset="-78"/>
                <a:cs typeface="+mj-cs"/>
              </a:rPr>
              <a:t>إنستجرام</a:t>
            </a:r>
            <a:r>
              <a:rPr lang="ar-EG" sz="2200" u="sng" dirty="0">
                <a:latin typeface="Tajawal ExtraBold" panose="00000800000000000000" pitchFamily="2" charset="-78"/>
                <a:cs typeface="+mj-cs"/>
              </a:rPr>
              <a:t> أو تيك توك</a:t>
            </a:r>
            <a:r>
              <a:rPr lang="ar-EG" sz="2200" dirty="0">
                <a:latin typeface="Tajawal ExtraBold" panose="00000800000000000000" pitchFamily="2" charset="-78"/>
                <a:cs typeface="+mj-cs"/>
              </a:rPr>
              <a:t>.</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4280164560"/>
      </p:ext>
    </p:extLst>
  </p:cSld>
  <p:clrMapOvr>
    <a:masterClrMapping/>
  </p:clrMapOvr>
  <mc:AlternateContent xmlns:mc="http://schemas.openxmlformats.org/markup-compatibility/2006" xmlns:p14="http://schemas.microsoft.com/office/powerpoint/2010/main">
    <mc:Choice Requires="p14">
      <p:transition p14:dur="10" advTm="95803"/>
    </mc:Choice>
    <mc:Fallback xmlns="">
      <p:transition advTm="9580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10523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364043" y="1101509"/>
            <a:ext cx="912377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التركيب السكاني </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Demographic Profile</a:t>
            </a:r>
          </a:p>
          <a:p>
            <a:pPr algn="just" rtl="1">
              <a:lnSpc>
                <a:spcPct val="150000"/>
              </a:lnSpc>
            </a:pPr>
            <a:r>
              <a:rPr lang="ar-EG" sz="2200" dirty="0">
                <a:latin typeface="Tajawal ExtraBold" panose="00000800000000000000" pitchFamily="2" charset="-78"/>
                <a:cs typeface="+mj-cs"/>
              </a:rPr>
              <a:t>التركيب السكاني في المجتمع يؤثر على أنشطة التسويق الرقمي من عدة جهات كما يلي:</a:t>
            </a:r>
          </a:p>
          <a:p>
            <a:pPr algn="just" rtl="1">
              <a:lnSpc>
                <a:spcPct val="150000"/>
              </a:lnSpc>
            </a:pPr>
            <a:r>
              <a:rPr lang="ar-EG" sz="2200" b="1" dirty="0">
                <a:latin typeface="Tajawal ExtraBold" panose="00000800000000000000" pitchFamily="2" charset="-78"/>
                <a:cs typeface="+mj-cs"/>
              </a:rPr>
              <a:t>1- اختلافات في استخدام التكنولوجيا الرقمية</a:t>
            </a:r>
            <a:r>
              <a:rPr lang="ar-EG" sz="2200" dirty="0">
                <a:latin typeface="Tajawal ExtraBold" panose="00000800000000000000" pitchFamily="2" charset="-78"/>
                <a:cs typeface="+mj-cs"/>
              </a:rPr>
              <a:t>: يمكن أن يؤدي التركيب السكاني إلى اختلافات في استخدام التكنولوجيا الرقمية بين الفئات العمرية والمجتمعات المختلفة.</a:t>
            </a:r>
          </a:p>
          <a:p>
            <a:pPr algn="just" rtl="1">
              <a:lnSpc>
                <a:spcPct val="150000"/>
              </a:lnSpc>
            </a:pPr>
            <a:r>
              <a:rPr lang="ar-EG" sz="2200" dirty="0">
                <a:latin typeface="Tajawal ExtraBold" panose="00000800000000000000" pitchFamily="2" charset="-78"/>
                <a:cs typeface="+mj-cs"/>
              </a:rPr>
              <a:t>قد يتباين استخدام وسائل التواصل الاجتماعي بين الفئات العمرية. على سبيل المثال، فإن فئة الشباب الأصغر سنًا قد تميل إلى استخدام منصات مثل </a:t>
            </a:r>
            <a:r>
              <a:rPr lang="en-US" sz="2200" dirty="0">
                <a:latin typeface="Tajawal ExtraBold" panose="00000800000000000000" pitchFamily="2" charset="-78"/>
                <a:cs typeface="+mj-cs"/>
              </a:rPr>
              <a:t>TikTok </a:t>
            </a:r>
            <a:r>
              <a:rPr lang="ar-EG" sz="2200" dirty="0">
                <a:latin typeface="Tajawal ExtraBold" panose="00000800000000000000" pitchFamily="2" charset="-78"/>
                <a:cs typeface="+mj-cs"/>
              </a:rPr>
              <a:t>و</a:t>
            </a:r>
            <a:r>
              <a:rPr lang="en-US" sz="2200" dirty="0">
                <a:latin typeface="Tajawal ExtraBold" panose="00000800000000000000" pitchFamily="2" charset="-78"/>
                <a:cs typeface="+mj-cs"/>
              </a:rPr>
              <a:t>Instagram </a:t>
            </a:r>
            <a:r>
              <a:rPr lang="ar-EG" sz="2200" dirty="0">
                <a:latin typeface="Tajawal ExtraBold" panose="00000800000000000000" pitchFamily="2" charset="-78"/>
                <a:cs typeface="+mj-cs"/>
              </a:rPr>
              <a:t>بشكل أكبر، في حين أن فئة الكبار في السن قد تميل إلى استخدام </a:t>
            </a:r>
            <a:r>
              <a:rPr lang="en-US" sz="2200" dirty="0">
                <a:latin typeface="Tajawal ExtraBold" panose="00000800000000000000" pitchFamily="2" charset="-78"/>
                <a:cs typeface="+mj-cs"/>
              </a:rPr>
              <a:t>Facebook </a:t>
            </a:r>
            <a:r>
              <a:rPr lang="ar-EG" sz="2200" dirty="0">
                <a:latin typeface="Tajawal ExtraBold" panose="00000800000000000000" pitchFamily="2" charset="-78"/>
                <a:cs typeface="+mj-cs"/>
              </a:rPr>
              <a:t>بشكل أكبر. يجب على المسوقين توجيه جهودهم نحو القنوات الاجتماعية التي يفضلها الجمهور المستهدف.</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1474453494"/>
      </p:ext>
    </p:extLst>
  </p:cSld>
  <p:clrMapOvr>
    <a:masterClrMapping/>
  </p:clrMapOvr>
  <mc:AlternateContent xmlns:mc="http://schemas.openxmlformats.org/markup-compatibility/2006" xmlns:p14="http://schemas.microsoft.com/office/powerpoint/2010/main">
    <mc:Choice Requires="p14">
      <p:transition p14:dur="10" advTm="120292"/>
    </mc:Choice>
    <mc:Fallback xmlns="">
      <p:transition advTm="12029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65643" y="999909"/>
            <a:ext cx="9123775"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التركيب السكاني </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Demographic Profile</a:t>
            </a:r>
          </a:p>
          <a:p>
            <a:pPr algn="just" rtl="1">
              <a:lnSpc>
                <a:spcPct val="150000"/>
              </a:lnSpc>
            </a:pPr>
            <a:r>
              <a:rPr lang="ar-EG" sz="2200" dirty="0">
                <a:latin typeface="Tajawal ExtraBold" panose="00000800000000000000" pitchFamily="2" charset="-78"/>
                <a:cs typeface="+mj-cs"/>
              </a:rPr>
              <a:t>التركيب السكاني في المجتمع يؤثر على أنشطة التسويق الرقمي من عدة جهات كما يلي:</a:t>
            </a:r>
          </a:p>
          <a:p>
            <a:pPr algn="just" rtl="1">
              <a:lnSpc>
                <a:spcPct val="150000"/>
              </a:lnSpc>
            </a:pPr>
            <a:r>
              <a:rPr lang="ar-EG" sz="2200" b="1" dirty="0">
                <a:latin typeface="Tajawal ExtraBold" panose="00000800000000000000" pitchFamily="2" charset="-78"/>
                <a:cs typeface="+mj-cs"/>
              </a:rPr>
              <a:t>2- استهداف الجمهور المحلي: </a:t>
            </a:r>
            <a:r>
              <a:rPr lang="ar-EG" sz="2200" dirty="0">
                <a:latin typeface="Tajawal ExtraBold" panose="00000800000000000000" pitchFamily="2" charset="-78"/>
                <a:cs typeface="+mj-cs"/>
              </a:rPr>
              <a:t>يمكن أن يساعد التركيب السكاني في تحديد الجمهور المستهدف بشكل أكثر فعالية. عندما يكون هناك فهم دقيق للعوامل الديموغرافية والاهتمامات والاحتياجات للسكان في منطقة معينة، يمكن تشكيل استراتيجيات التسويق الرقمي لتلبية تلك الاحتياجات واستهداف الجمهور المحلي بشكل أفضل.</a:t>
            </a:r>
          </a:p>
          <a:p>
            <a:pPr algn="just" rtl="1">
              <a:lnSpc>
                <a:spcPct val="150000"/>
              </a:lnSpc>
            </a:pPr>
            <a:r>
              <a:rPr lang="ar-EG" sz="2200" dirty="0">
                <a:latin typeface="Tajawal ExtraBold" panose="00000800000000000000" pitchFamily="2" charset="-78"/>
                <a:cs typeface="+mj-cs"/>
              </a:rPr>
              <a:t>على سبيل المثال، إذا كانت هناك مجتمعات ثقافية متنوعة في منطقة معينة، قد يكون من المهم توجيه جهود التسويق الرقمي لتلبية احتياجات وتفضيلات هذه المجتمعات المختلفة. قد يتطلب ذلك إنشاء محتوى متعدد اللغات أو استهداف إعلانات محددة لكل مجموعة ثقافية.</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1815698734"/>
      </p:ext>
    </p:extLst>
  </p:cSld>
  <p:clrMapOvr>
    <a:masterClrMapping/>
  </p:clrMapOvr>
  <mc:AlternateContent xmlns:mc="http://schemas.openxmlformats.org/markup-compatibility/2006" xmlns:p14="http://schemas.microsoft.com/office/powerpoint/2010/main">
    <mc:Choice Requires="p14">
      <p:transition p14:dur="10" advTm="96696"/>
    </mc:Choice>
    <mc:Fallback xmlns="">
      <p:transition advTm="9669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364043" y="1469809"/>
            <a:ext cx="912377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التركيب السكاني </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Demographic Profile</a:t>
            </a:r>
          </a:p>
          <a:p>
            <a:pPr algn="just" rtl="1">
              <a:lnSpc>
                <a:spcPct val="150000"/>
              </a:lnSpc>
            </a:pPr>
            <a:r>
              <a:rPr lang="ar-EG" sz="2200" dirty="0">
                <a:latin typeface="Tajawal ExtraBold" panose="00000800000000000000" pitchFamily="2" charset="-78"/>
                <a:cs typeface="+mj-cs"/>
              </a:rPr>
              <a:t>التركيب السكاني في المجتمع يؤثر على أنشطة التسويق الرقمي من عدة جهات كما يلي:</a:t>
            </a:r>
          </a:p>
          <a:p>
            <a:pPr algn="just" rtl="1">
              <a:lnSpc>
                <a:spcPct val="150000"/>
              </a:lnSpc>
            </a:pPr>
            <a:r>
              <a:rPr lang="ar-EG" sz="2200" b="1" dirty="0">
                <a:latin typeface="Tajawal ExtraBold" panose="00000800000000000000" pitchFamily="2" charset="-78"/>
                <a:cs typeface="+mj-cs"/>
              </a:rPr>
              <a:t>3- الوصول إلى السكان في المناطق النائية أو الريفية: </a:t>
            </a:r>
            <a:r>
              <a:rPr lang="ar-EG" sz="2200" dirty="0">
                <a:latin typeface="Tajawal ExtraBold" panose="00000800000000000000" pitchFamily="2" charset="-78"/>
                <a:cs typeface="+mj-cs"/>
              </a:rPr>
              <a:t>قد يكون هناك تحديات بالنسبة لهذه المناطق في الوصول إلى الخدمات الرقمية بنفس مستوى التغطية والسرعة المتاحة في المناطق الحضرية. قد يكون من الصعب على المسوقين الرقميين الوصول إلى هذه الفئة من السكان بنفس الكفاءة. يتطلب ذلك تكييف استراتيجيات التسويق الرقمي لتلبية احتياجات السكان في تلك المناطق.</a:t>
            </a:r>
          </a:p>
          <a:p>
            <a:pPr algn="just" rtl="1">
              <a:lnSpc>
                <a:spcPct val="150000"/>
              </a:lnSpc>
            </a:pPr>
            <a:endParaRPr lang="ar-EG" sz="2200" dirty="0">
              <a:latin typeface="Tajawal ExtraBold" panose="00000800000000000000" pitchFamily="2" charset="-78"/>
              <a:cs typeface="+mj-cs"/>
            </a:endParaRPr>
          </a:p>
          <a:p>
            <a:pPr algn="just" rtl="1">
              <a:lnSpc>
                <a:spcPct val="150000"/>
              </a:lnSpc>
            </a:pPr>
            <a:endParaRPr lang="ar-EG" sz="2200" dirty="0">
              <a:latin typeface="Tajawal ExtraBold" panose="00000800000000000000" pitchFamily="2" charset="-78"/>
              <a:cs typeface="+mj-cs"/>
            </a:endParaRP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3225276238"/>
      </p:ext>
    </p:extLst>
  </p:cSld>
  <p:clrMapOvr>
    <a:masterClrMapping/>
  </p:clrMapOvr>
  <mc:AlternateContent xmlns:mc="http://schemas.openxmlformats.org/markup-compatibility/2006" xmlns:p14="http://schemas.microsoft.com/office/powerpoint/2010/main">
    <mc:Choice Requires="p14">
      <p:transition p14:dur="10" advTm="62613"/>
    </mc:Choice>
    <mc:Fallback xmlns="">
      <p:transition advTm="6261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364043" y="911009"/>
            <a:ext cx="9123775" cy="5109860"/>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التركيب السكاني </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Demographic Profile</a:t>
            </a:r>
          </a:p>
          <a:p>
            <a:pPr algn="just" rtl="1">
              <a:lnSpc>
                <a:spcPct val="150000"/>
              </a:lnSpc>
            </a:pPr>
            <a:r>
              <a:rPr lang="ar-EG" sz="2200" dirty="0">
                <a:latin typeface="Tajawal ExtraBold" panose="00000800000000000000" pitchFamily="2" charset="-78"/>
                <a:cs typeface="+mj-cs"/>
              </a:rPr>
              <a:t>التركيب السكاني في المجتمع يؤثر على أنشطة التسويق الرقمي من عدة جهات كما يلي:</a:t>
            </a:r>
          </a:p>
          <a:p>
            <a:pPr algn="just" rtl="1">
              <a:lnSpc>
                <a:spcPct val="150000"/>
              </a:lnSpc>
            </a:pPr>
            <a:r>
              <a:rPr lang="ar-EG" sz="2200" b="1" dirty="0">
                <a:latin typeface="Tajawal ExtraBold" panose="00000800000000000000" pitchFamily="2" charset="-78"/>
                <a:cs typeface="+mj-cs"/>
              </a:rPr>
              <a:t>4- </a:t>
            </a:r>
            <a:r>
              <a:rPr lang="ar-SA" altLang="en-US" sz="2200" b="1" dirty="0">
                <a:cs typeface="+mj-cs"/>
              </a:rPr>
              <a:t>التأثير على القنوات الاجتماعية المفضلة: </a:t>
            </a:r>
            <a:r>
              <a:rPr lang="ar-SA" altLang="en-US" sz="2200" dirty="0">
                <a:cs typeface="+mj-cs"/>
              </a:rPr>
              <a:t>يمكن أن يؤثر التركيب السكاني على القنوات الاجتماعية التي يفضلها الناس في منطقة معينة. فمثلاً، قد يكون لدى فئة عمرية أو ثقافية معينة تفضيلات مختلفة في استخدام وسائل التواصل الاجتماعي. يجب على المسوقين أن يكونوا على دراية بهذه الاختلافات وأن يقوموا بتوجيه استراتيجياتهم لتلبية تلك التفضيلات المحددة</a:t>
            </a:r>
            <a:r>
              <a:rPr lang="en-US" altLang="en-US" sz="2200" dirty="0">
                <a:cs typeface="+mj-cs"/>
              </a:rPr>
              <a:t>.</a:t>
            </a:r>
          </a:p>
          <a:p>
            <a:pPr algn="just" rtl="1">
              <a:lnSpc>
                <a:spcPct val="150000"/>
              </a:lnSpc>
            </a:pPr>
            <a:r>
              <a:rPr lang="ar-EG" sz="2200" dirty="0">
                <a:latin typeface="Tajawal ExtraBold" panose="00000800000000000000" pitchFamily="2" charset="-78"/>
                <a:cs typeface="+mj-cs"/>
              </a:rPr>
              <a:t>لنفترض أن هناك مجتمع يعيش في منطقة ساحلية مشهورة بممارسة رياضة صيد الأسماك. في هذه الحالة، يمكن للمسوقين استغلال هذا الاهتمام الشائع واحتياجات الجمهور المستهدف المتعلقة بهذه الرياضة في استراتيجيات التسويق الرقمي، من خلال إنشاء محتوى متعلق برياضة صيد الأسماك والتعاون مع المؤثرين المحليين. </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1654653034"/>
      </p:ext>
    </p:extLst>
  </p:cSld>
  <p:clrMapOvr>
    <a:masterClrMapping/>
  </p:clrMapOvr>
  <mc:AlternateContent xmlns:mc="http://schemas.openxmlformats.org/markup-compatibility/2006" xmlns:p14="http://schemas.microsoft.com/office/powerpoint/2010/main">
    <mc:Choice Requires="p14">
      <p:transition p14:dur="10" advTm="119165"/>
    </mc:Choice>
    <mc:Fallback xmlns="">
      <p:transition advTm="11916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364043" y="1292009"/>
            <a:ext cx="912377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الثقافة</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Culture      </a:t>
            </a:r>
          </a:p>
          <a:p>
            <a:pPr algn="just" rtl="1">
              <a:lnSpc>
                <a:spcPct val="150000"/>
              </a:lnSpc>
            </a:pPr>
            <a:r>
              <a:rPr lang="ar-EG" sz="2200" dirty="0">
                <a:latin typeface="Tajawal ExtraBold" panose="00000800000000000000" pitchFamily="2" charset="-78"/>
                <a:cs typeface="+mj-cs"/>
              </a:rPr>
              <a:t>الثقافة تشير إلى المجموعة الشاملة من القيم والمعتقدات والسلوكيات والتقاليد والممارسات واللغة والأعراف والعادات التي تميز مجتمعًا معينًا أو مجموعة من الأفراد. تعتبر الثقافة جزءًا أساسيًا من هوية الفرد وتحدد كيفية تفكيره وتفاعله مع العالم المحيط به.</a:t>
            </a:r>
          </a:p>
          <a:p>
            <a:pPr algn="just" rtl="1">
              <a:lnSpc>
                <a:spcPct val="150000"/>
              </a:lnSpc>
            </a:pPr>
            <a:r>
              <a:rPr lang="ar-EG" sz="2200" dirty="0">
                <a:latin typeface="Tajawal ExtraBold" panose="00000800000000000000" pitchFamily="2" charset="-78"/>
                <a:cs typeface="+mj-cs"/>
              </a:rPr>
              <a:t>يعتبر فهم الثقافة أمرًا هامًا لفهم سلوك الأفراد وتوقعاتهم وتفضيلاتهم، ويساعد في التفاعل الفعال في مختلف المجالات. </a:t>
            </a:r>
          </a:p>
          <a:p>
            <a:pPr algn="just" rtl="1">
              <a:lnSpc>
                <a:spcPct val="150000"/>
              </a:lnSpc>
            </a:pPr>
            <a:r>
              <a:rPr lang="ar-EG" sz="2200" dirty="0">
                <a:latin typeface="Tajawal ExtraBold" panose="00000800000000000000" pitchFamily="2" charset="-78"/>
                <a:cs typeface="+mj-cs"/>
              </a:rPr>
              <a:t>فهم تأثير الثقافة على التسويق الرقمي يساعد المسوقين على تشكيل استراتيجيات فعالة تستهدف جمهور الشركة بشكل أفضل وتعزز التفاعل والتواصل بين الشركة والجمهور.</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3974589450"/>
      </p:ext>
    </p:extLst>
  </p:cSld>
  <p:clrMapOvr>
    <a:masterClrMapping/>
  </p:clrMapOvr>
  <mc:AlternateContent xmlns:mc="http://schemas.openxmlformats.org/markup-compatibility/2006" xmlns:p14="http://schemas.microsoft.com/office/powerpoint/2010/main">
    <mc:Choice Requires="p14">
      <p:transition p14:dur="10" advTm="223345"/>
    </mc:Choice>
    <mc:Fallback xmlns="">
      <p:transition advTm="22334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364043" y="1215809"/>
            <a:ext cx="9123775" cy="4094198"/>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الثقافة</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Culture      </a:t>
            </a:r>
          </a:p>
          <a:p>
            <a:pPr algn="just" rtl="1">
              <a:lnSpc>
                <a:spcPct val="150000"/>
              </a:lnSpc>
            </a:pPr>
            <a:r>
              <a:rPr lang="ar-EG" sz="2200" dirty="0">
                <a:latin typeface="Tajawal ExtraBold" panose="00000800000000000000" pitchFamily="2" charset="-78"/>
                <a:cs typeface="+mj-cs"/>
              </a:rPr>
              <a:t>تأثير الثقافة على التسويق الرقمي هو أمر مهم ومعقد يتطلب فهمًا عميقًا للثقافات المختلفة وتفاصيلها. ويمكن مناقشة هذا التأثير من خلال النقاط التالية:</a:t>
            </a:r>
          </a:p>
          <a:p>
            <a:pPr algn="just" rtl="1">
              <a:lnSpc>
                <a:spcPct val="150000"/>
              </a:lnSpc>
            </a:pPr>
            <a:r>
              <a:rPr lang="ar-EG" sz="2200" b="1" dirty="0">
                <a:latin typeface="Tajawal ExtraBold" panose="00000800000000000000" pitchFamily="2" charset="-78"/>
                <a:cs typeface="+mj-cs"/>
              </a:rPr>
              <a:t>1- قيم ومعتقدات المجتمع: </a:t>
            </a:r>
            <a:r>
              <a:rPr lang="ar-EG" sz="2200" dirty="0">
                <a:latin typeface="Tajawal ExtraBold" panose="00000800000000000000" pitchFamily="2" charset="-78"/>
                <a:cs typeface="+mj-cs"/>
              </a:rPr>
              <a:t>تختلف القيم والمعتقدات من ثقافة لأخرى، وهذا يؤثر على تصور الأشخاص للعالم وتوجهاتهم الاستهلاكية. المسوقون يجب أن يفهموا القيم والمعتقدات الثقافية للجمهور المستهدف لتوجيه استراتيجيات التسويق الرقمي والرسائل بطريقة تتناسب مع تلك القيم.</a:t>
            </a:r>
          </a:p>
          <a:p>
            <a:pPr algn="just" rtl="1">
              <a:lnSpc>
                <a:spcPct val="150000"/>
              </a:lnSpc>
            </a:pPr>
            <a:r>
              <a:rPr lang="ar-EG" sz="2200" dirty="0">
                <a:latin typeface="Tajawal ExtraBold" panose="00000800000000000000" pitchFamily="2" charset="-78"/>
                <a:cs typeface="+mj-cs"/>
              </a:rPr>
              <a:t>في ثقافة تحظى بتقدير عالٍ للبيئة والاستدامة، يمكن للشركات تسويق منتجاتها الصديقة للبيئة والحملات المستدامة لجذب الاهتمام والولاء من قبل الجمهور المستهدف الذي يشارك القيم نفسها.</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4289572987"/>
      </p:ext>
    </p:extLst>
  </p:cSld>
  <p:clrMapOvr>
    <a:masterClrMapping/>
  </p:clrMapOvr>
  <mc:AlternateContent xmlns:mc="http://schemas.openxmlformats.org/markup-compatibility/2006" xmlns:p14="http://schemas.microsoft.com/office/powerpoint/2010/main">
    <mc:Choice Requires="p14">
      <p:transition p14:dur="10" advTm="89973"/>
    </mc:Choice>
    <mc:Fallback xmlns="">
      <p:transition advTm="8997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364043" y="1215809"/>
            <a:ext cx="9123775"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الثقافة</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Culture      </a:t>
            </a:r>
          </a:p>
          <a:p>
            <a:pPr algn="just" rtl="1">
              <a:lnSpc>
                <a:spcPct val="150000"/>
              </a:lnSpc>
            </a:pPr>
            <a:r>
              <a:rPr lang="ar-EG" sz="2200" dirty="0">
                <a:latin typeface="Tajawal ExtraBold" panose="00000800000000000000" pitchFamily="2" charset="-78"/>
                <a:cs typeface="+mj-cs"/>
              </a:rPr>
              <a:t>تأثير الثقافة على التسويق الرقمي هو أمر مهم ومعقد يتطلب فهمًا عميقًا للثقافات المختلفة وتفاصيلها. ويمكن مناقشة هذا التأثير من خلال النقاط التالية:</a:t>
            </a:r>
          </a:p>
          <a:p>
            <a:pPr algn="just" rtl="1">
              <a:lnSpc>
                <a:spcPct val="150000"/>
              </a:lnSpc>
            </a:pPr>
            <a:r>
              <a:rPr lang="ar-EG" sz="2200" b="1" dirty="0">
                <a:latin typeface="Tajawal ExtraBold" panose="00000800000000000000" pitchFamily="2" charset="-78"/>
                <a:cs typeface="+mj-cs"/>
              </a:rPr>
              <a:t>2- اللغة والتواصل: </a:t>
            </a:r>
            <a:r>
              <a:rPr lang="ar-EG" sz="2200" dirty="0">
                <a:latin typeface="Tajawal ExtraBold" panose="00000800000000000000" pitchFamily="2" charset="-78"/>
                <a:cs typeface="+mj-cs"/>
              </a:rPr>
              <a:t>اللغة تلعب دوراً هاماً في التسويق الرقمي، وهي عامل حاسم في فهم واستجابة الجمهور المستهدف. المسوقون يجب أن يستخدموا لغة تناسب الثقافة المستهدفة وأسلوب التواصل الذي يتناسب مع تفضيلات الجمهور المستهدف.</a:t>
            </a:r>
          </a:p>
          <a:p>
            <a:pPr algn="just" rtl="1">
              <a:lnSpc>
                <a:spcPct val="150000"/>
              </a:lnSpc>
            </a:pPr>
            <a:r>
              <a:rPr lang="ar-EG" sz="2200" dirty="0">
                <a:latin typeface="Tajawal ExtraBold" panose="00000800000000000000" pitchFamily="2" charset="-78"/>
                <a:cs typeface="+mj-cs"/>
              </a:rPr>
              <a:t>عند استهداف جمهور يتحدث لغة محددة، يمكن للمسوقين تعديل محتواهم ورسائلهم ليكونوا في مستوى التواصل مع تلك اللغة. على سبيل المثال، الاستخدام الفعّال للكلمات الرئيسية والعبارات الثقافية المعروفة في الثقافة المستهدفة يمكن أن يعزز فهم الرسالة ويترك انطباعًا إيجابيًا. </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965426253"/>
      </p:ext>
    </p:extLst>
  </p:cSld>
  <p:clrMapOvr>
    <a:masterClrMapping/>
  </p:clrMapOvr>
  <mc:AlternateContent xmlns:mc="http://schemas.openxmlformats.org/markup-compatibility/2006" xmlns:p14="http://schemas.microsoft.com/office/powerpoint/2010/main">
    <mc:Choice Requires="p14">
      <p:transition p14:dur="10" advTm="139691"/>
    </mc:Choice>
    <mc:Fallback xmlns="">
      <p:transition advTm="13969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364043" y="1241209"/>
            <a:ext cx="9123775"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الثقافة</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Culture      </a:t>
            </a:r>
          </a:p>
          <a:p>
            <a:pPr algn="just" rtl="1">
              <a:lnSpc>
                <a:spcPct val="150000"/>
              </a:lnSpc>
            </a:pPr>
            <a:r>
              <a:rPr lang="ar-EG" sz="2200" dirty="0">
                <a:latin typeface="Tajawal ExtraBold" panose="00000800000000000000" pitchFamily="2" charset="-78"/>
                <a:cs typeface="+mj-cs"/>
              </a:rPr>
              <a:t>تأثير الثقافة على التسويق الرقمي هو أمر مهم ومعقد يتطلب فهمًا عميقًا للثقافات المختلفة وتفاصيلها. ويمكن مناقشة هذا التأثير من خلال النقاط التالية:</a:t>
            </a:r>
          </a:p>
          <a:p>
            <a:pPr algn="just" rtl="1">
              <a:lnSpc>
                <a:spcPct val="150000"/>
              </a:lnSpc>
            </a:pPr>
            <a:r>
              <a:rPr lang="ar-EG" sz="2200" b="1" dirty="0">
                <a:latin typeface="Tajawal ExtraBold" panose="00000800000000000000" pitchFamily="2" charset="-78"/>
                <a:cs typeface="+mj-cs"/>
              </a:rPr>
              <a:t>3- رموز الثقافة: </a:t>
            </a:r>
            <a:r>
              <a:rPr lang="ar-EG" sz="2200" dirty="0">
                <a:latin typeface="Tajawal ExtraBold" panose="00000800000000000000" pitchFamily="2" charset="-78"/>
                <a:cs typeface="+mj-cs"/>
              </a:rPr>
              <a:t>الرموز الثقافية تختلف بين الثقافات وتحمل معانٍ مختلفة. المسوقون يجب أن يكونوا حساسين للرموز الثقافية والتعبيرات الشائعة في الثقافة المستهدفة، وأن يتجنبوا استخدام رموز قد تسبب ارتباكًا أو سوء تفسير للجمهور.</a:t>
            </a:r>
          </a:p>
          <a:p>
            <a:pPr algn="just" rtl="1">
              <a:lnSpc>
                <a:spcPct val="150000"/>
              </a:lnSpc>
            </a:pPr>
            <a:r>
              <a:rPr lang="ar-EG" sz="2200" dirty="0">
                <a:latin typeface="Tajawal ExtraBold" panose="00000800000000000000" pitchFamily="2" charset="-78"/>
                <a:cs typeface="+mj-cs"/>
              </a:rPr>
              <a:t>على سبيل المثال، لون معين قد يكون رمزًا للحظ أو الفرح في ثقافة ولكن يرمز للحزن في ثقافة أخرى. لذا، المسوقون يجب أن يكونوا حساسين للاختلافات الثقافية ويضمنوا أن الرموز المستخدمة في التسويق الرقمي تعكس المعاني المناسبة للثقافة المستهدفة.</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406755489"/>
      </p:ext>
    </p:extLst>
  </p:cSld>
  <p:clrMapOvr>
    <a:masterClrMapping/>
  </p:clrMapOvr>
  <mc:AlternateContent xmlns:mc="http://schemas.openxmlformats.org/markup-compatibility/2006" xmlns:p14="http://schemas.microsoft.com/office/powerpoint/2010/main">
    <mc:Choice Requires="p14">
      <p:transition p14:dur="10" advTm="128091"/>
    </mc:Choice>
    <mc:Fallback xmlns="">
      <p:transition advTm="12809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364043" y="1215809"/>
            <a:ext cx="9123775" cy="4602029"/>
          </a:xfrm>
          <a:prstGeom prst="rect">
            <a:avLst/>
          </a:prstGeom>
          <a:noFill/>
        </p:spPr>
        <p:txBody>
          <a:bodyPr wrap="square" rtlCol="0">
            <a:spAutoFit/>
          </a:bodyPr>
          <a:lstStyle/>
          <a:p>
            <a:pPr algn="just" rtl="1">
              <a:lnSpc>
                <a:spcPct val="150000"/>
              </a:lnSpc>
            </a:pPr>
            <a:r>
              <a:rPr lang="ar-EG" sz="2200" b="1" u="sng" dirty="0">
                <a:latin typeface="Tajawal ExtraBold" panose="00000800000000000000" pitchFamily="2" charset="-78"/>
                <a:cs typeface="+mj-cs"/>
              </a:rPr>
              <a:t>الثقافة</a:t>
            </a:r>
            <a:r>
              <a:rPr lang="ar-EG" sz="2200" b="1" dirty="0">
                <a:latin typeface="Tajawal ExtraBold" panose="00000800000000000000" pitchFamily="2" charset="-78"/>
                <a:cs typeface="+mj-cs"/>
              </a:rPr>
              <a:t>      </a:t>
            </a:r>
            <a:r>
              <a:rPr lang="en-US" sz="2200" b="1" dirty="0">
                <a:latin typeface="Tajawal ExtraBold" panose="00000800000000000000" pitchFamily="2" charset="-78"/>
                <a:cs typeface="+mj-cs"/>
              </a:rPr>
              <a:t>Culture      </a:t>
            </a:r>
          </a:p>
          <a:p>
            <a:pPr algn="just" rtl="1">
              <a:lnSpc>
                <a:spcPct val="150000"/>
              </a:lnSpc>
            </a:pPr>
            <a:r>
              <a:rPr lang="ar-EG" sz="2200" dirty="0">
                <a:latin typeface="Tajawal ExtraBold" panose="00000800000000000000" pitchFamily="2" charset="-78"/>
                <a:cs typeface="+mj-cs"/>
              </a:rPr>
              <a:t>تأثير الثقافة على التسويق الرقمي هو أمر مهم ومعقد يتطلب فهمًا عميقًا للثقافات المختلفة وتفاصيلها. ويمكن مناقشة هذا التأثير من خلال النقاط التالية:</a:t>
            </a:r>
          </a:p>
          <a:p>
            <a:pPr algn="just" rtl="1">
              <a:lnSpc>
                <a:spcPct val="150000"/>
              </a:lnSpc>
            </a:pPr>
            <a:r>
              <a:rPr lang="ar-EG" sz="2200" b="1" dirty="0">
                <a:latin typeface="Tajawal ExtraBold" panose="00000800000000000000" pitchFamily="2" charset="-78"/>
                <a:cs typeface="+mj-cs"/>
              </a:rPr>
              <a:t>4- الاحتفالات والمناسبات الثقافية: </a:t>
            </a:r>
            <a:r>
              <a:rPr lang="ar-EG" sz="2200" dirty="0">
                <a:latin typeface="Tajawal ExtraBold" panose="00000800000000000000" pitchFamily="2" charset="-78"/>
                <a:cs typeface="+mj-cs"/>
              </a:rPr>
              <a:t>الاحتفالات والمناسبات الثقافية تعتبر فرصًا هامة للتسويق الرقمي. المسوقون يمكنهم استغلال هذه المناسبات للتواصل مع الجمهور وتقديم عروض خاصة أو محتوى يتعلق بهذه المناسبات لتعزيز التواصل والتفاعل.</a:t>
            </a:r>
          </a:p>
          <a:p>
            <a:pPr algn="just" rtl="1">
              <a:lnSpc>
                <a:spcPct val="150000"/>
              </a:lnSpc>
            </a:pPr>
            <a:r>
              <a:rPr lang="ar-EG" sz="2200" dirty="0">
                <a:latin typeface="Tajawal ExtraBold" panose="00000800000000000000" pitchFamily="2" charset="-78"/>
                <a:cs typeface="+mj-cs"/>
              </a:rPr>
              <a:t>في أوقات الاحتفالات والمناسبات الثقافية مثل رأس السنة أو عيد الميلاد أو العيد الوطني، يمكن للمسوقين إنشاء حملات تسويق رقمية مستهدفة تتضمن عروض خاصة ومحتوى متعلق بتلك المناسبات لزيادة مشاركة الجمهور وتعزيز الانتباه للعلامة التجارية.</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الاجتماعية     </a:t>
            </a:r>
            <a:r>
              <a:rPr lang="en-US" sz="2800" b="1" dirty="0">
                <a:solidFill>
                  <a:schemeClr val="bg1"/>
                </a:solidFill>
                <a:latin typeface="Tajawal Medium" panose="00000600000000000000" pitchFamily="2" charset="-78"/>
                <a:cs typeface="+mj-cs"/>
              </a:rPr>
              <a:t> Social Forces  </a:t>
            </a:r>
          </a:p>
        </p:txBody>
      </p:sp>
    </p:spTree>
    <p:extLst>
      <p:ext uri="{BB962C8B-B14F-4D97-AF65-F5344CB8AC3E}">
        <p14:creationId xmlns:p14="http://schemas.microsoft.com/office/powerpoint/2010/main" val="1844783057"/>
      </p:ext>
    </p:extLst>
  </p:cSld>
  <p:clrMapOvr>
    <a:masterClrMapping/>
  </p:clrMapOvr>
  <mc:AlternateContent xmlns:mc="http://schemas.openxmlformats.org/markup-compatibility/2006" xmlns:p14="http://schemas.microsoft.com/office/powerpoint/2010/main">
    <mc:Choice Requires="p14">
      <p:transition p14:dur="10" advTm="138766"/>
    </mc:Choice>
    <mc:Fallback xmlns="">
      <p:transition advTm="13876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911009"/>
            <a:ext cx="9123775" cy="5565947"/>
          </a:xfrm>
          <a:prstGeom prst="rect">
            <a:avLst/>
          </a:prstGeom>
          <a:noFill/>
        </p:spPr>
        <p:txBody>
          <a:bodyPr wrap="square" rtlCol="0">
            <a:spAutoFit/>
          </a:bodyPr>
          <a:lstStyle/>
          <a:p>
            <a:pPr algn="just" rtl="1">
              <a:lnSpc>
                <a:spcPct val="150000"/>
              </a:lnSpc>
            </a:pPr>
            <a:r>
              <a:rPr lang="ar-EG" sz="2400" dirty="0">
                <a:latin typeface="Tajawal ExtraBold" panose="00000800000000000000" pitchFamily="2" charset="-78"/>
                <a:cs typeface="+mj-cs"/>
              </a:rPr>
              <a:t>العوامل البيئية هي جزء مهم من البيئة العامة التي تؤثر على التسويق الرقمي. تتضمن هذه العوامل المسائل البيئية والتنمية المستدامة التي يجب مراعاتها في إستراتيجيات التسويق الرقمي. </a:t>
            </a:r>
          </a:p>
          <a:p>
            <a:pPr algn="just" rtl="1">
              <a:lnSpc>
                <a:spcPct val="150000"/>
              </a:lnSpc>
            </a:pPr>
            <a:r>
              <a:rPr lang="ar-EG" sz="2400" dirty="0">
                <a:latin typeface="Tajawal ExtraBold" panose="00000800000000000000" pitchFamily="2" charset="-78"/>
                <a:cs typeface="+mj-cs"/>
              </a:rPr>
              <a:t>قد تؤثر العوامل البيئية في التسويق الرقمي من خلال </a:t>
            </a:r>
            <a:r>
              <a:rPr lang="ar-EG" sz="2400" u="sng" dirty="0">
                <a:latin typeface="Tajawal ExtraBold" panose="00000800000000000000" pitchFamily="2" charset="-78"/>
                <a:cs typeface="+mj-cs"/>
              </a:rPr>
              <a:t>تغيير اتجاهات العملاء واهتماماتهم</a:t>
            </a:r>
            <a:r>
              <a:rPr lang="ar-EG" sz="2400" dirty="0">
                <a:latin typeface="Tajawal ExtraBold" panose="00000800000000000000" pitchFamily="2" charset="-78"/>
                <a:cs typeface="+mj-cs"/>
              </a:rPr>
              <a:t>، فقد يتزايد الاهتمام بالمنتجات الصديقة للبيئة والمستدامة، وبالتالي يحتاج المسوقون الرقميون إلى ضمان أن منتجاتهم وخدماتهم يلبون هذه التوجهات.</a:t>
            </a:r>
          </a:p>
          <a:p>
            <a:pPr algn="just" rtl="1">
              <a:lnSpc>
                <a:spcPct val="150000"/>
              </a:lnSpc>
            </a:pPr>
            <a:r>
              <a:rPr lang="ar-EG" sz="2400" dirty="0">
                <a:latin typeface="Tajawal ExtraBold" panose="00000800000000000000" pitchFamily="2" charset="-78"/>
                <a:cs typeface="+mj-cs"/>
              </a:rPr>
              <a:t>علاوة على ذلك، يمكن أن تؤثر المسائل البيئية في </a:t>
            </a:r>
            <a:r>
              <a:rPr lang="ar-EG" sz="2400" u="sng" dirty="0">
                <a:latin typeface="Tajawal ExtraBold" panose="00000800000000000000" pitchFamily="2" charset="-78"/>
                <a:cs typeface="+mj-cs"/>
              </a:rPr>
              <a:t>السياسات واللوائح المتعلقة بالتسويق الرقمي</a:t>
            </a:r>
            <a:r>
              <a:rPr lang="ar-EG" sz="2400" dirty="0">
                <a:latin typeface="Tajawal ExtraBold" panose="00000800000000000000" pitchFamily="2" charset="-78"/>
                <a:cs typeface="+mj-cs"/>
              </a:rPr>
              <a:t>. قد يتطلب من الشركات الامتثال لقوانين معينة تضمن استخدام التكنولوجيا الرقمية بطرق تحافظ على البيئة وتقلل من الآثار البيئية السلبية.</a:t>
            </a:r>
          </a:p>
          <a:p>
            <a:pPr algn="just" rtl="1">
              <a:lnSpc>
                <a:spcPct val="150000"/>
              </a:lnSpc>
            </a:pPr>
            <a:endParaRPr lang="ar-EG" sz="2400" dirty="0">
              <a:latin typeface="Tajawal ExtraBold" panose="00000800000000000000" pitchFamily="2" charset="-78"/>
              <a:cs typeface="+mj-cs"/>
            </a:endParaRP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البيئية     </a:t>
            </a:r>
            <a:r>
              <a:rPr lang="en-US" sz="2800" b="1" dirty="0">
                <a:solidFill>
                  <a:schemeClr val="bg1"/>
                </a:solidFill>
                <a:latin typeface="Tajawal Medium" panose="00000600000000000000" pitchFamily="2" charset="-78"/>
                <a:cs typeface="+mj-cs"/>
              </a:rPr>
              <a:t> Environmental Forces  </a:t>
            </a:r>
          </a:p>
        </p:txBody>
      </p:sp>
    </p:spTree>
    <p:extLst>
      <p:ext uri="{BB962C8B-B14F-4D97-AF65-F5344CB8AC3E}">
        <p14:creationId xmlns:p14="http://schemas.microsoft.com/office/powerpoint/2010/main" val="3071736138"/>
      </p:ext>
    </p:extLst>
  </p:cSld>
  <p:clrMapOvr>
    <a:masterClrMapping/>
  </p:clrMapOvr>
  <mc:AlternateContent xmlns:mc="http://schemas.openxmlformats.org/markup-compatibility/2006" xmlns:p14="http://schemas.microsoft.com/office/powerpoint/2010/main">
    <mc:Choice Requires="p14">
      <p:transition p14:dur="10" advTm="165272"/>
    </mc:Choice>
    <mc:Fallback xmlns="">
      <p:transition advTm="16527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1279309"/>
            <a:ext cx="9123775" cy="2795958"/>
          </a:xfrm>
          <a:prstGeom prst="rect">
            <a:avLst/>
          </a:prstGeom>
          <a:noFill/>
        </p:spPr>
        <p:txBody>
          <a:bodyPr wrap="square" rtlCol="0">
            <a:spAutoFit/>
          </a:bodyPr>
          <a:lstStyle/>
          <a:p>
            <a:pPr algn="just" rtl="1">
              <a:lnSpc>
                <a:spcPct val="150000"/>
              </a:lnSpc>
            </a:pPr>
            <a:r>
              <a:rPr lang="ar-EG" sz="2400" dirty="0">
                <a:latin typeface="Tajawal ExtraBold" panose="00000800000000000000" pitchFamily="2" charset="-78"/>
                <a:cs typeface="+mj-cs"/>
              </a:rPr>
              <a:t>1- </a:t>
            </a:r>
            <a:r>
              <a:rPr lang="ar-EG" sz="2400" b="1" dirty="0">
                <a:latin typeface="Tajawal ExtraBold" panose="00000800000000000000" pitchFamily="2" charset="-78"/>
                <a:cs typeface="+mj-cs"/>
              </a:rPr>
              <a:t>القضايا البيئية</a:t>
            </a:r>
            <a:r>
              <a:rPr lang="ar-EG" sz="2400" dirty="0">
                <a:latin typeface="Tajawal ExtraBold" panose="00000800000000000000" pitchFamily="2" charset="-78"/>
                <a:cs typeface="+mj-cs"/>
              </a:rPr>
              <a:t>: </a:t>
            </a:r>
          </a:p>
          <a:p>
            <a:pPr algn="just" rtl="1">
              <a:lnSpc>
                <a:spcPct val="150000"/>
              </a:lnSpc>
            </a:pPr>
            <a:r>
              <a:rPr lang="ar-EG" sz="2400" dirty="0">
                <a:latin typeface="Tajawal ExtraBold" panose="00000800000000000000" pitchFamily="2" charset="-78"/>
                <a:cs typeface="+mj-cs"/>
              </a:rPr>
              <a:t>تشمل هذه العوامل التلوث، استنزاف الموارد الطبيعية، الحفاظ على التنوع البيولوجي، التدهور البيئي، وغيرها من المسائل المتعلقة بالبيئة. في سياق التسويق الرقمي، تتطلب هذه العوامل من الشركات اعتماد ممارسات مستدامة وتعزيز الوعي البيئي بين العملاء، ومثال ذلك هو توفير المنتجات البيئية أو الترويج لحملات توعية بيئية.</a:t>
            </a:r>
          </a:p>
        </p:txBody>
      </p:sp>
      <p:sp>
        <p:nvSpPr>
          <p:cNvPr id="3" name="TextBox 2">
            <a:extLst>
              <a:ext uri="{FF2B5EF4-FFF2-40B4-BE49-F238E27FC236}">
                <a16:creationId xmlns:a16="http://schemas.microsoft.com/office/drawing/2014/main" id="{F836FAD2-725F-BBF5-7925-27FDEB5D7388}"/>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البيئية     </a:t>
            </a:r>
            <a:r>
              <a:rPr lang="en-US" sz="2800" b="1" dirty="0">
                <a:solidFill>
                  <a:schemeClr val="bg1"/>
                </a:solidFill>
                <a:latin typeface="Tajawal Medium" panose="00000600000000000000" pitchFamily="2" charset="-78"/>
                <a:cs typeface="+mj-cs"/>
              </a:rPr>
              <a:t> Environmental Forces  </a:t>
            </a:r>
          </a:p>
        </p:txBody>
      </p:sp>
    </p:spTree>
    <p:extLst>
      <p:ext uri="{BB962C8B-B14F-4D97-AF65-F5344CB8AC3E}">
        <p14:creationId xmlns:p14="http://schemas.microsoft.com/office/powerpoint/2010/main" val="989138888"/>
      </p:ext>
    </p:extLst>
  </p:cSld>
  <p:clrMapOvr>
    <a:masterClrMapping/>
  </p:clrMapOvr>
  <mc:AlternateContent xmlns:mc="http://schemas.openxmlformats.org/markup-compatibility/2006" xmlns:p14="http://schemas.microsoft.com/office/powerpoint/2010/main">
    <mc:Choice Requires="p14">
      <p:transition p14:dur="10" advTm="104272"/>
    </mc:Choice>
    <mc:Fallback xmlns="">
      <p:transition advTm="10427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25687" y="1139609"/>
            <a:ext cx="9123775" cy="3349956"/>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2- التنمية المستدامة: </a:t>
            </a:r>
          </a:p>
          <a:p>
            <a:pPr algn="just" rtl="1">
              <a:lnSpc>
                <a:spcPct val="150000"/>
              </a:lnSpc>
            </a:pPr>
            <a:r>
              <a:rPr lang="ar-EG" sz="2400" dirty="0">
                <a:latin typeface="Tajawal ExtraBold" panose="00000800000000000000" pitchFamily="2" charset="-78"/>
                <a:cs typeface="+mj-cs"/>
              </a:rPr>
              <a:t>ترتكز التنمية المستدامة على تلبية الاحتياجات الحالية دون التأثير السلبي على قدرة الأجيال القادمة على تلبية احتياجاتها. في سياق التسويق الرقمي، يتعين على الشركات النظر في تأثير منتجاتها وخدماتها الرقمية على البيئة والمجتمع واتخاذ إجراءات لتعزيز التنمية المستدامة، مثل استخدام الطاقة المتجددة في مراكز البيانات أو تعزيز التعاون مع المنظمات غير الربحية المعنية بالمسائل البيئية.</a:t>
            </a:r>
          </a:p>
        </p:txBody>
      </p:sp>
      <p:sp>
        <p:nvSpPr>
          <p:cNvPr id="3" name="TextBox 2">
            <a:extLst>
              <a:ext uri="{FF2B5EF4-FFF2-40B4-BE49-F238E27FC236}">
                <a16:creationId xmlns:a16="http://schemas.microsoft.com/office/drawing/2014/main" id="{0B082A71-BB09-AA08-FBA2-B412CF84F49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البيئية     </a:t>
            </a:r>
            <a:r>
              <a:rPr lang="en-US" sz="2800" b="1" dirty="0">
                <a:solidFill>
                  <a:schemeClr val="bg1"/>
                </a:solidFill>
                <a:latin typeface="Tajawal Medium" panose="00000600000000000000" pitchFamily="2" charset="-78"/>
                <a:cs typeface="+mj-cs"/>
              </a:rPr>
              <a:t> Environmental Forces  </a:t>
            </a:r>
          </a:p>
        </p:txBody>
      </p:sp>
    </p:spTree>
    <p:extLst>
      <p:ext uri="{BB962C8B-B14F-4D97-AF65-F5344CB8AC3E}">
        <p14:creationId xmlns:p14="http://schemas.microsoft.com/office/powerpoint/2010/main" val="1293680838"/>
      </p:ext>
    </p:extLst>
  </p:cSld>
  <p:clrMapOvr>
    <a:masterClrMapping/>
  </p:clrMapOvr>
  <mc:AlternateContent xmlns:mc="http://schemas.openxmlformats.org/markup-compatibility/2006" xmlns:p14="http://schemas.microsoft.com/office/powerpoint/2010/main">
    <mc:Choice Requires="p14">
      <p:transition p14:dur="10" advTm="93599"/>
    </mc:Choice>
    <mc:Fallback xmlns="">
      <p:transition advTm="9359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75030" y="1214999"/>
            <a:ext cx="9123775" cy="2795958"/>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3- المسئولية الاجتماعية:</a:t>
            </a:r>
          </a:p>
          <a:p>
            <a:pPr algn="just" rtl="1">
              <a:lnSpc>
                <a:spcPct val="150000"/>
              </a:lnSpc>
            </a:pPr>
            <a:r>
              <a:rPr lang="ar-EG" sz="2400" dirty="0">
                <a:latin typeface="Tajawal ExtraBold" panose="00000800000000000000" pitchFamily="2" charset="-78"/>
                <a:cs typeface="+mj-cs"/>
              </a:rPr>
              <a:t> تتطلب العمليات التسويقية الرقمية اليوم أن تكون الشركات مسؤولة اجتماعيًا وأخلاقيًا. يتوقع من الشركات الاهتمام بمسائل المسؤولية الاجتماعية والعمل على تحقيق التوازن بين الربح والمصلحة العامة. يمكن للشركات تعزيز هذه المسئولية الاجتماعية عن طريق دعم مبادرات المجتمع المحلي، والمساهمة في حل المشكلات الاجتماعية والبيئية.</a:t>
            </a:r>
          </a:p>
        </p:txBody>
      </p:sp>
      <p:sp>
        <p:nvSpPr>
          <p:cNvPr id="3" name="TextBox 2">
            <a:extLst>
              <a:ext uri="{FF2B5EF4-FFF2-40B4-BE49-F238E27FC236}">
                <a16:creationId xmlns:a16="http://schemas.microsoft.com/office/drawing/2014/main" id="{D5589914-E036-15E9-0383-46D3BE7F1C99}"/>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البيئية     </a:t>
            </a:r>
            <a:r>
              <a:rPr lang="en-US" sz="2800" b="1" dirty="0">
                <a:solidFill>
                  <a:schemeClr val="bg1"/>
                </a:solidFill>
                <a:latin typeface="Tajawal Medium" panose="00000600000000000000" pitchFamily="2" charset="-78"/>
                <a:cs typeface="+mj-cs"/>
              </a:rPr>
              <a:t> Environmental Forces  </a:t>
            </a:r>
          </a:p>
        </p:txBody>
      </p:sp>
    </p:spTree>
    <p:extLst>
      <p:ext uri="{BB962C8B-B14F-4D97-AF65-F5344CB8AC3E}">
        <p14:creationId xmlns:p14="http://schemas.microsoft.com/office/powerpoint/2010/main" val="4120587863"/>
      </p:ext>
    </p:extLst>
  </p:cSld>
  <p:clrMapOvr>
    <a:masterClrMapping/>
  </p:clrMapOvr>
  <mc:AlternateContent xmlns:mc="http://schemas.openxmlformats.org/markup-compatibility/2006" xmlns:p14="http://schemas.microsoft.com/office/powerpoint/2010/main">
    <mc:Choice Requires="p14">
      <p:transition p14:dur="10" advTm="93707"/>
    </mc:Choice>
    <mc:Fallback xmlns="">
      <p:transition advTm="9370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75030" y="1430899"/>
            <a:ext cx="9123775" cy="2795958"/>
          </a:xfrm>
          <a:prstGeom prst="rect">
            <a:avLst/>
          </a:prstGeom>
          <a:noFill/>
        </p:spPr>
        <p:txBody>
          <a:bodyPr wrap="square" rtlCol="0">
            <a:spAutoFit/>
          </a:bodyPr>
          <a:lstStyle/>
          <a:p>
            <a:pPr algn="just" rtl="1">
              <a:lnSpc>
                <a:spcPct val="150000"/>
              </a:lnSpc>
            </a:pPr>
            <a:r>
              <a:rPr lang="ar-EG" sz="2400" b="1" dirty="0">
                <a:latin typeface="Tajawal ExtraBold" panose="00000800000000000000" pitchFamily="2" charset="-78"/>
                <a:cs typeface="+mj-cs"/>
              </a:rPr>
              <a:t>4- التغير المناخي: </a:t>
            </a:r>
          </a:p>
          <a:p>
            <a:pPr algn="just" rtl="1">
              <a:lnSpc>
                <a:spcPct val="150000"/>
              </a:lnSpc>
            </a:pPr>
            <a:r>
              <a:rPr lang="ar-EG" sz="2400" dirty="0">
                <a:latin typeface="Tajawal ExtraBold" panose="00000800000000000000" pitchFamily="2" charset="-78"/>
                <a:cs typeface="+mj-cs"/>
              </a:rPr>
              <a:t>يُعتبر التغير المناخي تحديًا عالميًا يؤثر على البيئة والمجتمع. تواجه الشركات التحديات فيما يتعلق بالاستدامة والتخفيف من الانبعاثات الضارة بالبيئة. يمكن للتسويق الرقمي أن يلعب دورًا في توعية الجمهور بالتغير المناخي وتشجيع ممارسات الاستدامة، والترويج للمنتجات والخدمات البيئية والمستدامة.</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البيئية     </a:t>
            </a:r>
            <a:r>
              <a:rPr lang="en-US" sz="2800" b="1" dirty="0">
                <a:solidFill>
                  <a:schemeClr val="bg1"/>
                </a:solidFill>
                <a:latin typeface="Tajawal Medium" panose="00000600000000000000" pitchFamily="2" charset="-78"/>
                <a:cs typeface="+mj-cs"/>
              </a:rPr>
              <a:t> Environmental Forces  </a:t>
            </a:r>
          </a:p>
        </p:txBody>
      </p:sp>
    </p:spTree>
    <p:extLst>
      <p:ext uri="{BB962C8B-B14F-4D97-AF65-F5344CB8AC3E}">
        <p14:creationId xmlns:p14="http://schemas.microsoft.com/office/powerpoint/2010/main" val="477147349"/>
      </p:ext>
    </p:extLst>
  </p:cSld>
  <p:clrMapOvr>
    <a:masterClrMapping/>
  </p:clrMapOvr>
  <mc:AlternateContent xmlns:mc="http://schemas.openxmlformats.org/markup-compatibility/2006" xmlns:p14="http://schemas.microsoft.com/office/powerpoint/2010/main">
    <mc:Choice Requires="p14">
      <p:transition p14:dur="10" advTm="67758"/>
    </mc:Choice>
    <mc:Fallback xmlns="">
      <p:transition advTm="6775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75030" y="1077155"/>
            <a:ext cx="9123775" cy="5109860"/>
          </a:xfrm>
          <a:prstGeom prst="rect">
            <a:avLst/>
          </a:prstGeom>
          <a:noFill/>
        </p:spPr>
        <p:txBody>
          <a:bodyPr wrap="square" rtlCol="0">
            <a:spAutoFit/>
          </a:bodyPr>
          <a:lstStyle/>
          <a:p>
            <a:pPr algn="just" rtl="1">
              <a:lnSpc>
                <a:spcPct val="150000"/>
              </a:lnSpc>
            </a:pPr>
            <a:r>
              <a:rPr lang="ar-EG" sz="2200" b="0" i="0" dirty="0">
                <a:solidFill>
                  <a:srgbClr val="374151"/>
                </a:solidFill>
                <a:effectLst/>
                <a:latin typeface="Söhne"/>
              </a:rPr>
              <a:t>يمكن للتسويق الرقمي أن يلعب دورًا هامًا في المساهمة في الحفاظ على البيئة وتعزيز الاستدامة من خلال ما يلي:</a:t>
            </a:r>
          </a:p>
          <a:p>
            <a:pPr algn="just" rtl="1">
              <a:lnSpc>
                <a:spcPct val="150000"/>
              </a:lnSpc>
            </a:pPr>
            <a:r>
              <a:rPr lang="ar-EG" sz="2200" dirty="0">
                <a:solidFill>
                  <a:srgbClr val="374151"/>
                </a:solidFill>
                <a:latin typeface="Söhne"/>
                <a:cs typeface="+mj-cs"/>
              </a:rPr>
              <a:t>1- </a:t>
            </a:r>
            <a:r>
              <a:rPr lang="ar-EG" sz="2200" b="1" dirty="0">
                <a:solidFill>
                  <a:srgbClr val="374151"/>
                </a:solidFill>
                <a:latin typeface="Söhne"/>
                <a:cs typeface="+mj-cs"/>
              </a:rPr>
              <a:t>توفير بديل رقمي</a:t>
            </a:r>
            <a:r>
              <a:rPr lang="ar-EG" sz="2200" dirty="0">
                <a:solidFill>
                  <a:srgbClr val="374151"/>
                </a:solidFill>
                <a:latin typeface="Söhne"/>
                <a:cs typeface="+mj-cs"/>
              </a:rPr>
              <a:t>: يوفر التسويق الرقمي منصات عبر الإنترنت للترويج للمنتجات والخدمات، مما يقلل من الحاجة إلى الطباعة الورقية والمواد الترويجية التقليدية. بدلاً من طبع الكتيبات والنشرات وتوزيعها، يمكن للشركات استخدام المواقع الإلكترونية والشبكات الاجتماعية والبريد الإلكتروني للتواصل مع العملاء وترويج منتجاتها بطريقة رقمية.</a:t>
            </a:r>
          </a:p>
          <a:p>
            <a:pPr algn="just" rtl="1">
              <a:lnSpc>
                <a:spcPct val="150000"/>
              </a:lnSpc>
            </a:pPr>
            <a:r>
              <a:rPr lang="ar-EG" sz="2200" dirty="0">
                <a:solidFill>
                  <a:srgbClr val="374151"/>
                </a:solidFill>
                <a:latin typeface="Söhne"/>
                <a:cs typeface="+mj-cs"/>
              </a:rPr>
              <a:t>2- </a:t>
            </a:r>
            <a:r>
              <a:rPr lang="ar-EG" sz="2200" b="1" dirty="0">
                <a:solidFill>
                  <a:srgbClr val="374151"/>
                </a:solidFill>
                <a:latin typeface="Söhne"/>
                <a:cs typeface="+mj-cs"/>
              </a:rPr>
              <a:t>تقليل السفر والاجتماعات الحضورية</a:t>
            </a:r>
            <a:r>
              <a:rPr lang="ar-EG" sz="2200" dirty="0">
                <a:solidFill>
                  <a:srgbClr val="374151"/>
                </a:solidFill>
                <a:latin typeface="Söhne"/>
                <a:cs typeface="+mj-cs"/>
              </a:rPr>
              <a:t>: يمكن للتسويق الرقمي أن يقلل من الحاجة إلى السفر والاجتماعات الحضورية، مما يؤدي إلى تقليل انبعاثات الكربون والتأثير البيئي. بدلاً من الاجتماعات وجهاً لوجه، يمكن استخدام الاجتماعات عبر الفيديو والمؤتمرات عبر الإنترنت للتواصل مع العملاء والشركاء وتنظيم الفعاليات التسويقية.</a:t>
            </a:r>
          </a:p>
        </p:txBody>
      </p:sp>
      <p:sp>
        <p:nvSpPr>
          <p:cNvPr id="4" name="TextBox 3">
            <a:extLst>
              <a:ext uri="{FF2B5EF4-FFF2-40B4-BE49-F238E27FC236}">
                <a16:creationId xmlns:a16="http://schemas.microsoft.com/office/drawing/2014/main" id="{F5A5E8A7-7D12-477C-9FE7-AF601B226537}"/>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البيئية     </a:t>
            </a:r>
            <a:r>
              <a:rPr lang="en-US" sz="2800" b="1" dirty="0">
                <a:solidFill>
                  <a:schemeClr val="bg1"/>
                </a:solidFill>
                <a:latin typeface="Tajawal Medium" panose="00000600000000000000" pitchFamily="2" charset="-78"/>
                <a:cs typeface="+mj-cs"/>
              </a:rPr>
              <a:t> Environmental Forces  </a:t>
            </a:r>
          </a:p>
        </p:txBody>
      </p:sp>
    </p:spTree>
    <p:extLst>
      <p:ext uri="{BB962C8B-B14F-4D97-AF65-F5344CB8AC3E}">
        <p14:creationId xmlns:p14="http://schemas.microsoft.com/office/powerpoint/2010/main" val="414061584"/>
      </p:ext>
    </p:extLst>
  </p:cSld>
  <p:clrMapOvr>
    <a:masterClrMapping/>
  </p:clrMapOvr>
  <mc:AlternateContent xmlns:mc="http://schemas.openxmlformats.org/markup-compatibility/2006" xmlns:p14="http://schemas.microsoft.com/office/powerpoint/2010/main">
    <mc:Choice Requires="p14">
      <p:transition p14:dur="10" advTm="190984"/>
    </mc:Choice>
    <mc:Fallback xmlns="">
      <p:transition advTm="19098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75030" y="1267655"/>
            <a:ext cx="9123775" cy="3901837"/>
          </a:xfrm>
          <a:prstGeom prst="rect">
            <a:avLst/>
          </a:prstGeom>
          <a:noFill/>
        </p:spPr>
        <p:txBody>
          <a:bodyPr wrap="square" rtlCol="0">
            <a:spAutoFit/>
          </a:bodyPr>
          <a:lstStyle/>
          <a:p>
            <a:pPr algn="just" rtl="1">
              <a:lnSpc>
                <a:spcPct val="150000"/>
              </a:lnSpc>
            </a:pPr>
            <a:r>
              <a:rPr lang="ar-EG" sz="2400" b="0" i="0" dirty="0">
                <a:solidFill>
                  <a:srgbClr val="374151"/>
                </a:solidFill>
                <a:effectLst/>
                <a:latin typeface="Söhne"/>
              </a:rPr>
              <a:t>3- </a:t>
            </a:r>
            <a:r>
              <a:rPr lang="ar-EG" sz="2400" b="1" i="0" dirty="0">
                <a:solidFill>
                  <a:srgbClr val="374151"/>
                </a:solidFill>
                <a:effectLst/>
                <a:latin typeface="Söhne"/>
              </a:rPr>
              <a:t>تحليل البيانات والاستهداف الدقيق</a:t>
            </a:r>
            <a:r>
              <a:rPr lang="ar-EG" sz="2400" b="0" i="0" dirty="0">
                <a:solidFill>
                  <a:srgbClr val="374151"/>
                </a:solidFill>
                <a:effectLst/>
                <a:latin typeface="Söhne"/>
              </a:rPr>
              <a:t>: يمكن للتسويق الرقمي استخدام تقنيات تحليل البيانات لفهم أفضل لاحتياجات العملاء والسلوك التسويقي. ذلك يسمح بضبط الحملات التسويقية واستهداف العملاء بدقة أكبر، مما يقلل من الإهدار في الإعلانات غير المستهدفة ويحسن كفاءة استخدام الموارد.</a:t>
            </a:r>
          </a:p>
          <a:p>
            <a:pPr algn="just" rtl="1">
              <a:lnSpc>
                <a:spcPct val="150000"/>
              </a:lnSpc>
            </a:pPr>
            <a:r>
              <a:rPr lang="ar-EG" sz="2400" b="0" i="0" dirty="0">
                <a:solidFill>
                  <a:srgbClr val="374151"/>
                </a:solidFill>
                <a:effectLst/>
                <a:latin typeface="Söhne"/>
              </a:rPr>
              <a:t>4- </a:t>
            </a:r>
            <a:r>
              <a:rPr lang="ar-EG" sz="2400" b="1" i="0" dirty="0">
                <a:solidFill>
                  <a:srgbClr val="374151"/>
                </a:solidFill>
                <a:effectLst/>
                <a:latin typeface="Söhne"/>
              </a:rPr>
              <a:t>التوعية البيئية</a:t>
            </a:r>
            <a:r>
              <a:rPr lang="ar-EG" sz="2400" b="0" i="0" dirty="0">
                <a:solidFill>
                  <a:srgbClr val="374151"/>
                </a:solidFill>
                <a:effectLst/>
                <a:latin typeface="Söhne"/>
              </a:rPr>
              <a:t>: يمكن للتسويق الرقمي أن يلعب دورًا في زيادة الوعي البيئي بين الجمهور. يمكن للشركات استخدام قنوات التواصل الرقمية لتوجيه رسائل وحملات توعية بيئية، مثل تشجيع الممارسات المستدامة وتعزيز المنتجات البيئية.</a:t>
            </a:r>
          </a:p>
        </p:txBody>
      </p:sp>
      <p:sp>
        <p:nvSpPr>
          <p:cNvPr id="3" name="TextBox 2">
            <a:extLst>
              <a:ext uri="{FF2B5EF4-FFF2-40B4-BE49-F238E27FC236}">
                <a16:creationId xmlns:a16="http://schemas.microsoft.com/office/drawing/2014/main" id="{0C8AA94D-31A6-BB1E-E723-AC8F0398A8AA}"/>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البيئية     </a:t>
            </a:r>
            <a:r>
              <a:rPr lang="en-US" sz="2800" b="1" dirty="0">
                <a:solidFill>
                  <a:schemeClr val="bg1"/>
                </a:solidFill>
                <a:latin typeface="Tajawal Medium" panose="00000600000000000000" pitchFamily="2" charset="-78"/>
                <a:cs typeface="+mj-cs"/>
              </a:rPr>
              <a:t> Environmental Forces  </a:t>
            </a:r>
          </a:p>
        </p:txBody>
      </p:sp>
    </p:spTree>
    <p:extLst>
      <p:ext uri="{BB962C8B-B14F-4D97-AF65-F5344CB8AC3E}">
        <p14:creationId xmlns:p14="http://schemas.microsoft.com/office/powerpoint/2010/main" val="3737300605"/>
      </p:ext>
    </p:extLst>
  </p:cSld>
  <p:clrMapOvr>
    <a:masterClrMapping/>
  </p:clrMapOvr>
  <mc:AlternateContent xmlns:mc="http://schemas.openxmlformats.org/markup-compatibility/2006" xmlns:p14="http://schemas.microsoft.com/office/powerpoint/2010/main">
    <mc:Choice Requires="p14">
      <p:transition p14:dur="10" advTm="95694"/>
    </mc:Choice>
    <mc:Fallback xmlns="">
      <p:transition advTm="95694"/>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7030A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3"/>
          <a:stretch>
            <a:fillRect/>
          </a:stretch>
        </p:blipFill>
        <p:spPr>
          <a:xfrm>
            <a:off x="10197736" y="6520306"/>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stretch>
            <a:fillRect/>
          </a:stretch>
        </p:blipFill>
        <p:spPr>
          <a:xfrm>
            <a:off x="576590" y="23118"/>
            <a:ext cx="2649477" cy="1166001"/>
          </a:xfrm>
          <a:prstGeom prst="rect">
            <a:avLst/>
          </a:prstGeom>
          <a:solidFill>
            <a:srgbClr val="7030A0"/>
          </a:solidFill>
        </p:spPr>
      </p:pic>
      <p:sp>
        <p:nvSpPr>
          <p:cNvPr id="11"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23966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050976E4-0CF2-BA00-34CA-2F9419409B9E}"/>
              </a:ext>
            </a:extLst>
          </p:cNvPr>
          <p:cNvSpPr txBox="1"/>
          <p:nvPr/>
        </p:nvSpPr>
        <p:spPr>
          <a:xfrm>
            <a:off x="1475030" y="1688572"/>
            <a:ext cx="9123775" cy="2239844"/>
          </a:xfrm>
          <a:prstGeom prst="rect">
            <a:avLst/>
          </a:prstGeom>
          <a:noFill/>
        </p:spPr>
        <p:txBody>
          <a:bodyPr wrap="square" rtlCol="0">
            <a:spAutoFit/>
          </a:bodyPr>
          <a:lstStyle/>
          <a:p>
            <a:pPr algn="just" rtl="1">
              <a:lnSpc>
                <a:spcPct val="150000"/>
              </a:lnSpc>
            </a:pPr>
            <a:r>
              <a:rPr lang="ar-EG" sz="2400" b="0" i="0" dirty="0">
                <a:solidFill>
                  <a:srgbClr val="374151"/>
                </a:solidFill>
                <a:effectLst/>
                <a:latin typeface="Söhne"/>
              </a:rPr>
              <a:t>5- </a:t>
            </a:r>
            <a:r>
              <a:rPr lang="ar-EG" sz="2400" b="1" i="0" dirty="0">
                <a:solidFill>
                  <a:srgbClr val="374151"/>
                </a:solidFill>
                <a:effectLst/>
                <a:latin typeface="Söhne"/>
              </a:rPr>
              <a:t>تقليل حركة العملاء</a:t>
            </a:r>
            <a:r>
              <a:rPr lang="ar-EG" sz="2400" b="0" i="0" dirty="0">
                <a:solidFill>
                  <a:srgbClr val="374151"/>
                </a:solidFill>
                <a:effectLst/>
                <a:latin typeface="Söhne"/>
              </a:rPr>
              <a:t>: يمكن للتسويق الرقمي أن يدعم نماذج التجارة الإلكترونية وخدمات التوصيل السريع، مما يقلل من حركة المركبات والتلوث الناتج عن النقل التقليدي. من خلال توفير منصات للتسوق عبر الإنترنت وخدمات التوصيل، يمكن للشركات تقليل الحاجة إلى الزيارة الشخصية للمتاجر والتجار وبالتالي تقليل الانبعاثات الناجمة عن حركة المركبات.</a:t>
            </a:r>
          </a:p>
        </p:txBody>
      </p:sp>
      <p:sp>
        <p:nvSpPr>
          <p:cNvPr id="3" name="TextBox 2">
            <a:extLst>
              <a:ext uri="{FF2B5EF4-FFF2-40B4-BE49-F238E27FC236}">
                <a16:creationId xmlns:a16="http://schemas.microsoft.com/office/drawing/2014/main" id="{52FBA49B-DD77-6F20-F67E-8120E9A80E32}"/>
              </a:ext>
            </a:extLst>
          </p:cNvPr>
          <p:cNvSpPr txBox="1"/>
          <p:nvPr/>
        </p:nvSpPr>
        <p:spPr>
          <a:xfrm>
            <a:off x="4668984" y="297472"/>
            <a:ext cx="6868074" cy="523220"/>
          </a:xfrm>
          <a:prstGeom prst="rect">
            <a:avLst/>
          </a:prstGeom>
          <a:noFill/>
        </p:spPr>
        <p:txBody>
          <a:bodyPr wrap="square" rtlCol="0">
            <a:spAutoFit/>
          </a:bodyPr>
          <a:lstStyle/>
          <a:p>
            <a:pPr algn="r" rtl="1"/>
            <a:r>
              <a:rPr lang="ar-EG" sz="2800" b="1" dirty="0">
                <a:solidFill>
                  <a:schemeClr val="bg1"/>
                </a:solidFill>
                <a:latin typeface="Tajawal Medium" panose="00000600000000000000" pitchFamily="2" charset="-78"/>
                <a:cs typeface="+mj-cs"/>
              </a:rPr>
              <a:t>القوى البيئية     </a:t>
            </a:r>
            <a:r>
              <a:rPr lang="en-US" sz="2800" b="1" dirty="0">
                <a:solidFill>
                  <a:schemeClr val="bg1"/>
                </a:solidFill>
                <a:latin typeface="Tajawal Medium" panose="00000600000000000000" pitchFamily="2" charset="-78"/>
                <a:cs typeface="+mj-cs"/>
              </a:rPr>
              <a:t> Environmental Forces  </a:t>
            </a:r>
          </a:p>
        </p:txBody>
      </p:sp>
    </p:spTree>
    <p:extLst>
      <p:ext uri="{BB962C8B-B14F-4D97-AF65-F5344CB8AC3E}">
        <p14:creationId xmlns:p14="http://schemas.microsoft.com/office/powerpoint/2010/main" val="1736833973"/>
      </p:ext>
    </p:extLst>
  </p:cSld>
  <p:clrMapOvr>
    <a:masterClrMapping/>
  </p:clrMapOvr>
  <mc:AlternateContent xmlns:mc="http://schemas.openxmlformats.org/markup-compatibility/2006" xmlns:p14="http://schemas.microsoft.com/office/powerpoint/2010/main">
    <mc:Choice Requires="p14">
      <p:transition p14:dur="10" advTm="64570"/>
    </mc:Choice>
    <mc:Fallback xmlns="">
      <p:transition advTm="6457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4"/>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stretch>
            <a:fillRect/>
          </a:stretch>
        </p:blipFill>
        <p:spPr>
          <a:xfrm>
            <a:off x="367466" y="542565"/>
            <a:ext cx="2758843" cy="753090"/>
          </a:xfrm>
          <a:prstGeom prst="rect">
            <a:avLst/>
          </a:prstGeom>
        </p:spPr>
      </p:pic>
      <p:sp>
        <p:nvSpPr>
          <p:cNvPr id="3" name="Rounded Rectangle 2"/>
          <p:cNvSpPr/>
          <p:nvPr/>
        </p:nvSpPr>
        <p:spPr>
          <a:xfrm>
            <a:off x="1399308" y="2272145"/>
            <a:ext cx="7054653" cy="28540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4200" b="1" dirty="0">
                <a:cs typeface="+mj-cs"/>
              </a:rPr>
              <a:t>شكراً</a:t>
            </a:r>
            <a:endParaRPr lang="en-US" sz="4200" b="1" dirty="0">
              <a:cs typeface="+mj-cs"/>
            </a:endParaRPr>
          </a:p>
        </p:txBody>
      </p:sp>
    </p:spTree>
    <p:extLst>
      <p:ext uri="{BB962C8B-B14F-4D97-AF65-F5344CB8AC3E}">
        <p14:creationId xmlns:p14="http://schemas.microsoft.com/office/powerpoint/2010/main" val="2653274303"/>
      </p:ext>
    </p:extLst>
  </p:cSld>
  <p:clrMapOvr>
    <a:masterClrMapping/>
  </p:clrMapOvr>
  <mc:AlternateContent xmlns:mc="http://schemas.openxmlformats.org/markup-compatibility/2006" xmlns:p14="http://schemas.microsoft.com/office/powerpoint/2010/main">
    <mc:Choice Requires="p14">
      <p:transition spd="slow" p14:dur="2000" advTm="10581"/>
    </mc:Choice>
    <mc:Fallback xmlns="">
      <p:transition spd="slow" advTm="1058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4464</TotalTime>
  <Words>3730</Words>
  <Application>Microsoft Office PowerPoint</Application>
  <PresentationFormat>Widescreen</PresentationFormat>
  <Paragraphs>214</Paragraphs>
  <Slides>47</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Arial</vt:lpstr>
      <vt:lpstr>Calibri</vt:lpstr>
      <vt:lpstr>Calibri Light</vt:lpstr>
      <vt:lpstr>Noto Sans Symbols</vt:lpstr>
      <vt:lpstr>Söhne</vt:lpstr>
      <vt:lpstr>Tahoma</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139</cp:revision>
  <dcterms:created xsi:type="dcterms:W3CDTF">2023-04-29T09:08:23Z</dcterms:created>
  <dcterms:modified xsi:type="dcterms:W3CDTF">2023-07-06T15:03:15Z</dcterms:modified>
</cp:coreProperties>
</file>