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121AF99-BB12-E62B-DDA6-127D6D11F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6FD8EB54-68B6-5D43-AB06-BA64FC162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7E27-13B5-42E8-87A7-C88EDD65253B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BBD0E3EC-C35F-9F21-1A9D-27DA98E32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AD1D55E6-3E8C-438D-8CC3-E1C02CFA6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C27CD-BD5F-4654-B3AD-59387BDE7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578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9C312B07-2BCA-3047-3E08-44EFB3C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DECD6116-D4B0-44AD-F55D-576961D107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C854375-3BAC-596F-2198-4FEF7CCD8E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FE7E27-13B5-42E8-87A7-C88EDD65253B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FB167AB-FB67-2C3C-DC6A-106C6E7812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60248B2-DC54-1D9B-C8C8-9B2E1B73AB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3C27CD-BD5F-4654-B3AD-59387BDE7C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470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59F825D-07A6-54F4-0606-CEB1EDD17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8E4112C-5225-B755-9BE6-0126687F4E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760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B0573AD-96E5-9106-B41F-FE6B22BFD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07FAEAA-CCE7-322E-0968-4257EB838A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257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49F8B22-C6C4-73BE-52AF-AB173769C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71F930F-703C-D6C4-2BC5-9CD598F6A0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168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0D44C64-E6F4-703F-D769-AD8A14020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B4D0C8B-24D4-A5C0-EEF2-2AA151ECA6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082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155165F-11C7-8054-84ED-E9A0111BC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E160FF7-7FAE-9844-A83B-0366CD56FC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300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4F0F787-75B6-E5AC-D16F-A6DA00391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403D3A2-23BB-ED20-E3F1-12B94FFA25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56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A8A51BF-665B-F479-0E31-9C0311A41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63A9590-A58C-85BE-97C1-BA5F94F076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47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0886E7F-4FAB-60FF-620F-906725288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0CDD3B2-FAD6-7DE9-665E-9894850346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114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6AD67D4-E3EA-79F1-AA61-1CB5AE09C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C839321-BD4F-1E01-FC0B-C52E4D7E74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4746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03DB1C4-833C-E329-0255-7B481FB77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D760A43-402B-708D-2EA9-2FE8A74C54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16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1996FB9-D28F-2A8B-BDD8-4B626318E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936E225-51D3-F6CB-15BF-113437EE91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577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EB070AA-5B57-DFCA-F39D-8DD1BDE7C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155E3AF-719C-F8A3-7332-08C7E884D9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6424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A07B3C4-DDF9-9B9B-8C9A-5558E8C40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8E0D1E0-68DB-13FB-D12A-E65522FF21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80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C66B823-424D-D3CD-D0A0-3DD557991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427333B-0DBB-9EA0-135A-8345FCF7CA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0467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90CB7C7-26AE-AE72-65B3-FC6E4499B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C2EC799-1041-77EC-ECA3-11AC218525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6301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A15C6C0-043B-D3BF-5DA3-B8E0B3245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0806FF3-954D-AC4D-4BB7-910A280266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357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8356A2B-61E6-19B4-C129-B06BA9763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E02723B-5E70-E41E-AEBE-E44672784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8124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70D7D43-C276-70CD-549B-AA3529967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C607450-FEEC-5961-E4CA-8D665D8F42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42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4FBA573-4BEA-CA56-7B97-6BE726D81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92C2316-D0F6-5438-E238-ED2A0103D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00477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19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19</vt:i4>
      </vt:variant>
    </vt:vector>
  </HeadingPairs>
  <TitlesOfParts>
    <vt:vector size="23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2024-09-26T14:17:49Z</dcterms:created>
  <dcterms:modified xsi:type="dcterms:W3CDTF">2024-09-26T14:17:50Z</dcterms:modified>
</cp:coreProperties>
</file>