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5104FF-57A8-4941-84AF-01A2F3658C7C}" type="datetimeFigureOut">
              <a:rPr lang="en-US" smtClean="0"/>
              <a:t>6/28/2024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8E348E-59C6-4498-9B85-4A8ED8C105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813748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85104FF-57A8-4941-84AF-01A2F3658C7C}" type="datetimeFigureOut">
              <a:rPr lang="en-US" smtClean="0"/>
              <a:t>6/28/2024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88E348E-59C6-4498-9B85-4A8ED8C105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78528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92993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610328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99973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66662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34281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32232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25122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2280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03028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46573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83106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39403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71630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00584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41757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875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32439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84124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69869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60649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68898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94604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37337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42325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73514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6333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78495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31139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06258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30316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56360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94090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15868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54154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61265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05623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60366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77517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50540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20381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111094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Custom</PresentationFormat>
  <Paragraphs>0</Paragraphs>
  <Slides>41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41</vt:i4>
      </vt:variant>
    </vt:vector>
  </HeadingPairs>
  <TitlesOfParts>
    <vt:vector size="42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Windows User</dc:creator>
  <cp:lastModifiedBy>Windows User</cp:lastModifiedBy>
  <cp:revision>1</cp:revision>
  <dcterms:created xsi:type="dcterms:W3CDTF">2024-06-28T11:58:41Z</dcterms:created>
  <dcterms:modified xsi:type="dcterms:W3CDTF">2024-06-28T11:58:41Z</dcterms:modified>
</cp:coreProperties>
</file>