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3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303" r:id="rId2"/>
    <p:sldId id="537" r:id="rId3"/>
    <p:sldId id="604" r:id="rId4"/>
    <p:sldId id="605" r:id="rId5"/>
    <p:sldId id="602" r:id="rId6"/>
    <p:sldId id="603" r:id="rId7"/>
    <p:sldId id="601" r:id="rId8"/>
    <p:sldId id="600" r:id="rId9"/>
    <p:sldId id="599" r:id="rId10"/>
    <p:sldId id="598" r:id="rId11"/>
    <p:sldId id="597" r:id="rId12"/>
    <p:sldId id="596" r:id="rId13"/>
    <p:sldId id="595" r:id="rId14"/>
    <p:sldId id="594" r:id="rId15"/>
    <p:sldId id="593" r:id="rId16"/>
    <p:sldId id="592" r:id="rId17"/>
    <p:sldId id="591" r:id="rId18"/>
    <p:sldId id="590" r:id="rId19"/>
    <p:sldId id="589" r:id="rId20"/>
    <p:sldId id="588" r:id="rId21"/>
    <p:sldId id="587" r:id="rId22"/>
    <p:sldId id="586" r:id="rId23"/>
    <p:sldId id="585" r:id="rId24"/>
    <p:sldId id="584" r:id="rId25"/>
    <p:sldId id="583" r:id="rId26"/>
    <p:sldId id="582" r:id="rId27"/>
    <p:sldId id="581" r:id="rId28"/>
    <p:sldId id="580" r:id="rId29"/>
    <p:sldId id="579" r:id="rId30"/>
    <p:sldId id="569" r:id="rId31"/>
    <p:sldId id="578" r:id="rId32"/>
    <p:sldId id="577" r:id="rId33"/>
    <p:sldId id="576" r:id="rId34"/>
    <p:sldId id="575" r:id="rId35"/>
    <p:sldId id="574" r:id="rId36"/>
    <p:sldId id="573" r:id="rId37"/>
    <p:sldId id="572" r:id="rId38"/>
    <p:sldId id="568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37"/>
            <p14:sldId id="604"/>
            <p14:sldId id="605"/>
            <p14:sldId id="602"/>
            <p14:sldId id="603"/>
            <p14:sldId id="601"/>
            <p14:sldId id="600"/>
            <p14:sldId id="599"/>
            <p14:sldId id="598"/>
            <p14:sldId id="597"/>
            <p14:sldId id="596"/>
            <p14:sldId id="595"/>
            <p14:sldId id="594"/>
            <p14:sldId id="593"/>
            <p14:sldId id="592"/>
            <p14:sldId id="591"/>
            <p14:sldId id="590"/>
            <p14:sldId id="589"/>
            <p14:sldId id="588"/>
            <p14:sldId id="587"/>
            <p14:sldId id="586"/>
            <p14:sldId id="585"/>
            <p14:sldId id="584"/>
            <p14:sldId id="583"/>
            <p14:sldId id="582"/>
            <p14:sldId id="581"/>
            <p14:sldId id="580"/>
            <p14:sldId id="579"/>
            <p14:sldId id="569"/>
            <p14:sldId id="578"/>
            <p14:sldId id="577"/>
            <p14:sldId id="576"/>
            <p14:sldId id="575"/>
            <p14:sldId id="574"/>
            <p14:sldId id="573"/>
            <p14:sldId id="572"/>
            <p14:sldId id="568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68" autoAdjust="0"/>
    <p:restoredTop sz="93738" autoAdjust="0"/>
  </p:normalViewPr>
  <p:slideViewPr>
    <p:cSldViewPr snapToGrid="0">
      <p:cViewPr varScale="1">
        <p:scale>
          <a:sx n="77" d="100"/>
          <a:sy n="77" d="100"/>
        </p:scale>
        <p:origin x="94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47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customXml" Target="../customXml/item2.xml"/><Relationship Id="rId20" Type="http://schemas.openxmlformats.org/officeDocument/2006/relationships/slide" Target="slides/slide19.xml"/><Relationship Id="rId4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334899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Principles of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Accounting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7 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84738" y="4801539"/>
            <a:ext cx="13163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227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4" y="6188776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Hoda Metwally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4" y="574953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C18C562-701E-4161-5A61-116D0DC3029C}"/>
              </a:ext>
            </a:extLst>
          </p:cNvPr>
          <p:cNvSpPr txBox="1"/>
          <p:nvPr/>
        </p:nvSpPr>
        <p:spPr>
          <a:xfrm>
            <a:off x="657225" y="876240"/>
            <a:ext cx="105156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3200" b="1" i="0" u="none" strike="noStrike" kern="0" cap="small" spc="0" normalizeH="0" baseline="0" noProof="0" dirty="0">
                <a:ln>
                  <a:noFill/>
                </a:ln>
                <a:solidFill>
                  <a:srgbClr val="86211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Plant Assets, Natural Resources, and Intangibles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5FB68B5-C00A-3544-44E0-9C5C6F775C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7650" y="1461015"/>
            <a:ext cx="7116700" cy="4987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9925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F54BC6-407F-1BA5-53EC-86D27777FC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7454" y="785787"/>
            <a:ext cx="8339034" cy="5495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5851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198EB1-E009-EC2A-69FB-00EBB30639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195" y="837567"/>
            <a:ext cx="9378280" cy="5668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970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FAAB87-5BA6-F36A-4750-949E6ED32E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057" y="499925"/>
            <a:ext cx="8447686" cy="5858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189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BEC740-1ABB-3C6A-E25E-4E0BE65781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9225" y="753446"/>
            <a:ext cx="8588243" cy="5647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3176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DAAB3A-0B36-3982-812E-4563E7CF9C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575" y="669378"/>
            <a:ext cx="8953018" cy="5731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7215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188ECD-FBE0-B802-0307-B0F6C0D51E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9182" y="581414"/>
            <a:ext cx="8447686" cy="5695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4367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1FA1C2-546E-F602-D459-7DAB4BF6D2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5" y="524509"/>
            <a:ext cx="9369288" cy="5876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2184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F79B93-F9FD-F427-5B85-4C0816E852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5" y="247651"/>
            <a:ext cx="9629775" cy="6257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4056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BF2F5F-4F45-3FCC-5EEB-852F97F3D8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1" y="247651"/>
            <a:ext cx="9655037" cy="6153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1380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3A0179-750A-CAC1-FE6E-C8052E552D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309785"/>
            <a:ext cx="8490151" cy="6238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652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B40CA3-EC05-FDF4-829B-6A9B5A4A2B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427" y="468235"/>
            <a:ext cx="8990945" cy="5921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9575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19BCF1-9247-33D6-8D15-1DF66FC84A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" y="133351"/>
            <a:ext cx="9693138" cy="6267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8658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29E052-4DCB-27A0-76AF-23743B55CC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" y="619125"/>
            <a:ext cx="9582150" cy="5886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2680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986D31-FC08-FC0D-4B98-49ADAA0066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1" y="767028"/>
            <a:ext cx="9655037" cy="5633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00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5B8FFF-5E70-824C-A275-756EF4AC26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1" y="495300"/>
            <a:ext cx="9086850" cy="5905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1441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C19630-91A5-15CB-4CDB-258FDE6E34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705595"/>
            <a:ext cx="9655038" cy="5695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5157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C67C34-F86B-7F2A-538D-556EB55B9B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5" y="247651"/>
            <a:ext cx="9531213" cy="6153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6116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E967B0-9BD1-5310-407D-C176E7F891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651" y="771525"/>
            <a:ext cx="9578838" cy="5629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616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354FFC-36E8-6592-523E-5D789A0451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232823"/>
            <a:ext cx="9655038" cy="6063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7380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55C60C-B71A-0C04-0C4A-3F77CB16F8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1" y="472762"/>
            <a:ext cx="9203380" cy="591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4496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75F3D4-5963-9D54-1CC6-07415AE075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1" y="436545"/>
            <a:ext cx="9655038" cy="5984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8285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63F91E-6C55-8557-CD12-F113553390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1" y="247652"/>
            <a:ext cx="9744074" cy="6153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9933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9D8025-5431-F02D-60FD-DD5A3113E4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5" y="247651"/>
            <a:ext cx="9610725" cy="6153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33432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A7D5C3-5C83-4286-20B2-2429097985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5" y="247650"/>
            <a:ext cx="9531213" cy="6153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4445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03F433-8524-A7D6-C76F-F17CB7B4B2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5" y="352425"/>
            <a:ext cx="9662797" cy="6048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79116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679EDE-7E9E-811E-3153-8B5808A49F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6" y="263628"/>
            <a:ext cx="9502638" cy="6111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16508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98207C7-E911-1EA4-B82C-2E84175AD1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5" y="247651"/>
            <a:ext cx="9531213" cy="6125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61485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4D9277-BCC0-9232-0356-B06596E4CE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247651"/>
            <a:ext cx="9763125" cy="6257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9767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07D4FA-C784-D751-622C-3C47BB669D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5" y="247651"/>
            <a:ext cx="9531213" cy="6232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11189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E87F22-4DB4-11FA-25C8-A9952F3A86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6" y="247651"/>
            <a:ext cx="9620250" cy="6153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40032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2BB552-2F17-638A-386D-4B1154C4D7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133352"/>
            <a:ext cx="9655038" cy="6197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514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B9410E-F446-38B3-3563-85F5663265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143"/>
          <a:stretch/>
        </p:blipFill>
        <p:spPr>
          <a:xfrm>
            <a:off x="295275" y="352425"/>
            <a:ext cx="8331063" cy="6153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49077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EFCC95-46DB-216A-372C-3D22E882EC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1" y="352425"/>
            <a:ext cx="9655037" cy="6153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99961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64F7D9-A566-367E-3745-1F8451AA47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6" y="368638"/>
            <a:ext cx="9601200" cy="6120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24435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FBAAC0-03A0-4C86-F98C-3D3043C809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5" y="247651"/>
            <a:ext cx="9531213" cy="6153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23559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38187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en-US" sz="6000" dirty="0">
                <a:solidFill>
                  <a:srgbClr val="FF0000"/>
                </a:solidFill>
                <a:latin typeface="Calibri" panose="020F0502020204030204"/>
              </a:rPr>
              <a:t>Thank You</a:t>
            </a: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7095636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12C3403-53FF-4F42-B2A3-D16E43DED948}"/>
</file>

<file path=customXml/itemProps2.xml><?xml version="1.0" encoding="utf-8"?>
<ds:datastoreItem xmlns:ds="http://schemas.openxmlformats.org/officeDocument/2006/customXml" ds:itemID="{A562B7E6-E0E7-41AF-B960-686BC309D082}"/>
</file>

<file path=customXml/itemProps3.xml><?xml version="1.0" encoding="utf-8"?>
<ds:datastoreItem xmlns:ds="http://schemas.openxmlformats.org/officeDocument/2006/customXml" ds:itemID="{1A45A116-DEF6-4392-9C55-F3C202454E1F}"/>
</file>

<file path=docProps/app.xml><?xml version="1.0" encoding="utf-8"?>
<Properties xmlns="http://schemas.openxmlformats.org/officeDocument/2006/extended-properties" xmlns:vt="http://schemas.openxmlformats.org/officeDocument/2006/docPropsVTypes">
  <TotalTime>1238</TotalTime>
  <Words>214</Words>
  <Application>Microsoft Office PowerPoint</Application>
  <PresentationFormat>Widescreen</PresentationFormat>
  <Paragraphs>47</Paragraphs>
  <Slides>38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4" baseType="lpstr">
      <vt:lpstr>Arial</vt:lpstr>
      <vt:lpstr>Calibri</vt:lpstr>
      <vt:lpstr>Calibri Light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hodametwally</cp:lastModifiedBy>
  <cp:revision>74</cp:revision>
  <dcterms:created xsi:type="dcterms:W3CDTF">2023-04-29T09:08:23Z</dcterms:created>
  <dcterms:modified xsi:type="dcterms:W3CDTF">2024-03-15T10:55:26Z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