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9"/>
  </p:notesMasterIdLst>
  <p:sldIdLst>
    <p:sldId id="480" r:id="rId2"/>
    <p:sldId id="303" r:id="rId3"/>
    <p:sldId id="271" r:id="rId4"/>
    <p:sldId id="506" r:id="rId5"/>
    <p:sldId id="313" r:id="rId6"/>
    <p:sldId id="512" r:id="rId7"/>
    <p:sldId id="507" r:id="rId8"/>
    <p:sldId id="508" r:id="rId9"/>
    <p:sldId id="487" r:id="rId10"/>
    <p:sldId id="488" r:id="rId11"/>
    <p:sldId id="513" r:id="rId12"/>
    <p:sldId id="276" r:id="rId13"/>
    <p:sldId id="491" r:id="rId14"/>
    <p:sldId id="489" r:id="rId15"/>
    <p:sldId id="490" r:id="rId16"/>
    <p:sldId id="509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513"/>
            <p14:sldId id="276"/>
            <p14:sldId id="491"/>
            <p14:sldId id="489"/>
            <p14:sldId id="490"/>
            <p14:sldId id="5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6" d="100"/>
          <a:sy n="66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8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5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77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187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0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16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8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381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049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682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92070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7060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570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402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6770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9632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149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5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1.jpg"/><Relationship Id="rId5" Type="http://schemas.openxmlformats.org/officeDocument/2006/relationships/image" Target="../media/image2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8" y="5843657"/>
            <a:ext cx="402647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9511"/>
            <a:ext cx="2876694" cy="135666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387DEB-BC5F-932F-A846-2D5A800CE481}"/>
              </a:ext>
            </a:extLst>
          </p:cNvPr>
          <p:cNvSpPr txBox="1"/>
          <p:nvPr/>
        </p:nvSpPr>
        <p:spPr>
          <a:xfrm>
            <a:off x="459827" y="5305435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GB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212</a:t>
            </a:r>
            <a:r>
              <a:rPr lang="en-US" sz="2000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2802F0-807C-2D46-9575-574917B627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B1FDE0-689F-81D5-9A3B-F98CCF5C1F5E}"/>
              </a:ext>
            </a:extLst>
          </p:cNvPr>
          <p:cNvSpPr txBox="1"/>
          <p:nvPr/>
        </p:nvSpPr>
        <p:spPr>
          <a:xfrm>
            <a:off x="644087" y="2014950"/>
            <a:ext cx="329705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  <a:p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26806" y="2939422"/>
            <a:ext cx="7260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7" y="4232260"/>
            <a:ext cx="402298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3" y="4849402"/>
            <a:ext cx="2894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Adam Yagoub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00155-BFA8-AFB7-0C9C-58EA6D3D1B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0" y="203116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616"/>
            <a:ext cx="2383737" cy="1124182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473037" y="390927"/>
            <a:ext cx="9215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e-business and e-commerce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1300837" y="1938485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impact of the electronic communications on traditional businesses.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What is the difference between e-commerce and e-business?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Define electronic commerce (EC) and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Electronic business. 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Traditional Commerce v/s E-Commerce.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US" altLang="ar-SA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Benefits of Doing Business Electronically.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6218015-17A3-AC65-D054-AA88BEB60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C9FFAE9-2D36-5DBC-36DA-823E1936A4CC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305646-1CAF-5612-393B-915204FE261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The e-commerce environment.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Location of trading in the marketplace.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Business models for e-commerce.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Focus on auction business models.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95431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E-commerce fundamentals</a:t>
            </a:r>
          </a:p>
        </p:txBody>
      </p:sp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788170"/>
            <a:ext cx="7410565" cy="91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28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E-business infrastructure</a:t>
            </a:r>
            <a:endParaRPr lang="ar-SA" sz="28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67571" y="82374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67819" y="77311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0842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Internet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Web technology.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Managing e-business infrastructure.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649A9D2-4290-305F-7F88-F8BD2D997B0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9EAF99-8968-8444-7795-35A7ACA30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4095214" y="667427"/>
            <a:ext cx="90043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E-environment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2827957" y="79108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58269" y="11361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2916081" y="79108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F35F802-C413-7E29-5140-C2C12178E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"/>
            <a:ext cx="3254099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C80A10F-D091-6D19-5122-C67773FCBE8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8964E8-C7B9-2284-0878-B8D65EF665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1. Introduction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2. Social and legal factors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3. Environmental and green issues related to Internet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4. Taxation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Neue-Light"/>
                <a:cs typeface="Arial"/>
                <a:sym typeface="Arial"/>
              </a:rPr>
              <a:t>5. Economic and competitive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e-commerce and globalization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Political factors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E-government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Technological innovation and technology assessment</a:t>
            </a: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84C3F-6BC5-866A-2544-C2CBD5546B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3023080" y="95788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3247595" y="127637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3024659" y="94920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79286F9-CA96-CEA5-3DFD-8D8080647804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256F23-DC48-7DC9-B763-C1E6104983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E-business strategy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171660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e-business strategy?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Strategic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Strategic objectives.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Strategy definition.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 implementation.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Information systems strategy and e-business strategy.</a:t>
            </a:r>
          </a:p>
        </p:txBody>
      </p:sp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BD9833-DF70-4574-385E-DD6095802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98550D-D24C-D3C3-7BA4-BBFF883B5D38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40A7B7-111F-D722-AD8D-C939ABF472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136811" y="661024"/>
            <a:ext cx="805237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E-procurement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e-procurement?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Estimating Focus on e-procurement costs.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Risks and impacts of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Implementing e-procurement.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Electronic B2B marketplaces.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7.The future of e-procurement?</a:t>
            </a:r>
          </a:p>
        </p:txBody>
      </p:sp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75B0A9-C22C-378A-72E4-DB673F735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F4F1003-360E-80A6-DE93-C87D50E795F7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81E07-3317-15C3-0E9F-6D574533F74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E-marketing.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e-marketing?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E-marketing planning.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Situation analysis.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Objective setting.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Strategy.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Characteristics of new-m Focus on </a:t>
            </a:r>
            <a:r>
              <a:rPr kumimoji="0" lang="en-US" sz="20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edia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marketing communications.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Tactics.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Online branding.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10. Actions.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11. Control.</a:t>
            </a:r>
          </a:p>
        </p:txBody>
      </p:sp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BDEFD-527F-BC4C-3899-3636DE6A5E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C059314-3522-5498-E191-11BF258AC3F3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36DC5A-B84F-4A62-3301-97D45D529A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75538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Customer relationship management</a:t>
            </a:r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What is e-CRM?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Conversion marketing.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The online buying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Customer acquisition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Customer retention management.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Excelling in Focus on e-commerce service quality.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8. Customer extension.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9. Technology solutions for CRM.</a:t>
            </a:r>
          </a:p>
        </p:txBody>
      </p:sp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0A11CB-C898-71A8-8B0B-A994D8C9F182}"/>
              </a:ext>
            </a:extLst>
          </p:cNvPr>
          <p:cNvSpPr/>
          <p:nvPr/>
        </p:nvSpPr>
        <p:spPr>
          <a:xfrm>
            <a:off x="0" y="613364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D51FEB-C93D-8487-27AF-59BD5F9C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8191"/>
            <a:ext cx="2383737" cy="112418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2ACCD2-5513-7C27-9623-91ACC17CCF5E}"/>
              </a:ext>
            </a:extLst>
          </p:cNvPr>
          <p:cNvSpPr txBox="1"/>
          <p:nvPr/>
        </p:nvSpPr>
        <p:spPr>
          <a:xfrm>
            <a:off x="4787900" y="647552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Analysis and design.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Analysis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Process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Data modelling.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User-</a:t>
            </a:r>
            <a:r>
              <a:rPr kumimoji="0" 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centred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site design.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7. Security design for e-business.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E1466C-618D-7401-2AD8-53F13CCEC225}"/>
              </a:ext>
            </a:extLst>
          </p:cNvPr>
          <p:cNvSpPr/>
          <p:nvPr/>
        </p:nvSpPr>
        <p:spPr>
          <a:xfrm>
            <a:off x="229225" y="78227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Implementation and maintenance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1. Introduction.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2. Alternatives for acquiring e-business systems.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3. Testing.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4. Changeover.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5. Content management and maintenance.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6. Measuring and improving performance Focus on of e-business systems.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266780-9CD0-5F6D-624F-74868A194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6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303F352-BA68-31B2-D4CD-81FF60B49247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689640" y="1858776"/>
            <a:ext cx="10812720" cy="4324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Identify and apply relevant problem-solving methodologies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Design components, systems and/or processes to meet required specifications for a web presence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Demonstrate research skills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Communicate effectively in ways appropriate to the discipline, audience and purpose.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Learning outcomes</a:t>
            </a:r>
            <a:endParaRPr lang="en-GB" sz="32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12250C-6F3D-EEEE-394D-A422BF27E6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Work as an effective member or leader of diverse teams within a multi-level, multi- disciplinary and multi-cultural setting for the Group Website Research Project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Appreciate ethical implications of professional practice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 Be aware of global perspectives (needs, rules/regulations, and specifications).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F2C0B6-B10D-3510-66F1-1129D2AA2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E4D62B3-D902-DFAD-B6D0-A9D260C1EE8B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CA0782-01AB-4CD6-9D03-FCED6EA675E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3348126" y="522505"/>
            <a:ext cx="5035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r>
              <a:rPr lang="en-US" sz="3200" b="1" dirty="0"/>
              <a:t>Learning outcomes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4ED3FD-C507-429F-D2F2-09FB8596B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8191"/>
            <a:ext cx="2383737" cy="112418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9EC0129-3B58-848D-4ED2-B6C326390856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98DBE3-8BB6-FB77-BD63-66AD3EEB7FE1}"/>
              </a:ext>
            </a:extLst>
          </p:cNvPr>
          <p:cNvSpPr txBox="1"/>
          <p:nvPr/>
        </p:nvSpPr>
        <p:spPr>
          <a:xfrm>
            <a:off x="4787900" y="64776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References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615736"/>
            <a:ext cx="5773246" cy="47896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1. E-Business and E-Commerce Management : strategy, implementation and practice, fourth edition.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By: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dave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 </a:t>
            </a:r>
            <a:r>
              <a:rPr kumimoji="0" 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chaffey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  <a:t>.</a:t>
            </a:r>
            <a:b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4B553A"/>
                </a:solidFill>
                <a:effectLst/>
                <a:uLnTx/>
                <a:uFillTx/>
                <a:latin typeface="Varela Round"/>
                <a:cs typeface="Varela Round"/>
                <a:sym typeface="Varela Round"/>
              </a:rPr>
            </a:b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97DC7A-C329-52BE-31BB-17BEABFD8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8475" y="1662152"/>
            <a:ext cx="5013789" cy="47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EE5252-57EC-7F65-3388-0ADBF6E85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73677"/>
            <a:ext cx="2383737" cy="112418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A96207C-A53E-80BC-83E6-AAD6775D4D98}"/>
              </a:ext>
            </a:extLst>
          </p:cNvPr>
          <p:cNvSpPr/>
          <p:nvPr/>
        </p:nvSpPr>
        <p:spPr>
          <a:xfrm>
            <a:off x="0" y="254559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024C1-2E8D-6601-84B7-C924AF132F4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77804E-DE34-32AF-C5BE-75E40C72F96E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48016"/>
            <a:ext cx="2383737" cy="112418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3ADB0B-0EEC-32B7-C9FB-4035AF64D7F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1B4696-DF62-9D20-074F-7CEF411D6E0E}"/>
              </a:ext>
            </a:extLst>
          </p:cNvPr>
          <p:cNvSpPr txBox="1"/>
          <p:nvPr/>
        </p:nvSpPr>
        <p:spPr>
          <a:xfrm>
            <a:off x="2254361" y="624621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E-Commerce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1038</TotalTime>
  <Words>755</Words>
  <Application>Microsoft Office PowerPoint</Application>
  <PresentationFormat>Widescreen</PresentationFormat>
  <Paragraphs>155</Paragraphs>
  <Slides>17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HelveticaNeue-Light</vt:lpstr>
      <vt:lpstr>Tajawal Medium</vt:lpstr>
      <vt:lpstr>Times New Roman</vt:lpstr>
      <vt:lpstr>Varela Round</vt:lpstr>
      <vt:lpstr>Presentation Midocean  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wahban</cp:lastModifiedBy>
  <cp:revision>82</cp:revision>
  <dcterms:created xsi:type="dcterms:W3CDTF">2023-04-29T09:08:23Z</dcterms:created>
  <dcterms:modified xsi:type="dcterms:W3CDTF">2024-05-30T18:01:22Z</dcterms:modified>
</cp:coreProperties>
</file>