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34"/>
  </p:notesMasterIdLst>
  <p:sldIdLst>
    <p:sldId id="256" r:id="rId2"/>
    <p:sldId id="285" r:id="rId3"/>
    <p:sldId id="434" r:id="rId4"/>
    <p:sldId id="418" r:id="rId5"/>
    <p:sldId id="435" r:id="rId6"/>
    <p:sldId id="286" r:id="rId7"/>
    <p:sldId id="396" r:id="rId8"/>
    <p:sldId id="419" r:id="rId9"/>
    <p:sldId id="397" r:id="rId10"/>
    <p:sldId id="421" r:id="rId11"/>
    <p:sldId id="420" r:id="rId12"/>
    <p:sldId id="438" r:id="rId13"/>
    <p:sldId id="439" r:id="rId14"/>
    <p:sldId id="440" r:id="rId15"/>
    <p:sldId id="263" r:id="rId16"/>
    <p:sldId id="334" r:id="rId17"/>
    <p:sldId id="264" r:id="rId18"/>
    <p:sldId id="343" r:id="rId19"/>
    <p:sldId id="423" r:id="rId20"/>
    <p:sldId id="436" r:id="rId21"/>
    <p:sldId id="425" r:id="rId22"/>
    <p:sldId id="426" r:id="rId23"/>
    <p:sldId id="265" r:id="rId24"/>
    <p:sldId id="364" r:id="rId25"/>
    <p:sldId id="427" r:id="rId26"/>
    <p:sldId id="428" r:id="rId27"/>
    <p:sldId id="429" r:id="rId28"/>
    <p:sldId id="430" r:id="rId29"/>
    <p:sldId id="431" r:id="rId30"/>
    <p:sldId id="432" r:id="rId31"/>
    <p:sldId id="433" r:id="rId32"/>
    <p:sldId id="442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647BD7-6A2E-4D6C-ACA2-7C3E81DE5F86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DF05F4-3584-49A3-A65A-3B4F3C119511}">
      <dgm:prSet/>
      <dgm:spPr/>
      <dgm:t>
        <a:bodyPr/>
        <a:lstStyle/>
        <a:p>
          <a:r>
            <a:rPr lang="en-US" b="0" i="0" baseline="0"/>
            <a:t>The first responders are the first ones on the scene. </a:t>
          </a:r>
          <a:endParaRPr lang="en-US"/>
        </a:p>
      </dgm:t>
    </dgm:pt>
    <dgm:pt modelId="{65C2E263-6511-4915-8364-3029ED692CC6}" type="parTrans" cxnId="{636CDA2B-762A-4B76-BF91-92991D951DA7}">
      <dgm:prSet/>
      <dgm:spPr/>
      <dgm:t>
        <a:bodyPr/>
        <a:lstStyle/>
        <a:p>
          <a:endParaRPr lang="en-US"/>
        </a:p>
      </dgm:t>
    </dgm:pt>
    <dgm:pt modelId="{3004AE8B-E3F9-4DEC-9BBA-D4A8A17D7026}" type="sibTrans" cxnId="{636CDA2B-762A-4B76-BF91-92991D951DA7}">
      <dgm:prSet/>
      <dgm:spPr/>
      <dgm:t>
        <a:bodyPr/>
        <a:lstStyle/>
        <a:p>
          <a:endParaRPr lang="en-US"/>
        </a:p>
      </dgm:t>
    </dgm:pt>
    <dgm:pt modelId="{266AA8C2-6ACE-483F-AEDB-E1AA07E49D5C}">
      <dgm:prSet/>
      <dgm:spPr/>
      <dgm:t>
        <a:bodyPr/>
        <a:lstStyle/>
        <a:p>
          <a:r>
            <a:rPr lang="en-US" b="0" i="0" baseline="0"/>
            <a:t>They will do this until the investigator arrives</a:t>
          </a:r>
          <a:r>
            <a:rPr lang="en-US"/>
            <a:t>.</a:t>
          </a:r>
        </a:p>
      </dgm:t>
    </dgm:pt>
    <dgm:pt modelId="{C687D113-EDC5-46F3-93C8-14994D81FB37}" type="parTrans" cxnId="{48CC4CD8-6A63-45F2-9399-E3D3CE633278}">
      <dgm:prSet/>
      <dgm:spPr/>
      <dgm:t>
        <a:bodyPr/>
        <a:lstStyle/>
        <a:p>
          <a:endParaRPr lang="en-US"/>
        </a:p>
      </dgm:t>
    </dgm:pt>
    <dgm:pt modelId="{6B4D21FE-4125-4237-ABCF-D275212D0649}" type="sibTrans" cxnId="{48CC4CD8-6A63-45F2-9399-E3D3CE633278}">
      <dgm:prSet/>
      <dgm:spPr/>
      <dgm:t>
        <a:bodyPr/>
        <a:lstStyle/>
        <a:p>
          <a:endParaRPr lang="en-US"/>
        </a:p>
      </dgm:t>
    </dgm:pt>
    <dgm:pt modelId="{4E8D8E78-F8A5-4CC2-A8A5-9A7AB7460BB7}">
      <dgm:prSet/>
      <dgm:spPr/>
      <dgm:t>
        <a:bodyPr/>
        <a:lstStyle/>
        <a:p>
          <a:r>
            <a:rPr lang="en-US" b="0" i="0" baseline="0"/>
            <a:t>The first responder's primary mission is to </a:t>
          </a:r>
          <a:r>
            <a:rPr lang="en-US" b="1" i="0" baseline="0"/>
            <a:t>make the scene safe and secure </a:t>
          </a:r>
          <a:r>
            <a:rPr lang="en-US" b="0" i="0" baseline="0"/>
            <a:t>and ensure that no one can contaminate the evidence.</a:t>
          </a:r>
          <a:endParaRPr lang="en-US"/>
        </a:p>
      </dgm:t>
    </dgm:pt>
    <dgm:pt modelId="{07274134-1FE6-4B87-940E-0D878F0E8041}" type="parTrans" cxnId="{7840A726-E3F9-4A2D-A716-583116DA3649}">
      <dgm:prSet/>
      <dgm:spPr/>
      <dgm:t>
        <a:bodyPr/>
        <a:lstStyle/>
        <a:p>
          <a:endParaRPr lang="en-US"/>
        </a:p>
      </dgm:t>
    </dgm:pt>
    <dgm:pt modelId="{EFFF9B7A-811F-4518-B4DD-D170EB3EB57E}" type="sibTrans" cxnId="{7840A726-E3F9-4A2D-A716-583116DA3649}">
      <dgm:prSet/>
      <dgm:spPr/>
      <dgm:t>
        <a:bodyPr/>
        <a:lstStyle/>
        <a:p>
          <a:endParaRPr lang="en-US"/>
        </a:p>
      </dgm:t>
    </dgm:pt>
    <dgm:pt modelId="{FA7EDFBB-E6ED-4636-8899-48ED811163E4}" type="pres">
      <dgm:prSet presAssocID="{95647BD7-6A2E-4D6C-ACA2-7C3E81DE5F86}" presName="outerComposite" presStyleCnt="0">
        <dgm:presLayoutVars>
          <dgm:chMax val="5"/>
          <dgm:dir/>
          <dgm:resizeHandles val="exact"/>
        </dgm:presLayoutVars>
      </dgm:prSet>
      <dgm:spPr/>
    </dgm:pt>
    <dgm:pt modelId="{9F5F8D10-C4C4-4C25-817B-6044D5320C2F}" type="pres">
      <dgm:prSet presAssocID="{95647BD7-6A2E-4D6C-ACA2-7C3E81DE5F86}" presName="dummyMaxCanvas" presStyleCnt="0">
        <dgm:presLayoutVars/>
      </dgm:prSet>
      <dgm:spPr/>
    </dgm:pt>
    <dgm:pt modelId="{75CE0AF4-4549-4D8C-98B7-050EFDA05CF2}" type="pres">
      <dgm:prSet presAssocID="{95647BD7-6A2E-4D6C-ACA2-7C3E81DE5F86}" presName="ThreeNodes_1" presStyleLbl="node1" presStyleIdx="0" presStyleCnt="3">
        <dgm:presLayoutVars>
          <dgm:bulletEnabled val="1"/>
        </dgm:presLayoutVars>
      </dgm:prSet>
      <dgm:spPr/>
    </dgm:pt>
    <dgm:pt modelId="{2E328885-44EC-4D6B-9ECB-13447E023B09}" type="pres">
      <dgm:prSet presAssocID="{95647BD7-6A2E-4D6C-ACA2-7C3E81DE5F86}" presName="ThreeNodes_2" presStyleLbl="node1" presStyleIdx="1" presStyleCnt="3">
        <dgm:presLayoutVars>
          <dgm:bulletEnabled val="1"/>
        </dgm:presLayoutVars>
      </dgm:prSet>
      <dgm:spPr/>
    </dgm:pt>
    <dgm:pt modelId="{DDC42E2B-D0A5-4F28-A3D2-B333F71FB525}" type="pres">
      <dgm:prSet presAssocID="{95647BD7-6A2E-4D6C-ACA2-7C3E81DE5F86}" presName="ThreeNodes_3" presStyleLbl="node1" presStyleIdx="2" presStyleCnt="3">
        <dgm:presLayoutVars>
          <dgm:bulletEnabled val="1"/>
        </dgm:presLayoutVars>
      </dgm:prSet>
      <dgm:spPr/>
    </dgm:pt>
    <dgm:pt modelId="{4E5A7E17-64E5-44FD-864A-42D3BE9E9EEF}" type="pres">
      <dgm:prSet presAssocID="{95647BD7-6A2E-4D6C-ACA2-7C3E81DE5F86}" presName="ThreeConn_1-2" presStyleLbl="fgAccFollowNode1" presStyleIdx="0" presStyleCnt="2">
        <dgm:presLayoutVars>
          <dgm:bulletEnabled val="1"/>
        </dgm:presLayoutVars>
      </dgm:prSet>
      <dgm:spPr/>
    </dgm:pt>
    <dgm:pt modelId="{E0040478-3B0D-4ABF-BF27-2E11FFEC3E8C}" type="pres">
      <dgm:prSet presAssocID="{95647BD7-6A2E-4D6C-ACA2-7C3E81DE5F86}" presName="ThreeConn_2-3" presStyleLbl="fgAccFollowNode1" presStyleIdx="1" presStyleCnt="2">
        <dgm:presLayoutVars>
          <dgm:bulletEnabled val="1"/>
        </dgm:presLayoutVars>
      </dgm:prSet>
      <dgm:spPr/>
    </dgm:pt>
    <dgm:pt modelId="{D8BDDDA1-34E2-4441-974C-B1FC122E07DF}" type="pres">
      <dgm:prSet presAssocID="{95647BD7-6A2E-4D6C-ACA2-7C3E81DE5F86}" presName="ThreeNodes_1_text" presStyleLbl="node1" presStyleIdx="2" presStyleCnt="3">
        <dgm:presLayoutVars>
          <dgm:bulletEnabled val="1"/>
        </dgm:presLayoutVars>
      </dgm:prSet>
      <dgm:spPr/>
    </dgm:pt>
    <dgm:pt modelId="{933BB750-195C-47CA-BE10-DC2807994348}" type="pres">
      <dgm:prSet presAssocID="{95647BD7-6A2E-4D6C-ACA2-7C3E81DE5F86}" presName="ThreeNodes_2_text" presStyleLbl="node1" presStyleIdx="2" presStyleCnt="3">
        <dgm:presLayoutVars>
          <dgm:bulletEnabled val="1"/>
        </dgm:presLayoutVars>
      </dgm:prSet>
      <dgm:spPr/>
    </dgm:pt>
    <dgm:pt modelId="{2F4E2560-5DE5-4B3C-8D19-5AE5AEB8372B}" type="pres">
      <dgm:prSet presAssocID="{95647BD7-6A2E-4D6C-ACA2-7C3E81DE5F86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B2ADE09-ACAA-41AD-B513-9D80671F2416}" type="presOf" srcId="{266AA8C2-6ACE-483F-AEDB-E1AA07E49D5C}" destId="{2E328885-44EC-4D6B-9ECB-13447E023B09}" srcOrd="0" destOrd="0" presId="urn:microsoft.com/office/officeart/2005/8/layout/vProcess5"/>
    <dgm:cxn modelId="{7840A726-E3F9-4A2D-A716-583116DA3649}" srcId="{95647BD7-6A2E-4D6C-ACA2-7C3E81DE5F86}" destId="{4E8D8E78-F8A5-4CC2-A8A5-9A7AB7460BB7}" srcOrd="2" destOrd="0" parTransId="{07274134-1FE6-4B87-940E-0D878F0E8041}" sibTransId="{EFFF9B7A-811F-4518-B4DD-D170EB3EB57E}"/>
    <dgm:cxn modelId="{636CDA2B-762A-4B76-BF91-92991D951DA7}" srcId="{95647BD7-6A2E-4D6C-ACA2-7C3E81DE5F86}" destId="{9ADF05F4-3584-49A3-A65A-3B4F3C119511}" srcOrd="0" destOrd="0" parTransId="{65C2E263-6511-4915-8364-3029ED692CC6}" sibTransId="{3004AE8B-E3F9-4DEC-9BBA-D4A8A17D7026}"/>
    <dgm:cxn modelId="{22514F3C-D3D8-4091-82AD-1655FA55FF74}" type="presOf" srcId="{95647BD7-6A2E-4D6C-ACA2-7C3E81DE5F86}" destId="{FA7EDFBB-E6ED-4636-8899-48ED811163E4}" srcOrd="0" destOrd="0" presId="urn:microsoft.com/office/officeart/2005/8/layout/vProcess5"/>
    <dgm:cxn modelId="{0ADDB766-3EDC-42C0-8436-B01D93173859}" type="presOf" srcId="{4E8D8E78-F8A5-4CC2-A8A5-9A7AB7460BB7}" destId="{DDC42E2B-D0A5-4F28-A3D2-B333F71FB525}" srcOrd="0" destOrd="0" presId="urn:microsoft.com/office/officeart/2005/8/layout/vProcess5"/>
    <dgm:cxn modelId="{5B5E606F-A0AA-4A18-9332-7A998DF5B355}" type="presOf" srcId="{6B4D21FE-4125-4237-ABCF-D275212D0649}" destId="{E0040478-3B0D-4ABF-BF27-2E11FFEC3E8C}" srcOrd="0" destOrd="0" presId="urn:microsoft.com/office/officeart/2005/8/layout/vProcess5"/>
    <dgm:cxn modelId="{13797A76-2829-4F74-8628-3544E1C2ADD8}" type="presOf" srcId="{9ADF05F4-3584-49A3-A65A-3B4F3C119511}" destId="{D8BDDDA1-34E2-4441-974C-B1FC122E07DF}" srcOrd="1" destOrd="0" presId="urn:microsoft.com/office/officeart/2005/8/layout/vProcess5"/>
    <dgm:cxn modelId="{8DFF437A-F26A-4B8A-86F4-0EA80AED13FA}" type="presOf" srcId="{4E8D8E78-F8A5-4CC2-A8A5-9A7AB7460BB7}" destId="{2F4E2560-5DE5-4B3C-8D19-5AE5AEB8372B}" srcOrd="1" destOrd="0" presId="urn:microsoft.com/office/officeart/2005/8/layout/vProcess5"/>
    <dgm:cxn modelId="{7B3259B7-EE57-49EE-AB9F-6DA7E11B8496}" type="presOf" srcId="{3004AE8B-E3F9-4DEC-9BBA-D4A8A17D7026}" destId="{4E5A7E17-64E5-44FD-864A-42D3BE9E9EEF}" srcOrd="0" destOrd="0" presId="urn:microsoft.com/office/officeart/2005/8/layout/vProcess5"/>
    <dgm:cxn modelId="{3902D5D5-6C02-41B7-9490-FBF1D7ED790C}" type="presOf" srcId="{9ADF05F4-3584-49A3-A65A-3B4F3C119511}" destId="{75CE0AF4-4549-4D8C-98B7-050EFDA05CF2}" srcOrd="0" destOrd="0" presId="urn:microsoft.com/office/officeart/2005/8/layout/vProcess5"/>
    <dgm:cxn modelId="{48CC4CD8-6A63-45F2-9399-E3D3CE633278}" srcId="{95647BD7-6A2E-4D6C-ACA2-7C3E81DE5F86}" destId="{266AA8C2-6ACE-483F-AEDB-E1AA07E49D5C}" srcOrd="1" destOrd="0" parTransId="{C687D113-EDC5-46F3-93C8-14994D81FB37}" sibTransId="{6B4D21FE-4125-4237-ABCF-D275212D0649}"/>
    <dgm:cxn modelId="{1A053BEC-5E5A-479C-BC99-B3FE2837A10B}" type="presOf" srcId="{266AA8C2-6ACE-483F-AEDB-E1AA07E49D5C}" destId="{933BB750-195C-47CA-BE10-DC2807994348}" srcOrd="1" destOrd="0" presId="urn:microsoft.com/office/officeart/2005/8/layout/vProcess5"/>
    <dgm:cxn modelId="{6AA9F779-71D8-4820-9EB1-5D60129AAFC3}" type="presParOf" srcId="{FA7EDFBB-E6ED-4636-8899-48ED811163E4}" destId="{9F5F8D10-C4C4-4C25-817B-6044D5320C2F}" srcOrd="0" destOrd="0" presId="urn:microsoft.com/office/officeart/2005/8/layout/vProcess5"/>
    <dgm:cxn modelId="{9DDCC182-15DA-49B6-B75A-15AEC4213064}" type="presParOf" srcId="{FA7EDFBB-E6ED-4636-8899-48ED811163E4}" destId="{75CE0AF4-4549-4D8C-98B7-050EFDA05CF2}" srcOrd="1" destOrd="0" presId="urn:microsoft.com/office/officeart/2005/8/layout/vProcess5"/>
    <dgm:cxn modelId="{A7687374-5C12-452B-8EEA-3BC87ED2B144}" type="presParOf" srcId="{FA7EDFBB-E6ED-4636-8899-48ED811163E4}" destId="{2E328885-44EC-4D6B-9ECB-13447E023B09}" srcOrd="2" destOrd="0" presId="urn:microsoft.com/office/officeart/2005/8/layout/vProcess5"/>
    <dgm:cxn modelId="{5410DFA0-4C8F-4132-AEE7-61B3DE92EBCD}" type="presParOf" srcId="{FA7EDFBB-E6ED-4636-8899-48ED811163E4}" destId="{DDC42E2B-D0A5-4F28-A3D2-B333F71FB525}" srcOrd="3" destOrd="0" presId="urn:microsoft.com/office/officeart/2005/8/layout/vProcess5"/>
    <dgm:cxn modelId="{56B7C43B-735C-4A24-9293-C5ABC4002180}" type="presParOf" srcId="{FA7EDFBB-E6ED-4636-8899-48ED811163E4}" destId="{4E5A7E17-64E5-44FD-864A-42D3BE9E9EEF}" srcOrd="4" destOrd="0" presId="urn:microsoft.com/office/officeart/2005/8/layout/vProcess5"/>
    <dgm:cxn modelId="{A82F4634-3610-4F70-8EED-4F48248F34DD}" type="presParOf" srcId="{FA7EDFBB-E6ED-4636-8899-48ED811163E4}" destId="{E0040478-3B0D-4ABF-BF27-2E11FFEC3E8C}" srcOrd="5" destOrd="0" presId="urn:microsoft.com/office/officeart/2005/8/layout/vProcess5"/>
    <dgm:cxn modelId="{AA8A4127-7E95-458A-98D6-D7B4253FD9BC}" type="presParOf" srcId="{FA7EDFBB-E6ED-4636-8899-48ED811163E4}" destId="{D8BDDDA1-34E2-4441-974C-B1FC122E07DF}" srcOrd="6" destOrd="0" presId="urn:microsoft.com/office/officeart/2005/8/layout/vProcess5"/>
    <dgm:cxn modelId="{1733A81C-BC46-4044-8961-0947AA8D5867}" type="presParOf" srcId="{FA7EDFBB-E6ED-4636-8899-48ED811163E4}" destId="{933BB750-195C-47CA-BE10-DC2807994348}" srcOrd="7" destOrd="0" presId="urn:microsoft.com/office/officeart/2005/8/layout/vProcess5"/>
    <dgm:cxn modelId="{BFF45768-4CD3-47C5-B40D-F7E31DB4D9CE}" type="presParOf" srcId="{FA7EDFBB-E6ED-4636-8899-48ED811163E4}" destId="{2F4E2560-5DE5-4B3C-8D19-5AE5AEB8372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75AC7E-C62F-4380-8649-119D339E1976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2EB7285-6B6C-4AE5-B3BD-D76A22FB0E73}">
      <dgm:prSet custT="1"/>
      <dgm:spPr/>
      <dgm:t>
        <a:bodyPr/>
        <a:lstStyle/>
        <a:p>
          <a:r>
            <a:rPr lang="en-US" sz="2000" b="0" i="0" baseline="0" dirty="0"/>
            <a:t>The investigator takes charge of the scene and directs all activity</a:t>
          </a:r>
          <a:endParaRPr lang="en-US" sz="2000" dirty="0"/>
        </a:p>
      </dgm:t>
    </dgm:pt>
    <dgm:pt modelId="{57C072D7-CF7F-4B5D-B210-8FD1343A7B65}" type="parTrans" cxnId="{57DA1304-3E2C-4181-8D8A-8EADCA7E79FF}">
      <dgm:prSet/>
      <dgm:spPr/>
      <dgm:t>
        <a:bodyPr/>
        <a:lstStyle/>
        <a:p>
          <a:endParaRPr lang="en-US"/>
        </a:p>
      </dgm:t>
    </dgm:pt>
    <dgm:pt modelId="{4AA8388C-A22E-42B1-98F9-EC1A46A81BA1}" type="sibTrans" cxnId="{57DA1304-3E2C-4181-8D8A-8EADCA7E79FF}">
      <dgm:prSet/>
      <dgm:spPr/>
      <dgm:t>
        <a:bodyPr/>
        <a:lstStyle/>
        <a:p>
          <a:endParaRPr lang="en-US"/>
        </a:p>
      </dgm:t>
    </dgm:pt>
    <dgm:pt modelId="{086B728C-7211-4A4F-8C63-35A2385B3BB4}">
      <dgm:prSet/>
      <dgm:spPr/>
      <dgm:t>
        <a:bodyPr/>
        <a:lstStyle/>
        <a:p>
          <a:r>
            <a:rPr lang="en-US" b="1" i="0" baseline="0" dirty="0"/>
            <a:t>A chain of custody </a:t>
          </a:r>
          <a:r>
            <a:rPr lang="en-US" b="0" i="0" baseline="0" dirty="0"/>
            <a:t>must be completed and maintained showing who found the item and who maintained control until the completion of the judicial or administrative proceeding.</a:t>
          </a:r>
          <a:endParaRPr lang="en-US" dirty="0"/>
        </a:p>
      </dgm:t>
    </dgm:pt>
    <dgm:pt modelId="{4F26F266-F79B-4B36-9A21-1F15190372E6}" type="parTrans" cxnId="{5CD4F234-7423-41AA-B8B7-937BF37BC61D}">
      <dgm:prSet/>
      <dgm:spPr/>
      <dgm:t>
        <a:bodyPr/>
        <a:lstStyle/>
        <a:p>
          <a:endParaRPr lang="en-US"/>
        </a:p>
      </dgm:t>
    </dgm:pt>
    <dgm:pt modelId="{363B5311-EADF-4B54-A2A9-BF4098C68436}" type="sibTrans" cxnId="{5CD4F234-7423-41AA-B8B7-937BF37BC61D}">
      <dgm:prSet/>
      <dgm:spPr/>
      <dgm:t>
        <a:bodyPr/>
        <a:lstStyle/>
        <a:p>
          <a:endParaRPr lang="en-US"/>
        </a:p>
      </dgm:t>
    </dgm:pt>
    <dgm:pt modelId="{B2C99C59-8966-41C9-A32E-E8BB00CC53C1}" type="pres">
      <dgm:prSet presAssocID="{4675AC7E-C62F-4380-8649-119D339E197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41D955B-CEE8-4A7A-853F-0F823AAC4428}" type="pres">
      <dgm:prSet presAssocID="{72EB7285-6B6C-4AE5-B3BD-D76A22FB0E73}" presName="hierRoot1" presStyleCnt="0"/>
      <dgm:spPr/>
    </dgm:pt>
    <dgm:pt modelId="{040B7779-EC1F-4A2B-A6B5-06994C2A4C46}" type="pres">
      <dgm:prSet presAssocID="{72EB7285-6B6C-4AE5-B3BD-D76A22FB0E73}" presName="composite" presStyleCnt="0"/>
      <dgm:spPr/>
    </dgm:pt>
    <dgm:pt modelId="{B079165E-BCFE-4170-9144-8C0CD244C0F6}" type="pres">
      <dgm:prSet presAssocID="{72EB7285-6B6C-4AE5-B3BD-D76A22FB0E73}" presName="background" presStyleLbl="node0" presStyleIdx="0" presStyleCnt="2"/>
      <dgm:spPr/>
    </dgm:pt>
    <dgm:pt modelId="{BD26CAEF-8D8F-4CD5-AAC0-DE2D7E541B1F}" type="pres">
      <dgm:prSet presAssocID="{72EB7285-6B6C-4AE5-B3BD-D76A22FB0E73}" presName="text" presStyleLbl="fgAcc0" presStyleIdx="0" presStyleCnt="2" custScaleY="193960">
        <dgm:presLayoutVars>
          <dgm:chPref val="3"/>
        </dgm:presLayoutVars>
      </dgm:prSet>
      <dgm:spPr/>
    </dgm:pt>
    <dgm:pt modelId="{0CCA1089-CC70-4F44-8EED-C9199C5792C9}" type="pres">
      <dgm:prSet presAssocID="{72EB7285-6B6C-4AE5-B3BD-D76A22FB0E73}" presName="hierChild2" presStyleCnt="0"/>
      <dgm:spPr/>
    </dgm:pt>
    <dgm:pt modelId="{55EBCB7D-F977-4490-8625-B7FD8D7855AA}" type="pres">
      <dgm:prSet presAssocID="{086B728C-7211-4A4F-8C63-35A2385B3BB4}" presName="hierRoot1" presStyleCnt="0"/>
      <dgm:spPr/>
    </dgm:pt>
    <dgm:pt modelId="{7E9432FD-D81C-4A93-B3FC-75C5D49E358D}" type="pres">
      <dgm:prSet presAssocID="{086B728C-7211-4A4F-8C63-35A2385B3BB4}" presName="composite" presStyleCnt="0"/>
      <dgm:spPr/>
    </dgm:pt>
    <dgm:pt modelId="{81BB53B6-5516-47FD-AC6E-08724B283213}" type="pres">
      <dgm:prSet presAssocID="{086B728C-7211-4A4F-8C63-35A2385B3BB4}" presName="background" presStyleLbl="node0" presStyleIdx="1" presStyleCnt="2"/>
      <dgm:spPr/>
    </dgm:pt>
    <dgm:pt modelId="{87E10E48-8ECA-4AED-881D-18078B6C5497}" type="pres">
      <dgm:prSet presAssocID="{086B728C-7211-4A4F-8C63-35A2385B3BB4}" presName="text" presStyleLbl="fgAcc0" presStyleIdx="1" presStyleCnt="2" custScaleY="194811">
        <dgm:presLayoutVars>
          <dgm:chPref val="3"/>
        </dgm:presLayoutVars>
      </dgm:prSet>
      <dgm:spPr/>
    </dgm:pt>
    <dgm:pt modelId="{DA799D85-A6AB-4953-9B1D-094AE3669429}" type="pres">
      <dgm:prSet presAssocID="{086B728C-7211-4A4F-8C63-35A2385B3BB4}" presName="hierChild2" presStyleCnt="0"/>
      <dgm:spPr/>
    </dgm:pt>
  </dgm:ptLst>
  <dgm:cxnLst>
    <dgm:cxn modelId="{57DA1304-3E2C-4181-8D8A-8EADCA7E79FF}" srcId="{4675AC7E-C62F-4380-8649-119D339E1976}" destId="{72EB7285-6B6C-4AE5-B3BD-D76A22FB0E73}" srcOrd="0" destOrd="0" parTransId="{57C072D7-CF7F-4B5D-B210-8FD1343A7B65}" sibTransId="{4AA8388C-A22E-42B1-98F9-EC1A46A81BA1}"/>
    <dgm:cxn modelId="{5CD4F234-7423-41AA-B8B7-937BF37BC61D}" srcId="{4675AC7E-C62F-4380-8649-119D339E1976}" destId="{086B728C-7211-4A4F-8C63-35A2385B3BB4}" srcOrd="1" destOrd="0" parTransId="{4F26F266-F79B-4B36-9A21-1F15190372E6}" sibTransId="{363B5311-EADF-4B54-A2A9-BF4098C68436}"/>
    <dgm:cxn modelId="{27B5505F-4BF4-4603-93D6-14CF98EC8692}" type="presOf" srcId="{086B728C-7211-4A4F-8C63-35A2385B3BB4}" destId="{87E10E48-8ECA-4AED-881D-18078B6C5497}" srcOrd="0" destOrd="0" presId="urn:microsoft.com/office/officeart/2005/8/layout/hierarchy1"/>
    <dgm:cxn modelId="{EF651774-511B-475C-9A49-9C91A24A9FC8}" type="presOf" srcId="{4675AC7E-C62F-4380-8649-119D339E1976}" destId="{B2C99C59-8966-41C9-A32E-E8BB00CC53C1}" srcOrd="0" destOrd="0" presId="urn:microsoft.com/office/officeart/2005/8/layout/hierarchy1"/>
    <dgm:cxn modelId="{EE1148CA-F0C7-4B5F-B419-F6A6F7C01C41}" type="presOf" srcId="{72EB7285-6B6C-4AE5-B3BD-D76A22FB0E73}" destId="{BD26CAEF-8D8F-4CD5-AAC0-DE2D7E541B1F}" srcOrd="0" destOrd="0" presId="urn:microsoft.com/office/officeart/2005/8/layout/hierarchy1"/>
    <dgm:cxn modelId="{BBE2D875-6B28-4381-BA61-ED550A919128}" type="presParOf" srcId="{B2C99C59-8966-41C9-A32E-E8BB00CC53C1}" destId="{341D955B-CEE8-4A7A-853F-0F823AAC4428}" srcOrd="0" destOrd="0" presId="urn:microsoft.com/office/officeart/2005/8/layout/hierarchy1"/>
    <dgm:cxn modelId="{BC8ABE01-DB72-4D6E-8E7B-B3CF866CF97F}" type="presParOf" srcId="{341D955B-CEE8-4A7A-853F-0F823AAC4428}" destId="{040B7779-EC1F-4A2B-A6B5-06994C2A4C46}" srcOrd="0" destOrd="0" presId="urn:microsoft.com/office/officeart/2005/8/layout/hierarchy1"/>
    <dgm:cxn modelId="{AE217905-F458-4A70-83B2-B9ED5E4EC50F}" type="presParOf" srcId="{040B7779-EC1F-4A2B-A6B5-06994C2A4C46}" destId="{B079165E-BCFE-4170-9144-8C0CD244C0F6}" srcOrd="0" destOrd="0" presId="urn:microsoft.com/office/officeart/2005/8/layout/hierarchy1"/>
    <dgm:cxn modelId="{4BEBBBEE-32E9-42FC-9AEA-8DF9326B5938}" type="presParOf" srcId="{040B7779-EC1F-4A2B-A6B5-06994C2A4C46}" destId="{BD26CAEF-8D8F-4CD5-AAC0-DE2D7E541B1F}" srcOrd="1" destOrd="0" presId="urn:microsoft.com/office/officeart/2005/8/layout/hierarchy1"/>
    <dgm:cxn modelId="{43BF0B3E-3C1A-4761-A317-24283E43D380}" type="presParOf" srcId="{341D955B-CEE8-4A7A-853F-0F823AAC4428}" destId="{0CCA1089-CC70-4F44-8EED-C9199C5792C9}" srcOrd="1" destOrd="0" presId="urn:microsoft.com/office/officeart/2005/8/layout/hierarchy1"/>
    <dgm:cxn modelId="{5E01A2AD-65C3-4E0A-B99B-7C03F2E10FC8}" type="presParOf" srcId="{B2C99C59-8966-41C9-A32E-E8BB00CC53C1}" destId="{55EBCB7D-F977-4490-8625-B7FD8D7855AA}" srcOrd="1" destOrd="0" presId="urn:microsoft.com/office/officeart/2005/8/layout/hierarchy1"/>
    <dgm:cxn modelId="{10958677-D102-4C2B-9774-5323EEF4804A}" type="presParOf" srcId="{55EBCB7D-F977-4490-8625-B7FD8D7855AA}" destId="{7E9432FD-D81C-4A93-B3FC-75C5D49E358D}" srcOrd="0" destOrd="0" presId="urn:microsoft.com/office/officeart/2005/8/layout/hierarchy1"/>
    <dgm:cxn modelId="{32F2DC9A-19F9-4D33-9FC4-C1AB36D2A6A1}" type="presParOf" srcId="{7E9432FD-D81C-4A93-B3FC-75C5D49E358D}" destId="{81BB53B6-5516-47FD-AC6E-08724B283213}" srcOrd="0" destOrd="0" presId="urn:microsoft.com/office/officeart/2005/8/layout/hierarchy1"/>
    <dgm:cxn modelId="{9C38E06D-7433-4C32-8CC9-AF91DDADE4CD}" type="presParOf" srcId="{7E9432FD-D81C-4A93-B3FC-75C5D49E358D}" destId="{87E10E48-8ECA-4AED-881D-18078B6C5497}" srcOrd="1" destOrd="0" presId="urn:microsoft.com/office/officeart/2005/8/layout/hierarchy1"/>
    <dgm:cxn modelId="{10CE605E-935A-44F6-B185-8E6CD6055854}" type="presParOf" srcId="{55EBCB7D-F977-4490-8625-B7FD8D7855AA}" destId="{DA799D85-A6AB-4953-9B1D-094AE366942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2ABD4A-F66D-40A3-9746-1F12C6A35952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53A4561-6900-49B6-9444-00809AD367B4}">
      <dgm:prSet/>
      <dgm:spPr/>
      <dgm:t>
        <a:bodyPr/>
        <a:lstStyle/>
        <a:p>
          <a:r>
            <a:rPr lang="en-US" b="0" i="0" baseline="0"/>
            <a:t>Finally, we come to the crime scene technician. </a:t>
          </a:r>
          <a:endParaRPr lang="en-US"/>
        </a:p>
      </dgm:t>
    </dgm:pt>
    <dgm:pt modelId="{5BE8671E-2838-4324-A23F-5648E53A7CBD}" type="parTrans" cxnId="{7098EF6D-11BA-46F3-B47D-CC50F901FB80}">
      <dgm:prSet/>
      <dgm:spPr/>
      <dgm:t>
        <a:bodyPr/>
        <a:lstStyle/>
        <a:p>
          <a:endParaRPr lang="en-US"/>
        </a:p>
      </dgm:t>
    </dgm:pt>
    <dgm:pt modelId="{BA13F679-7ACE-4613-9725-8F45D90CD710}" type="sibTrans" cxnId="{7098EF6D-11BA-46F3-B47D-CC50F901FB80}">
      <dgm:prSet/>
      <dgm:spPr/>
      <dgm:t>
        <a:bodyPr/>
        <a:lstStyle/>
        <a:p>
          <a:endParaRPr lang="en-US"/>
        </a:p>
      </dgm:t>
    </dgm:pt>
    <dgm:pt modelId="{FF8EE740-6BF2-4F7C-A458-09FEEB3E57B9}">
      <dgm:prSet/>
      <dgm:spPr/>
      <dgm:t>
        <a:bodyPr/>
        <a:lstStyle/>
        <a:p>
          <a:r>
            <a:rPr lang="en-US" b="0" i="0" baseline="0"/>
            <a:t>This can be a sworn </a:t>
          </a:r>
          <a:r>
            <a:rPr lang="ar-EG" b="0" i="0" baseline="0"/>
            <a:t>محلف </a:t>
          </a:r>
          <a:r>
            <a:rPr lang="en-US" b="0" i="0" baseline="0"/>
            <a:t>or unsworn position within the law enforcement agency. </a:t>
          </a:r>
          <a:endParaRPr lang="en-US"/>
        </a:p>
      </dgm:t>
    </dgm:pt>
    <dgm:pt modelId="{78518B63-BE23-484D-A409-FAD3E24359EC}" type="parTrans" cxnId="{513AADAF-9B84-4717-8835-19185A75329E}">
      <dgm:prSet/>
      <dgm:spPr/>
      <dgm:t>
        <a:bodyPr/>
        <a:lstStyle/>
        <a:p>
          <a:endParaRPr lang="en-US"/>
        </a:p>
      </dgm:t>
    </dgm:pt>
    <dgm:pt modelId="{57FDC134-513B-48EA-8481-D1F96E471C01}" type="sibTrans" cxnId="{513AADAF-9B84-4717-8835-19185A75329E}">
      <dgm:prSet/>
      <dgm:spPr/>
      <dgm:t>
        <a:bodyPr/>
        <a:lstStyle/>
        <a:p>
          <a:endParaRPr lang="en-US"/>
        </a:p>
      </dgm:t>
    </dgm:pt>
    <dgm:pt modelId="{46472FBD-CDBD-4585-944C-C3F253495E50}">
      <dgm:prSet/>
      <dgm:spPr/>
      <dgm:t>
        <a:bodyPr/>
        <a:lstStyle/>
        <a:p>
          <a:r>
            <a:rPr lang="en-US" b="0" i="0" baseline="0"/>
            <a:t>They have specialized training in the collection of evidence</a:t>
          </a:r>
          <a:endParaRPr lang="en-US"/>
        </a:p>
      </dgm:t>
    </dgm:pt>
    <dgm:pt modelId="{B3400D90-6523-4064-8F9D-C71AE88E4C47}" type="parTrans" cxnId="{FD6024DD-AF1F-4980-A451-70D85E909189}">
      <dgm:prSet/>
      <dgm:spPr/>
      <dgm:t>
        <a:bodyPr/>
        <a:lstStyle/>
        <a:p>
          <a:endParaRPr lang="en-US"/>
        </a:p>
      </dgm:t>
    </dgm:pt>
    <dgm:pt modelId="{58B620D4-6E06-4AB6-A185-4C057D99A73B}" type="sibTrans" cxnId="{FD6024DD-AF1F-4980-A451-70D85E909189}">
      <dgm:prSet/>
      <dgm:spPr/>
      <dgm:t>
        <a:bodyPr/>
        <a:lstStyle/>
        <a:p>
          <a:endParaRPr lang="en-US"/>
        </a:p>
      </dgm:t>
    </dgm:pt>
    <dgm:pt modelId="{1B7F6A6B-8559-494D-9FE0-31414FE6DFA7}" type="pres">
      <dgm:prSet presAssocID="{8A2ABD4A-F66D-40A3-9746-1F12C6A3595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90E901A-5D96-409E-9C61-2A2413EB84AD}" type="pres">
      <dgm:prSet presAssocID="{753A4561-6900-49B6-9444-00809AD367B4}" presName="hierRoot1" presStyleCnt="0">
        <dgm:presLayoutVars>
          <dgm:hierBranch val="init"/>
        </dgm:presLayoutVars>
      </dgm:prSet>
      <dgm:spPr/>
    </dgm:pt>
    <dgm:pt modelId="{21B29E4F-ECCB-4191-80CA-849E97F5E3A5}" type="pres">
      <dgm:prSet presAssocID="{753A4561-6900-49B6-9444-00809AD367B4}" presName="rootComposite1" presStyleCnt="0"/>
      <dgm:spPr/>
    </dgm:pt>
    <dgm:pt modelId="{7F6C957B-4D68-4B59-B5B5-F935FF9AECCE}" type="pres">
      <dgm:prSet presAssocID="{753A4561-6900-49B6-9444-00809AD367B4}" presName="rootText1" presStyleLbl="node0" presStyleIdx="0" presStyleCnt="3">
        <dgm:presLayoutVars>
          <dgm:chPref val="3"/>
        </dgm:presLayoutVars>
      </dgm:prSet>
      <dgm:spPr/>
    </dgm:pt>
    <dgm:pt modelId="{EAF9FA0E-BC5E-4C16-95AD-C262868676AE}" type="pres">
      <dgm:prSet presAssocID="{753A4561-6900-49B6-9444-00809AD367B4}" presName="rootConnector1" presStyleLbl="node1" presStyleIdx="0" presStyleCnt="0"/>
      <dgm:spPr/>
    </dgm:pt>
    <dgm:pt modelId="{CAE986AB-FB30-471D-B562-5BAEA6313A54}" type="pres">
      <dgm:prSet presAssocID="{753A4561-6900-49B6-9444-00809AD367B4}" presName="hierChild2" presStyleCnt="0"/>
      <dgm:spPr/>
    </dgm:pt>
    <dgm:pt modelId="{D372616F-CCF3-4CE2-AE27-7CDE6E78FDE3}" type="pres">
      <dgm:prSet presAssocID="{753A4561-6900-49B6-9444-00809AD367B4}" presName="hierChild3" presStyleCnt="0"/>
      <dgm:spPr/>
    </dgm:pt>
    <dgm:pt modelId="{BCC67EFB-2FF3-4B39-B68D-0473E42FE320}" type="pres">
      <dgm:prSet presAssocID="{FF8EE740-6BF2-4F7C-A458-09FEEB3E57B9}" presName="hierRoot1" presStyleCnt="0">
        <dgm:presLayoutVars>
          <dgm:hierBranch val="init"/>
        </dgm:presLayoutVars>
      </dgm:prSet>
      <dgm:spPr/>
    </dgm:pt>
    <dgm:pt modelId="{3998EEA4-77A7-4282-8BF3-54A5F982B7C7}" type="pres">
      <dgm:prSet presAssocID="{FF8EE740-6BF2-4F7C-A458-09FEEB3E57B9}" presName="rootComposite1" presStyleCnt="0"/>
      <dgm:spPr/>
    </dgm:pt>
    <dgm:pt modelId="{C5B98E49-B64A-4C94-A930-8013418C3B93}" type="pres">
      <dgm:prSet presAssocID="{FF8EE740-6BF2-4F7C-A458-09FEEB3E57B9}" presName="rootText1" presStyleLbl="node0" presStyleIdx="1" presStyleCnt="3">
        <dgm:presLayoutVars>
          <dgm:chPref val="3"/>
        </dgm:presLayoutVars>
      </dgm:prSet>
      <dgm:spPr/>
    </dgm:pt>
    <dgm:pt modelId="{2997BF55-A310-4DCB-A902-ACBDE37CAC31}" type="pres">
      <dgm:prSet presAssocID="{FF8EE740-6BF2-4F7C-A458-09FEEB3E57B9}" presName="rootConnector1" presStyleLbl="node1" presStyleIdx="0" presStyleCnt="0"/>
      <dgm:spPr/>
    </dgm:pt>
    <dgm:pt modelId="{311909DC-BC0E-4760-8A84-B3D5646779D6}" type="pres">
      <dgm:prSet presAssocID="{FF8EE740-6BF2-4F7C-A458-09FEEB3E57B9}" presName="hierChild2" presStyleCnt="0"/>
      <dgm:spPr/>
    </dgm:pt>
    <dgm:pt modelId="{381601F6-864C-4104-B18E-7348797D353B}" type="pres">
      <dgm:prSet presAssocID="{FF8EE740-6BF2-4F7C-A458-09FEEB3E57B9}" presName="hierChild3" presStyleCnt="0"/>
      <dgm:spPr/>
    </dgm:pt>
    <dgm:pt modelId="{D4808598-E4EC-42AE-A271-10EB25714874}" type="pres">
      <dgm:prSet presAssocID="{46472FBD-CDBD-4585-944C-C3F253495E50}" presName="hierRoot1" presStyleCnt="0">
        <dgm:presLayoutVars>
          <dgm:hierBranch val="init"/>
        </dgm:presLayoutVars>
      </dgm:prSet>
      <dgm:spPr/>
    </dgm:pt>
    <dgm:pt modelId="{B93F1BA9-BC39-42D9-B3A1-D8E45C760E55}" type="pres">
      <dgm:prSet presAssocID="{46472FBD-CDBD-4585-944C-C3F253495E50}" presName="rootComposite1" presStyleCnt="0"/>
      <dgm:spPr/>
    </dgm:pt>
    <dgm:pt modelId="{F126CACE-E652-4315-865D-E75B11BF2B5C}" type="pres">
      <dgm:prSet presAssocID="{46472FBD-CDBD-4585-944C-C3F253495E50}" presName="rootText1" presStyleLbl="node0" presStyleIdx="2" presStyleCnt="3">
        <dgm:presLayoutVars>
          <dgm:chPref val="3"/>
        </dgm:presLayoutVars>
      </dgm:prSet>
      <dgm:spPr/>
    </dgm:pt>
    <dgm:pt modelId="{DC7E9A60-1B9B-4BD3-9339-71256A58DE46}" type="pres">
      <dgm:prSet presAssocID="{46472FBD-CDBD-4585-944C-C3F253495E50}" presName="rootConnector1" presStyleLbl="node1" presStyleIdx="0" presStyleCnt="0"/>
      <dgm:spPr/>
    </dgm:pt>
    <dgm:pt modelId="{6EF3B91A-765B-4575-9719-32EFDCC36145}" type="pres">
      <dgm:prSet presAssocID="{46472FBD-CDBD-4585-944C-C3F253495E50}" presName="hierChild2" presStyleCnt="0"/>
      <dgm:spPr/>
    </dgm:pt>
    <dgm:pt modelId="{18AE8BD2-FB1B-44CD-9103-EC197CBD9A1B}" type="pres">
      <dgm:prSet presAssocID="{46472FBD-CDBD-4585-944C-C3F253495E50}" presName="hierChild3" presStyleCnt="0"/>
      <dgm:spPr/>
    </dgm:pt>
  </dgm:ptLst>
  <dgm:cxnLst>
    <dgm:cxn modelId="{03A2C83F-58BD-4D69-BC6C-42CD3B52FD4E}" type="presOf" srcId="{8A2ABD4A-F66D-40A3-9746-1F12C6A35952}" destId="{1B7F6A6B-8559-494D-9FE0-31414FE6DFA7}" srcOrd="0" destOrd="0" presId="urn:microsoft.com/office/officeart/2009/3/layout/HorizontalOrganizationChart"/>
    <dgm:cxn modelId="{16B22949-5429-408D-84C8-ECA7C8A35A26}" type="presOf" srcId="{FF8EE740-6BF2-4F7C-A458-09FEEB3E57B9}" destId="{C5B98E49-B64A-4C94-A930-8013418C3B93}" srcOrd="0" destOrd="0" presId="urn:microsoft.com/office/officeart/2009/3/layout/HorizontalOrganizationChart"/>
    <dgm:cxn modelId="{7098EF6D-11BA-46F3-B47D-CC50F901FB80}" srcId="{8A2ABD4A-F66D-40A3-9746-1F12C6A35952}" destId="{753A4561-6900-49B6-9444-00809AD367B4}" srcOrd="0" destOrd="0" parTransId="{5BE8671E-2838-4324-A23F-5648E53A7CBD}" sibTransId="{BA13F679-7ACE-4613-9725-8F45D90CD710}"/>
    <dgm:cxn modelId="{A7584C7B-C42F-45D3-9ED3-F37DE587AD38}" type="presOf" srcId="{753A4561-6900-49B6-9444-00809AD367B4}" destId="{EAF9FA0E-BC5E-4C16-95AD-C262868676AE}" srcOrd="1" destOrd="0" presId="urn:microsoft.com/office/officeart/2009/3/layout/HorizontalOrganizationChart"/>
    <dgm:cxn modelId="{04119AA5-E865-40A7-8936-9B4F6B789BFC}" type="presOf" srcId="{46472FBD-CDBD-4585-944C-C3F253495E50}" destId="{DC7E9A60-1B9B-4BD3-9339-71256A58DE46}" srcOrd="1" destOrd="0" presId="urn:microsoft.com/office/officeart/2009/3/layout/HorizontalOrganizationChart"/>
    <dgm:cxn modelId="{513AADAF-9B84-4717-8835-19185A75329E}" srcId="{8A2ABD4A-F66D-40A3-9746-1F12C6A35952}" destId="{FF8EE740-6BF2-4F7C-A458-09FEEB3E57B9}" srcOrd="1" destOrd="0" parTransId="{78518B63-BE23-484D-A409-FAD3E24359EC}" sibTransId="{57FDC134-513B-48EA-8481-D1F96E471C01}"/>
    <dgm:cxn modelId="{C142DABA-BD69-49CB-9B9E-E9A49145D93E}" type="presOf" srcId="{FF8EE740-6BF2-4F7C-A458-09FEEB3E57B9}" destId="{2997BF55-A310-4DCB-A902-ACBDE37CAC31}" srcOrd="1" destOrd="0" presId="urn:microsoft.com/office/officeart/2009/3/layout/HorizontalOrganizationChart"/>
    <dgm:cxn modelId="{F0B360D5-4229-43F1-8DE8-EC7853E47FF6}" type="presOf" srcId="{46472FBD-CDBD-4585-944C-C3F253495E50}" destId="{F126CACE-E652-4315-865D-E75B11BF2B5C}" srcOrd="0" destOrd="0" presId="urn:microsoft.com/office/officeart/2009/3/layout/HorizontalOrganizationChart"/>
    <dgm:cxn modelId="{29D30CD9-F738-4CC4-B003-C5D3277196DD}" type="presOf" srcId="{753A4561-6900-49B6-9444-00809AD367B4}" destId="{7F6C957B-4D68-4B59-B5B5-F935FF9AECCE}" srcOrd="0" destOrd="0" presId="urn:microsoft.com/office/officeart/2009/3/layout/HorizontalOrganizationChart"/>
    <dgm:cxn modelId="{FD6024DD-AF1F-4980-A451-70D85E909189}" srcId="{8A2ABD4A-F66D-40A3-9746-1F12C6A35952}" destId="{46472FBD-CDBD-4585-944C-C3F253495E50}" srcOrd="2" destOrd="0" parTransId="{B3400D90-6523-4064-8F9D-C71AE88E4C47}" sibTransId="{58B620D4-6E06-4AB6-A185-4C057D99A73B}"/>
    <dgm:cxn modelId="{73E35DB9-04FB-4368-9FCF-3ADA4ECD2E35}" type="presParOf" srcId="{1B7F6A6B-8559-494D-9FE0-31414FE6DFA7}" destId="{E90E901A-5D96-409E-9C61-2A2413EB84AD}" srcOrd="0" destOrd="0" presId="urn:microsoft.com/office/officeart/2009/3/layout/HorizontalOrganizationChart"/>
    <dgm:cxn modelId="{4C095A14-E18E-403E-A772-39FEDA8EE643}" type="presParOf" srcId="{E90E901A-5D96-409E-9C61-2A2413EB84AD}" destId="{21B29E4F-ECCB-4191-80CA-849E97F5E3A5}" srcOrd="0" destOrd="0" presId="urn:microsoft.com/office/officeart/2009/3/layout/HorizontalOrganizationChart"/>
    <dgm:cxn modelId="{C3C173E3-AFB8-468B-99E5-BE3534E0948E}" type="presParOf" srcId="{21B29E4F-ECCB-4191-80CA-849E97F5E3A5}" destId="{7F6C957B-4D68-4B59-B5B5-F935FF9AECCE}" srcOrd="0" destOrd="0" presId="urn:microsoft.com/office/officeart/2009/3/layout/HorizontalOrganizationChart"/>
    <dgm:cxn modelId="{398F67A5-4F01-4188-A39C-3364E3AE620A}" type="presParOf" srcId="{21B29E4F-ECCB-4191-80CA-849E97F5E3A5}" destId="{EAF9FA0E-BC5E-4C16-95AD-C262868676AE}" srcOrd="1" destOrd="0" presId="urn:microsoft.com/office/officeart/2009/3/layout/HorizontalOrganizationChart"/>
    <dgm:cxn modelId="{015E5012-6E5E-4907-9C29-1EB4C42176E6}" type="presParOf" srcId="{E90E901A-5D96-409E-9C61-2A2413EB84AD}" destId="{CAE986AB-FB30-471D-B562-5BAEA6313A54}" srcOrd="1" destOrd="0" presId="urn:microsoft.com/office/officeart/2009/3/layout/HorizontalOrganizationChart"/>
    <dgm:cxn modelId="{5D2DA510-A870-4AFE-B09B-C83A67E936A7}" type="presParOf" srcId="{E90E901A-5D96-409E-9C61-2A2413EB84AD}" destId="{D372616F-CCF3-4CE2-AE27-7CDE6E78FDE3}" srcOrd="2" destOrd="0" presId="urn:microsoft.com/office/officeart/2009/3/layout/HorizontalOrganizationChart"/>
    <dgm:cxn modelId="{E7B1E8A2-CD3B-4F46-8D1A-66C08CB8F230}" type="presParOf" srcId="{1B7F6A6B-8559-494D-9FE0-31414FE6DFA7}" destId="{BCC67EFB-2FF3-4B39-B68D-0473E42FE320}" srcOrd="1" destOrd="0" presId="urn:microsoft.com/office/officeart/2009/3/layout/HorizontalOrganizationChart"/>
    <dgm:cxn modelId="{2343D0C8-72B8-4600-A85B-F70D270D0A19}" type="presParOf" srcId="{BCC67EFB-2FF3-4B39-B68D-0473E42FE320}" destId="{3998EEA4-77A7-4282-8BF3-54A5F982B7C7}" srcOrd="0" destOrd="0" presId="urn:microsoft.com/office/officeart/2009/3/layout/HorizontalOrganizationChart"/>
    <dgm:cxn modelId="{25994D1A-AC61-4097-B82D-9642B205DEDE}" type="presParOf" srcId="{3998EEA4-77A7-4282-8BF3-54A5F982B7C7}" destId="{C5B98E49-B64A-4C94-A930-8013418C3B93}" srcOrd="0" destOrd="0" presId="urn:microsoft.com/office/officeart/2009/3/layout/HorizontalOrganizationChart"/>
    <dgm:cxn modelId="{9DA55150-0468-4A39-A2EE-893D240CCC50}" type="presParOf" srcId="{3998EEA4-77A7-4282-8BF3-54A5F982B7C7}" destId="{2997BF55-A310-4DCB-A902-ACBDE37CAC31}" srcOrd="1" destOrd="0" presId="urn:microsoft.com/office/officeart/2009/3/layout/HorizontalOrganizationChart"/>
    <dgm:cxn modelId="{DFD17CC4-F66A-4923-AE9C-6E5179AB1E60}" type="presParOf" srcId="{BCC67EFB-2FF3-4B39-B68D-0473E42FE320}" destId="{311909DC-BC0E-4760-8A84-B3D5646779D6}" srcOrd="1" destOrd="0" presId="urn:microsoft.com/office/officeart/2009/3/layout/HorizontalOrganizationChart"/>
    <dgm:cxn modelId="{FEB5319F-F423-4998-A14A-33E2C4DB02A9}" type="presParOf" srcId="{BCC67EFB-2FF3-4B39-B68D-0473E42FE320}" destId="{381601F6-864C-4104-B18E-7348797D353B}" srcOrd="2" destOrd="0" presId="urn:microsoft.com/office/officeart/2009/3/layout/HorizontalOrganizationChart"/>
    <dgm:cxn modelId="{7D40EBF9-FB28-4562-A131-923B49DA80BF}" type="presParOf" srcId="{1B7F6A6B-8559-494D-9FE0-31414FE6DFA7}" destId="{D4808598-E4EC-42AE-A271-10EB25714874}" srcOrd="2" destOrd="0" presId="urn:microsoft.com/office/officeart/2009/3/layout/HorizontalOrganizationChart"/>
    <dgm:cxn modelId="{D039290A-628F-4A53-85EB-CF714A9FE4BC}" type="presParOf" srcId="{D4808598-E4EC-42AE-A271-10EB25714874}" destId="{B93F1BA9-BC39-42D9-B3A1-D8E45C760E55}" srcOrd="0" destOrd="0" presId="urn:microsoft.com/office/officeart/2009/3/layout/HorizontalOrganizationChart"/>
    <dgm:cxn modelId="{8107A8B9-98F8-4341-8FB5-D16D76720924}" type="presParOf" srcId="{B93F1BA9-BC39-42D9-B3A1-D8E45C760E55}" destId="{F126CACE-E652-4315-865D-E75B11BF2B5C}" srcOrd="0" destOrd="0" presId="urn:microsoft.com/office/officeart/2009/3/layout/HorizontalOrganizationChart"/>
    <dgm:cxn modelId="{D588D2CD-9D46-487C-9127-013D07014D67}" type="presParOf" srcId="{B93F1BA9-BC39-42D9-B3A1-D8E45C760E55}" destId="{DC7E9A60-1B9B-4BD3-9339-71256A58DE46}" srcOrd="1" destOrd="0" presId="urn:microsoft.com/office/officeart/2009/3/layout/HorizontalOrganizationChart"/>
    <dgm:cxn modelId="{5D669FE7-7ED8-4756-81A9-3B06CB9403B8}" type="presParOf" srcId="{D4808598-E4EC-42AE-A271-10EB25714874}" destId="{6EF3B91A-765B-4575-9719-32EFDCC36145}" srcOrd="1" destOrd="0" presId="urn:microsoft.com/office/officeart/2009/3/layout/HorizontalOrganizationChart"/>
    <dgm:cxn modelId="{B4590E8C-E154-41C6-9BC6-FF36B7C23F6C}" type="presParOf" srcId="{D4808598-E4EC-42AE-A271-10EB25714874}" destId="{18AE8BD2-FB1B-44CD-9103-EC197CBD9A1B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7C7137-F3EC-44CD-9B35-DFB1E2F83E5C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2F59EDA-CB9A-45B1-9FAD-77E2B19B2F4A}">
      <dgm:prSet/>
      <dgm:spPr/>
      <dgm:t>
        <a:bodyPr/>
        <a:lstStyle/>
        <a:p>
          <a:pPr>
            <a:defRPr b="1"/>
          </a:pPr>
          <a:r>
            <a:rPr lang="en-US"/>
            <a:t>Write your initials on tape to prove that evidence has not been tampered with</a:t>
          </a:r>
        </a:p>
      </dgm:t>
    </dgm:pt>
    <dgm:pt modelId="{D1CF517E-9DD5-411E-9C15-2F56488C7775}" type="parTrans" cxnId="{998C98AE-6B42-4A52-9072-B587442374AE}">
      <dgm:prSet/>
      <dgm:spPr/>
      <dgm:t>
        <a:bodyPr/>
        <a:lstStyle/>
        <a:p>
          <a:endParaRPr lang="en-US"/>
        </a:p>
      </dgm:t>
    </dgm:pt>
    <dgm:pt modelId="{506D5873-DFC8-41BD-A45B-0F0B2566393B}" type="sibTrans" cxnId="{998C98AE-6B42-4A52-9072-B587442374AE}">
      <dgm:prSet/>
      <dgm:spPr/>
      <dgm:t>
        <a:bodyPr/>
        <a:lstStyle/>
        <a:p>
          <a:endParaRPr lang="en-US"/>
        </a:p>
      </dgm:t>
    </dgm:pt>
    <dgm:pt modelId="{72F85840-AF27-4320-BEAB-356D668FC676}">
      <dgm:prSet/>
      <dgm:spPr/>
      <dgm:t>
        <a:bodyPr/>
        <a:lstStyle/>
        <a:p>
          <a:pPr>
            <a:defRPr b="1"/>
          </a:pPr>
          <a:r>
            <a:rPr lang="en-US"/>
            <a:t>Consider computer specific temperature and humidity ranges</a:t>
          </a:r>
        </a:p>
      </dgm:t>
    </dgm:pt>
    <dgm:pt modelId="{1B68F53D-6D16-4AF7-948F-B9038D38DADE}" type="parTrans" cxnId="{41338527-0AC9-46ED-B22C-CF309E507B52}">
      <dgm:prSet/>
      <dgm:spPr/>
      <dgm:t>
        <a:bodyPr/>
        <a:lstStyle/>
        <a:p>
          <a:endParaRPr lang="en-US"/>
        </a:p>
      </dgm:t>
    </dgm:pt>
    <dgm:pt modelId="{4FFB4B08-3E17-43A8-B48C-312E6FFFDC2F}" type="sibTrans" cxnId="{41338527-0AC9-46ED-B22C-CF309E507B52}">
      <dgm:prSet/>
      <dgm:spPr/>
      <dgm:t>
        <a:bodyPr/>
        <a:lstStyle/>
        <a:p>
          <a:endParaRPr lang="en-US"/>
        </a:p>
      </dgm:t>
    </dgm:pt>
    <dgm:pt modelId="{9A1578D5-6A6D-4EA1-9AAB-DFA9641E5AAD}">
      <dgm:prSet/>
      <dgm:spPr/>
      <dgm:t>
        <a:bodyPr/>
        <a:lstStyle/>
        <a:p>
          <a:r>
            <a:rPr lang="en-US"/>
            <a:t>Make sure you have a safe environment for transporting and storing it until a secure evidence container is available</a:t>
          </a:r>
        </a:p>
      </dgm:t>
    </dgm:pt>
    <dgm:pt modelId="{52804C7E-5D06-4720-9E8E-F40E4A4CA8B3}" type="parTrans" cxnId="{9B8BD10A-C326-40B0-8026-CA6853EF653D}">
      <dgm:prSet/>
      <dgm:spPr/>
      <dgm:t>
        <a:bodyPr/>
        <a:lstStyle/>
        <a:p>
          <a:endParaRPr lang="en-US"/>
        </a:p>
      </dgm:t>
    </dgm:pt>
    <dgm:pt modelId="{FEAA2321-B280-42EE-84BF-EC96BBFDF889}" type="sibTrans" cxnId="{9B8BD10A-C326-40B0-8026-CA6853EF653D}">
      <dgm:prSet/>
      <dgm:spPr/>
      <dgm:t>
        <a:bodyPr/>
        <a:lstStyle/>
        <a:p>
          <a:endParaRPr lang="en-US"/>
        </a:p>
      </dgm:t>
    </dgm:pt>
    <dgm:pt modelId="{1AB81115-816C-48E1-A62C-B9C7112A3EB8}" type="pres">
      <dgm:prSet presAssocID="{797C7137-F3EC-44CD-9B35-DFB1E2F83E5C}" presName="root" presStyleCnt="0">
        <dgm:presLayoutVars>
          <dgm:dir/>
          <dgm:resizeHandles val="exact"/>
        </dgm:presLayoutVars>
      </dgm:prSet>
      <dgm:spPr/>
    </dgm:pt>
    <dgm:pt modelId="{E92DC62C-EC9C-45BD-9C70-358FADEE9C64}" type="pres">
      <dgm:prSet presAssocID="{E2F59EDA-CB9A-45B1-9FAD-77E2B19B2F4A}" presName="compNode" presStyleCnt="0"/>
      <dgm:spPr/>
    </dgm:pt>
    <dgm:pt modelId="{648350E8-B52B-4619-9ECD-722CE777C4A9}" type="pres">
      <dgm:prSet presAssocID="{E2F59EDA-CB9A-45B1-9FAD-77E2B19B2F4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CDA6DAA6-510B-4FF4-97B5-1F664887B04C}" type="pres">
      <dgm:prSet presAssocID="{E2F59EDA-CB9A-45B1-9FAD-77E2B19B2F4A}" presName="iconSpace" presStyleCnt="0"/>
      <dgm:spPr/>
    </dgm:pt>
    <dgm:pt modelId="{147C0E75-197C-4AF1-A9C3-62971B51EA78}" type="pres">
      <dgm:prSet presAssocID="{E2F59EDA-CB9A-45B1-9FAD-77E2B19B2F4A}" presName="parTx" presStyleLbl="revTx" presStyleIdx="0" presStyleCnt="4">
        <dgm:presLayoutVars>
          <dgm:chMax val="0"/>
          <dgm:chPref val="0"/>
        </dgm:presLayoutVars>
      </dgm:prSet>
      <dgm:spPr/>
    </dgm:pt>
    <dgm:pt modelId="{BF0F475D-54D3-44CA-9588-A44B0959F6DF}" type="pres">
      <dgm:prSet presAssocID="{E2F59EDA-CB9A-45B1-9FAD-77E2B19B2F4A}" presName="txSpace" presStyleCnt="0"/>
      <dgm:spPr/>
    </dgm:pt>
    <dgm:pt modelId="{BED5DC9B-8CD8-4E71-B0CB-059AE79C1675}" type="pres">
      <dgm:prSet presAssocID="{E2F59EDA-CB9A-45B1-9FAD-77E2B19B2F4A}" presName="desTx" presStyleLbl="revTx" presStyleIdx="1" presStyleCnt="4">
        <dgm:presLayoutVars/>
      </dgm:prSet>
      <dgm:spPr/>
    </dgm:pt>
    <dgm:pt modelId="{E4791C7F-9CF5-405F-A474-FCD792CDCDCA}" type="pres">
      <dgm:prSet presAssocID="{506D5873-DFC8-41BD-A45B-0F0B2566393B}" presName="sibTrans" presStyleCnt="0"/>
      <dgm:spPr/>
    </dgm:pt>
    <dgm:pt modelId="{D19FA40D-B8C4-4ED0-A0D5-07A702F01FFB}" type="pres">
      <dgm:prSet presAssocID="{72F85840-AF27-4320-BEAB-356D668FC676}" presName="compNode" presStyleCnt="0"/>
      <dgm:spPr/>
    </dgm:pt>
    <dgm:pt modelId="{CBD997B2-E2AF-4E22-B9C6-D26E9AF3CA1B}" type="pres">
      <dgm:prSet presAssocID="{72F85840-AF27-4320-BEAB-356D668FC67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rmometer"/>
        </a:ext>
      </dgm:extLst>
    </dgm:pt>
    <dgm:pt modelId="{97DD6088-972B-471D-90EE-2C6FD41168FC}" type="pres">
      <dgm:prSet presAssocID="{72F85840-AF27-4320-BEAB-356D668FC676}" presName="iconSpace" presStyleCnt="0"/>
      <dgm:spPr/>
    </dgm:pt>
    <dgm:pt modelId="{0BAB96A8-EEC6-4B5B-B475-68FDA3267F1C}" type="pres">
      <dgm:prSet presAssocID="{72F85840-AF27-4320-BEAB-356D668FC676}" presName="parTx" presStyleLbl="revTx" presStyleIdx="2" presStyleCnt="4">
        <dgm:presLayoutVars>
          <dgm:chMax val="0"/>
          <dgm:chPref val="0"/>
        </dgm:presLayoutVars>
      </dgm:prSet>
      <dgm:spPr/>
    </dgm:pt>
    <dgm:pt modelId="{7AA4A3EE-7503-4674-AC7E-7A6ABECB5763}" type="pres">
      <dgm:prSet presAssocID="{72F85840-AF27-4320-BEAB-356D668FC676}" presName="txSpace" presStyleCnt="0"/>
      <dgm:spPr/>
    </dgm:pt>
    <dgm:pt modelId="{E7C4D26F-A8BA-46E7-BCB2-F5614B8A5243}" type="pres">
      <dgm:prSet presAssocID="{72F85840-AF27-4320-BEAB-356D668FC676}" presName="desTx" presStyleLbl="revTx" presStyleIdx="3" presStyleCnt="4">
        <dgm:presLayoutVars/>
      </dgm:prSet>
      <dgm:spPr/>
    </dgm:pt>
  </dgm:ptLst>
  <dgm:cxnLst>
    <dgm:cxn modelId="{F58BE104-1162-4F48-97B4-D186B492698C}" type="presOf" srcId="{E2F59EDA-CB9A-45B1-9FAD-77E2B19B2F4A}" destId="{147C0E75-197C-4AF1-A9C3-62971B51EA78}" srcOrd="0" destOrd="0" presId="urn:microsoft.com/office/officeart/2018/2/layout/IconLabelDescriptionList"/>
    <dgm:cxn modelId="{9B8BD10A-C326-40B0-8026-CA6853EF653D}" srcId="{72F85840-AF27-4320-BEAB-356D668FC676}" destId="{9A1578D5-6A6D-4EA1-9AAB-DFA9641E5AAD}" srcOrd="0" destOrd="0" parTransId="{52804C7E-5D06-4720-9E8E-F40E4A4CA8B3}" sibTransId="{FEAA2321-B280-42EE-84BF-EC96BBFDF889}"/>
    <dgm:cxn modelId="{41338527-0AC9-46ED-B22C-CF309E507B52}" srcId="{797C7137-F3EC-44CD-9B35-DFB1E2F83E5C}" destId="{72F85840-AF27-4320-BEAB-356D668FC676}" srcOrd="1" destOrd="0" parTransId="{1B68F53D-6D16-4AF7-948F-B9038D38DADE}" sibTransId="{4FFB4B08-3E17-43A8-B48C-312E6FFFDC2F}"/>
    <dgm:cxn modelId="{91D45A33-1200-4E1F-8C5D-5C7033258B19}" type="presOf" srcId="{72F85840-AF27-4320-BEAB-356D668FC676}" destId="{0BAB96A8-EEC6-4B5B-B475-68FDA3267F1C}" srcOrd="0" destOrd="0" presId="urn:microsoft.com/office/officeart/2018/2/layout/IconLabelDescriptionList"/>
    <dgm:cxn modelId="{998C98AE-6B42-4A52-9072-B587442374AE}" srcId="{797C7137-F3EC-44CD-9B35-DFB1E2F83E5C}" destId="{E2F59EDA-CB9A-45B1-9FAD-77E2B19B2F4A}" srcOrd="0" destOrd="0" parTransId="{D1CF517E-9DD5-411E-9C15-2F56488C7775}" sibTransId="{506D5873-DFC8-41BD-A45B-0F0B2566393B}"/>
    <dgm:cxn modelId="{1F3F63EA-CC43-4748-972E-E1B16937318E}" type="presOf" srcId="{797C7137-F3EC-44CD-9B35-DFB1E2F83E5C}" destId="{1AB81115-816C-48E1-A62C-B9C7112A3EB8}" srcOrd="0" destOrd="0" presId="urn:microsoft.com/office/officeart/2018/2/layout/IconLabelDescriptionList"/>
    <dgm:cxn modelId="{9CEDD5F4-257C-40DC-916E-E8A4E7876A6E}" type="presOf" srcId="{9A1578D5-6A6D-4EA1-9AAB-DFA9641E5AAD}" destId="{E7C4D26F-A8BA-46E7-BCB2-F5614B8A5243}" srcOrd="0" destOrd="0" presId="urn:microsoft.com/office/officeart/2018/2/layout/IconLabelDescriptionList"/>
    <dgm:cxn modelId="{2080824F-29FB-42ED-B11A-16F341FD585E}" type="presParOf" srcId="{1AB81115-816C-48E1-A62C-B9C7112A3EB8}" destId="{E92DC62C-EC9C-45BD-9C70-358FADEE9C64}" srcOrd="0" destOrd="0" presId="urn:microsoft.com/office/officeart/2018/2/layout/IconLabelDescriptionList"/>
    <dgm:cxn modelId="{60608BE1-8D9B-40A7-81E9-BB97471FBC93}" type="presParOf" srcId="{E92DC62C-EC9C-45BD-9C70-358FADEE9C64}" destId="{648350E8-B52B-4619-9ECD-722CE777C4A9}" srcOrd="0" destOrd="0" presId="urn:microsoft.com/office/officeart/2018/2/layout/IconLabelDescriptionList"/>
    <dgm:cxn modelId="{A9E37A81-F93D-4BDC-8221-C8DAA24497DC}" type="presParOf" srcId="{E92DC62C-EC9C-45BD-9C70-358FADEE9C64}" destId="{CDA6DAA6-510B-4FF4-97B5-1F664887B04C}" srcOrd="1" destOrd="0" presId="urn:microsoft.com/office/officeart/2018/2/layout/IconLabelDescriptionList"/>
    <dgm:cxn modelId="{1949CC5F-B29C-463C-9FE9-06D1A8929864}" type="presParOf" srcId="{E92DC62C-EC9C-45BD-9C70-358FADEE9C64}" destId="{147C0E75-197C-4AF1-A9C3-62971B51EA78}" srcOrd="2" destOrd="0" presId="urn:microsoft.com/office/officeart/2018/2/layout/IconLabelDescriptionList"/>
    <dgm:cxn modelId="{5605E8DC-C056-492D-90CF-68F73C74E99C}" type="presParOf" srcId="{E92DC62C-EC9C-45BD-9C70-358FADEE9C64}" destId="{BF0F475D-54D3-44CA-9588-A44B0959F6DF}" srcOrd="3" destOrd="0" presId="urn:microsoft.com/office/officeart/2018/2/layout/IconLabelDescriptionList"/>
    <dgm:cxn modelId="{CB492A36-A4AA-4AA7-8AF0-F7EF259D2F8F}" type="presParOf" srcId="{E92DC62C-EC9C-45BD-9C70-358FADEE9C64}" destId="{BED5DC9B-8CD8-4E71-B0CB-059AE79C1675}" srcOrd="4" destOrd="0" presId="urn:microsoft.com/office/officeart/2018/2/layout/IconLabelDescriptionList"/>
    <dgm:cxn modelId="{7412C5A6-A567-47B1-9021-C635244D4F50}" type="presParOf" srcId="{1AB81115-816C-48E1-A62C-B9C7112A3EB8}" destId="{E4791C7F-9CF5-405F-A474-FCD792CDCDCA}" srcOrd="1" destOrd="0" presId="urn:microsoft.com/office/officeart/2018/2/layout/IconLabelDescriptionList"/>
    <dgm:cxn modelId="{D87D6A12-C1C6-440C-A34C-80AE8CB5408D}" type="presParOf" srcId="{1AB81115-816C-48E1-A62C-B9C7112A3EB8}" destId="{D19FA40D-B8C4-4ED0-A0D5-07A702F01FFB}" srcOrd="2" destOrd="0" presId="urn:microsoft.com/office/officeart/2018/2/layout/IconLabelDescriptionList"/>
    <dgm:cxn modelId="{F4189416-0556-4EE0-9D59-36BFA0D16EC3}" type="presParOf" srcId="{D19FA40D-B8C4-4ED0-A0D5-07A702F01FFB}" destId="{CBD997B2-E2AF-4E22-B9C6-D26E9AF3CA1B}" srcOrd="0" destOrd="0" presId="urn:microsoft.com/office/officeart/2018/2/layout/IconLabelDescriptionList"/>
    <dgm:cxn modelId="{54F0C0D7-1703-4F54-8F49-1CC24EC51A59}" type="presParOf" srcId="{D19FA40D-B8C4-4ED0-A0D5-07A702F01FFB}" destId="{97DD6088-972B-471D-90EE-2C6FD41168FC}" srcOrd="1" destOrd="0" presId="urn:microsoft.com/office/officeart/2018/2/layout/IconLabelDescriptionList"/>
    <dgm:cxn modelId="{F2979D6C-8549-46D6-84A3-39D4F792493D}" type="presParOf" srcId="{D19FA40D-B8C4-4ED0-A0D5-07A702F01FFB}" destId="{0BAB96A8-EEC6-4B5B-B475-68FDA3267F1C}" srcOrd="2" destOrd="0" presId="urn:microsoft.com/office/officeart/2018/2/layout/IconLabelDescriptionList"/>
    <dgm:cxn modelId="{D66E46F1-6AA7-4890-9D1C-0BFB3E2DE534}" type="presParOf" srcId="{D19FA40D-B8C4-4ED0-A0D5-07A702F01FFB}" destId="{7AA4A3EE-7503-4674-AC7E-7A6ABECB5763}" srcOrd="3" destOrd="0" presId="urn:microsoft.com/office/officeart/2018/2/layout/IconLabelDescriptionList"/>
    <dgm:cxn modelId="{FF0DC0A9-8783-4EB1-BF79-8E8EA8526C12}" type="presParOf" srcId="{D19FA40D-B8C4-4ED0-A0D5-07A702F01FFB}" destId="{E7C4D26F-A8BA-46E7-BCB2-F5614B8A5243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1935F86-F1DF-4577-BE1D-A4CCA771EF5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88340B2-5F2E-437D-B8CF-AFD45032991E}">
      <dgm:prSet/>
      <dgm:spPr/>
      <dgm:t>
        <a:bodyPr/>
        <a:lstStyle/>
        <a:p>
          <a:r>
            <a:rPr lang="en-US" b="0" i="0" baseline="0"/>
            <a:t>Pre-investigation considerations</a:t>
          </a:r>
          <a:endParaRPr lang="en-US"/>
        </a:p>
      </dgm:t>
    </dgm:pt>
    <dgm:pt modelId="{4F884DC8-729E-4E38-8801-7753D7D7D86F}" type="parTrans" cxnId="{93565338-E2DF-4EB5-A4DE-03D66B04D887}">
      <dgm:prSet/>
      <dgm:spPr/>
      <dgm:t>
        <a:bodyPr/>
        <a:lstStyle/>
        <a:p>
          <a:endParaRPr lang="en-US"/>
        </a:p>
      </dgm:t>
    </dgm:pt>
    <dgm:pt modelId="{17226116-277C-4A37-9A8D-57839A06DD4C}" type="sibTrans" cxnId="{93565338-E2DF-4EB5-A4DE-03D66B04D887}">
      <dgm:prSet/>
      <dgm:spPr/>
      <dgm:t>
        <a:bodyPr/>
        <a:lstStyle/>
        <a:p>
          <a:endParaRPr lang="en-US"/>
        </a:p>
      </dgm:t>
    </dgm:pt>
    <dgm:pt modelId="{117A940C-FE18-425D-9789-D2CA104A02DF}">
      <dgm:prSet/>
      <dgm:spPr/>
      <dgm:t>
        <a:bodyPr/>
        <a:lstStyle/>
        <a:p>
          <a:r>
            <a:rPr lang="en-US" b="0" i="0" baseline="0"/>
            <a:t>Understanding case information and legal issues</a:t>
          </a:r>
          <a:endParaRPr lang="en-US"/>
        </a:p>
      </dgm:t>
    </dgm:pt>
    <dgm:pt modelId="{AB2FE72C-F6E4-4DAD-9BCC-276ED8694BD8}" type="parTrans" cxnId="{75AA1F94-13C8-49A4-94C1-3A8DBAD4C338}">
      <dgm:prSet/>
      <dgm:spPr/>
      <dgm:t>
        <a:bodyPr/>
        <a:lstStyle/>
        <a:p>
          <a:endParaRPr lang="en-US"/>
        </a:p>
      </dgm:t>
    </dgm:pt>
    <dgm:pt modelId="{0D6001DF-FC4B-4EEB-91EB-999F48A741F5}" type="sibTrans" cxnId="{75AA1F94-13C8-49A4-94C1-3A8DBAD4C338}">
      <dgm:prSet/>
      <dgm:spPr/>
      <dgm:t>
        <a:bodyPr/>
        <a:lstStyle/>
        <a:p>
          <a:endParaRPr lang="en-US"/>
        </a:p>
      </dgm:t>
    </dgm:pt>
    <dgm:pt modelId="{81A15F46-FB5F-466E-A037-8D5C8839219C}">
      <dgm:prSet/>
      <dgm:spPr/>
      <dgm:t>
        <a:bodyPr/>
        <a:lstStyle/>
        <a:p>
          <a:r>
            <a:rPr lang="en-US" b="0" i="0" baseline="0"/>
            <a:t>Understanding data acquisition</a:t>
          </a:r>
          <a:endParaRPr lang="en-US"/>
        </a:p>
      </dgm:t>
    </dgm:pt>
    <dgm:pt modelId="{F34EBEB8-1F3F-4EE2-A850-E8C9B82EECF8}" type="parTrans" cxnId="{8869E5DA-F4FE-4858-BB83-BB51B140E556}">
      <dgm:prSet/>
      <dgm:spPr/>
      <dgm:t>
        <a:bodyPr/>
        <a:lstStyle/>
        <a:p>
          <a:endParaRPr lang="en-US"/>
        </a:p>
      </dgm:t>
    </dgm:pt>
    <dgm:pt modelId="{D7E4DC2D-963D-4F32-8F69-813ABD573B6C}" type="sibTrans" cxnId="{8869E5DA-F4FE-4858-BB83-BB51B140E556}">
      <dgm:prSet/>
      <dgm:spPr/>
      <dgm:t>
        <a:bodyPr/>
        <a:lstStyle/>
        <a:p>
          <a:endParaRPr lang="en-US"/>
        </a:p>
      </dgm:t>
    </dgm:pt>
    <dgm:pt modelId="{46A0F796-B3D6-4F56-BAE5-6430137F1A34}">
      <dgm:prSet/>
      <dgm:spPr/>
      <dgm:t>
        <a:bodyPr/>
        <a:lstStyle/>
        <a:p>
          <a:r>
            <a:rPr lang="en-US" b="0" i="0" baseline="0"/>
            <a:t>Understanding the analysis process</a:t>
          </a:r>
          <a:endParaRPr lang="en-US"/>
        </a:p>
      </dgm:t>
    </dgm:pt>
    <dgm:pt modelId="{9E5011DE-C05E-440E-9B96-533D2EE37667}" type="parTrans" cxnId="{9B51A963-D69B-4D98-B7D6-B6BAAF0D2925}">
      <dgm:prSet/>
      <dgm:spPr/>
      <dgm:t>
        <a:bodyPr/>
        <a:lstStyle/>
        <a:p>
          <a:endParaRPr lang="en-US"/>
        </a:p>
      </dgm:t>
    </dgm:pt>
    <dgm:pt modelId="{1A2671CE-1EA4-4FFE-8C58-34B899651009}" type="sibTrans" cxnId="{9B51A963-D69B-4D98-B7D6-B6BAAF0D2925}">
      <dgm:prSet/>
      <dgm:spPr/>
      <dgm:t>
        <a:bodyPr/>
        <a:lstStyle/>
        <a:p>
          <a:endParaRPr lang="en-US"/>
        </a:p>
      </dgm:t>
    </dgm:pt>
    <dgm:pt modelId="{03703CF4-7477-45B0-A114-562D0D807451}">
      <dgm:prSet/>
      <dgm:spPr/>
      <dgm:t>
        <a:bodyPr/>
        <a:lstStyle/>
        <a:p>
          <a:r>
            <a:rPr lang="en-US" b="0" i="0" baseline="0"/>
            <a:t>Reporting your findings</a:t>
          </a:r>
          <a:endParaRPr lang="en-US"/>
        </a:p>
      </dgm:t>
    </dgm:pt>
    <dgm:pt modelId="{807E7C69-C5EC-4E8D-B8C7-4F703C78D2CD}" type="parTrans" cxnId="{B7AAE579-DE26-49E3-ADE6-9358496BC2C7}">
      <dgm:prSet/>
      <dgm:spPr/>
      <dgm:t>
        <a:bodyPr/>
        <a:lstStyle/>
        <a:p>
          <a:endParaRPr lang="en-US"/>
        </a:p>
      </dgm:t>
    </dgm:pt>
    <dgm:pt modelId="{5EFB0683-1CC6-465F-BCC0-0B4992BF8B0A}" type="sibTrans" cxnId="{B7AAE579-DE26-49E3-ADE6-9358496BC2C7}">
      <dgm:prSet/>
      <dgm:spPr/>
      <dgm:t>
        <a:bodyPr/>
        <a:lstStyle/>
        <a:p>
          <a:endParaRPr lang="en-US"/>
        </a:p>
      </dgm:t>
    </dgm:pt>
    <dgm:pt modelId="{98CA4175-2645-456D-B044-B55206D28EBE}" type="pres">
      <dgm:prSet presAssocID="{61935F86-F1DF-4577-BE1D-A4CCA771EF51}" presName="root" presStyleCnt="0">
        <dgm:presLayoutVars>
          <dgm:dir/>
          <dgm:resizeHandles val="exact"/>
        </dgm:presLayoutVars>
      </dgm:prSet>
      <dgm:spPr/>
    </dgm:pt>
    <dgm:pt modelId="{1A40803D-9492-40E1-9955-668860E848D7}" type="pres">
      <dgm:prSet presAssocID="{588340B2-5F2E-437D-B8CF-AFD45032991E}" presName="compNode" presStyleCnt="0"/>
      <dgm:spPr/>
    </dgm:pt>
    <dgm:pt modelId="{1A198FD5-B058-4746-9ADB-CE3A9C087531}" type="pres">
      <dgm:prSet presAssocID="{588340B2-5F2E-437D-B8CF-AFD45032991E}" presName="bgRect" presStyleLbl="bgShp" presStyleIdx="0" presStyleCnt="5"/>
      <dgm:spPr/>
    </dgm:pt>
    <dgm:pt modelId="{F8EE6C03-0F4E-4ACD-AE34-183B415B146C}" type="pres">
      <dgm:prSet presAssocID="{588340B2-5F2E-437D-B8CF-AFD45032991E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D960785-4CF2-4CD7-8BBC-98D6665E832D}" type="pres">
      <dgm:prSet presAssocID="{588340B2-5F2E-437D-B8CF-AFD45032991E}" presName="spaceRect" presStyleCnt="0"/>
      <dgm:spPr/>
    </dgm:pt>
    <dgm:pt modelId="{BF5C3D29-D297-4638-A250-3F9525A00125}" type="pres">
      <dgm:prSet presAssocID="{588340B2-5F2E-437D-B8CF-AFD45032991E}" presName="parTx" presStyleLbl="revTx" presStyleIdx="0" presStyleCnt="5">
        <dgm:presLayoutVars>
          <dgm:chMax val="0"/>
          <dgm:chPref val="0"/>
        </dgm:presLayoutVars>
      </dgm:prSet>
      <dgm:spPr/>
    </dgm:pt>
    <dgm:pt modelId="{33DC73EF-D212-4D68-ACF1-CA4561955F45}" type="pres">
      <dgm:prSet presAssocID="{17226116-277C-4A37-9A8D-57839A06DD4C}" presName="sibTrans" presStyleCnt="0"/>
      <dgm:spPr/>
    </dgm:pt>
    <dgm:pt modelId="{47707D2B-5744-4EB8-8AF0-13F74A8D05A6}" type="pres">
      <dgm:prSet presAssocID="{117A940C-FE18-425D-9789-D2CA104A02DF}" presName="compNode" presStyleCnt="0"/>
      <dgm:spPr/>
    </dgm:pt>
    <dgm:pt modelId="{F555E802-D824-4689-BD42-E1581FEB44E3}" type="pres">
      <dgm:prSet presAssocID="{117A940C-FE18-425D-9789-D2CA104A02DF}" presName="bgRect" presStyleLbl="bgShp" presStyleIdx="1" presStyleCnt="5"/>
      <dgm:spPr/>
    </dgm:pt>
    <dgm:pt modelId="{2132E61A-F8A6-43F0-84A9-8D8FE5933694}" type="pres">
      <dgm:prSet presAssocID="{117A940C-FE18-425D-9789-D2CA104A02D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34B2F717-7D39-4B5A-9D9D-1B8ED6736CD5}" type="pres">
      <dgm:prSet presAssocID="{117A940C-FE18-425D-9789-D2CA104A02DF}" presName="spaceRect" presStyleCnt="0"/>
      <dgm:spPr/>
    </dgm:pt>
    <dgm:pt modelId="{995FE5BF-BE97-4914-94CD-E7736C1B894B}" type="pres">
      <dgm:prSet presAssocID="{117A940C-FE18-425D-9789-D2CA104A02DF}" presName="parTx" presStyleLbl="revTx" presStyleIdx="1" presStyleCnt="5">
        <dgm:presLayoutVars>
          <dgm:chMax val="0"/>
          <dgm:chPref val="0"/>
        </dgm:presLayoutVars>
      </dgm:prSet>
      <dgm:spPr/>
    </dgm:pt>
    <dgm:pt modelId="{80EFEC06-0485-4F83-9176-0DC2B5837CD0}" type="pres">
      <dgm:prSet presAssocID="{0D6001DF-FC4B-4EEB-91EB-999F48A741F5}" presName="sibTrans" presStyleCnt="0"/>
      <dgm:spPr/>
    </dgm:pt>
    <dgm:pt modelId="{60F53FB9-8906-4A80-AE9A-8471AED7117E}" type="pres">
      <dgm:prSet presAssocID="{81A15F46-FB5F-466E-A037-8D5C8839219C}" presName="compNode" presStyleCnt="0"/>
      <dgm:spPr/>
    </dgm:pt>
    <dgm:pt modelId="{03194D32-86FF-4D11-B165-5933D33A072D}" type="pres">
      <dgm:prSet presAssocID="{81A15F46-FB5F-466E-A037-8D5C8839219C}" presName="bgRect" presStyleLbl="bgShp" presStyleIdx="2" presStyleCnt="5"/>
      <dgm:spPr/>
    </dgm:pt>
    <dgm:pt modelId="{18D247E7-E5D1-41A2-AC36-926216084ADA}" type="pres">
      <dgm:prSet presAssocID="{81A15F46-FB5F-466E-A037-8D5C8839219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8563AE17-62D6-4711-9BB7-1A7897346C58}" type="pres">
      <dgm:prSet presAssocID="{81A15F46-FB5F-466E-A037-8D5C8839219C}" presName="spaceRect" presStyleCnt="0"/>
      <dgm:spPr/>
    </dgm:pt>
    <dgm:pt modelId="{9112E255-807B-43FC-80DE-E989413FAD61}" type="pres">
      <dgm:prSet presAssocID="{81A15F46-FB5F-466E-A037-8D5C8839219C}" presName="parTx" presStyleLbl="revTx" presStyleIdx="2" presStyleCnt="5">
        <dgm:presLayoutVars>
          <dgm:chMax val="0"/>
          <dgm:chPref val="0"/>
        </dgm:presLayoutVars>
      </dgm:prSet>
      <dgm:spPr/>
    </dgm:pt>
    <dgm:pt modelId="{B38F87D1-6724-4C9F-AC25-207D87022F8F}" type="pres">
      <dgm:prSet presAssocID="{D7E4DC2D-963D-4F32-8F69-813ABD573B6C}" presName="sibTrans" presStyleCnt="0"/>
      <dgm:spPr/>
    </dgm:pt>
    <dgm:pt modelId="{410C15FB-AB2D-4BE1-AB74-882FAAA04FEA}" type="pres">
      <dgm:prSet presAssocID="{46A0F796-B3D6-4F56-BAE5-6430137F1A34}" presName="compNode" presStyleCnt="0"/>
      <dgm:spPr/>
    </dgm:pt>
    <dgm:pt modelId="{0EA97184-2781-4471-A632-1B3B9F6A88B1}" type="pres">
      <dgm:prSet presAssocID="{46A0F796-B3D6-4F56-BAE5-6430137F1A34}" presName="bgRect" presStyleLbl="bgShp" presStyleIdx="3" presStyleCnt="5"/>
      <dgm:spPr/>
    </dgm:pt>
    <dgm:pt modelId="{766B5A09-4593-4CA9-B21D-A224D156C61E}" type="pres">
      <dgm:prSet presAssocID="{46A0F796-B3D6-4F56-BAE5-6430137F1A34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BD3D90E-69B2-4205-988F-98691E60A523}" type="pres">
      <dgm:prSet presAssocID="{46A0F796-B3D6-4F56-BAE5-6430137F1A34}" presName="spaceRect" presStyleCnt="0"/>
      <dgm:spPr/>
    </dgm:pt>
    <dgm:pt modelId="{A16F12BD-D768-4896-A4E2-8A83BC4D4109}" type="pres">
      <dgm:prSet presAssocID="{46A0F796-B3D6-4F56-BAE5-6430137F1A34}" presName="parTx" presStyleLbl="revTx" presStyleIdx="3" presStyleCnt="5">
        <dgm:presLayoutVars>
          <dgm:chMax val="0"/>
          <dgm:chPref val="0"/>
        </dgm:presLayoutVars>
      </dgm:prSet>
      <dgm:spPr/>
    </dgm:pt>
    <dgm:pt modelId="{5192E974-2CA0-41E8-9E74-BB8BBF8D14FC}" type="pres">
      <dgm:prSet presAssocID="{1A2671CE-1EA4-4FFE-8C58-34B899651009}" presName="sibTrans" presStyleCnt="0"/>
      <dgm:spPr/>
    </dgm:pt>
    <dgm:pt modelId="{8EE5F986-FC06-41C3-BDFA-1BB16CF1BC0B}" type="pres">
      <dgm:prSet presAssocID="{03703CF4-7477-45B0-A114-562D0D807451}" presName="compNode" presStyleCnt="0"/>
      <dgm:spPr/>
    </dgm:pt>
    <dgm:pt modelId="{B7FE3A63-F494-4D8D-B106-FFFFB23B6A5A}" type="pres">
      <dgm:prSet presAssocID="{03703CF4-7477-45B0-A114-562D0D807451}" presName="bgRect" presStyleLbl="bgShp" presStyleIdx="4" presStyleCnt="5"/>
      <dgm:spPr/>
    </dgm:pt>
    <dgm:pt modelId="{7E375B5F-E99E-4C6C-8D47-BD8277010680}" type="pres">
      <dgm:prSet presAssocID="{03703CF4-7477-45B0-A114-562D0D807451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6EE415C4-0348-405D-BDBF-DB1BD4541147}" type="pres">
      <dgm:prSet presAssocID="{03703CF4-7477-45B0-A114-562D0D807451}" presName="spaceRect" presStyleCnt="0"/>
      <dgm:spPr/>
    </dgm:pt>
    <dgm:pt modelId="{912F829D-9EB8-451E-82DA-953D369BAC77}" type="pres">
      <dgm:prSet presAssocID="{03703CF4-7477-45B0-A114-562D0D807451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CB99D25-ACB4-4E8A-BA70-5D3B15F485DA}" type="presOf" srcId="{81A15F46-FB5F-466E-A037-8D5C8839219C}" destId="{9112E255-807B-43FC-80DE-E989413FAD61}" srcOrd="0" destOrd="0" presId="urn:microsoft.com/office/officeart/2018/2/layout/IconVerticalSolidList"/>
    <dgm:cxn modelId="{866D3D26-E23A-42AC-8A68-703C3A178A58}" type="presOf" srcId="{61935F86-F1DF-4577-BE1D-A4CCA771EF51}" destId="{98CA4175-2645-456D-B044-B55206D28EBE}" srcOrd="0" destOrd="0" presId="urn:microsoft.com/office/officeart/2018/2/layout/IconVerticalSolidList"/>
    <dgm:cxn modelId="{93565338-E2DF-4EB5-A4DE-03D66B04D887}" srcId="{61935F86-F1DF-4577-BE1D-A4CCA771EF51}" destId="{588340B2-5F2E-437D-B8CF-AFD45032991E}" srcOrd="0" destOrd="0" parTransId="{4F884DC8-729E-4E38-8801-7753D7D7D86F}" sibTransId="{17226116-277C-4A37-9A8D-57839A06DD4C}"/>
    <dgm:cxn modelId="{9B51A963-D69B-4D98-B7D6-B6BAAF0D2925}" srcId="{61935F86-F1DF-4577-BE1D-A4CCA771EF51}" destId="{46A0F796-B3D6-4F56-BAE5-6430137F1A34}" srcOrd="3" destOrd="0" parTransId="{9E5011DE-C05E-440E-9B96-533D2EE37667}" sibTransId="{1A2671CE-1EA4-4FFE-8C58-34B899651009}"/>
    <dgm:cxn modelId="{B7AAE579-DE26-49E3-ADE6-9358496BC2C7}" srcId="{61935F86-F1DF-4577-BE1D-A4CCA771EF51}" destId="{03703CF4-7477-45B0-A114-562D0D807451}" srcOrd="4" destOrd="0" parTransId="{807E7C69-C5EC-4E8D-B8C7-4F703C78D2CD}" sibTransId="{5EFB0683-1CC6-465F-BCC0-0B4992BF8B0A}"/>
    <dgm:cxn modelId="{4051D392-18EE-43FB-9A91-F79A169C9D6E}" type="presOf" srcId="{46A0F796-B3D6-4F56-BAE5-6430137F1A34}" destId="{A16F12BD-D768-4896-A4E2-8A83BC4D4109}" srcOrd="0" destOrd="0" presId="urn:microsoft.com/office/officeart/2018/2/layout/IconVerticalSolidList"/>
    <dgm:cxn modelId="{75AA1F94-13C8-49A4-94C1-3A8DBAD4C338}" srcId="{61935F86-F1DF-4577-BE1D-A4CCA771EF51}" destId="{117A940C-FE18-425D-9789-D2CA104A02DF}" srcOrd="1" destOrd="0" parTransId="{AB2FE72C-F6E4-4DAD-9BCC-276ED8694BD8}" sibTransId="{0D6001DF-FC4B-4EEB-91EB-999F48A741F5}"/>
    <dgm:cxn modelId="{3A9FD59D-A23A-46ED-834F-923CD1731E55}" type="presOf" srcId="{588340B2-5F2E-437D-B8CF-AFD45032991E}" destId="{BF5C3D29-D297-4638-A250-3F9525A00125}" srcOrd="0" destOrd="0" presId="urn:microsoft.com/office/officeart/2018/2/layout/IconVerticalSolidList"/>
    <dgm:cxn modelId="{27FA56B8-CDA3-4B9F-BDB4-9873EE9CB14E}" type="presOf" srcId="{03703CF4-7477-45B0-A114-562D0D807451}" destId="{912F829D-9EB8-451E-82DA-953D369BAC77}" srcOrd="0" destOrd="0" presId="urn:microsoft.com/office/officeart/2018/2/layout/IconVerticalSolidList"/>
    <dgm:cxn modelId="{8869E5DA-F4FE-4858-BB83-BB51B140E556}" srcId="{61935F86-F1DF-4577-BE1D-A4CCA771EF51}" destId="{81A15F46-FB5F-466E-A037-8D5C8839219C}" srcOrd="2" destOrd="0" parTransId="{F34EBEB8-1F3F-4EE2-A850-E8C9B82EECF8}" sibTransId="{D7E4DC2D-963D-4F32-8F69-813ABD573B6C}"/>
    <dgm:cxn modelId="{FF8BE5FF-6F01-4B7B-8613-E0D7309A98B9}" type="presOf" srcId="{117A940C-FE18-425D-9789-D2CA104A02DF}" destId="{995FE5BF-BE97-4914-94CD-E7736C1B894B}" srcOrd="0" destOrd="0" presId="urn:microsoft.com/office/officeart/2018/2/layout/IconVerticalSolidList"/>
    <dgm:cxn modelId="{8F9951C3-074B-421D-BA22-675AECEEE8FD}" type="presParOf" srcId="{98CA4175-2645-456D-B044-B55206D28EBE}" destId="{1A40803D-9492-40E1-9955-668860E848D7}" srcOrd="0" destOrd="0" presId="urn:microsoft.com/office/officeart/2018/2/layout/IconVerticalSolidList"/>
    <dgm:cxn modelId="{6C83C8AE-0AD4-4017-9AF3-81652314432F}" type="presParOf" srcId="{1A40803D-9492-40E1-9955-668860E848D7}" destId="{1A198FD5-B058-4746-9ADB-CE3A9C087531}" srcOrd="0" destOrd="0" presId="urn:microsoft.com/office/officeart/2018/2/layout/IconVerticalSolidList"/>
    <dgm:cxn modelId="{F4B620B7-350E-4C4B-AAE9-9E4962CE2C0C}" type="presParOf" srcId="{1A40803D-9492-40E1-9955-668860E848D7}" destId="{F8EE6C03-0F4E-4ACD-AE34-183B415B146C}" srcOrd="1" destOrd="0" presId="urn:microsoft.com/office/officeart/2018/2/layout/IconVerticalSolidList"/>
    <dgm:cxn modelId="{85EA9F73-8B8F-447D-8210-61C0CB49D043}" type="presParOf" srcId="{1A40803D-9492-40E1-9955-668860E848D7}" destId="{FD960785-4CF2-4CD7-8BBC-98D6665E832D}" srcOrd="2" destOrd="0" presId="urn:microsoft.com/office/officeart/2018/2/layout/IconVerticalSolidList"/>
    <dgm:cxn modelId="{2FA34DE4-7D27-4C56-A0C4-4D3727B060BC}" type="presParOf" srcId="{1A40803D-9492-40E1-9955-668860E848D7}" destId="{BF5C3D29-D297-4638-A250-3F9525A00125}" srcOrd="3" destOrd="0" presId="urn:microsoft.com/office/officeart/2018/2/layout/IconVerticalSolidList"/>
    <dgm:cxn modelId="{9BFD72E6-FE0C-4384-8D81-A4B0033F380A}" type="presParOf" srcId="{98CA4175-2645-456D-B044-B55206D28EBE}" destId="{33DC73EF-D212-4D68-ACF1-CA4561955F45}" srcOrd="1" destOrd="0" presId="urn:microsoft.com/office/officeart/2018/2/layout/IconVerticalSolidList"/>
    <dgm:cxn modelId="{0D27D8E0-B510-449B-AE3D-9E50C1E3239E}" type="presParOf" srcId="{98CA4175-2645-456D-B044-B55206D28EBE}" destId="{47707D2B-5744-4EB8-8AF0-13F74A8D05A6}" srcOrd="2" destOrd="0" presId="urn:microsoft.com/office/officeart/2018/2/layout/IconVerticalSolidList"/>
    <dgm:cxn modelId="{78DCA2EB-8301-43B6-BA30-53CE2FE731A5}" type="presParOf" srcId="{47707D2B-5744-4EB8-8AF0-13F74A8D05A6}" destId="{F555E802-D824-4689-BD42-E1581FEB44E3}" srcOrd="0" destOrd="0" presId="urn:microsoft.com/office/officeart/2018/2/layout/IconVerticalSolidList"/>
    <dgm:cxn modelId="{7FF7E8AC-9675-4B3E-A070-980A469EC0F8}" type="presParOf" srcId="{47707D2B-5744-4EB8-8AF0-13F74A8D05A6}" destId="{2132E61A-F8A6-43F0-84A9-8D8FE5933694}" srcOrd="1" destOrd="0" presId="urn:microsoft.com/office/officeart/2018/2/layout/IconVerticalSolidList"/>
    <dgm:cxn modelId="{B87972AE-4F4C-4A18-8918-84B8DFAA5D88}" type="presParOf" srcId="{47707D2B-5744-4EB8-8AF0-13F74A8D05A6}" destId="{34B2F717-7D39-4B5A-9D9D-1B8ED6736CD5}" srcOrd="2" destOrd="0" presId="urn:microsoft.com/office/officeart/2018/2/layout/IconVerticalSolidList"/>
    <dgm:cxn modelId="{43633D5B-F9A8-418D-BC98-53288D1DC0E5}" type="presParOf" srcId="{47707D2B-5744-4EB8-8AF0-13F74A8D05A6}" destId="{995FE5BF-BE97-4914-94CD-E7736C1B894B}" srcOrd="3" destOrd="0" presId="urn:microsoft.com/office/officeart/2018/2/layout/IconVerticalSolidList"/>
    <dgm:cxn modelId="{03C1EF00-D979-4451-B6C6-43206987D3DB}" type="presParOf" srcId="{98CA4175-2645-456D-B044-B55206D28EBE}" destId="{80EFEC06-0485-4F83-9176-0DC2B5837CD0}" srcOrd="3" destOrd="0" presId="urn:microsoft.com/office/officeart/2018/2/layout/IconVerticalSolidList"/>
    <dgm:cxn modelId="{0DAD257E-1827-4424-B3D1-0B01AD41F5B0}" type="presParOf" srcId="{98CA4175-2645-456D-B044-B55206D28EBE}" destId="{60F53FB9-8906-4A80-AE9A-8471AED7117E}" srcOrd="4" destOrd="0" presId="urn:microsoft.com/office/officeart/2018/2/layout/IconVerticalSolidList"/>
    <dgm:cxn modelId="{C376ED9D-536E-4347-88C2-4F7F3C910605}" type="presParOf" srcId="{60F53FB9-8906-4A80-AE9A-8471AED7117E}" destId="{03194D32-86FF-4D11-B165-5933D33A072D}" srcOrd="0" destOrd="0" presId="urn:microsoft.com/office/officeart/2018/2/layout/IconVerticalSolidList"/>
    <dgm:cxn modelId="{EDC11FC2-F4F8-46D6-89F8-36E790D3E783}" type="presParOf" srcId="{60F53FB9-8906-4A80-AE9A-8471AED7117E}" destId="{18D247E7-E5D1-41A2-AC36-926216084ADA}" srcOrd="1" destOrd="0" presId="urn:microsoft.com/office/officeart/2018/2/layout/IconVerticalSolidList"/>
    <dgm:cxn modelId="{2D98238A-3358-4C7B-8A70-1D5B788DB8DC}" type="presParOf" srcId="{60F53FB9-8906-4A80-AE9A-8471AED7117E}" destId="{8563AE17-62D6-4711-9BB7-1A7897346C58}" srcOrd="2" destOrd="0" presId="urn:microsoft.com/office/officeart/2018/2/layout/IconVerticalSolidList"/>
    <dgm:cxn modelId="{3D3E25F9-4CAE-4F51-A3F2-D6B4D4B3DE76}" type="presParOf" srcId="{60F53FB9-8906-4A80-AE9A-8471AED7117E}" destId="{9112E255-807B-43FC-80DE-E989413FAD61}" srcOrd="3" destOrd="0" presId="urn:microsoft.com/office/officeart/2018/2/layout/IconVerticalSolidList"/>
    <dgm:cxn modelId="{3AEFD692-BE67-4C01-BA6C-D3258A35E73A}" type="presParOf" srcId="{98CA4175-2645-456D-B044-B55206D28EBE}" destId="{B38F87D1-6724-4C9F-AC25-207D87022F8F}" srcOrd="5" destOrd="0" presId="urn:microsoft.com/office/officeart/2018/2/layout/IconVerticalSolidList"/>
    <dgm:cxn modelId="{AF7BD60F-901B-4026-85FB-85E0EC340F7F}" type="presParOf" srcId="{98CA4175-2645-456D-B044-B55206D28EBE}" destId="{410C15FB-AB2D-4BE1-AB74-882FAAA04FEA}" srcOrd="6" destOrd="0" presId="urn:microsoft.com/office/officeart/2018/2/layout/IconVerticalSolidList"/>
    <dgm:cxn modelId="{0A8AF254-A1D5-4E86-A15F-F3CF5A50DC45}" type="presParOf" srcId="{410C15FB-AB2D-4BE1-AB74-882FAAA04FEA}" destId="{0EA97184-2781-4471-A632-1B3B9F6A88B1}" srcOrd="0" destOrd="0" presId="urn:microsoft.com/office/officeart/2018/2/layout/IconVerticalSolidList"/>
    <dgm:cxn modelId="{410EB62F-22D4-4364-A41D-D994726BF2F3}" type="presParOf" srcId="{410C15FB-AB2D-4BE1-AB74-882FAAA04FEA}" destId="{766B5A09-4593-4CA9-B21D-A224D156C61E}" srcOrd="1" destOrd="0" presId="urn:microsoft.com/office/officeart/2018/2/layout/IconVerticalSolidList"/>
    <dgm:cxn modelId="{CEE2D8A3-78A3-4FC0-819B-548E0483A8AC}" type="presParOf" srcId="{410C15FB-AB2D-4BE1-AB74-882FAAA04FEA}" destId="{EBD3D90E-69B2-4205-988F-98691E60A523}" srcOrd="2" destOrd="0" presId="urn:microsoft.com/office/officeart/2018/2/layout/IconVerticalSolidList"/>
    <dgm:cxn modelId="{F3A2356D-2D94-429F-8332-CCE078F4BA38}" type="presParOf" srcId="{410C15FB-AB2D-4BE1-AB74-882FAAA04FEA}" destId="{A16F12BD-D768-4896-A4E2-8A83BC4D4109}" srcOrd="3" destOrd="0" presId="urn:microsoft.com/office/officeart/2018/2/layout/IconVerticalSolidList"/>
    <dgm:cxn modelId="{6F92FE20-D18E-40F8-A93B-1DB096BB0EAA}" type="presParOf" srcId="{98CA4175-2645-456D-B044-B55206D28EBE}" destId="{5192E974-2CA0-41E8-9E74-BB8BBF8D14FC}" srcOrd="7" destOrd="0" presId="urn:microsoft.com/office/officeart/2018/2/layout/IconVerticalSolidList"/>
    <dgm:cxn modelId="{21A4BD2A-6653-4097-B48A-C00AFF3C6D26}" type="presParOf" srcId="{98CA4175-2645-456D-B044-B55206D28EBE}" destId="{8EE5F986-FC06-41C3-BDFA-1BB16CF1BC0B}" srcOrd="8" destOrd="0" presId="urn:microsoft.com/office/officeart/2018/2/layout/IconVerticalSolidList"/>
    <dgm:cxn modelId="{1E14E413-AF3C-493B-B69C-1F7A9759F21D}" type="presParOf" srcId="{8EE5F986-FC06-41C3-BDFA-1BB16CF1BC0B}" destId="{B7FE3A63-F494-4D8D-B106-FFFFB23B6A5A}" srcOrd="0" destOrd="0" presId="urn:microsoft.com/office/officeart/2018/2/layout/IconVerticalSolidList"/>
    <dgm:cxn modelId="{A77BF15D-0556-4CC0-A394-2F524A270578}" type="presParOf" srcId="{8EE5F986-FC06-41C3-BDFA-1BB16CF1BC0B}" destId="{7E375B5F-E99E-4C6C-8D47-BD8277010680}" srcOrd="1" destOrd="0" presId="urn:microsoft.com/office/officeart/2018/2/layout/IconVerticalSolidList"/>
    <dgm:cxn modelId="{68A0F4F7-DC8F-45EB-A718-2315CF7D6772}" type="presParOf" srcId="{8EE5F986-FC06-41C3-BDFA-1BB16CF1BC0B}" destId="{6EE415C4-0348-405D-BDBF-DB1BD4541147}" srcOrd="2" destOrd="0" presId="urn:microsoft.com/office/officeart/2018/2/layout/IconVerticalSolidList"/>
    <dgm:cxn modelId="{8FAD5707-268E-4F5B-81FD-407DF90EDC4C}" type="presParOf" srcId="{8EE5F986-FC06-41C3-BDFA-1BB16CF1BC0B}" destId="{912F829D-9EB8-451E-82DA-953D369BAC7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62BF97-3BAC-40E0-BF3E-159FB19919CB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05BBE6D-F10E-4448-9AE3-018320079E8E}">
      <dgm:prSet/>
      <dgm:spPr/>
      <dgm:t>
        <a:bodyPr/>
        <a:lstStyle/>
        <a:p>
          <a:r>
            <a:rPr lang="en-US" b="0" i="0" baseline="0" dirty="0"/>
            <a:t>Determine your budget for hardware, personnel, and training</a:t>
          </a:r>
          <a:endParaRPr lang="en-US" dirty="0"/>
        </a:p>
      </dgm:t>
    </dgm:pt>
    <dgm:pt modelId="{031F0A93-2B03-4EE5-88C8-3172991DF302}" type="parTrans" cxnId="{336D8A09-3EB3-4B2D-8783-269995C69C7D}">
      <dgm:prSet/>
      <dgm:spPr/>
      <dgm:t>
        <a:bodyPr/>
        <a:lstStyle/>
        <a:p>
          <a:endParaRPr lang="en-US"/>
        </a:p>
      </dgm:t>
    </dgm:pt>
    <dgm:pt modelId="{4A5BA58D-E3A2-4415-BF9D-C981868C5BF0}" type="sibTrans" cxnId="{336D8A09-3EB3-4B2D-8783-269995C69C7D}">
      <dgm:prSet/>
      <dgm:spPr/>
      <dgm:t>
        <a:bodyPr/>
        <a:lstStyle/>
        <a:p>
          <a:endParaRPr lang="en-US"/>
        </a:p>
      </dgm:t>
    </dgm:pt>
    <dgm:pt modelId="{0C1778E7-F7A4-495F-BB4D-0A156CF557DE}">
      <dgm:prSet/>
      <dgm:spPr/>
      <dgm:t>
        <a:bodyPr/>
        <a:lstStyle/>
        <a:p>
          <a:r>
            <a:rPr lang="en-US" b="0" i="0" baseline="0"/>
            <a:t>Before you are ready to begin the investigation, you have to prepare yourself</a:t>
          </a:r>
          <a:endParaRPr lang="en-US"/>
        </a:p>
      </dgm:t>
    </dgm:pt>
    <dgm:pt modelId="{4099B2CA-1134-4A06-8834-A0ADA34AEDB0}" type="parTrans" cxnId="{B8324112-63C3-42D0-9AC1-66E5EA1136EA}">
      <dgm:prSet/>
      <dgm:spPr/>
      <dgm:t>
        <a:bodyPr/>
        <a:lstStyle/>
        <a:p>
          <a:endParaRPr lang="en-US"/>
        </a:p>
      </dgm:t>
    </dgm:pt>
    <dgm:pt modelId="{351E5663-FE66-4A5F-8157-CE9E63CC97ED}" type="sibTrans" cxnId="{B8324112-63C3-42D0-9AC1-66E5EA1136EA}">
      <dgm:prSet/>
      <dgm:spPr/>
      <dgm:t>
        <a:bodyPr/>
        <a:lstStyle/>
        <a:p>
          <a:endParaRPr lang="en-US"/>
        </a:p>
      </dgm:t>
    </dgm:pt>
    <dgm:pt modelId="{C10DE244-5C56-4200-AEB7-5C8139324D5F}">
      <dgm:prSet/>
      <dgm:spPr/>
      <dgm:t>
        <a:bodyPr/>
        <a:lstStyle/>
        <a:p>
          <a:r>
            <a:rPr lang="en-US" b="0" i="0" baseline="0"/>
            <a:t>Some equipment will be reusable, and some will not</a:t>
          </a:r>
          <a:endParaRPr lang="en-US"/>
        </a:p>
      </dgm:t>
    </dgm:pt>
    <dgm:pt modelId="{36931DA7-7389-4A1D-8B12-48ADBA4DC5AF}" type="parTrans" cxnId="{4B03CC34-9E12-4827-A323-B71DFC58BA6C}">
      <dgm:prSet/>
      <dgm:spPr/>
      <dgm:t>
        <a:bodyPr/>
        <a:lstStyle/>
        <a:p>
          <a:endParaRPr lang="en-US"/>
        </a:p>
      </dgm:t>
    </dgm:pt>
    <dgm:pt modelId="{263F548B-D931-4C48-A1A1-1D03F185A25C}" type="sibTrans" cxnId="{4B03CC34-9E12-4827-A323-B71DFC58BA6C}">
      <dgm:prSet/>
      <dgm:spPr/>
      <dgm:t>
        <a:bodyPr/>
        <a:lstStyle/>
        <a:p>
          <a:endParaRPr lang="en-US"/>
        </a:p>
      </dgm:t>
    </dgm:pt>
    <dgm:pt modelId="{D7F2C2D3-59B0-4D5F-9455-1D1187551FD8}">
      <dgm:prSet/>
      <dgm:spPr/>
      <dgm:t>
        <a:bodyPr/>
        <a:lstStyle/>
        <a:p>
          <a:r>
            <a:rPr lang="en-US" b="1" i="0" baseline="0"/>
            <a:t>The forensic workstation</a:t>
          </a:r>
          <a:endParaRPr lang="en-US"/>
        </a:p>
      </dgm:t>
    </dgm:pt>
    <dgm:pt modelId="{9C82D7C2-13DF-4D29-AEE6-03AE6670E0AA}" type="parTrans" cxnId="{079C07D1-C3F8-4C3E-B1AF-82AF6C2417EC}">
      <dgm:prSet/>
      <dgm:spPr/>
      <dgm:t>
        <a:bodyPr/>
        <a:lstStyle/>
        <a:p>
          <a:endParaRPr lang="en-US"/>
        </a:p>
      </dgm:t>
    </dgm:pt>
    <dgm:pt modelId="{5CB9EA7E-4BEC-4627-83D4-1A825C29F060}" type="sibTrans" cxnId="{079C07D1-C3F8-4C3E-B1AF-82AF6C2417EC}">
      <dgm:prSet/>
      <dgm:spPr/>
      <dgm:t>
        <a:bodyPr/>
        <a:lstStyle/>
        <a:p>
          <a:endParaRPr lang="en-US"/>
        </a:p>
      </dgm:t>
    </dgm:pt>
    <dgm:pt modelId="{D60A216C-FA28-4005-A3CC-638B15F87BCE}">
      <dgm:prSet/>
      <dgm:spPr/>
      <dgm:t>
        <a:bodyPr/>
        <a:lstStyle/>
        <a:p>
          <a:r>
            <a:rPr lang="en-US" b="1" i="0" baseline="0"/>
            <a:t>The response kit</a:t>
          </a:r>
          <a:endParaRPr lang="en-US"/>
        </a:p>
      </dgm:t>
    </dgm:pt>
    <dgm:pt modelId="{67A2ADF5-A380-47AD-A27C-50764A515D07}" type="parTrans" cxnId="{D13F46F5-C7DE-4D67-885E-04D3A6ED2149}">
      <dgm:prSet/>
      <dgm:spPr/>
      <dgm:t>
        <a:bodyPr/>
        <a:lstStyle/>
        <a:p>
          <a:endParaRPr lang="en-US"/>
        </a:p>
      </dgm:t>
    </dgm:pt>
    <dgm:pt modelId="{FB937D66-8BC6-4F27-A245-70F1FF83BA19}" type="sibTrans" cxnId="{D13F46F5-C7DE-4D67-885E-04D3A6ED2149}">
      <dgm:prSet/>
      <dgm:spPr/>
      <dgm:t>
        <a:bodyPr/>
        <a:lstStyle/>
        <a:p>
          <a:endParaRPr lang="en-US"/>
        </a:p>
      </dgm:t>
    </dgm:pt>
    <dgm:pt modelId="{3FCD5B90-F128-4F17-9383-4E3A953DF64C}">
      <dgm:prSet/>
      <dgm:spPr/>
      <dgm:t>
        <a:bodyPr/>
        <a:lstStyle/>
        <a:p>
          <a:r>
            <a:rPr lang="en-US" b="1" i="0" baseline="0"/>
            <a:t>Forensic software</a:t>
          </a:r>
          <a:endParaRPr lang="en-US"/>
        </a:p>
      </dgm:t>
    </dgm:pt>
    <dgm:pt modelId="{6938FE8F-8AB4-4FB1-B494-ECA6529AED61}" type="parTrans" cxnId="{BBC98510-FF9E-4AA9-A4D2-585FC76A79AD}">
      <dgm:prSet/>
      <dgm:spPr/>
      <dgm:t>
        <a:bodyPr/>
        <a:lstStyle/>
        <a:p>
          <a:endParaRPr lang="en-US"/>
        </a:p>
      </dgm:t>
    </dgm:pt>
    <dgm:pt modelId="{68D77254-C971-4071-889E-7B4DDDE2E81C}" type="sibTrans" cxnId="{BBC98510-FF9E-4AA9-A4D2-585FC76A79AD}">
      <dgm:prSet/>
      <dgm:spPr/>
      <dgm:t>
        <a:bodyPr/>
        <a:lstStyle/>
        <a:p>
          <a:endParaRPr lang="en-US"/>
        </a:p>
      </dgm:t>
    </dgm:pt>
    <dgm:pt modelId="{40C64A0B-653D-423D-B985-3A46A68C0984}">
      <dgm:prSet/>
      <dgm:spPr/>
      <dgm:t>
        <a:bodyPr/>
        <a:lstStyle/>
        <a:p>
          <a:r>
            <a:rPr lang="en-US" b="1" i="0" baseline="0"/>
            <a:t>Forensic investigator training</a:t>
          </a:r>
          <a:endParaRPr lang="en-US"/>
        </a:p>
      </dgm:t>
    </dgm:pt>
    <dgm:pt modelId="{09286F14-B244-483C-82A0-F73F05ADD79A}" type="parTrans" cxnId="{E48F9DEB-47F6-4C22-8864-A8A2CDA19179}">
      <dgm:prSet/>
      <dgm:spPr/>
      <dgm:t>
        <a:bodyPr/>
        <a:lstStyle/>
        <a:p>
          <a:endParaRPr lang="en-US"/>
        </a:p>
      </dgm:t>
    </dgm:pt>
    <dgm:pt modelId="{64479D63-58FB-47E1-976D-162D6052609E}" type="sibTrans" cxnId="{E48F9DEB-47F6-4C22-8864-A8A2CDA19179}">
      <dgm:prSet/>
      <dgm:spPr/>
      <dgm:t>
        <a:bodyPr/>
        <a:lstStyle/>
        <a:p>
          <a:endParaRPr lang="en-US"/>
        </a:p>
      </dgm:t>
    </dgm:pt>
    <dgm:pt modelId="{9557F442-DFB7-4B61-90A6-A44AFFE691FB}" type="pres">
      <dgm:prSet presAssocID="{F562BF97-3BAC-40E0-BF3E-159FB19919CB}" presName="linear" presStyleCnt="0">
        <dgm:presLayoutVars>
          <dgm:animLvl val="lvl"/>
          <dgm:resizeHandles val="exact"/>
        </dgm:presLayoutVars>
      </dgm:prSet>
      <dgm:spPr/>
    </dgm:pt>
    <dgm:pt modelId="{C7E26667-DC7E-417A-805C-92B1FCA2EB41}" type="pres">
      <dgm:prSet presAssocID="{305BBE6D-F10E-4448-9AE3-018320079E8E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6DFC274F-1EF7-40AC-A030-948D5652BC4D}" type="pres">
      <dgm:prSet presAssocID="{4A5BA58D-E3A2-4415-BF9D-C981868C5BF0}" presName="spacer" presStyleCnt="0"/>
      <dgm:spPr/>
    </dgm:pt>
    <dgm:pt modelId="{151BCAB1-AA17-468F-A5F5-006A262224E7}" type="pres">
      <dgm:prSet presAssocID="{0C1778E7-F7A4-495F-BB4D-0A156CF557DE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F41210C7-E83F-4FC6-920F-59F247862806}" type="pres">
      <dgm:prSet presAssocID="{351E5663-FE66-4A5F-8157-CE9E63CC97ED}" presName="spacer" presStyleCnt="0"/>
      <dgm:spPr/>
    </dgm:pt>
    <dgm:pt modelId="{1C451BC1-2D9D-47FB-87EB-FBDDDA459BE0}" type="pres">
      <dgm:prSet presAssocID="{C10DE244-5C56-4200-AEB7-5C8139324D5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3F44829A-5BCC-475F-A76B-4983D8BCDFE7}" type="pres">
      <dgm:prSet presAssocID="{263F548B-D931-4C48-A1A1-1D03F185A25C}" presName="spacer" presStyleCnt="0"/>
      <dgm:spPr/>
    </dgm:pt>
    <dgm:pt modelId="{B34ECFE6-9C82-4D02-A781-39B5E4591143}" type="pres">
      <dgm:prSet presAssocID="{D7F2C2D3-59B0-4D5F-9455-1D1187551FD8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66165F8A-F8C2-40B6-8AD5-CC0FF4212A66}" type="pres">
      <dgm:prSet presAssocID="{5CB9EA7E-4BEC-4627-83D4-1A825C29F060}" presName="spacer" presStyleCnt="0"/>
      <dgm:spPr/>
    </dgm:pt>
    <dgm:pt modelId="{211B0699-BF71-44DB-BC2D-347DABB34277}" type="pres">
      <dgm:prSet presAssocID="{D60A216C-FA28-4005-A3CC-638B15F87BCE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EBCFE408-D22E-4FEF-9D7A-CBC00D17972C}" type="pres">
      <dgm:prSet presAssocID="{FB937D66-8BC6-4F27-A245-70F1FF83BA19}" presName="spacer" presStyleCnt="0"/>
      <dgm:spPr/>
    </dgm:pt>
    <dgm:pt modelId="{1BD8313C-7B30-4A9E-AA18-AEFC4ACA1F46}" type="pres">
      <dgm:prSet presAssocID="{3FCD5B90-F128-4F17-9383-4E3A953DF64C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433C3F59-C32B-4507-A49F-A953040371AA}" type="pres">
      <dgm:prSet presAssocID="{68D77254-C971-4071-889E-7B4DDDE2E81C}" presName="spacer" presStyleCnt="0"/>
      <dgm:spPr/>
    </dgm:pt>
    <dgm:pt modelId="{1674D0C1-31AE-4F53-8DF5-49799AC6DCBA}" type="pres">
      <dgm:prSet presAssocID="{40C64A0B-653D-423D-B985-3A46A68C0984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336D8A09-3EB3-4B2D-8783-269995C69C7D}" srcId="{F562BF97-3BAC-40E0-BF3E-159FB19919CB}" destId="{305BBE6D-F10E-4448-9AE3-018320079E8E}" srcOrd="0" destOrd="0" parTransId="{031F0A93-2B03-4EE5-88C8-3172991DF302}" sibTransId="{4A5BA58D-E3A2-4415-BF9D-C981868C5BF0}"/>
    <dgm:cxn modelId="{BBC98510-FF9E-4AA9-A4D2-585FC76A79AD}" srcId="{F562BF97-3BAC-40E0-BF3E-159FB19919CB}" destId="{3FCD5B90-F128-4F17-9383-4E3A953DF64C}" srcOrd="5" destOrd="0" parTransId="{6938FE8F-8AB4-4FB1-B494-ECA6529AED61}" sibTransId="{68D77254-C971-4071-889E-7B4DDDE2E81C}"/>
    <dgm:cxn modelId="{B8324112-63C3-42D0-9AC1-66E5EA1136EA}" srcId="{F562BF97-3BAC-40E0-BF3E-159FB19919CB}" destId="{0C1778E7-F7A4-495F-BB4D-0A156CF557DE}" srcOrd="1" destOrd="0" parTransId="{4099B2CA-1134-4A06-8834-A0ADA34AEDB0}" sibTransId="{351E5663-FE66-4A5F-8157-CE9E63CC97ED}"/>
    <dgm:cxn modelId="{4B03CC34-9E12-4827-A323-B71DFC58BA6C}" srcId="{F562BF97-3BAC-40E0-BF3E-159FB19919CB}" destId="{C10DE244-5C56-4200-AEB7-5C8139324D5F}" srcOrd="2" destOrd="0" parTransId="{36931DA7-7389-4A1D-8B12-48ADBA4DC5AF}" sibTransId="{263F548B-D931-4C48-A1A1-1D03F185A25C}"/>
    <dgm:cxn modelId="{16B43B48-E6ED-4F1F-9BD4-D66095A5E0DC}" type="presOf" srcId="{3FCD5B90-F128-4F17-9383-4E3A953DF64C}" destId="{1BD8313C-7B30-4A9E-AA18-AEFC4ACA1F46}" srcOrd="0" destOrd="0" presId="urn:microsoft.com/office/officeart/2005/8/layout/vList2"/>
    <dgm:cxn modelId="{24D5B56D-1B6C-44C6-9B13-01B93F7225B1}" type="presOf" srcId="{D60A216C-FA28-4005-A3CC-638B15F87BCE}" destId="{211B0699-BF71-44DB-BC2D-347DABB34277}" srcOrd="0" destOrd="0" presId="urn:microsoft.com/office/officeart/2005/8/layout/vList2"/>
    <dgm:cxn modelId="{5F33EAAF-A77C-4C52-93C9-97ECCB070D40}" type="presOf" srcId="{F562BF97-3BAC-40E0-BF3E-159FB19919CB}" destId="{9557F442-DFB7-4B61-90A6-A44AFFE691FB}" srcOrd="0" destOrd="0" presId="urn:microsoft.com/office/officeart/2005/8/layout/vList2"/>
    <dgm:cxn modelId="{987198B6-9DDF-4457-8522-0DE3CE130E2B}" type="presOf" srcId="{C10DE244-5C56-4200-AEB7-5C8139324D5F}" destId="{1C451BC1-2D9D-47FB-87EB-FBDDDA459BE0}" srcOrd="0" destOrd="0" presId="urn:microsoft.com/office/officeart/2005/8/layout/vList2"/>
    <dgm:cxn modelId="{928915BA-2257-4F90-9A14-CE4B052ADBBE}" type="presOf" srcId="{0C1778E7-F7A4-495F-BB4D-0A156CF557DE}" destId="{151BCAB1-AA17-468F-A5F5-006A262224E7}" srcOrd="0" destOrd="0" presId="urn:microsoft.com/office/officeart/2005/8/layout/vList2"/>
    <dgm:cxn modelId="{868681BD-2A51-4664-873F-2061D435C97F}" type="presOf" srcId="{D7F2C2D3-59B0-4D5F-9455-1D1187551FD8}" destId="{B34ECFE6-9C82-4D02-A781-39B5E4591143}" srcOrd="0" destOrd="0" presId="urn:microsoft.com/office/officeart/2005/8/layout/vList2"/>
    <dgm:cxn modelId="{079C07D1-C3F8-4C3E-B1AF-82AF6C2417EC}" srcId="{F562BF97-3BAC-40E0-BF3E-159FB19919CB}" destId="{D7F2C2D3-59B0-4D5F-9455-1D1187551FD8}" srcOrd="3" destOrd="0" parTransId="{9C82D7C2-13DF-4D29-AEE6-03AE6670E0AA}" sibTransId="{5CB9EA7E-4BEC-4627-83D4-1A825C29F060}"/>
    <dgm:cxn modelId="{72E653DF-226E-4159-9B97-75A968872A8A}" type="presOf" srcId="{305BBE6D-F10E-4448-9AE3-018320079E8E}" destId="{C7E26667-DC7E-417A-805C-92B1FCA2EB41}" srcOrd="0" destOrd="0" presId="urn:microsoft.com/office/officeart/2005/8/layout/vList2"/>
    <dgm:cxn modelId="{E48F9DEB-47F6-4C22-8864-A8A2CDA19179}" srcId="{F562BF97-3BAC-40E0-BF3E-159FB19919CB}" destId="{40C64A0B-653D-423D-B985-3A46A68C0984}" srcOrd="6" destOrd="0" parTransId="{09286F14-B244-483C-82A0-F73F05ADD79A}" sibTransId="{64479D63-58FB-47E1-976D-162D6052609E}"/>
    <dgm:cxn modelId="{D13F46F5-C7DE-4D67-885E-04D3A6ED2149}" srcId="{F562BF97-3BAC-40E0-BF3E-159FB19919CB}" destId="{D60A216C-FA28-4005-A3CC-638B15F87BCE}" srcOrd="4" destOrd="0" parTransId="{67A2ADF5-A380-47AD-A27C-50764A515D07}" sibTransId="{FB937D66-8BC6-4F27-A245-70F1FF83BA19}"/>
    <dgm:cxn modelId="{95308FF7-EEB1-42C2-821F-DC782246F449}" type="presOf" srcId="{40C64A0B-653D-423D-B985-3A46A68C0984}" destId="{1674D0C1-31AE-4F53-8DF5-49799AC6DCBA}" srcOrd="0" destOrd="0" presId="urn:microsoft.com/office/officeart/2005/8/layout/vList2"/>
    <dgm:cxn modelId="{2D8608BF-5508-48E4-9B8C-E5D256D3ADE9}" type="presParOf" srcId="{9557F442-DFB7-4B61-90A6-A44AFFE691FB}" destId="{C7E26667-DC7E-417A-805C-92B1FCA2EB41}" srcOrd="0" destOrd="0" presId="urn:microsoft.com/office/officeart/2005/8/layout/vList2"/>
    <dgm:cxn modelId="{B370C193-22A4-4290-BE36-91D2088DE246}" type="presParOf" srcId="{9557F442-DFB7-4B61-90A6-A44AFFE691FB}" destId="{6DFC274F-1EF7-40AC-A030-948D5652BC4D}" srcOrd="1" destOrd="0" presId="urn:microsoft.com/office/officeart/2005/8/layout/vList2"/>
    <dgm:cxn modelId="{11AACB73-E9DD-4238-9AEC-0A7F8B32565F}" type="presParOf" srcId="{9557F442-DFB7-4B61-90A6-A44AFFE691FB}" destId="{151BCAB1-AA17-468F-A5F5-006A262224E7}" srcOrd="2" destOrd="0" presId="urn:microsoft.com/office/officeart/2005/8/layout/vList2"/>
    <dgm:cxn modelId="{A8A8B4AD-C19C-4DE6-8DAE-49C516C2EA87}" type="presParOf" srcId="{9557F442-DFB7-4B61-90A6-A44AFFE691FB}" destId="{F41210C7-E83F-4FC6-920F-59F247862806}" srcOrd="3" destOrd="0" presId="urn:microsoft.com/office/officeart/2005/8/layout/vList2"/>
    <dgm:cxn modelId="{EB6BDE29-5BFB-46B6-89A4-417CC13D9A53}" type="presParOf" srcId="{9557F442-DFB7-4B61-90A6-A44AFFE691FB}" destId="{1C451BC1-2D9D-47FB-87EB-FBDDDA459BE0}" srcOrd="4" destOrd="0" presId="urn:microsoft.com/office/officeart/2005/8/layout/vList2"/>
    <dgm:cxn modelId="{E60E603F-9DB2-43EE-8E23-C10BC3A736D2}" type="presParOf" srcId="{9557F442-DFB7-4B61-90A6-A44AFFE691FB}" destId="{3F44829A-5BCC-475F-A76B-4983D8BCDFE7}" srcOrd="5" destOrd="0" presId="urn:microsoft.com/office/officeart/2005/8/layout/vList2"/>
    <dgm:cxn modelId="{AD1F3617-4B8F-46EA-929C-55CFA9EC85F2}" type="presParOf" srcId="{9557F442-DFB7-4B61-90A6-A44AFFE691FB}" destId="{B34ECFE6-9C82-4D02-A781-39B5E4591143}" srcOrd="6" destOrd="0" presId="urn:microsoft.com/office/officeart/2005/8/layout/vList2"/>
    <dgm:cxn modelId="{214C5D73-57D4-4D17-9FD1-D037AE321F15}" type="presParOf" srcId="{9557F442-DFB7-4B61-90A6-A44AFFE691FB}" destId="{66165F8A-F8C2-40B6-8AD5-CC0FF4212A66}" srcOrd="7" destOrd="0" presId="urn:microsoft.com/office/officeart/2005/8/layout/vList2"/>
    <dgm:cxn modelId="{C016E07D-E1F7-4828-BCEC-005613B60E5C}" type="presParOf" srcId="{9557F442-DFB7-4B61-90A6-A44AFFE691FB}" destId="{211B0699-BF71-44DB-BC2D-347DABB34277}" srcOrd="8" destOrd="0" presId="urn:microsoft.com/office/officeart/2005/8/layout/vList2"/>
    <dgm:cxn modelId="{617B7BFB-3246-4A9F-A423-B81964BCE399}" type="presParOf" srcId="{9557F442-DFB7-4B61-90A6-A44AFFE691FB}" destId="{EBCFE408-D22E-4FEF-9D7A-CBC00D17972C}" srcOrd="9" destOrd="0" presId="urn:microsoft.com/office/officeart/2005/8/layout/vList2"/>
    <dgm:cxn modelId="{D15D288D-B605-4DDA-9466-B6731440A51B}" type="presParOf" srcId="{9557F442-DFB7-4B61-90A6-A44AFFE691FB}" destId="{1BD8313C-7B30-4A9E-AA18-AEFC4ACA1F46}" srcOrd="10" destOrd="0" presId="urn:microsoft.com/office/officeart/2005/8/layout/vList2"/>
    <dgm:cxn modelId="{33612669-DA17-4BA8-9D50-4C73A204069D}" type="presParOf" srcId="{9557F442-DFB7-4B61-90A6-A44AFFE691FB}" destId="{433C3F59-C32B-4507-A49F-A953040371AA}" srcOrd="11" destOrd="0" presId="urn:microsoft.com/office/officeart/2005/8/layout/vList2"/>
    <dgm:cxn modelId="{DD4D1262-00F2-481B-B39A-926DAB83A9A8}" type="presParOf" srcId="{9557F442-DFB7-4B61-90A6-A44AFFE691FB}" destId="{1674D0C1-31AE-4F53-8DF5-49799AC6DCB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0AF4-4549-4D8C-98B7-050EFDA05CF2}">
      <dsp:nvSpPr>
        <dsp:cNvPr id="0" name=""/>
        <dsp:cNvSpPr/>
      </dsp:nvSpPr>
      <dsp:spPr>
        <a:xfrm>
          <a:off x="0" y="0"/>
          <a:ext cx="4863261" cy="130540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/>
            <a:t>The first responders are the first ones on the scene. </a:t>
          </a:r>
          <a:endParaRPr lang="en-US" sz="1800" kern="1200"/>
        </a:p>
      </dsp:txBody>
      <dsp:txXfrm>
        <a:off x="38234" y="38234"/>
        <a:ext cx="3454631" cy="1228933"/>
      </dsp:txXfrm>
    </dsp:sp>
    <dsp:sp modelId="{2E328885-44EC-4D6B-9ECB-13447E023B09}">
      <dsp:nvSpPr>
        <dsp:cNvPr id="0" name=""/>
        <dsp:cNvSpPr/>
      </dsp:nvSpPr>
      <dsp:spPr>
        <a:xfrm>
          <a:off x="429111" y="1522968"/>
          <a:ext cx="4863261" cy="1305401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/>
            <a:t>They will do this until the investigator arrives</a:t>
          </a:r>
          <a:r>
            <a:rPr lang="en-US" sz="1800" kern="1200"/>
            <a:t>.</a:t>
          </a:r>
        </a:p>
      </dsp:txBody>
      <dsp:txXfrm>
        <a:off x="467345" y="1561202"/>
        <a:ext cx="3509171" cy="1228933"/>
      </dsp:txXfrm>
    </dsp:sp>
    <dsp:sp modelId="{DDC42E2B-D0A5-4F28-A3D2-B333F71FB525}">
      <dsp:nvSpPr>
        <dsp:cNvPr id="0" name=""/>
        <dsp:cNvSpPr/>
      </dsp:nvSpPr>
      <dsp:spPr>
        <a:xfrm>
          <a:off x="858222" y="3045936"/>
          <a:ext cx="4863261" cy="1305401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baseline="0"/>
            <a:t>The first responder's primary mission is to </a:t>
          </a:r>
          <a:r>
            <a:rPr lang="en-US" sz="1800" b="1" i="0" kern="1200" baseline="0"/>
            <a:t>make the scene safe and secure </a:t>
          </a:r>
          <a:r>
            <a:rPr lang="en-US" sz="1800" b="0" i="0" kern="1200" baseline="0"/>
            <a:t>and ensure that no one can contaminate the evidence.</a:t>
          </a:r>
          <a:endParaRPr lang="en-US" sz="1800" kern="1200"/>
        </a:p>
      </dsp:txBody>
      <dsp:txXfrm>
        <a:off x="896456" y="3084170"/>
        <a:ext cx="3509171" cy="1228933"/>
      </dsp:txXfrm>
    </dsp:sp>
    <dsp:sp modelId="{4E5A7E17-64E5-44FD-864A-42D3BE9E9EEF}">
      <dsp:nvSpPr>
        <dsp:cNvPr id="0" name=""/>
        <dsp:cNvSpPr/>
      </dsp:nvSpPr>
      <dsp:spPr>
        <a:xfrm>
          <a:off x="4014750" y="989929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205665" y="989929"/>
        <a:ext cx="466680" cy="638504"/>
      </dsp:txXfrm>
    </dsp:sp>
    <dsp:sp modelId="{E0040478-3B0D-4ABF-BF27-2E11FFEC3E8C}">
      <dsp:nvSpPr>
        <dsp:cNvPr id="0" name=""/>
        <dsp:cNvSpPr/>
      </dsp:nvSpPr>
      <dsp:spPr>
        <a:xfrm>
          <a:off x="4443861" y="2504195"/>
          <a:ext cx="848510" cy="84851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634776" y="2504195"/>
        <a:ext cx="466680" cy="6385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79165E-BCFE-4170-9144-8C0CD244C0F6}">
      <dsp:nvSpPr>
        <dsp:cNvPr id="0" name=""/>
        <dsp:cNvSpPr/>
      </dsp:nvSpPr>
      <dsp:spPr>
        <a:xfrm>
          <a:off x="698" y="529993"/>
          <a:ext cx="2451465" cy="3019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6CAEF-8D8F-4CD5-AAC0-DE2D7E541B1F}">
      <dsp:nvSpPr>
        <dsp:cNvPr id="0" name=""/>
        <dsp:cNvSpPr/>
      </dsp:nvSpPr>
      <dsp:spPr>
        <a:xfrm>
          <a:off x="273083" y="788759"/>
          <a:ext cx="2451465" cy="30193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baseline="0" dirty="0"/>
            <a:t>The investigator takes charge of the scene and directs all activity</a:t>
          </a:r>
          <a:endParaRPr lang="en-US" sz="2000" kern="1200" dirty="0"/>
        </a:p>
      </dsp:txBody>
      <dsp:txXfrm>
        <a:off x="344884" y="860560"/>
        <a:ext cx="2307863" cy="2875736"/>
      </dsp:txXfrm>
    </dsp:sp>
    <dsp:sp modelId="{81BB53B6-5516-47FD-AC6E-08724B283213}">
      <dsp:nvSpPr>
        <dsp:cNvPr id="0" name=""/>
        <dsp:cNvSpPr/>
      </dsp:nvSpPr>
      <dsp:spPr>
        <a:xfrm>
          <a:off x="2996934" y="529993"/>
          <a:ext cx="2451465" cy="3032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E10E48-8ECA-4AED-881D-18078B6C5497}">
      <dsp:nvSpPr>
        <dsp:cNvPr id="0" name=""/>
        <dsp:cNvSpPr/>
      </dsp:nvSpPr>
      <dsp:spPr>
        <a:xfrm>
          <a:off x="3269319" y="788759"/>
          <a:ext cx="2451465" cy="30325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 baseline="0" dirty="0"/>
            <a:t>A chain of custody </a:t>
          </a:r>
          <a:r>
            <a:rPr lang="en-US" sz="1900" b="0" i="0" kern="1200" baseline="0" dirty="0"/>
            <a:t>must be completed and maintained showing who found the item and who maintained control until the completion of the judicial or administrative proceeding.</a:t>
          </a:r>
          <a:endParaRPr lang="en-US" sz="1900" kern="1200" dirty="0"/>
        </a:p>
      </dsp:txBody>
      <dsp:txXfrm>
        <a:off x="3341120" y="860560"/>
        <a:ext cx="2307863" cy="2888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6C957B-4D68-4B59-B5B5-F935FF9AECCE}">
      <dsp:nvSpPr>
        <dsp:cNvPr id="0" name=""/>
        <dsp:cNvSpPr/>
      </dsp:nvSpPr>
      <dsp:spPr>
        <a:xfrm>
          <a:off x="995951" y="3188"/>
          <a:ext cx="3729580" cy="11375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Finally, we come to the crime scene technician. </a:t>
          </a:r>
          <a:endParaRPr lang="en-US" sz="2500" kern="1200"/>
        </a:p>
      </dsp:txBody>
      <dsp:txXfrm>
        <a:off x="995951" y="3188"/>
        <a:ext cx="3729580" cy="1137522"/>
      </dsp:txXfrm>
    </dsp:sp>
    <dsp:sp modelId="{C5B98E49-B64A-4C94-A930-8013418C3B93}">
      <dsp:nvSpPr>
        <dsp:cNvPr id="0" name=""/>
        <dsp:cNvSpPr/>
      </dsp:nvSpPr>
      <dsp:spPr>
        <a:xfrm>
          <a:off x="995951" y="1606907"/>
          <a:ext cx="3729580" cy="11375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This can be a sworn </a:t>
          </a:r>
          <a:r>
            <a:rPr lang="ar-EG" sz="2500" b="0" i="0" kern="1200" baseline="0"/>
            <a:t>محلف </a:t>
          </a:r>
          <a:r>
            <a:rPr lang="en-US" sz="2500" b="0" i="0" kern="1200" baseline="0"/>
            <a:t>or unsworn position within the law enforcement agency. </a:t>
          </a:r>
          <a:endParaRPr lang="en-US" sz="2500" kern="1200"/>
        </a:p>
      </dsp:txBody>
      <dsp:txXfrm>
        <a:off x="995951" y="1606907"/>
        <a:ext cx="3729580" cy="1137522"/>
      </dsp:txXfrm>
    </dsp:sp>
    <dsp:sp modelId="{F126CACE-E652-4315-865D-E75B11BF2B5C}">
      <dsp:nvSpPr>
        <dsp:cNvPr id="0" name=""/>
        <dsp:cNvSpPr/>
      </dsp:nvSpPr>
      <dsp:spPr>
        <a:xfrm>
          <a:off x="995951" y="3210627"/>
          <a:ext cx="3729580" cy="11375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baseline="0"/>
            <a:t>They have specialized training in the collection of evidence</a:t>
          </a:r>
          <a:endParaRPr lang="en-US" sz="2500" kern="1200"/>
        </a:p>
      </dsp:txBody>
      <dsp:txXfrm>
        <a:off x="995951" y="3210627"/>
        <a:ext cx="3729580" cy="11375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350E8-B52B-4619-9ECD-722CE777C4A9}">
      <dsp:nvSpPr>
        <dsp:cNvPr id="0" name=""/>
        <dsp:cNvSpPr/>
      </dsp:nvSpPr>
      <dsp:spPr>
        <a:xfrm>
          <a:off x="555228" y="774368"/>
          <a:ext cx="1512000" cy="1512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7C0E75-197C-4AF1-A9C3-62971B51EA78}">
      <dsp:nvSpPr>
        <dsp:cNvPr id="0" name=""/>
        <dsp:cNvSpPr/>
      </dsp:nvSpPr>
      <dsp:spPr>
        <a:xfrm>
          <a:off x="555228" y="2414796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Write your initials on tape to prove that evidence has not been tampered with</a:t>
          </a:r>
        </a:p>
      </dsp:txBody>
      <dsp:txXfrm>
        <a:off x="555228" y="2414796"/>
        <a:ext cx="4320000" cy="648000"/>
      </dsp:txXfrm>
    </dsp:sp>
    <dsp:sp modelId="{BED5DC9B-8CD8-4E71-B0CB-059AE79C1675}">
      <dsp:nvSpPr>
        <dsp:cNvPr id="0" name=""/>
        <dsp:cNvSpPr/>
      </dsp:nvSpPr>
      <dsp:spPr>
        <a:xfrm>
          <a:off x="555228" y="3122529"/>
          <a:ext cx="4320000" cy="638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997B2-E2AF-4E22-B9C6-D26E9AF3CA1B}">
      <dsp:nvSpPr>
        <dsp:cNvPr id="0" name=""/>
        <dsp:cNvSpPr/>
      </dsp:nvSpPr>
      <dsp:spPr>
        <a:xfrm>
          <a:off x="5631228" y="774368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B96A8-EEC6-4B5B-B475-68FDA3267F1C}">
      <dsp:nvSpPr>
        <dsp:cNvPr id="0" name=""/>
        <dsp:cNvSpPr/>
      </dsp:nvSpPr>
      <dsp:spPr>
        <a:xfrm>
          <a:off x="5631228" y="2414796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/>
            <a:t>Consider computer specific temperature and humidity ranges</a:t>
          </a:r>
        </a:p>
      </dsp:txBody>
      <dsp:txXfrm>
        <a:off x="5631228" y="2414796"/>
        <a:ext cx="4320000" cy="648000"/>
      </dsp:txXfrm>
    </dsp:sp>
    <dsp:sp modelId="{E7C4D26F-A8BA-46E7-BCB2-F5614B8A5243}">
      <dsp:nvSpPr>
        <dsp:cNvPr id="0" name=""/>
        <dsp:cNvSpPr/>
      </dsp:nvSpPr>
      <dsp:spPr>
        <a:xfrm>
          <a:off x="5631228" y="3122529"/>
          <a:ext cx="4320000" cy="6385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Make sure you have a safe environment for transporting and storing it until a secure evidence container is available</a:t>
          </a:r>
        </a:p>
      </dsp:txBody>
      <dsp:txXfrm>
        <a:off x="5631228" y="3122529"/>
        <a:ext cx="4320000" cy="6385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198FD5-B058-4746-9ADB-CE3A9C087531}">
      <dsp:nvSpPr>
        <dsp:cNvPr id="0" name=""/>
        <dsp:cNvSpPr/>
      </dsp:nvSpPr>
      <dsp:spPr>
        <a:xfrm>
          <a:off x="0" y="4597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EE6C03-0F4E-4ACD-AE34-183B415B146C}">
      <dsp:nvSpPr>
        <dsp:cNvPr id="0" name=""/>
        <dsp:cNvSpPr/>
      </dsp:nvSpPr>
      <dsp:spPr>
        <a:xfrm>
          <a:off x="296259" y="224956"/>
          <a:ext cx="538654" cy="5386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C3D29-D297-4638-A250-3F9525A00125}">
      <dsp:nvSpPr>
        <dsp:cNvPr id="0" name=""/>
        <dsp:cNvSpPr/>
      </dsp:nvSpPr>
      <dsp:spPr>
        <a:xfrm>
          <a:off x="1131174" y="459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Pre-investigation considerations</a:t>
          </a:r>
          <a:endParaRPr lang="en-US" sz="1900" kern="1200"/>
        </a:p>
      </dsp:txBody>
      <dsp:txXfrm>
        <a:off x="1131174" y="4597"/>
        <a:ext cx="5382429" cy="979371"/>
      </dsp:txXfrm>
    </dsp:sp>
    <dsp:sp modelId="{F555E802-D824-4689-BD42-E1581FEB44E3}">
      <dsp:nvSpPr>
        <dsp:cNvPr id="0" name=""/>
        <dsp:cNvSpPr/>
      </dsp:nvSpPr>
      <dsp:spPr>
        <a:xfrm>
          <a:off x="0" y="1228812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32E61A-F8A6-43F0-84A9-8D8FE5933694}">
      <dsp:nvSpPr>
        <dsp:cNvPr id="0" name=""/>
        <dsp:cNvSpPr/>
      </dsp:nvSpPr>
      <dsp:spPr>
        <a:xfrm>
          <a:off x="296259" y="1449171"/>
          <a:ext cx="538654" cy="5386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5FE5BF-BE97-4914-94CD-E7736C1B894B}">
      <dsp:nvSpPr>
        <dsp:cNvPr id="0" name=""/>
        <dsp:cNvSpPr/>
      </dsp:nvSpPr>
      <dsp:spPr>
        <a:xfrm>
          <a:off x="1131174" y="1228812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Understanding case information and legal issues</a:t>
          </a:r>
          <a:endParaRPr lang="en-US" sz="1900" kern="1200"/>
        </a:p>
      </dsp:txBody>
      <dsp:txXfrm>
        <a:off x="1131174" y="1228812"/>
        <a:ext cx="5382429" cy="979371"/>
      </dsp:txXfrm>
    </dsp:sp>
    <dsp:sp modelId="{03194D32-86FF-4D11-B165-5933D33A072D}">
      <dsp:nvSpPr>
        <dsp:cNvPr id="0" name=""/>
        <dsp:cNvSpPr/>
      </dsp:nvSpPr>
      <dsp:spPr>
        <a:xfrm>
          <a:off x="0" y="2453027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D247E7-E5D1-41A2-AC36-926216084ADA}">
      <dsp:nvSpPr>
        <dsp:cNvPr id="0" name=""/>
        <dsp:cNvSpPr/>
      </dsp:nvSpPr>
      <dsp:spPr>
        <a:xfrm>
          <a:off x="296259" y="2673385"/>
          <a:ext cx="538654" cy="5386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12E255-807B-43FC-80DE-E989413FAD61}">
      <dsp:nvSpPr>
        <dsp:cNvPr id="0" name=""/>
        <dsp:cNvSpPr/>
      </dsp:nvSpPr>
      <dsp:spPr>
        <a:xfrm>
          <a:off x="1131174" y="245302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Understanding data acquisition</a:t>
          </a:r>
          <a:endParaRPr lang="en-US" sz="1900" kern="1200"/>
        </a:p>
      </dsp:txBody>
      <dsp:txXfrm>
        <a:off x="1131174" y="2453027"/>
        <a:ext cx="5382429" cy="979371"/>
      </dsp:txXfrm>
    </dsp:sp>
    <dsp:sp modelId="{0EA97184-2781-4471-A632-1B3B9F6A88B1}">
      <dsp:nvSpPr>
        <dsp:cNvPr id="0" name=""/>
        <dsp:cNvSpPr/>
      </dsp:nvSpPr>
      <dsp:spPr>
        <a:xfrm>
          <a:off x="0" y="3677241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6B5A09-4593-4CA9-B21D-A224D156C61E}">
      <dsp:nvSpPr>
        <dsp:cNvPr id="0" name=""/>
        <dsp:cNvSpPr/>
      </dsp:nvSpPr>
      <dsp:spPr>
        <a:xfrm>
          <a:off x="296259" y="3897600"/>
          <a:ext cx="538654" cy="53865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6F12BD-D768-4896-A4E2-8A83BC4D4109}">
      <dsp:nvSpPr>
        <dsp:cNvPr id="0" name=""/>
        <dsp:cNvSpPr/>
      </dsp:nvSpPr>
      <dsp:spPr>
        <a:xfrm>
          <a:off x="1131174" y="3677241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Understanding the analysis process</a:t>
          </a:r>
          <a:endParaRPr lang="en-US" sz="1900" kern="1200"/>
        </a:p>
      </dsp:txBody>
      <dsp:txXfrm>
        <a:off x="1131174" y="3677241"/>
        <a:ext cx="5382429" cy="979371"/>
      </dsp:txXfrm>
    </dsp:sp>
    <dsp:sp modelId="{B7FE3A63-F494-4D8D-B106-FFFFB23B6A5A}">
      <dsp:nvSpPr>
        <dsp:cNvPr id="0" name=""/>
        <dsp:cNvSpPr/>
      </dsp:nvSpPr>
      <dsp:spPr>
        <a:xfrm>
          <a:off x="0" y="4901456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375B5F-E99E-4C6C-8D47-BD8277010680}">
      <dsp:nvSpPr>
        <dsp:cNvPr id="0" name=""/>
        <dsp:cNvSpPr/>
      </dsp:nvSpPr>
      <dsp:spPr>
        <a:xfrm>
          <a:off x="296259" y="5121814"/>
          <a:ext cx="538654" cy="53865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2F829D-9EB8-451E-82DA-953D369BAC77}">
      <dsp:nvSpPr>
        <dsp:cNvPr id="0" name=""/>
        <dsp:cNvSpPr/>
      </dsp:nvSpPr>
      <dsp:spPr>
        <a:xfrm>
          <a:off x="1131174" y="4901456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kern="1200" baseline="0"/>
            <a:t>Reporting your findings</a:t>
          </a:r>
          <a:endParaRPr lang="en-US" sz="1900" kern="1200"/>
        </a:p>
      </dsp:txBody>
      <dsp:txXfrm>
        <a:off x="1131174" y="4901456"/>
        <a:ext cx="5382429" cy="9793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E26667-DC7E-417A-805C-92B1FCA2EB41}">
      <dsp:nvSpPr>
        <dsp:cNvPr id="0" name=""/>
        <dsp:cNvSpPr/>
      </dsp:nvSpPr>
      <dsp:spPr>
        <a:xfrm>
          <a:off x="0" y="46156"/>
          <a:ext cx="10515600" cy="5516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 dirty="0"/>
            <a:t>Determine your budget for hardware, personnel, and training</a:t>
          </a:r>
          <a:endParaRPr lang="en-US" sz="2300" kern="1200" dirty="0"/>
        </a:p>
      </dsp:txBody>
      <dsp:txXfrm>
        <a:off x="26930" y="73086"/>
        <a:ext cx="10461740" cy="497795"/>
      </dsp:txXfrm>
    </dsp:sp>
    <dsp:sp modelId="{151BCAB1-AA17-468F-A5F5-006A262224E7}">
      <dsp:nvSpPr>
        <dsp:cNvPr id="0" name=""/>
        <dsp:cNvSpPr/>
      </dsp:nvSpPr>
      <dsp:spPr>
        <a:xfrm>
          <a:off x="0" y="664051"/>
          <a:ext cx="10515600" cy="551655"/>
        </a:xfrm>
        <a:prstGeom prst="round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Before you are ready to begin the investigation, you have to prepare yourself</a:t>
          </a:r>
          <a:endParaRPr lang="en-US" sz="2300" kern="1200"/>
        </a:p>
      </dsp:txBody>
      <dsp:txXfrm>
        <a:off x="26930" y="690981"/>
        <a:ext cx="10461740" cy="497795"/>
      </dsp:txXfrm>
    </dsp:sp>
    <dsp:sp modelId="{1C451BC1-2D9D-47FB-87EB-FBDDDA459BE0}">
      <dsp:nvSpPr>
        <dsp:cNvPr id="0" name=""/>
        <dsp:cNvSpPr/>
      </dsp:nvSpPr>
      <dsp:spPr>
        <a:xfrm>
          <a:off x="0" y="1281946"/>
          <a:ext cx="10515600" cy="551655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0" i="0" kern="1200" baseline="0"/>
            <a:t>Some equipment will be reusable, and some will not</a:t>
          </a:r>
          <a:endParaRPr lang="en-US" sz="2300" kern="1200"/>
        </a:p>
      </dsp:txBody>
      <dsp:txXfrm>
        <a:off x="26930" y="1308876"/>
        <a:ext cx="10461740" cy="497795"/>
      </dsp:txXfrm>
    </dsp:sp>
    <dsp:sp modelId="{B34ECFE6-9C82-4D02-A781-39B5E4591143}">
      <dsp:nvSpPr>
        <dsp:cNvPr id="0" name=""/>
        <dsp:cNvSpPr/>
      </dsp:nvSpPr>
      <dsp:spPr>
        <a:xfrm>
          <a:off x="0" y="1899841"/>
          <a:ext cx="10515600" cy="551655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The forensic workstation</a:t>
          </a:r>
          <a:endParaRPr lang="en-US" sz="2300" kern="1200"/>
        </a:p>
      </dsp:txBody>
      <dsp:txXfrm>
        <a:off x="26930" y="1926771"/>
        <a:ext cx="10461740" cy="497795"/>
      </dsp:txXfrm>
    </dsp:sp>
    <dsp:sp modelId="{211B0699-BF71-44DB-BC2D-347DABB34277}">
      <dsp:nvSpPr>
        <dsp:cNvPr id="0" name=""/>
        <dsp:cNvSpPr/>
      </dsp:nvSpPr>
      <dsp:spPr>
        <a:xfrm>
          <a:off x="0" y="2517736"/>
          <a:ext cx="10515600" cy="551655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The response kit</a:t>
          </a:r>
          <a:endParaRPr lang="en-US" sz="2300" kern="1200"/>
        </a:p>
      </dsp:txBody>
      <dsp:txXfrm>
        <a:off x="26930" y="2544666"/>
        <a:ext cx="10461740" cy="497795"/>
      </dsp:txXfrm>
    </dsp:sp>
    <dsp:sp modelId="{1BD8313C-7B30-4A9E-AA18-AEFC4ACA1F46}">
      <dsp:nvSpPr>
        <dsp:cNvPr id="0" name=""/>
        <dsp:cNvSpPr/>
      </dsp:nvSpPr>
      <dsp:spPr>
        <a:xfrm>
          <a:off x="0" y="3135631"/>
          <a:ext cx="10515600" cy="551655"/>
        </a:xfrm>
        <a:prstGeom prst="round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Forensic software</a:t>
          </a:r>
          <a:endParaRPr lang="en-US" sz="2300" kern="1200"/>
        </a:p>
      </dsp:txBody>
      <dsp:txXfrm>
        <a:off x="26930" y="3162561"/>
        <a:ext cx="10461740" cy="497795"/>
      </dsp:txXfrm>
    </dsp:sp>
    <dsp:sp modelId="{1674D0C1-31AE-4F53-8DF5-49799AC6DCBA}">
      <dsp:nvSpPr>
        <dsp:cNvPr id="0" name=""/>
        <dsp:cNvSpPr/>
      </dsp:nvSpPr>
      <dsp:spPr>
        <a:xfrm>
          <a:off x="0" y="3753526"/>
          <a:ext cx="10515600" cy="55165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i="0" kern="1200" baseline="0"/>
            <a:t>Forensic investigator training</a:t>
          </a:r>
          <a:endParaRPr lang="en-US" sz="2300" kern="1200"/>
        </a:p>
      </dsp:txBody>
      <dsp:txXfrm>
        <a:off x="26930" y="3780456"/>
        <a:ext cx="10461740" cy="49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5D019-6ADF-48DB-A521-FA3CADE919B6}" type="datetimeFigureOut">
              <a:rPr lang="en-US" smtClean="0"/>
              <a:t>8/27/2022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9D39C-F7F2-4E37-B245-24E81E94E1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129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lide Image Placeholder 1">
            <a:extLst>
              <a:ext uri="{FF2B5EF4-FFF2-40B4-BE49-F238E27FC236}">
                <a16:creationId xmlns:a16="http://schemas.microsoft.com/office/drawing/2014/main" id="{1A609FB6-5AD7-4470-B5C9-3A8E021F3E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3907" name="Notes Placeholder 2">
            <a:extLst>
              <a:ext uri="{FF2B5EF4-FFF2-40B4-BE49-F238E27FC236}">
                <a16:creationId xmlns:a16="http://schemas.microsoft.com/office/drawing/2014/main" id="{565BF95C-6955-4EDA-9360-852C1F0E8F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Planning Your Investigation</a:t>
            </a:r>
          </a:p>
          <a:p>
            <a:endParaRPr lang="en-US" altLang="en-US"/>
          </a:p>
          <a:p>
            <a:r>
              <a:rPr lang="en-US" altLang="en-US"/>
              <a:t>Figure 1-10  A sample multi-evidence from used on a private-sector environment</a:t>
            </a:r>
          </a:p>
        </p:txBody>
      </p:sp>
      <p:sp>
        <p:nvSpPr>
          <p:cNvPr id="123908" name="Slide Number Placeholder 3">
            <a:extLst>
              <a:ext uri="{FF2B5EF4-FFF2-40B4-BE49-F238E27FC236}">
                <a16:creationId xmlns:a16="http://schemas.microsoft.com/office/drawing/2014/main" id="{943E0CEA-7C83-4A40-ABBF-84B06D1E99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034C4E77-5419-4C36-982E-C9B6B6D0EBC8}" type="slidenum">
              <a:rPr lang="en-US" altLang="en-US" sz="1200">
                <a:solidFill>
                  <a:schemeClr val="tx1"/>
                </a:solidFill>
              </a:rPr>
              <a:pPr/>
              <a:t>15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Image Placeholder 1">
            <a:extLst>
              <a:ext uri="{FF2B5EF4-FFF2-40B4-BE49-F238E27FC236}">
                <a16:creationId xmlns:a16="http://schemas.microsoft.com/office/drawing/2014/main" id="{9D729C02-AB7D-4FD4-8B9D-81D87C950C4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1" name="Notes Placeholder 2">
            <a:extLst>
              <a:ext uri="{FF2B5EF4-FFF2-40B4-BE49-F238E27FC236}">
                <a16:creationId xmlns:a16="http://schemas.microsoft.com/office/drawing/2014/main" id="{4721B027-4268-43D4-9227-65B19196A7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Planning Your Investigation</a:t>
            </a:r>
          </a:p>
          <a:p>
            <a:endParaRPr lang="en-US" altLang="en-US"/>
          </a:p>
          <a:p>
            <a:r>
              <a:rPr lang="en-US" altLang="en-US"/>
              <a:t>Figure 1-11  A single-evidence form</a:t>
            </a:r>
          </a:p>
        </p:txBody>
      </p:sp>
      <p:sp>
        <p:nvSpPr>
          <p:cNvPr id="124932" name="Slide Number Placeholder 3">
            <a:extLst>
              <a:ext uri="{FF2B5EF4-FFF2-40B4-BE49-F238E27FC236}">
                <a16:creationId xmlns:a16="http://schemas.microsoft.com/office/drawing/2014/main" id="{C07872F5-77BD-4D4B-A573-4C24556688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65019961-83CC-4B30-BFE9-E876B0899D09}" type="slidenum">
              <a:rPr lang="en-US" altLang="en-US" sz="1200">
                <a:solidFill>
                  <a:schemeClr val="tx1"/>
                </a:solidFill>
              </a:rPr>
              <a:pPr/>
              <a:t>16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>
            <a:extLst>
              <a:ext uri="{FF2B5EF4-FFF2-40B4-BE49-F238E27FC236}">
                <a16:creationId xmlns:a16="http://schemas.microsoft.com/office/drawing/2014/main" id="{AD18D33A-DFCF-4D8B-AB8F-032F072F0D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E76359-E616-4ABC-8468-E3CC106631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Securing Your Evidence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Use </a:t>
            </a:r>
            <a:r>
              <a:rPr lang="en-US" altLang="en-US" b="1" dirty="0"/>
              <a:t>evidence bags</a:t>
            </a:r>
            <a:r>
              <a:rPr lang="en-US" altLang="en-US" dirty="0"/>
              <a:t> to secure and catalog the evidence</a:t>
            </a:r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Use computer safe products when collecting computer evidence</a:t>
            </a:r>
          </a:p>
          <a:p>
            <a:pPr marL="914400" lvl="1" indent="-45720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600" dirty="0"/>
              <a:t>Antistatic bags</a:t>
            </a:r>
          </a:p>
          <a:p>
            <a:pPr marL="914400" lvl="1" indent="-45720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600" dirty="0"/>
              <a:t>Antistatic pads</a:t>
            </a:r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Use well padded containers</a:t>
            </a:r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Use evidence tape to seal all openings</a:t>
            </a:r>
          </a:p>
          <a:p>
            <a:pPr marL="914400" lvl="1" indent="-45720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600" dirty="0"/>
              <a:t>CD drive bays</a:t>
            </a:r>
          </a:p>
          <a:p>
            <a:pPr marL="914400" lvl="1" indent="-45720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sz="2600" dirty="0"/>
              <a:t>Insertion slots for power supply electrical cords and USB cables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125956" name="Slide Number Placeholder 3">
            <a:extLst>
              <a:ext uri="{FF2B5EF4-FFF2-40B4-BE49-F238E27FC236}">
                <a16:creationId xmlns:a16="http://schemas.microsoft.com/office/drawing/2014/main" id="{9E32275D-AFD5-43DD-98BD-1915FE2FB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336432CF-FED1-440B-9FE5-AAFC1B38D293}" type="slidenum">
              <a:rPr lang="en-US" altLang="en-US" sz="1200">
                <a:solidFill>
                  <a:schemeClr val="tx1"/>
                </a:solidFill>
              </a:rPr>
              <a:pPr/>
              <a:t>17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lide Image Placeholder 1">
            <a:extLst>
              <a:ext uri="{FF2B5EF4-FFF2-40B4-BE49-F238E27FC236}">
                <a16:creationId xmlns:a16="http://schemas.microsoft.com/office/drawing/2014/main" id="{7F14563F-56C4-46DC-9CE4-D47AAFCC159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4397E5-F97B-42FF-A9B4-5CDB93D6A3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Securing Your Evidence</a:t>
            </a:r>
          </a:p>
          <a:p>
            <a:pPr>
              <a:defRPr/>
            </a:pPr>
            <a:endParaRPr lang="en-US" dirty="0"/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Write your initials on tape to prove that evidence has not been tampered with</a:t>
            </a:r>
          </a:p>
          <a:p>
            <a:pPr marL="171450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Consider computer specific temperature and humidity ranges</a:t>
            </a:r>
          </a:p>
          <a:p>
            <a:pPr marL="628650" lvl="1" indent="-171450" eaLnBrk="1" hangingPunct="1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Make sure you have a safe environment for transporting and storing it until a secure evidence container is available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  <p:sp>
        <p:nvSpPr>
          <p:cNvPr id="126980" name="Slide Number Placeholder 3">
            <a:extLst>
              <a:ext uri="{FF2B5EF4-FFF2-40B4-BE49-F238E27FC236}">
                <a16:creationId xmlns:a16="http://schemas.microsoft.com/office/drawing/2014/main" id="{A01CF80D-2D6F-4669-906E-195B879555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B0EE71A5-B969-4645-A0EC-7C7FB49C52A0}" type="slidenum">
              <a:rPr lang="en-US" altLang="en-US" sz="1200">
                <a:solidFill>
                  <a:schemeClr val="tx1"/>
                </a:solidFill>
              </a:rPr>
              <a:pPr/>
              <a:t>18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Slide Image Placeholder 1">
            <a:extLst>
              <a:ext uri="{FF2B5EF4-FFF2-40B4-BE49-F238E27FC236}">
                <a16:creationId xmlns:a16="http://schemas.microsoft.com/office/drawing/2014/main" id="{77E7864B-5015-4682-B37F-6588F29C94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3F4729-6279-4BF7-97BD-3AEAFEEA29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Setting Up Your Workstation for Digital Forensics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Basic requirements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A workstation running Windows XP or later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A write-blocker device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Digital forensics acquisition tool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Digital forensics analysis tool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Target drive to receive the source or suspect disk data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Spare PATA or SATA ports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USB ports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146436" name="Slide Number Placeholder 3">
            <a:extLst>
              <a:ext uri="{FF2B5EF4-FFF2-40B4-BE49-F238E27FC236}">
                <a16:creationId xmlns:a16="http://schemas.microsoft.com/office/drawing/2014/main" id="{14BCFE3F-337A-41D3-90FE-573348DCA7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9D84CCF7-D674-47AC-B3F1-E81EBD09946B}" type="slidenum">
              <a:rPr lang="en-US" altLang="en-US" sz="1200">
                <a:solidFill>
                  <a:schemeClr val="tx1"/>
                </a:solidFill>
              </a:rPr>
              <a:pPr/>
              <a:t>23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Slide Image Placeholder 1">
            <a:extLst>
              <a:ext uri="{FF2B5EF4-FFF2-40B4-BE49-F238E27FC236}">
                <a16:creationId xmlns:a16="http://schemas.microsoft.com/office/drawing/2014/main" id="{4C04ED44-FF02-4651-B448-8759C286B66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9E6DA5-E9B8-4C7D-9DD4-91F60F7A07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Setting Up your Workstation for Digital Forensics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Additional useful items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Network interface card (NIC)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Extra USB ports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FireWire 400/800 ports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SCSI card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Disk editor tool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Text editor tool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Graphics viewer program</a:t>
            </a:r>
          </a:p>
          <a:p>
            <a:pPr marL="628650" lvl="1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Other specialized viewing tools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147460" name="Slide Number Placeholder 3">
            <a:extLst>
              <a:ext uri="{FF2B5EF4-FFF2-40B4-BE49-F238E27FC236}">
                <a16:creationId xmlns:a16="http://schemas.microsoft.com/office/drawing/2014/main" id="{E5ABEC5C-333B-4000-BE0B-E77B05A88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FFFFFF"/>
                </a:solidFill>
                <a:latin typeface="Times New Roman" panose="02020603050405020304" pitchFamily="18" charset="0"/>
              </a:defRPr>
            </a:lvl9pPr>
          </a:lstStyle>
          <a:p>
            <a:fld id="{8B509040-0267-4D24-AA25-1D7072DDBCFF}" type="slidenum">
              <a:rPr lang="en-US" altLang="en-US" sz="1200">
                <a:solidFill>
                  <a:schemeClr val="tx1"/>
                </a:solidFill>
              </a:rPr>
              <a:pPr/>
              <a:t>24</a:t>
            </a:fld>
            <a:endParaRPr lang="en-US" altLang="en-US" sz="120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68922-0137-978E-E10D-C6AC73C8FB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CEAD1B-CC76-FC20-0CB0-2DFD640527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D07EA-FD89-E8CB-CBAC-B4CAACDFC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9E78B-397D-96AA-FB6F-DADC76E59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49CFC-F3D6-0452-9945-0F187FDA1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969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1BD7C-0E9D-44D5-B57A-8B27F30D7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57715-C82F-F55F-C4F6-060109227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A60E0-713E-B609-1394-29AB50A64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43984-1884-42BE-2B29-93BB6A64D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B2786-F8B3-DF8B-9D95-268997DB9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22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98FF2-C16C-C6BB-56BA-66B5773FF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F63CC5-F252-601F-D3B2-A91FF27B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83553-77E2-077E-56A8-F6D10EC6B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BE5FEA-78B2-6705-A267-7C871BB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B7BDB-913E-114E-ECCC-B3DD21B8C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093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C5767-C271-A495-6D96-1A0D9AA2F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8B8E4-B0B6-DC3D-3B33-52CB740E80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BBBE7D-460C-0114-3A36-9D851EBD35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3F883A-3420-828F-7575-B71C337A4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2BF2C3-AA46-1DC6-F3B9-C555AA93A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24098-F854-CF1D-168B-EEACD7A4E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75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66E73-702E-3164-DEEB-4FD0F6EC0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94918-C015-B9B4-8663-ABC68E6B0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424366-0A17-4B6E-9E2E-96B2AF91A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3BD527-C98D-E42A-DABD-0EC3472564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E92F7B-688F-6280-DFD9-4B5A4BA26A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51BFC1-AC6D-F438-A054-D7377BA3E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D2AB64-F19C-D266-D835-06B1CD9D1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96B047-082B-675C-2910-29997F087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27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55F92-BECD-F6AC-F804-6A79FD74D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B17D2B-04CD-95E3-0A13-38CEE7F60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E43940-E2B4-ACF3-2B67-5C8D0C570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2C20B0-230E-530A-80E1-D3B2BB7D6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90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06F76A-8D38-DFE8-8A0E-0DA11904B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5CC20A-EC25-6A22-166E-3A528BB6B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DB76C-F843-72D6-C85A-06E7947B7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534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59A6D-31B4-B115-1666-BE6C1F3E4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3FAE8-4016-9A88-3A86-6D70D43881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FDE814-B41A-1D8C-A09A-A7CFDFF466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294716-354E-AEC3-90AA-E7C4B6C14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5EBD08-4F7E-76EA-A0D8-8BB389E9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2AFDD7-0134-8F57-F534-919750AD0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29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FEF49-5F77-B284-C0F8-1DCE14FA4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389FCA-9699-58AF-0CC7-638C8C7D23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928CC6-1DE9-B83C-B4A8-13B9FA466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1658B3-40F7-E374-C6CF-9EF4E69F3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271F69-9706-0B8A-D056-EE202D98B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A199C-89E0-2D76-C88C-1F923C4AC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735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5DA8F-9EBE-2ACA-0767-4C92751B5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2BC4C8-BA6A-7FB7-F3A4-54306CD3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BF61E-FFE3-3FF9-3699-7D5785205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AEE29-2072-CD22-C2E0-0F6BC16EA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442CA-B1C9-618A-93A5-4AF902BFF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09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8AE3A4-A3C5-CC6C-BFBA-F594836F8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183B87-CBAD-E93E-42AC-63E3592521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78B6C-F51F-A732-67F5-436F6AF0C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892F37-8182-9BC5-0260-D47B1D239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75058-FBC3-49E0-B842-A0EF919FB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972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C4135-2F7C-46B3-A0A2-E069EA28DF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5392" y="765715"/>
            <a:ext cx="3630305" cy="832514"/>
          </a:xfrm>
        </p:spPr>
        <p:txBody>
          <a:bodyPr>
            <a:noAutofit/>
          </a:bodyPr>
          <a:lstStyle>
            <a:lvl1pPr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Slide Title </a:t>
            </a:r>
            <a:endParaRPr lang="x-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3B3ABC-4420-46D4-AA5E-3A76862F4A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5392" y="1693959"/>
            <a:ext cx="4094328" cy="3235333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B6A29-8E90-46CA-AE21-1EABBCFCA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67587" y="6428487"/>
            <a:ext cx="2856825" cy="25685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Dr. Nermin</a:t>
            </a:r>
            <a:endParaRPr lang="x-non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FB936-D1CE-49BD-AC91-D8C71518F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6200" y="6113418"/>
            <a:ext cx="498482" cy="443498"/>
          </a:xfrm>
        </p:spPr>
        <p:txBody>
          <a:bodyPr/>
          <a:lstStyle>
            <a:lvl1pPr algn="ctr">
              <a:defRPr sz="1400" b="1">
                <a:solidFill>
                  <a:srgbClr val="225D2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403CD01-B6AB-40BE-8C66-E83FEE257421}" type="slidenum">
              <a:rPr lang="x-none" smtClean="0"/>
              <a:pPr/>
              <a:t>‹#›</a:t>
            </a:fld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40803472-1D68-4FEA-8572-DF33E031CC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108450" cy="68580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x-none"/>
          </a:p>
        </p:txBody>
      </p:sp>
      <p:sp>
        <p:nvSpPr>
          <p:cNvPr id="11" name="Frame 10">
            <a:extLst>
              <a:ext uri="{FF2B5EF4-FFF2-40B4-BE49-F238E27FC236}">
                <a16:creationId xmlns:a16="http://schemas.microsoft.com/office/drawing/2014/main" id="{F4DF345B-7CA9-46B4-9601-1E28984E0440}"/>
              </a:ext>
            </a:extLst>
          </p:cNvPr>
          <p:cNvSpPr/>
          <p:nvPr userDrawn="1"/>
        </p:nvSpPr>
        <p:spPr>
          <a:xfrm>
            <a:off x="3166333" y="1693959"/>
            <a:ext cx="3002507" cy="3235333"/>
          </a:xfrm>
          <a:prstGeom prst="frame">
            <a:avLst>
              <a:gd name="adj1" fmla="val 2374"/>
            </a:avLst>
          </a:prstGeom>
          <a:solidFill>
            <a:srgbClr val="35A4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1"/>
              </a:solidFill>
            </a:endParaRP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742C6E4-1FA3-419D-BDD2-5393FD84AC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95002" y="2130687"/>
            <a:ext cx="1565468" cy="776285"/>
          </a:xfrm>
        </p:spPr>
        <p:txBody>
          <a:bodyPr anchor="ctr">
            <a:noAutofit/>
          </a:bodyPr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</a:t>
            </a:r>
            <a:endParaRPr lang="x-none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23F8C5B-0FE2-48B7-9DD0-B286C517731F}"/>
              </a:ext>
            </a:extLst>
          </p:cNvPr>
          <p:cNvCxnSpPr/>
          <p:nvPr userDrawn="1"/>
        </p:nvCxnSpPr>
        <p:spPr>
          <a:xfrm>
            <a:off x="4517409" y="3057099"/>
            <a:ext cx="57320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7595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A609A-A9F8-4303-BA84-6C689D5EC9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305" y="1657902"/>
            <a:ext cx="5181600" cy="3855794"/>
          </a:xfrm>
          <a:solidFill>
            <a:schemeClr val="bg1"/>
          </a:solidFill>
        </p:spPr>
        <p:txBody>
          <a:bodyPr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B68EC8F-0A59-4C2F-9C04-2292EF1C05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8305" y="743111"/>
            <a:ext cx="5181600" cy="724037"/>
          </a:xfrm>
        </p:spPr>
        <p:txBody>
          <a:bodyPr>
            <a:no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Slide Title </a:t>
            </a:r>
            <a:endParaRPr lang="x-none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F0192EAC-0464-472E-9184-1C038045B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6200" y="6113418"/>
            <a:ext cx="498482" cy="443498"/>
          </a:xfrm>
        </p:spPr>
        <p:txBody>
          <a:bodyPr/>
          <a:lstStyle>
            <a:lvl1pPr algn="ctr">
              <a:defRPr sz="1400" b="1">
                <a:solidFill>
                  <a:srgbClr val="225D2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403CD01-B6AB-40BE-8C66-E83FEE257421}" type="slidenum">
              <a:rPr lang="x-none" smtClean="0"/>
              <a:pPr/>
              <a:t>‹#›</a:t>
            </a:fld>
            <a:endParaRPr lang="x-none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20A5EB1-1465-49CB-A814-AFB6361DC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67587" y="6428487"/>
            <a:ext cx="2856825" cy="25685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Dr. Nermin</a:t>
            </a:r>
            <a:endParaRPr lang="x-none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7423F60-A314-46B8-8A9C-6F7D40DDA1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79905" y="1657350"/>
            <a:ext cx="6312096" cy="3856038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x-none" dirty="0"/>
          </a:p>
        </p:txBody>
      </p:sp>
      <p:sp>
        <p:nvSpPr>
          <p:cNvPr id="15" name="Frame 14">
            <a:extLst>
              <a:ext uri="{FF2B5EF4-FFF2-40B4-BE49-F238E27FC236}">
                <a16:creationId xmlns:a16="http://schemas.microsoft.com/office/drawing/2014/main" id="{DDAA40F5-AA03-458F-A3E6-CC4CA7CAA4E9}"/>
              </a:ext>
            </a:extLst>
          </p:cNvPr>
          <p:cNvSpPr/>
          <p:nvPr userDrawn="1"/>
        </p:nvSpPr>
        <p:spPr>
          <a:xfrm>
            <a:off x="10167576" y="815276"/>
            <a:ext cx="1787857" cy="1303743"/>
          </a:xfrm>
          <a:prstGeom prst="frame">
            <a:avLst>
              <a:gd name="adj1" fmla="val 2374"/>
            </a:avLst>
          </a:prstGeom>
          <a:solidFill>
            <a:srgbClr val="35A4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1"/>
              </a:solidFill>
            </a:endParaRPr>
          </a:p>
        </p:txBody>
      </p:sp>
      <p:sp>
        <p:nvSpPr>
          <p:cNvPr id="16" name="Frame 15">
            <a:extLst>
              <a:ext uri="{FF2B5EF4-FFF2-40B4-BE49-F238E27FC236}">
                <a16:creationId xmlns:a16="http://schemas.microsoft.com/office/drawing/2014/main" id="{34BB9D79-0DCD-469B-8B55-0F06CFD3A20A}"/>
              </a:ext>
            </a:extLst>
          </p:cNvPr>
          <p:cNvSpPr/>
          <p:nvPr userDrawn="1"/>
        </p:nvSpPr>
        <p:spPr>
          <a:xfrm>
            <a:off x="9796811" y="579498"/>
            <a:ext cx="741529" cy="704955"/>
          </a:xfrm>
          <a:prstGeom prst="frame">
            <a:avLst>
              <a:gd name="adj1" fmla="val 2374"/>
            </a:avLst>
          </a:prstGeom>
          <a:solidFill>
            <a:srgbClr val="35A4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7325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6">
            <a:extLst>
              <a:ext uri="{FF2B5EF4-FFF2-40B4-BE49-F238E27FC236}">
                <a16:creationId xmlns:a16="http://schemas.microsoft.com/office/drawing/2014/main" id="{64D8F9D6-66C7-444C-89E3-61C1DFD45EF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9" b="780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5387D47-2A16-4B0A-9EBC-43FA725ED032}"/>
              </a:ext>
            </a:extLst>
          </p:cNvPr>
          <p:cNvSpPr/>
          <p:nvPr userDrawn="1"/>
        </p:nvSpPr>
        <p:spPr>
          <a:xfrm>
            <a:off x="970217" y="661793"/>
            <a:ext cx="3846286" cy="5214257"/>
          </a:xfrm>
          <a:prstGeom prst="rect">
            <a:avLst/>
          </a:prstGeom>
          <a:solidFill>
            <a:srgbClr val="FFFFFF">
              <a:alpha val="80000"/>
            </a:srgbClr>
          </a:solidFill>
          <a:ln w="127000">
            <a:solidFill>
              <a:srgbClr val="4BC5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pic>
        <p:nvPicPr>
          <p:cNvPr id="8" name="Graphic 7" descr="Envelope">
            <a:extLst>
              <a:ext uri="{FF2B5EF4-FFF2-40B4-BE49-F238E27FC236}">
                <a16:creationId xmlns:a16="http://schemas.microsoft.com/office/drawing/2014/main" id="{B2B3ECAD-A73C-4AC4-B4BD-77E39113CA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58667" y="2748361"/>
            <a:ext cx="396000" cy="396000"/>
          </a:xfrm>
          <a:prstGeom prst="rect">
            <a:avLst/>
          </a:prstGeom>
        </p:spPr>
      </p:pic>
      <p:pic>
        <p:nvPicPr>
          <p:cNvPr id="10" name="Graphic 9" descr="Receiver">
            <a:extLst>
              <a:ext uri="{FF2B5EF4-FFF2-40B4-BE49-F238E27FC236}">
                <a16:creationId xmlns:a16="http://schemas.microsoft.com/office/drawing/2014/main" id="{64A4D4B0-8200-488F-963B-F393F28913C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58667" y="3294361"/>
            <a:ext cx="396000" cy="396000"/>
          </a:xfrm>
          <a:prstGeom prst="rect">
            <a:avLst/>
          </a:prstGeom>
        </p:spPr>
      </p:pic>
      <p:pic>
        <p:nvPicPr>
          <p:cNvPr id="12" name="Graphic 11" descr="Internet">
            <a:extLst>
              <a:ext uri="{FF2B5EF4-FFF2-40B4-BE49-F238E27FC236}">
                <a16:creationId xmlns:a16="http://schemas.microsoft.com/office/drawing/2014/main" id="{0E42DB8D-4576-4880-8A55-C01DB4581B3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358667" y="3840361"/>
            <a:ext cx="396000" cy="3960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15F1530-4E14-4E95-805F-F082522526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04664" y="2773800"/>
            <a:ext cx="2625361" cy="34512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</a:t>
            </a:r>
            <a:endParaRPr lang="x-none" dirty="0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AE65C02E-D3F9-40EC-AA75-8EFBDAE96E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04664" y="3345239"/>
            <a:ext cx="2625361" cy="34512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</a:t>
            </a:r>
            <a:endParaRPr lang="x-none" dirty="0"/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6A7BD986-2B32-4143-ADEC-740ED9F81C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904664" y="3891239"/>
            <a:ext cx="2625361" cy="34512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</a:t>
            </a:r>
            <a:endParaRPr lang="x-none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752B96B-89AB-4A7F-A0EB-F6A7A8676D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6569" y="1174141"/>
            <a:ext cx="3233456" cy="999480"/>
          </a:xfrm>
        </p:spPr>
        <p:txBody>
          <a:bodyPr>
            <a:no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Thank You Title 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084185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032059B-65E4-4537-8DD3-98F5D5FBC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6200" y="6113418"/>
            <a:ext cx="498482" cy="443498"/>
          </a:xfrm>
        </p:spPr>
        <p:txBody>
          <a:bodyPr/>
          <a:lstStyle>
            <a:lvl1pPr algn="ctr">
              <a:defRPr sz="1400" b="1">
                <a:solidFill>
                  <a:srgbClr val="225D2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403CD01-B6AB-40BE-8C66-E83FEE257421}" type="slidenum">
              <a:rPr lang="x-none" smtClean="0"/>
              <a:pPr/>
              <a:t>‹#›</a:t>
            </a:fld>
            <a:endParaRPr lang="x-none" dirty="0"/>
          </a:p>
        </p:txBody>
      </p:sp>
      <p:sp>
        <p:nvSpPr>
          <p:cNvPr id="24" name="Footer Placeholder 4">
            <a:extLst>
              <a:ext uri="{FF2B5EF4-FFF2-40B4-BE49-F238E27FC236}">
                <a16:creationId xmlns:a16="http://schemas.microsoft.com/office/drawing/2014/main" id="{476147EA-58DF-48FF-99D7-2CFB538F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67587" y="6428487"/>
            <a:ext cx="2856825" cy="25685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Dr. Nermin</a:t>
            </a:r>
            <a:endParaRPr lang="x-none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B118593-BC30-4862-9A20-B8F5E6BC2E5A}"/>
              </a:ext>
            </a:extLst>
          </p:cNvPr>
          <p:cNvSpPr/>
          <p:nvPr userDrawn="1"/>
        </p:nvSpPr>
        <p:spPr>
          <a:xfrm rot="5400000">
            <a:off x="-3393645" y="3375645"/>
            <a:ext cx="6864824" cy="113534"/>
          </a:xfrm>
          <a:prstGeom prst="rect">
            <a:avLst/>
          </a:prstGeom>
          <a:solidFill>
            <a:srgbClr val="35A4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6A015E-AD68-4E37-96C0-9D4DB811D78A}"/>
              </a:ext>
            </a:extLst>
          </p:cNvPr>
          <p:cNvSpPr/>
          <p:nvPr userDrawn="1"/>
        </p:nvSpPr>
        <p:spPr>
          <a:xfrm>
            <a:off x="95534" y="0"/>
            <a:ext cx="3807725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BE4E7B0-E80A-43B1-98D0-2573C7E7639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8543" y="490860"/>
            <a:ext cx="3193582" cy="999480"/>
          </a:xfrm>
        </p:spPr>
        <p:txBody>
          <a:bodyPr>
            <a:noAutofit/>
          </a:bodyPr>
          <a:lstStyle>
            <a:lvl1pPr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Slide Title </a:t>
            </a:r>
            <a:endParaRPr lang="x-none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103DC8A5-3861-4D68-A14D-521A982033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18543" y="1927886"/>
            <a:ext cx="3193582" cy="2394083"/>
          </a:xfrm>
        </p:spPr>
        <p:txBody>
          <a:bodyPr anchor="t">
            <a:normAutofit/>
          </a:bodyPr>
          <a:lstStyle>
            <a:lvl1pPr marL="0" indent="0" algn="l"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Type your text here</a:t>
            </a:r>
            <a:endParaRPr lang="x-none" dirty="0"/>
          </a:p>
        </p:txBody>
      </p: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BFF1682E-294B-44C1-BC23-0A5E02ADCD5F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>
          <a:xfrm>
            <a:off x="4203700" y="490538"/>
            <a:ext cx="7669213" cy="531018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4962D0-DDB9-E89D-69BB-734227147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84795-31B4-F4D8-90DA-93F158639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307218-9F47-86C8-05DA-C52BBAD3AF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97799-60B0-8B57-B1A4-DD2D4C0A2F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Dr. Nermin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87966F-944E-529B-5435-95B9B39CF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5D25F-24E8-4C35-BB05-19E0A4064C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15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48C93-0AD6-A110-3A3C-280D707C89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D23158-0C88-1A16-5225-5793506877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51C303-8D62-FE4A-98EE-55E0494B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135DD9-D315-92E9-91E7-257A01B08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5D25F-24E8-4C35-BB05-19E0A4064CA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350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is digital forensics?</a:t>
            </a:r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i="0">
                <a:effectLst/>
                <a:latin typeface="+mn-lt"/>
                <a:cs typeface="+mn-cs"/>
              </a:rPr>
              <a:t>It is a division of </a:t>
            </a:r>
            <a:r>
              <a:rPr lang="en-US" b="1" i="0">
                <a:effectLst/>
                <a:latin typeface="+mn-lt"/>
                <a:cs typeface="+mn-cs"/>
              </a:rPr>
              <a:t>forensics </a:t>
            </a:r>
            <a:r>
              <a:rPr lang="en-US" i="0">
                <a:effectLst/>
                <a:latin typeface="+mn-lt"/>
                <a:cs typeface="+mn-cs"/>
              </a:rPr>
              <a:t>involving the recovery and analysis of data that has been recovered from digital devices. 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i="0">
                <a:effectLst/>
                <a:latin typeface="+mn-lt"/>
                <a:cs typeface="+mn-cs"/>
              </a:rPr>
              <a:t>At one time, the term digital forensics was as a synonym for computer forensics, but now involves all devices capable of storing digital data. No matter what term is used, the goal is to </a:t>
            </a:r>
            <a:r>
              <a:rPr lang="en-US" b="1" i="0">
                <a:effectLst/>
                <a:latin typeface="+mn-lt"/>
                <a:cs typeface="+mn-cs"/>
              </a:rPr>
              <a:t>identify, collect, and examine/analyze digital data while preserving its integrity. 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i="0">
                <a:effectLst/>
                <a:latin typeface="+mn-lt"/>
                <a:cs typeface="+mn-cs"/>
              </a:rPr>
              <a:t>Digital forensics is not only about finding the artifact, it is a formal examination/analysis of the digital evidence to prove or to disapprove whether the accused committed the violation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41564" y="6356350"/>
            <a:ext cx="181223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563D683C-29EB-0E47-1BD7-7DA0E9D15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Dr. Nermin Hamza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762327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183DBF-4838-4F2B-8DB2-E126F7A3D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 Brief History of Digital Forensics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FE8A1-DED2-4B54-8417-B2E52546C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+mn-lt"/>
                <a:cs typeface="+mn-cs"/>
              </a:rPr>
              <a:t>By the early 1990s, the International Association of Computer Investigative Specialists (IACIS) introduced training on software for digital forensics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+mn-lt"/>
                <a:cs typeface="+mn-cs"/>
              </a:rPr>
              <a:t>IRS created search-warrant programs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+mn-lt"/>
                <a:cs typeface="+mn-cs"/>
              </a:rPr>
              <a:t>ASR Data created Expert Witness for Macintosh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altLang="en-US" sz="2800" dirty="0" err="1">
                <a:latin typeface="+mn-lt"/>
                <a:cs typeface="+mn-cs"/>
              </a:rPr>
              <a:t>ILook</a:t>
            </a:r>
            <a:r>
              <a:rPr lang="en-US" altLang="en-US" sz="2800" dirty="0">
                <a:latin typeface="+mn-lt"/>
                <a:cs typeface="+mn-cs"/>
              </a:rPr>
              <a:t> is currently maintained by the IRS Criminal Investigation Division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r>
              <a:rPr lang="en-US" altLang="en-US" sz="2800" dirty="0" err="1">
                <a:latin typeface="+mn-lt"/>
                <a:cs typeface="+mn-cs"/>
              </a:rPr>
              <a:t>AccessData</a:t>
            </a:r>
            <a:r>
              <a:rPr lang="en-US" altLang="en-US" sz="2800" dirty="0">
                <a:latin typeface="+mn-lt"/>
                <a:cs typeface="+mn-cs"/>
              </a:rPr>
              <a:t> Forensic Toolkit (FTK) is a popular commercial product</a:t>
            </a:r>
            <a:endParaRPr lang="en-US" sz="2800" dirty="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DA2A15-72F7-4C1D-ADD8-5488EC5B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3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926FC971-15CE-59BE-D51C-046C88AD2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448804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68F8B-3761-4E5F-9D2A-35A3C386E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Crime scene </a:t>
            </a:r>
            <a:r>
              <a:rPr lang="ar-EG" dirty="0"/>
              <a:t>مسرح الجريمة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EF373A-1485-4213-A9E3-4157079A3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Dr. Nermin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DB5AA4-EF97-4345-BC4E-53BB0C773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4129E-55CC-49C7-AB56-C00E7EFD17C6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A98603A-EE1F-4457-BBF6-DDA3A5C286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90688"/>
            <a:ext cx="11108987" cy="458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212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Picture 9" descr="Closeup of a keyboard">
            <a:extLst>
              <a:ext uri="{FF2B5EF4-FFF2-40B4-BE49-F238E27FC236}">
                <a16:creationId xmlns:a16="http://schemas.microsoft.com/office/drawing/2014/main" id="{CEFDF215-0C10-507A-7BDD-8DBF014A3B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52" r="37104" b="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400">
                <a:latin typeface="+mj-lt"/>
                <a:cs typeface="+mj-cs"/>
              </a:rPr>
              <a:t>An Overview of a Computer Crime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altLang="en-US" sz="2000" b="1" dirty="0">
                <a:latin typeface="+mn-lt"/>
                <a:cs typeface="+mn-cs"/>
              </a:rPr>
              <a:t>Computers can contain information that helps law enforcement determine: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+mn-lt"/>
                <a:cs typeface="+mn-cs"/>
              </a:rPr>
              <a:t>Chain of events leading</a:t>
            </a:r>
            <a:r>
              <a:rPr lang="en-US" altLang="en-US" dirty="0">
                <a:latin typeface="+mn-lt"/>
                <a:cs typeface="+mn-cs"/>
              </a:rPr>
              <a:t> to a crime 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altLang="en-US" b="1" dirty="0">
                <a:latin typeface="+mn-lt"/>
                <a:cs typeface="+mn-cs"/>
              </a:rPr>
              <a:t>Evidence</a:t>
            </a:r>
            <a:r>
              <a:rPr lang="en-US" altLang="en-US" dirty="0">
                <a:latin typeface="+mn-lt"/>
                <a:cs typeface="+mn-cs"/>
              </a:rPr>
              <a:t> that can lead to a conviction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b="1" i="0" dirty="0">
              <a:effectLst/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5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8C13702E-4B49-F6E3-BD64-DAEDF4E89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642601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37" name="Arc 103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Criminal investigations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35" name="Freeform: Shape 103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Criminal Investigations Section | NMSU Police Department | New Mexico State  University">
            <a:extLst>
              <a:ext uri="{FF2B5EF4-FFF2-40B4-BE49-F238E27FC236}">
                <a16:creationId xmlns:a16="http://schemas.microsoft.com/office/drawing/2014/main" id="{4A0192CF-1B75-4DD0-A9BA-5079B22FD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3182" y="1393364"/>
            <a:ext cx="4777381" cy="3901527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The first responder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The investigator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Crime scene technician</a:t>
            </a:r>
            <a:endParaRPr lang="en-US" sz="2000" b="1" i="0" dirty="0">
              <a:effectLst/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A580D22-D083-C1F9-CF31-D728F1C19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555048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B19B6F-463A-3E06-E54E-7C61E33DE5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52" r="25487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7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First responders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7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A544B78C-FAE7-DC53-ED75-C97B9BFCA2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3128544"/>
              </p:ext>
            </p:extLst>
          </p:nvPr>
        </p:nvGraphicFramePr>
        <p:xfrm>
          <a:off x="5827048" y="1868487"/>
          <a:ext cx="572148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D50BEBD1-2121-BF1B-32F6-24AE5C67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4829208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i="0" u="none" strike="noStrik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First responders</a:t>
            </a:r>
            <a:endParaRPr lang="en-US" sz="5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200">
                <a:latin typeface="+mn-lt"/>
                <a:cs typeface="+mn-cs"/>
              </a:rPr>
              <a:t>T</a:t>
            </a:r>
            <a:r>
              <a:rPr lang="en-US" sz="2200" b="0" i="0" u="none" strike="noStrike" baseline="0">
                <a:latin typeface="+mn-lt"/>
                <a:cs typeface="+mn-cs"/>
              </a:rPr>
              <a:t>he first responder must have basic knowledge of what items could contain digital evidence when they secure the scene.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sz="2200" b="0" i="0" u="none" strike="noStrike" baseline="0">
                <a:latin typeface="+mn-lt"/>
                <a:cs typeface="+mn-cs"/>
              </a:rPr>
              <a:t>Potential victims ضحية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sz="2200" b="0" i="0" u="none" strike="noStrike" baseline="0">
                <a:latin typeface="+mn-lt"/>
                <a:cs typeface="+mn-cs"/>
              </a:rPr>
              <a:t>Witnesses شاهد 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sz="2200" b="0" i="0" u="none" strike="noStrike" baseline="0">
                <a:latin typeface="+mn-lt"/>
                <a:cs typeface="+mn-cs"/>
              </a:rPr>
              <a:t>Subjects</a:t>
            </a:r>
          </a:p>
          <a:p>
            <a:pPr marL="457200" indent="-228600">
              <a:buFont typeface="Arial" panose="020B0604020202020204" pitchFamily="34" charset="0"/>
              <a:buChar char="•"/>
            </a:pPr>
            <a:r>
              <a:rPr lang="en-US" sz="2200" b="0" i="0" u="none" strike="noStrike" baseline="0">
                <a:latin typeface="+mn-lt"/>
                <a:cs typeface="+mn-cs"/>
              </a:rPr>
              <a:t>Maintain control</a:t>
            </a:r>
            <a:endParaRPr lang="en-US" sz="2200" b="1" i="0">
              <a:effectLst/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E5DFA953-E840-C2DD-AD14-E0837AC22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195246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B67F528-70C0-5C5A-F399-4749E3D36B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433" r="2374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6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Investigators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Upon arriving at the scene, the first responder and the investigator </a:t>
            </a:r>
            <a:r>
              <a:rPr lang="en-US" sz="2000" b="1" i="0" u="none" strike="noStrike" baseline="0" dirty="0">
                <a:latin typeface="+mn-lt"/>
                <a:cs typeface="+mn-cs"/>
              </a:rPr>
              <a:t>will coordinate</a:t>
            </a:r>
            <a:r>
              <a:rPr lang="en-US" sz="2000" b="0" i="0" u="none" strike="noStrike" baseline="0" dirty="0">
                <a:latin typeface="+mn-lt"/>
                <a:cs typeface="+mn-cs"/>
              </a:rPr>
              <a:t>, and information sharing will now start</a:t>
            </a:r>
            <a:endParaRPr lang="en-US" sz="2000" i="0" u="none" strike="noStrike" baseline="0" dirty="0">
              <a:latin typeface="+mn-lt"/>
              <a:cs typeface="+mn-cs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The first responder will provide the basic information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The investigator will want to know whether the first responder(s) touched anything, moved anything, or changed anything within the crime scene.</a:t>
            </a:r>
            <a:endParaRPr lang="en-US" sz="2000" i="0" dirty="0">
              <a:effectLst/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9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84956F03-567A-DF01-8813-EA1013376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6325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6AD75F90-FE8E-2000-CDE4-886A2A54C7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52" r="25487" b="-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7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Investigators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10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66B8BCB7-431A-2436-8C12-1BAEC31B75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796185"/>
              </p:ext>
            </p:extLst>
          </p:nvPr>
        </p:nvGraphicFramePr>
        <p:xfrm>
          <a:off x="5827048" y="1868487"/>
          <a:ext cx="572148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D59A4E2E-B818-0052-21FE-DC2FA7BBD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495087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BACB37E0-ADC9-77F8-6558-7F8EEA6B91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52" r="15126" b="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7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Crime scene technician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11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graphicFrame>
        <p:nvGraphicFramePr>
          <p:cNvPr id="10" name="Content Placeholder 7">
            <a:extLst>
              <a:ext uri="{FF2B5EF4-FFF2-40B4-BE49-F238E27FC236}">
                <a16:creationId xmlns:a16="http://schemas.microsoft.com/office/drawing/2014/main" id="{F86BD521-545C-0965-3112-EDF9E284A7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0228991"/>
              </p:ext>
            </p:extLst>
          </p:nvPr>
        </p:nvGraphicFramePr>
        <p:xfrm>
          <a:off x="5827048" y="1868487"/>
          <a:ext cx="572148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A296F0F6-31D5-F76A-A2E1-B291B26A9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72166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183DBF-4838-4F2B-8DB2-E126F7A3D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400">
                <a:latin typeface="+mj-lt"/>
                <a:cs typeface="+mj-cs"/>
              </a:rPr>
              <a:t>Planning Your Investigation</a:t>
            </a:r>
            <a:endParaRPr lang="en-US" sz="4400">
              <a:latin typeface="+mj-lt"/>
              <a:cs typeface="+mj-cs"/>
            </a:endParaRPr>
          </a:p>
        </p:txBody>
      </p:sp>
      <p:pic>
        <p:nvPicPr>
          <p:cNvPr id="10" name="Picture 6" descr="Sunlit desk">
            <a:extLst>
              <a:ext uri="{FF2B5EF4-FFF2-40B4-BE49-F238E27FC236}">
                <a16:creationId xmlns:a16="http://schemas.microsoft.com/office/drawing/2014/main" id="{167B68C2-E0CA-3429-AEEE-54FADB5465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11" r="24355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FE8A1-DED2-4B54-8417-B2E52546C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  <a:cs typeface="+mn-cs"/>
              </a:rPr>
              <a:t>A basic investigation plan should include the following activities:</a:t>
            </a:r>
          </a:p>
          <a:p>
            <a:pPr marL="1028700" lvl="1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  <a:cs typeface="+mn-cs"/>
              </a:rPr>
              <a:t>Acquire the evidence</a:t>
            </a:r>
          </a:p>
          <a:p>
            <a:pPr marL="1028700" lvl="1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  <a:cs typeface="+mn-cs"/>
              </a:rPr>
              <a:t>Complete an evidence form and establish a chain of custody</a:t>
            </a:r>
          </a:p>
          <a:p>
            <a:pPr marL="1028700" lvl="1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  <a:cs typeface="+mn-cs"/>
              </a:rPr>
              <a:t>Transport the evidence to a computer forensics lab</a:t>
            </a:r>
          </a:p>
          <a:p>
            <a:pPr marL="1028700" lvl="1" indent="-457200">
              <a:buFont typeface="+mj-lt"/>
              <a:buAutoNum type="arabicPeriod"/>
            </a:pPr>
            <a:r>
              <a:rPr lang="en-US" altLang="en-US" sz="2000" dirty="0">
                <a:latin typeface="+mn-lt"/>
                <a:cs typeface="+mn-cs"/>
              </a:rPr>
              <a:t>Secure evidence in an </a:t>
            </a:r>
            <a:r>
              <a:rPr lang="en-US" altLang="en-US" sz="2000" b="1" dirty="0">
                <a:latin typeface="+mn-lt"/>
                <a:cs typeface="+mn-cs"/>
              </a:rPr>
              <a:t>approved secure container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2000" dirty="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DA2A15-72F7-4C1D-ADD8-5488EC5B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12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BE91465-346F-9697-5263-3B8B0776D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645886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183DBF-4838-4F2B-8DB2-E126F7A3D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400">
                <a:latin typeface="+mj-lt"/>
                <a:cs typeface="+mj-cs"/>
              </a:rPr>
              <a:t>Planning Your Investigation</a:t>
            </a:r>
            <a:endParaRPr lang="en-US" sz="4400">
              <a:latin typeface="+mj-lt"/>
              <a:cs typeface="+mj-cs"/>
            </a:endParaRPr>
          </a:p>
        </p:txBody>
      </p:sp>
      <p:pic>
        <p:nvPicPr>
          <p:cNvPr id="16" name="Picture 6" descr="Construction work tools">
            <a:extLst>
              <a:ext uri="{FF2B5EF4-FFF2-40B4-BE49-F238E27FC236}">
                <a16:creationId xmlns:a16="http://schemas.microsoft.com/office/drawing/2014/main" id="{2EC6A64F-0D4F-6057-D351-F160062A91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514" r="16952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FE8A1-DED2-4B54-8417-B2E52546C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+mn-lt"/>
                <a:cs typeface="+mn-cs"/>
              </a:rPr>
              <a:t>A basic investigation plan (cont’d):</a:t>
            </a:r>
          </a:p>
          <a:p>
            <a:pPr marL="1143000" lvl="1" indent="-457200">
              <a:buFont typeface="+mj-lt"/>
              <a:buAutoNum type="arabicPeriod" startAt="5"/>
            </a:pPr>
            <a:r>
              <a:rPr lang="en-US" altLang="en-US" sz="2000" dirty="0">
                <a:latin typeface="+mn-lt"/>
                <a:cs typeface="+mn-cs"/>
              </a:rPr>
              <a:t>Prepare your </a:t>
            </a:r>
            <a:r>
              <a:rPr lang="en-US" altLang="en-US" sz="2000" b="1" dirty="0">
                <a:latin typeface="+mn-lt"/>
                <a:cs typeface="+mn-cs"/>
              </a:rPr>
              <a:t>forensics workstation</a:t>
            </a:r>
          </a:p>
          <a:p>
            <a:pPr marL="1143000" lvl="1" indent="-457200">
              <a:buFont typeface="+mj-lt"/>
              <a:buAutoNum type="arabicPeriod" startAt="5"/>
            </a:pPr>
            <a:r>
              <a:rPr lang="en-US" altLang="en-US" sz="2000" dirty="0">
                <a:latin typeface="+mn-lt"/>
                <a:cs typeface="+mn-cs"/>
              </a:rPr>
              <a:t>Retrieve the evidence from the secure container</a:t>
            </a:r>
          </a:p>
          <a:p>
            <a:pPr marL="1143000" lvl="1" indent="-457200">
              <a:buFont typeface="+mj-lt"/>
              <a:buAutoNum type="arabicPeriod" startAt="5"/>
            </a:pPr>
            <a:r>
              <a:rPr lang="en-US" altLang="en-US" sz="2000" dirty="0">
                <a:latin typeface="+mn-lt"/>
                <a:cs typeface="+mn-cs"/>
              </a:rPr>
              <a:t>Make a forensic copy of the evidence</a:t>
            </a:r>
          </a:p>
          <a:p>
            <a:pPr marL="1143000" lvl="1" indent="-457200">
              <a:buFont typeface="+mj-lt"/>
              <a:buAutoNum type="arabicPeriod" startAt="5"/>
            </a:pPr>
            <a:r>
              <a:rPr lang="en-US" altLang="en-US" sz="2000" dirty="0">
                <a:latin typeface="+mn-lt"/>
                <a:cs typeface="+mn-cs"/>
              </a:rPr>
              <a:t>Return the evidence to the secure container</a:t>
            </a:r>
          </a:p>
          <a:p>
            <a:pPr marL="1143000" lvl="1" indent="-457200">
              <a:buFont typeface="+mj-lt"/>
              <a:buAutoNum type="arabicPeriod" startAt="5"/>
            </a:pPr>
            <a:r>
              <a:rPr lang="en-US" altLang="en-US" sz="2000" dirty="0">
                <a:latin typeface="+mn-lt"/>
                <a:cs typeface="+mn-cs"/>
              </a:rPr>
              <a:t>Process the copied evidence with computer forensics tools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altLang="en-US" sz="2000" dirty="0">
              <a:latin typeface="+mn-lt"/>
              <a:cs typeface="+mn-cs"/>
            </a:endParaRP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2000" dirty="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DA2A15-72F7-4C1D-ADD8-5488EC5B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13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11A8B65B-06DC-BDFA-4B73-D97690A40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3816421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183DBF-4838-4F2B-8DB2-E126F7A3D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4400">
                <a:latin typeface="+mj-lt"/>
                <a:cs typeface="+mj-cs"/>
              </a:rPr>
              <a:t>Planning Your Investigation</a:t>
            </a:r>
            <a:endParaRPr lang="en-US" sz="4400">
              <a:latin typeface="+mj-lt"/>
              <a:cs typeface="+mj-cs"/>
            </a:endParaRPr>
          </a:p>
        </p:txBody>
      </p:sp>
      <p:pic>
        <p:nvPicPr>
          <p:cNvPr id="10" name="Picture 6" descr="Pen placed on top of a signature line">
            <a:extLst>
              <a:ext uri="{FF2B5EF4-FFF2-40B4-BE49-F238E27FC236}">
                <a16:creationId xmlns:a16="http://schemas.microsoft.com/office/drawing/2014/main" id="{A2AACB30-C673-8AB6-7980-2693C5B4F8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67" r="-1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FE8A1-DED2-4B54-8417-B2E52546C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altLang="en-US" sz="2000">
                <a:latin typeface="+mn-lt"/>
                <a:cs typeface="+mn-cs"/>
              </a:rPr>
              <a:t>An </a:t>
            </a:r>
            <a:r>
              <a:rPr lang="en-US" altLang="en-US" sz="2000" b="1">
                <a:latin typeface="+mn-lt"/>
                <a:cs typeface="+mn-cs"/>
              </a:rPr>
              <a:t>evidence custody form </a:t>
            </a:r>
            <a:r>
              <a:rPr lang="en-US" altLang="en-US" sz="2000">
                <a:latin typeface="+mn-lt"/>
                <a:cs typeface="+mn-cs"/>
              </a:rPr>
              <a:t>helps you document what has been done with the original evidence and its forensics copies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altLang="en-US" sz="2000">
                <a:latin typeface="+mn-lt"/>
                <a:cs typeface="+mn-cs"/>
              </a:rPr>
              <a:t>Also called a </a:t>
            </a:r>
            <a:r>
              <a:rPr lang="en-US" altLang="en-US" sz="2000" b="1">
                <a:latin typeface="+mn-lt"/>
                <a:cs typeface="+mn-cs"/>
              </a:rPr>
              <a:t>chain-of-evidence</a:t>
            </a:r>
            <a:r>
              <a:rPr lang="en-US" altLang="en-US" sz="2000">
                <a:latin typeface="+mn-lt"/>
                <a:cs typeface="+mn-cs"/>
              </a:rPr>
              <a:t> form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altLang="en-US" sz="2000">
                <a:latin typeface="+mn-lt"/>
                <a:cs typeface="+mn-cs"/>
              </a:rPr>
              <a:t>Two types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altLang="en-US" sz="2000" b="1">
                <a:latin typeface="+mn-lt"/>
                <a:cs typeface="+mn-cs"/>
              </a:rPr>
              <a:t>Single-evidence form</a:t>
            </a:r>
          </a:p>
          <a:p>
            <a:pPr marL="1257300" lvl="2" indent="-228600">
              <a:buFont typeface="Arial" panose="020B0604020202020204" pitchFamily="34" charset="0"/>
              <a:buChar char="•"/>
            </a:pPr>
            <a:r>
              <a:rPr lang="en-US" altLang="en-US">
                <a:latin typeface="+mn-lt"/>
                <a:cs typeface="+mn-cs"/>
              </a:rPr>
              <a:t>Lists each piece of evidence on a separate page</a:t>
            </a:r>
          </a:p>
          <a:p>
            <a:pPr marL="800100" lvl="1" indent="-228600">
              <a:buFont typeface="Arial" panose="020B0604020202020204" pitchFamily="34" charset="0"/>
              <a:buChar char="•"/>
            </a:pPr>
            <a:r>
              <a:rPr lang="en-US" altLang="en-US" sz="2000" b="1">
                <a:latin typeface="+mn-lt"/>
                <a:cs typeface="+mn-cs"/>
              </a:rPr>
              <a:t>Multi-evidence form</a:t>
            </a:r>
          </a:p>
          <a:p>
            <a:pPr marL="342900" indent="-228600">
              <a:buFont typeface="Arial" panose="020B0604020202020204" pitchFamily="34" charset="0"/>
              <a:buChar char="•"/>
            </a:pPr>
            <a:endParaRPr lang="en-US" sz="200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DA2A15-72F7-4C1D-ADD8-5488EC5B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14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013EDF46-9D41-ECD3-5846-064FF04B6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58150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922" name="Rectangle 38921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924" name="Freeform: Shape 38923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42FFACF0-2C6C-41F9-93CC-794B009BE6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alt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Planning Your Investigation</a:t>
            </a:r>
          </a:p>
        </p:txBody>
      </p:sp>
      <p:pic>
        <p:nvPicPr>
          <p:cNvPr id="38917" name="Picture 7" descr="A sample multi-evidence from used on a private-sector environment" title="Figure 1-10">
            <a:extLst>
              <a:ext uri="{FF2B5EF4-FFF2-40B4-BE49-F238E27FC236}">
                <a16:creationId xmlns:a16="http://schemas.microsoft.com/office/drawing/2014/main" id="{E81A959A-C853-461A-881D-D4242DB3CB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914801" y="578738"/>
            <a:ext cx="5670549" cy="56705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3420EBF-66A6-4548-9AE3-A84CFD780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53200" y="6322361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Dr. Nermin</a:t>
            </a:r>
            <a:endParaRPr lang="en-US" sz="10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8915" name="Slide Number Placeholder 4">
            <a:extLst>
              <a:ext uri="{FF2B5EF4-FFF2-40B4-BE49-F238E27FC236}">
                <a16:creationId xmlns:a16="http://schemas.microsoft.com/office/drawing/2014/main" id="{345A068C-8B59-4530-BA16-518F69899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F381E8C1-9893-49D1-95BA-97DB7700B82E}" type="slidenum">
              <a:rPr lang="en-US" altLang="en-US" sz="1000">
                <a:solidFill>
                  <a:schemeClr val="tx1">
                    <a:tint val="75000"/>
                  </a:schemeClr>
                </a:solidFill>
                <a:latin typeface="+mn-lt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15</a:t>
            </a:fld>
            <a:endParaRPr lang="en-US" altLang="en-US" sz="10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946" name="Rectangle 39945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9948" name="Freeform: Shape 39947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9950" name="Freeform: Shape 39949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940" name="Rectangle 2">
            <a:extLst>
              <a:ext uri="{FF2B5EF4-FFF2-40B4-BE49-F238E27FC236}">
                <a16:creationId xmlns:a16="http://schemas.microsoft.com/office/drawing/2014/main" id="{A1B0539B-7E02-4898-B2CC-4910C868B8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Planning Your Investigation</a:t>
            </a:r>
          </a:p>
        </p:txBody>
      </p:sp>
      <p:sp>
        <p:nvSpPr>
          <p:cNvPr id="39952" name="Rectangle 3995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954" name="Rectangle 3995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941" name="Picture 7" descr="A single-evidence form" title="Figure 1-11">
            <a:extLst>
              <a:ext uri="{FF2B5EF4-FFF2-40B4-BE49-F238E27FC236}">
                <a16:creationId xmlns:a16="http://schemas.microsoft.com/office/drawing/2014/main" id="{6C5DDCC1-2366-4279-B984-B949C730DF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88842" y="625684"/>
            <a:ext cx="5059864" cy="54553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F37092D4-C05E-4D7C-A70F-88F2F2F88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18374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r>
              <a:rPr lang="en-US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rPr>
              <a:t>Dr. Nermin</a:t>
            </a:r>
          </a:p>
        </p:txBody>
      </p:sp>
      <p:sp>
        <p:nvSpPr>
          <p:cNvPr id="39939" name="Slide Number Placeholder 4">
            <a:extLst>
              <a:ext uri="{FF2B5EF4-FFF2-40B4-BE49-F238E27FC236}">
                <a16:creationId xmlns:a16="http://schemas.microsoft.com/office/drawing/2014/main" id="{C6043846-E243-4266-8A5C-88360B0AE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847810" y="6356350"/>
            <a:ext cx="1505989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3009F906-CEE1-4DA4-9869-58B7F00A2D86}" type="slidenum">
              <a:rPr lang="en-US" altLang="en-US"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16</a:t>
            </a:fld>
            <a:endParaRPr lang="en-US" altLang="en-US" sz="120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3">
            <a:extLst>
              <a:ext uri="{FF2B5EF4-FFF2-40B4-BE49-F238E27FC236}">
                <a16:creationId xmlns:a16="http://schemas.microsoft.com/office/drawing/2014/main" id="{29C4450F-A628-4027-A447-D6671D59FEBD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98305" y="1657901"/>
            <a:ext cx="7502720" cy="435237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Use </a:t>
            </a:r>
            <a:r>
              <a:rPr lang="en-US" altLang="en-US" sz="2200" b="1" dirty="0"/>
              <a:t>evidence bags</a:t>
            </a:r>
            <a:r>
              <a:rPr lang="en-US" altLang="en-US" sz="2200" dirty="0"/>
              <a:t> to secure and catalog the evidence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Use computer safe products when collecting computer evidence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solidFill>
                  <a:schemeClr val="accent1"/>
                </a:solidFill>
              </a:rPr>
              <a:t>Antistatic bags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b="1" dirty="0">
                <a:solidFill>
                  <a:schemeClr val="accent1"/>
                </a:solidFill>
              </a:rPr>
              <a:t>Antistatic pads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Use well padded containers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200" dirty="0"/>
              <a:t>Use evidence tape to seal all openings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dirty="0"/>
              <a:t>CD drive bays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dirty="0"/>
              <a:t>Insertion slots for power supply electrical cords and USB cables</a:t>
            </a: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D78FFCA7-6818-430C-A913-CCCEAE419E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Securing Your Evidence</a:t>
            </a:r>
          </a:p>
        </p:txBody>
      </p:sp>
      <p:sp>
        <p:nvSpPr>
          <p:cNvPr id="40963" name="Slide Number Placeholder 4">
            <a:extLst>
              <a:ext uri="{FF2B5EF4-FFF2-40B4-BE49-F238E27FC236}">
                <a16:creationId xmlns:a16="http://schemas.microsoft.com/office/drawing/2014/main" id="{3A4C85A5-72A5-4916-8004-E801BBB24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853512-9529-41A8-88AD-3B0E5DA2D98D}" type="slidenum">
              <a:rPr lang="en-US" altLang="en-US" sz="12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/>
          </a:p>
        </p:txBody>
      </p:sp>
      <p:pic>
        <p:nvPicPr>
          <p:cNvPr id="8196" name="Picture 4" descr="Amazon.com: UNNI Antistatic Bags, Resealable, Size: 6 inch X 10 inch, Pack  of 10: Computers &amp; Accessories">
            <a:extLst>
              <a:ext uri="{FF2B5EF4-FFF2-40B4-BE49-F238E27FC236}">
                <a16:creationId xmlns:a16="http://schemas.microsoft.com/office/drawing/2014/main" id="{2AC8D66D-26AB-42C6-BE80-524670FA9C1B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6" b="5896"/>
          <a:stretch>
            <a:fillRect/>
          </a:stretch>
        </p:blipFill>
        <p:spPr bwMode="auto">
          <a:xfrm>
            <a:off x="8820149" y="1657350"/>
            <a:ext cx="3371851" cy="205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ESD Mats | Anti-static Bench Mats | Antistat ESD Protection">
            <a:extLst>
              <a:ext uri="{FF2B5EF4-FFF2-40B4-BE49-F238E27FC236}">
                <a16:creationId xmlns:a16="http://schemas.microsoft.com/office/drawing/2014/main" id="{5153C9F8-47DB-456B-846C-359E42C43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3796" y="4058060"/>
            <a:ext cx="2657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05E5770-B760-8259-E7C7-D2544F7D7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995" name="Rectangle 41994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85B7C9E3-1B04-4885-9C43-172B535D6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altLang="en-US" sz="4000" b="1"/>
              <a:t>Securing Your Evidence</a:t>
            </a:r>
          </a:p>
        </p:txBody>
      </p:sp>
      <p:sp>
        <p:nvSpPr>
          <p:cNvPr id="41997" name="Rectangle 41996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999" name="Rectangle 41998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987" name="Slide Number Placeholder 4">
            <a:extLst>
              <a:ext uri="{FF2B5EF4-FFF2-40B4-BE49-F238E27FC236}">
                <a16:creationId xmlns:a16="http://schemas.microsoft.com/office/drawing/2014/main" id="{081BD8E1-9EFF-48BD-9005-ACD6699C3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7280" y="6356350"/>
            <a:ext cx="2633472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fld id="{2336E4C8-287C-45C8-93BC-64571A29412D}" type="slidenum">
              <a:rPr lang="en-US" altLang="en-US" sz="18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18</a:t>
            </a:fld>
            <a:endParaRPr lang="en-US" altLang="en-US" sz="18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41991" name="Rectangle 3">
            <a:extLst>
              <a:ext uri="{FF2B5EF4-FFF2-40B4-BE49-F238E27FC236}">
                <a16:creationId xmlns:a16="http://schemas.microsoft.com/office/drawing/2014/main" id="{8B14F5F9-5E8E-D6CF-CB16-1A20028A58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23514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2A0421E-90C5-3605-1C44-116EC3AA2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6EFD3D9-44F0-4267-BCC1-1613E79D82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A779A851-95D6-41AF-937A-B0E4B7F6F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900814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7">
            <a:extLst>
              <a:ext uri="{FF2B5EF4-FFF2-40B4-BE49-F238E27FC236}">
                <a16:creationId xmlns:a16="http://schemas.microsoft.com/office/drawing/2014/main" id="{953FB2E7-B6CB-429C-81EB-D9516D6D5C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633165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EC40DB1-B719-4A13-9A4D-0966B4B278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621" y="636723"/>
            <a:ext cx="4000062" cy="5257799"/>
          </a:xfrm>
          <a:custGeom>
            <a:avLst/>
            <a:gdLst>
              <a:gd name="connsiteX0" fmla="*/ 0 w 4634682"/>
              <a:gd name="connsiteY0" fmla="*/ 0 h 5257799"/>
              <a:gd name="connsiteX1" fmla="*/ 4634682 w 4634682"/>
              <a:gd name="connsiteY1" fmla="*/ 0 h 5257799"/>
              <a:gd name="connsiteX2" fmla="*/ 4634682 w 4634682"/>
              <a:gd name="connsiteY2" fmla="*/ 5257799 h 5257799"/>
              <a:gd name="connsiteX3" fmla="*/ 0 w 4634682"/>
              <a:gd name="connsiteY3" fmla="*/ 5257799 h 5257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4682" h="5257799">
                <a:moveTo>
                  <a:pt x="0" y="0"/>
                </a:moveTo>
                <a:lnTo>
                  <a:pt x="4634682" y="0"/>
                </a:lnTo>
                <a:lnTo>
                  <a:pt x="4634682" y="5257799"/>
                </a:lnTo>
                <a:lnTo>
                  <a:pt x="0" y="525779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A302-6C1F-44BF-BEEE-AF9216170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2" y="982272"/>
            <a:ext cx="3388419" cy="45609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i="0" u="none" strike="noStrike" kern="1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Portable Devices and Data Storage</a:t>
            </a: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Rectangle 8">
            <a:extLst>
              <a:ext uri="{FF2B5EF4-FFF2-40B4-BE49-F238E27FC236}">
                <a16:creationId xmlns:a16="http://schemas.microsoft.com/office/drawing/2014/main" id="{82211336-CFF3-412D-868A-6679C1004C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901782" y="1352302"/>
            <a:ext cx="6655597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2E9442E-17BE-4D46-9B4B-9AF1C178B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1862" y="1719618"/>
            <a:ext cx="5948831" cy="433462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400" b="1" i="0" u="none" strike="noStrike" baseline="0">
                <a:solidFill>
                  <a:srgbClr val="FEFFFF"/>
                </a:solidFill>
                <a:latin typeface="+mn-lt"/>
                <a:cs typeface="+mn-cs"/>
              </a:rPr>
              <a:t>Power</a:t>
            </a:r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solidFill>
                  <a:srgbClr val="FEFFFF"/>
                </a:solidFill>
                <a:latin typeface="+mn-lt"/>
                <a:cs typeface="+mn-cs"/>
              </a:rPr>
              <a:t>The first rule of securing portables for forensic examination is that if the device is off, leave it off (but keep the battery charged); </a:t>
            </a:r>
          </a:p>
          <a:p>
            <a:pPr marL="742950" lvl="1" indent="-228600">
              <a:buFont typeface="Arial" panose="020B0604020202020204" pitchFamily="34" charset="0"/>
              <a:buChar char="•"/>
            </a:pPr>
            <a:r>
              <a:rPr lang="en-US" b="0" i="0" u="none" strike="noStrike" baseline="0">
                <a:solidFill>
                  <a:srgbClr val="FEFFFF"/>
                </a:solidFill>
                <a:latin typeface="+mn-lt"/>
                <a:cs typeface="+mn-cs"/>
              </a:rPr>
              <a:t>if the device is on, do everything feasible to keep the device powered on until a full examination can be performed</a:t>
            </a:r>
            <a:endParaRPr lang="en-US" b="1" i="0">
              <a:solidFill>
                <a:srgbClr val="FEFFFF"/>
              </a:solidFill>
              <a:effectLst/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8EF64B-3AFA-4FF5-99CD-499305D50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7624" y="6175188"/>
            <a:ext cx="685800" cy="3200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000">
                <a:solidFill>
                  <a:srgbClr val="FFFFFF"/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19</a:t>
            </a:fld>
            <a:endParaRPr lang="en-US" sz="1000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300CD285-F907-5F1E-9535-C0DFE1187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8544907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Sample being pipetted into a petri dish">
            <a:extLst>
              <a:ext uri="{FF2B5EF4-FFF2-40B4-BE49-F238E27FC236}">
                <a16:creationId xmlns:a16="http://schemas.microsoft.com/office/drawing/2014/main" id="{0844EED4-2316-E2BB-A43A-CDAC3F33EF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16" r="-2" b="-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649B4EC-C28E-4302-8C01-A92FF2F7D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Digital Forensic Process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B1658F4-F29F-4570-2373-41486E540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 sz="2000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8F2A08-B3EF-46DC-95F1-3F97AE61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819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F403CD01-B6AB-40BE-8C66-E83FEE257421}" type="slidenum">
              <a:rPr lang="en-US">
                <a:solidFill>
                  <a:schemeClr val="tx1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20</a:t>
            </a:fld>
            <a:endParaRPr lang="en-US">
              <a:solidFill>
                <a:schemeClr val="tx1"/>
              </a:solidFill>
              <a:latin typeface="Calibri" panose="020F0502020204030204"/>
            </a:endParaRP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3AC9779-BC98-A24D-C9BF-2387770E9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</p:spTree>
    <p:extLst>
      <p:ext uri="{BB962C8B-B14F-4D97-AF65-F5344CB8AC3E}">
        <p14:creationId xmlns:p14="http://schemas.microsoft.com/office/powerpoint/2010/main" val="18034289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10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B0EDCC-ABE3-4D20-AA87-4399EE1CF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forensic analysis process is made up of five subsets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B8C906-8BDB-4AB0-ABD2-C348BAACD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26220" y="6356350"/>
            <a:ext cx="62758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21</a:t>
            </a:fld>
            <a:endParaRPr lang="en-US" sz="1200">
              <a:solidFill>
                <a:prstClr val="black">
                  <a:tint val="75000"/>
                </a:prstClr>
              </a:solidFill>
              <a:latin typeface="+mn-lt"/>
              <a:cs typeface="+mn-cs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E55978DC-B96B-F9E8-9FE5-48F191DC4C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1741342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972630F1-E68E-C66E-598E-2B35F388F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18049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2AA981E5-FE43-0D67-D441-428C111479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2153" b="357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6BA164-9A65-4CBE-970C-811414E75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1. Pre-investigation considerations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908AB0-D1AE-4723-B877-28DDA54B6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22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3FBEF501-A19C-65F2-7728-8A40DAD97B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53059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F73098E6-1546-9F47-9EB7-F77F7188F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3813782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450" name="Rectangle 61449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1452" name="Group 61451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61453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54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55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56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457" name="Rectangle 61456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1444" name="Rectangle 2">
            <a:extLst>
              <a:ext uri="{FF2B5EF4-FFF2-40B4-BE49-F238E27FC236}">
                <a16:creationId xmlns:a16="http://schemas.microsoft.com/office/drawing/2014/main" id="{969CA565-CB82-42E9-9C04-CE5D141FC0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dirty="0">
                <a:solidFill>
                  <a:srgbClr val="FFFFFF"/>
                </a:solidFill>
              </a:rPr>
              <a:t>Setting Up Your Workstation for Digital Forensics</a:t>
            </a:r>
          </a:p>
        </p:txBody>
      </p:sp>
      <p:sp>
        <p:nvSpPr>
          <p:cNvPr id="61445" name="Rectangle 3">
            <a:extLst>
              <a:ext uri="{FF2B5EF4-FFF2-40B4-BE49-F238E27FC236}">
                <a16:creationId xmlns:a16="http://schemas.microsoft.com/office/drawing/2014/main" id="{EE0D73D6-5168-4D4F-A87B-E6FD7B875E0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000"/>
              <a:t>Basic requirements</a:t>
            </a:r>
          </a:p>
          <a:p>
            <a:pPr lvl="1" eaLnBrk="1" hangingPunct="1"/>
            <a:r>
              <a:rPr lang="en-US" altLang="en-US" sz="2000"/>
              <a:t>A workstation running Windows XP or later</a:t>
            </a:r>
          </a:p>
          <a:p>
            <a:pPr lvl="1" eaLnBrk="1" hangingPunct="1"/>
            <a:r>
              <a:rPr lang="en-US" altLang="en-US" sz="2000"/>
              <a:t>A write-blocker device</a:t>
            </a:r>
          </a:p>
          <a:p>
            <a:pPr lvl="1" eaLnBrk="1" hangingPunct="1"/>
            <a:r>
              <a:rPr lang="en-US" altLang="en-US" sz="2000"/>
              <a:t>Digital forensics acquisition tool</a:t>
            </a:r>
          </a:p>
          <a:p>
            <a:pPr lvl="1" eaLnBrk="1" hangingPunct="1"/>
            <a:r>
              <a:rPr lang="en-US" altLang="en-US" sz="2000"/>
              <a:t>Digital forensics analysis tool</a:t>
            </a:r>
          </a:p>
          <a:p>
            <a:pPr lvl="1" eaLnBrk="1" hangingPunct="1"/>
            <a:r>
              <a:rPr lang="en-US" altLang="en-US" sz="2000"/>
              <a:t>Target drive to receive the source or suspect disk data</a:t>
            </a:r>
          </a:p>
          <a:p>
            <a:pPr lvl="1" eaLnBrk="1" hangingPunct="1"/>
            <a:r>
              <a:rPr lang="en-US" altLang="en-US" sz="2000"/>
              <a:t>Spare PATA or SATA ports</a:t>
            </a:r>
          </a:p>
          <a:p>
            <a:pPr lvl="1" eaLnBrk="1" hangingPunct="1"/>
            <a:r>
              <a:rPr lang="en-US" altLang="en-US" sz="2000"/>
              <a:t>USB ports</a:t>
            </a:r>
          </a:p>
        </p:txBody>
      </p:sp>
      <p:pic>
        <p:nvPicPr>
          <p:cNvPr id="4100" name="Picture 4" descr="LAB Setup | Escort Cyber Forensics">
            <a:extLst>
              <a:ext uri="{FF2B5EF4-FFF2-40B4-BE49-F238E27FC236}">
                <a16:creationId xmlns:a16="http://schemas.microsoft.com/office/drawing/2014/main" id="{DBD3973F-E2AA-4052-BAB9-522F00DFF2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40"/>
          <a:stretch/>
        </p:blipFill>
        <p:spPr bwMode="auto">
          <a:xfrm>
            <a:off x="6098892" y="2492376"/>
            <a:ext cx="4802404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3" name="Slide Number Placeholder 4">
            <a:extLst>
              <a:ext uri="{FF2B5EF4-FFF2-40B4-BE49-F238E27FC236}">
                <a16:creationId xmlns:a16="http://schemas.microsoft.com/office/drawing/2014/main" id="{2CCCF801-F0E4-4363-B614-89F48E06B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7624" y="6382512"/>
            <a:ext cx="685800" cy="32004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E8B69EEC-ED1F-42B0-819E-B5827F74122F}" type="slidenum">
              <a:rPr lang="en-US" altLang="en-US" sz="1000"/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23</a:t>
            </a:fld>
            <a:endParaRPr lang="en-US" altLang="en-US" sz="100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909BDB6-1EC0-C39B-8F61-518FF8DFE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474" name="Rectangle 62473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476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78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80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82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84" name="Rectangle 62483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id="{A337252E-78B2-4F2D-A366-0852363EE0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4000" dirty="0">
                <a:solidFill>
                  <a:srgbClr val="FFFFFF"/>
                </a:solidFill>
              </a:rPr>
              <a:t> Setting Up your Workstation for Digital Forensics( cont..)</a:t>
            </a: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9B5C499-BBEB-461A-9AFD-AD396A97560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altLang="en-US" sz="2400"/>
              <a:t>Additional useful items</a:t>
            </a:r>
          </a:p>
          <a:p>
            <a:pPr lvl="1" eaLnBrk="1" hangingPunct="1"/>
            <a:r>
              <a:rPr lang="en-US" altLang="en-US" dirty="0"/>
              <a:t>Network interface card (NIC)</a:t>
            </a:r>
          </a:p>
          <a:p>
            <a:pPr lvl="1" eaLnBrk="1" hangingPunct="1"/>
            <a:r>
              <a:rPr lang="en-US" altLang="en-US" dirty="0"/>
              <a:t>Extra USB ports</a:t>
            </a:r>
          </a:p>
          <a:p>
            <a:pPr lvl="1" eaLnBrk="1" hangingPunct="1"/>
            <a:r>
              <a:rPr lang="en-US" altLang="en-US" dirty="0"/>
              <a:t>FireWire 400/800 ports</a:t>
            </a:r>
          </a:p>
          <a:p>
            <a:pPr lvl="1" eaLnBrk="1" hangingPunct="1"/>
            <a:r>
              <a:rPr lang="en-US" altLang="en-US" dirty="0"/>
              <a:t>SCSI card</a:t>
            </a:r>
          </a:p>
          <a:p>
            <a:pPr lvl="1" eaLnBrk="1" hangingPunct="1"/>
            <a:r>
              <a:rPr lang="en-US" altLang="en-US" dirty="0"/>
              <a:t>Disk editor tool</a:t>
            </a:r>
          </a:p>
          <a:p>
            <a:pPr lvl="1" eaLnBrk="1" hangingPunct="1"/>
            <a:r>
              <a:rPr lang="en-US" altLang="en-US" dirty="0"/>
              <a:t>Text editor tool</a:t>
            </a:r>
          </a:p>
          <a:p>
            <a:pPr lvl="1" eaLnBrk="1" hangingPunct="1"/>
            <a:r>
              <a:rPr lang="en-US" altLang="en-US" dirty="0"/>
              <a:t>Graphics viewer program</a:t>
            </a:r>
          </a:p>
          <a:p>
            <a:pPr lvl="1" eaLnBrk="1" hangingPunct="1"/>
            <a:r>
              <a:rPr lang="en-US" altLang="en-US" dirty="0"/>
              <a:t>Other specialized viewing tools</a:t>
            </a:r>
          </a:p>
        </p:txBody>
      </p:sp>
      <p:sp>
        <p:nvSpPr>
          <p:cNvPr id="62467" name="Slide Number Placeholder 4">
            <a:extLst>
              <a:ext uri="{FF2B5EF4-FFF2-40B4-BE49-F238E27FC236}">
                <a16:creationId xmlns:a16="http://schemas.microsoft.com/office/drawing/2014/main" id="{B0F84081-F991-470D-9776-E1F8444C7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07624" y="6382512"/>
            <a:ext cx="685800" cy="32004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Char char="•"/>
              <a:defRPr sz="2600">
                <a:solidFill>
                  <a:srgbClr val="222222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rgbClr val="222222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200">
                <a:solidFill>
                  <a:srgbClr val="222222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3B65A788-E95F-4945-B86D-7D1C507A893D}" type="slidenum">
              <a:rPr lang="en-US" altLang="en-US" sz="1000"/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24</a:t>
            </a:fld>
            <a:endParaRPr lang="en-US" altLang="en-US" sz="100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D8E7A8-ABB0-2CBB-8A24-D79A2230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FB328C-9679-4C77-9A1D-C14142367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</a:t>
            </a:r>
            <a:r>
              <a:rPr lang="en-US" sz="4100" b="1" i="0" u="none" strike="noStrike" kern="1200" baseline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 Understanding case information and legal issues</a:t>
            </a:r>
            <a:endParaRPr lang="en-US" sz="41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E7B0F-174C-4ED7-88B3-487C2D128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740098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3200" b="0" i="0" u="none" strike="noStrike" baseline="0" dirty="0">
                <a:latin typeface="+mn-lt"/>
                <a:cs typeface="+mn-cs"/>
              </a:rPr>
              <a:t>What is the nature of the investigation?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3200" b="0" i="0" u="none" strike="noStrike" baseline="0" dirty="0">
                <a:latin typeface="+mn-lt"/>
                <a:cs typeface="+mn-cs"/>
              </a:rPr>
              <a:t>What digital evidence do you expect to find at the scene?</a:t>
            </a:r>
            <a:endParaRPr lang="en-US" sz="3200" dirty="0">
              <a:latin typeface="+mn-lt"/>
              <a:cs typeface="+mn-cs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3200" b="0" i="0" u="none" strike="noStrike" baseline="0" dirty="0">
                <a:latin typeface="+mn-lt"/>
                <a:cs typeface="+mn-cs"/>
              </a:rPr>
              <a:t>As a government and corporate digital forensic investigator, I have had limits on what I can search for or view on digital devices many times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3200" b="1" dirty="0">
                <a:latin typeface="+mn-lt"/>
                <a:cs typeface="+mn-cs"/>
              </a:rPr>
              <a:t>Civil and Criminal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85E3AC-2CE7-4B6B-9076-B49CB0B01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41564" y="6356350"/>
            <a:ext cx="1812235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25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04A7F599-B198-03D7-4B35-4403380BA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7294172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10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Picture 6" descr="Magnifying glass and question mark">
            <a:extLst>
              <a:ext uri="{FF2B5EF4-FFF2-40B4-BE49-F238E27FC236}">
                <a16:creationId xmlns:a16="http://schemas.microsoft.com/office/drawing/2014/main" id="{51684971-953C-AED7-5A99-117FE8ED5F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11" r="28263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CDEAD2-B32C-4ED5-A952-56D2A15DF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>
                <a:latin typeface="+mj-lt"/>
                <a:cs typeface="+mj-cs"/>
              </a:rPr>
              <a:t>3. Understanding data acquisition</a:t>
            </a:r>
            <a:endParaRPr lang="en-US" sz="4400">
              <a:latin typeface="+mj-lt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3C7AB-63A9-4EAF-9FA4-74558D2AC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To collect volatile evidence, we should start from the most to the least volatile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i="0" u="none" strike="noStrike" baseline="0" dirty="0">
                <a:latin typeface="+mn-lt"/>
                <a:cs typeface="+mn-cs"/>
              </a:rPr>
              <a:t>chain of custody</a:t>
            </a:r>
            <a:endParaRPr lang="en-US" sz="2000" dirty="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E96E3B-5B24-4375-9075-A0CE336EC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26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778F29-A507-B2FE-9BCE-822BA9EA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484885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10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 descr="Pen placed on top of a signature line">
            <a:extLst>
              <a:ext uri="{FF2B5EF4-FFF2-40B4-BE49-F238E27FC236}">
                <a16:creationId xmlns:a16="http://schemas.microsoft.com/office/drawing/2014/main" id="{ADCD54E7-7669-B46A-C66F-89E6D56EAE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17" r="1422" b="-1"/>
          <a:stretch/>
        </p:blipFill>
        <p:spPr>
          <a:xfrm>
            <a:off x="-7366" y="-68083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3" name="!!Arc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8FF135-E168-4350-BD74-A84A5B2BB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i="0" u="none" strike="noStrike" baseline="0" dirty="0">
                <a:latin typeface="+mj-lt"/>
                <a:cs typeface="+mj-cs"/>
              </a:rPr>
              <a:t>chain of custody</a:t>
            </a:r>
            <a:endParaRPr lang="en-US" sz="4400" dirty="0">
              <a:latin typeface="+mj-lt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99333-C184-4114-97C8-C6EAA35C23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Maintaining the </a:t>
            </a:r>
            <a:r>
              <a:rPr lang="en-US" sz="2000" b="1" i="0" u="none" strike="noStrike" baseline="0" dirty="0">
                <a:latin typeface="+mn-lt"/>
                <a:cs typeface="+mn-cs"/>
              </a:rPr>
              <a:t>chain of custody </a:t>
            </a:r>
            <a:r>
              <a:rPr lang="en-US" sz="2000" b="0" i="0" u="none" strike="noStrike" baseline="0" dirty="0">
                <a:latin typeface="+mn-lt"/>
                <a:cs typeface="+mn-cs"/>
              </a:rPr>
              <a:t>is an integral part of preserving and authenticating evidence, both physical and digital, for an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administrative or judicial proceeding. The chain of custody documents all access to the evidence, who accessed it, when it was accessed,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n-lt"/>
                <a:cs typeface="+mn-cs"/>
              </a:rPr>
              <a:t>and for what purpose it was accessed</a:t>
            </a:r>
            <a:endParaRPr lang="en-US" sz="2000" dirty="0"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C982B0-2EC0-440B-8FF5-2DC250526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47382" y="6356350"/>
            <a:ext cx="130641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fld id="{F403CD01-B6AB-40BE-8C66-E83FEE257421}" type="slidenum">
              <a:rPr lang="en-US" sz="1200" b="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algn="r">
                <a:spcAft>
                  <a:spcPts val="600"/>
                </a:spcAft>
                <a:defRPr/>
              </a:pPr>
              <a:t>27</a:t>
            </a:fld>
            <a:endParaRPr lang="en-US" sz="1200" b="0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244E1F4D-89EA-81E6-45F7-8F3969B94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3007097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03203F-41EE-4E82-A044-625F672DB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CD01-B6AB-40BE-8C66-E83FEE257421}" type="slidenum">
              <a:rPr lang="x-none" smtClean="0"/>
              <a:pPr/>
              <a:t>28</a:t>
            </a:fld>
            <a:endParaRPr lang="x-none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9B020B-BF90-4482-8C17-5188BD249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403C6F0C-006E-4280-ABB4-258365AC6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F144EDB-14CA-4A0D-8732-848C40492E2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Chart Placeholder 9">
            <a:extLst>
              <a:ext uri="{FF2B5EF4-FFF2-40B4-BE49-F238E27FC236}">
                <a16:creationId xmlns:a16="http://schemas.microsoft.com/office/drawing/2014/main" id="{A88B5B78-FA30-47AA-AC1D-F7B99AEA1805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/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51584B-5721-47D0-9B80-D4C351997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757" y="486502"/>
            <a:ext cx="8162925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190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F35DF4-C827-43F1-AA9F-8340F4352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CD01-B6AB-40BE-8C66-E83FEE257421}" type="slidenum">
              <a:rPr lang="x-none" smtClean="0"/>
              <a:pPr/>
              <a:t>29</a:t>
            </a:fld>
            <a:endParaRPr lang="x-none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8F1435-5C1D-46BB-AE72-D4A8B521D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8BB17-1143-4399-83CA-7775C5D4F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90C513-2FE2-433B-8B2F-5B121EDFF46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art Placeholder 5">
            <a:extLst>
              <a:ext uri="{FF2B5EF4-FFF2-40B4-BE49-F238E27FC236}">
                <a16:creationId xmlns:a16="http://schemas.microsoft.com/office/drawing/2014/main" id="{82A347A8-3C56-4B69-96F1-6FC4DCDCFB8B}"/>
              </a:ext>
            </a:extLst>
          </p:cNvPr>
          <p:cNvSpPr>
            <a:spLocks noGrp="1"/>
          </p:cNvSpPr>
          <p:nvPr>
            <p:ph type="chart" sz="quarter" idx="21"/>
          </p:nvPr>
        </p:nvSpPr>
        <p:spPr/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115BA3-D5DF-44C5-9177-35F050F8F2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196" y="490538"/>
            <a:ext cx="7895717" cy="531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89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2859662-445D-4445-9BCA-ECA12873F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600" b="1" i="0" u="none" strike="noStrik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4. Understanding the analysis process</a:t>
            </a:r>
            <a:endParaRPr lang="en-US" sz="36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84FC8CA-3085-4C27-B751-9289900D4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i="0" u="none" strike="noStrike" baseline="0">
                <a:latin typeface="+mn-lt"/>
                <a:cs typeface="+mn-cs"/>
              </a:rPr>
              <a:t>Dates and time zones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0" i="0" u="none" strike="noStrike" baseline="0">
                <a:latin typeface="+mn-lt"/>
                <a:cs typeface="+mn-cs"/>
              </a:rPr>
              <a:t>Setting the forensic machine and tools to use </a:t>
            </a:r>
            <a:r>
              <a:rPr lang="en-US" sz="2400" b="1" i="0" u="none" strike="noStrike" baseline="0">
                <a:latin typeface="+mn-lt"/>
                <a:cs typeface="+mn-cs"/>
              </a:rPr>
              <a:t>universal time </a:t>
            </a:r>
            <a:r>
              <a:rPr lang="en-US" sz="2400" b="0" i="0" u="none" strike="noStrike" baseline="0">
                <a:latin typeface="+mn-lt"/>
                <a:cs typeface="+mn-cs"/>
              </a:rPr>
              <a:t>(</a:t>
            </a:r>
            <a:r>
              <a:rPr lang="en-US" sz="2400" b="1" i="0" u="none" strike="noStrike" baseline="0">
                <a:latin typeface="+mn-lt"/>
                <a:cs typeface="+mn-cs"/>
              </a:rPr>
              <a:t>UTC</a:t>
            </a:r>
            <a:r>
              <a:rPr lang="en-US" sz="2400" b="0" i="0" u="none" strike="noStrike" baseline="0">
                <a:latin typeface="+mn-lt"/>
                <a:cs typeface="+mn-cs"/>
              </a:rPr>
              <a:t>)</a:t>
            </a:r>
            <a:endParaRPr lang="en-US" sz="2400" b="1">
              <a:latin typeface="+mn-lt"/>
              <a:cs typeface="+mn-cs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i="0" u="none" strike="noStrike" baseline="0">
                <a:latin typeface="+mn-lt"/>
                <a:cs typeface="+mn-cs"/>
              </a:rPr>
              <a:t>Hash analysis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i="0" u="none" strike="noStrike" baseline="0">
                <a:latin typeface="+mn-lt"/>
                <a:cs typeface="+mn-cs"/>
              </a:rPr>
              <a:t>File signature analysis</a:t>
            </a:r>
            <a:endParaRPr lang="en-US" sz="2400" b="1">
              <a:latin typeface="+mn-lt"/>
              <a:cs typeface="+mn-cs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i="0" u="none" strike="noStrike" baseline="0">
                <a:latin typeface="+mn-lt"/>
                <a:cs typeface="+mn-cs"/>
              </a:rPr>
              <a:t>Antivirus</a:t>
            </a:r>
            <a:endParaRPr lang="en-US" sz="2400">
              <a:latin typeface="+mn-lt"/>
              <a:cs typeface="+mn-cs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167B0FA-77F4-43D3-BB1D-123A56FC6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83496" y="4892040"/>
            <a:ext cx="1673352" cy="10058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fld id="{F403CD01-B6AB-40BE-8C66-E83FEE257421}" type="slidenum">
              <a:rPr lang="en-US" sz="6600">
                <a:solidFill>
                  <a:srgbClr val="FFFFFF"/>
                </a:solidFill>
                <a:latin typeface="+mn-lt"/>
                <a:cs typeface="+mn-cs"/>
              </a:rPr>
              <a:pPr algn="r">
                <a:lnSpc>
                  <a:spcPct val="90000"/>
                </a:lnSpc>
                <a:spcAft>
                  <a:spcPts val="600"/>
                </a:spcAft>
              </a:pPr>
              <a:t>30</a:t>
            </a:fld>
            <a:endParaRPr lang="en-US" sz="6600">
              <a:solidFill>
                <a:srgbClr val="FFFFFF"/>
              </a:solidFill>
              <a:latin typeface="+mn-lt"/>
              <a:cs typeface="+mn-cs"/>
            </a:endParaRP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ACED157-FB85-4F92-569A-BC9CCC0C6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8264258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89C5E17-24D0-4696-A3C5-A2261FB45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6929B58F-2358-44CC-ACE5-EF1BD3C6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7717BD-00DB-480E-A4F4-52B0E18B2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243013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i="0" u="none" strike="noStrik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5. Reporting your findings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9DA5303-A1AF-4830-806C-51FCD9618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97348" y="5285"/>
            <a:ext cx="7294653" cy="6858000"/>
            <a:chOff x="4897348" y="-5799"/>
            <a:chExt cx="7294653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FAAA8C8-4EB7-45F1-BF24-3EF0F4DC4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97348" y="-5798"/>
              <a:ext cx="7294652" cy="6857999"/>
            </a:xfrm>
            <a:custGeom>
              <a:avLst/>
              <a:gdLst>
                <a:gd name="connsiteX0" fmla="*/ 7294652 w 7294652"/>
                <a:gd name="connsiteY0" fmla="*/ 6063030 h 6857999"/>
                <a:gd name="connsiteX1" fmla="*/ 7294652 w 7294652"/>
                <a:gd name="connsiteY1" fmla="*/ 6857999 h 6857999"/>
                <a:gd name="connsiteX2" fmla="*/ 6248575 w 7294652"/>
                <a:gd name="connsiteY2" fmla="*/ 6857999 h 6857999"/>
                <a:gd name="connsiteX3" fmla="*/ 6477898 w 7294652"/>
                <a:gd name="connsiteY3" fmla="*/ 6700973 h 6857999"/>
                <a:gd name="connsiteX4" fmla="*/ 6647884 w 7294652"/>
                <a:gd name="connsiteY4" fmla="*/ 6572752 h 6857999"/>
                <a:gd name="connsiteX5" fmla="*/ 6817698 w 7294652"/>
                <a:gd name="connsiteY5" fmla="*/ 6440235 h 6857999"/>
                <a:gd name="connsiteX6" fmla="*/ 7161451 w 7294652"/>
                <a:gd name="connsiteY6" fmla="*/ 6165232 h 6857999"/>
                <a:gd name="connsiteX7" fmla="*/ 1673436 w 7294652"/>
                <a:gd name="connsiteY7" fmla="*/ 0 h 6857999"/>
                <a:gd name="connsiteX8" fmla="*/ 2394951 w 7294652"/>
                <a:gd name="connsiteY8" fmla="*/ 0 h 6857999"/>
                <a:gd name="connsiteX9" fmla="*/ 2244659 w 7294652"/>
                <a:gd name="connsiteY9" fmla="*/ 100763 h 6857999"/>
                <a:gd name="connsiteX10" fmla="*/ 1743903 w 7294652"/>
                <a:gd name="connsiteY10" fmla="*/ 498975 h 6857999"/>
                <a:gd name="connsiteX11" fmla="*/ 1163821 w 7294652"/>
                <a:gd name="connsiteY11" fmla="*/ 1121514 h 6857999"/>
                <a:gd name="connsiteX12" fmla="*/ 704911 w 7294652"/>
                <a:gd name="connsiteY12" fmla="*/ 1837036 h 6857999"/>
                <a:gd name="connsiteX13" fmla="*/ 393472 w 7294652"/>
                <a:gd name="connsiteY13" fmla="*/ 2627669 h 6857999"/>
                <a:gd name="connsiteX14" fmla="*/ 280032 w 7294652"/>
                <a:gd name="connsiteY14" fmla="*/ 3472097 h 6857999"/>
                <a:gd name="connsiteX15" fmla="*/ 327813 w 7294652"/>
                <a:gd name="connsiteY15" fmla="*/ 3884602 h 6857999"/>
                <a:gd name="connsiteX16" fmla="*/ 469096 w 7294652"/>
                <a:gd name="connsiteY16" fmla="*/ 4270809 h 6857999"/>
                <a:gd name="connsiteX17" fmla="*/ 567581 w 7294652"/>
                <a:gd name="connsiteY17" fmla="*/ 4452482 h 6857999"/>
                <a:gd name="connsiteX18" fmla="*/ 680677 w 7294652"/>
                <a:gd name="connsiteY18" fmla="*/ 4628484 h 6857999"/>
                <a:gd name="connsiteX19" fmla="*/ 941928 w 7294652"/>
                <a:gd name="connsiteY19" fmla="*/ 4968628 h 6857999"/>
                <a:gd name="connsiteX20" fmla="*/ 1224665 w 7294652"/>
                <a:gd name="connsiteY20" fmla="*/ 5311349 h 6857999"/>
                <a:gd name="connsiteX21" fmla="*/ 1365259 w 7294652"/>
                <a:gd name="connsiteY21" fmla="*/ 5490273 h 6857999"/>
                <a:gd name="connsiteX22" fmla="*/ 1432808 w 7294652"/>
                <a:gd name="connsiteY22" fmla="*/ 5577931 h 6857999"/>
                <a:gd name="connsiteX23" fmla="*/ 1498980 w 7294652"/>
                <a:gd name="connsiteY23" fmla="*/ 5662148 h 6857999"/>
                <a:gd name="connsiteX24" fmla="*/ 2067548 w 7294652"/>
                <a:gd name="connsiteY24" fmla="*/ 6283312 h 6857999"/>
                <a:gd name="connsiteX25" fmla="*/ 2369879 w 7294652"/>
                <a:gd name="connsiteY25" fmla="*/ 6562782 h 6857999"/>
                <a:gd name="connsiteX26" fmla="*/ 2686645 w 7294652"/>
                <a:gd name="connsiteY26" fmla="*/ 6820598 h 6857999"/>
                <a:gd name="connsiteX27" fmla="*/ 2738907 w 7294652"/>
                <a:gd name="connsiteY27" fmla="*/ 6857999 h 6857999"/>
                <a:gd name="connsiteX28" fmla="*/ 1731787 w 7294652"/>
                <a:gd name="connsiteY28" fmla="*/ 6857999 h 6857999"/>
                <a:gd name="connsiteX29" fmla="*/ 1607949 w 7294652"/>
                <a:gd name="connsiteY29" fmla="*/ 6732770 h 6857999"/>
                <a:gd name="connsiteX30" fmla="*/ 1309057 w 7294652"/>
                <a:gd name="connsiteY30" fmla="*/ 6370109 h 6857999"/>
                <a:gd name="connsiteX31" fmla="*/ 1048147 w 7294652"/>
                <a:gd name="connsiteY31" fmla="*/ 5986138 h 6857999"/>
                <a:gd name="connsiteX32" fmla="*/ 987131 w 7294652"/>
                <a:gd name="connsiteY32" fmla="*/ 5888512 h 6857999"/>
                <a:gd name="connsiteX33" fmla="*/ 928866 w 7294652"/>
                <a:gd name="connsiteY33" fmla="*/ 5793463 h 6857999"/>
                <a:gd name="connsiteX34" fmla="*/ 813708 w 7294652"/>
                <a:gd name="connsiteY34" fmla="*/ 5609556 h 6857999"/>
                <a:gd name="connsiteX35" fmla="*/ 574972 w 7294652"/>
                <a:gd name="connsiteY35" fmla="*/ 5231598 h 6857999"/>
                <a:gd name="connsiteX36" fmla="*/ 342424 w 7294652"/>
                <a:gd name="connsiteY36" fmla="*/ 4834048 h 6857999"/>
                <a:gd name="connsiteX37" fmla="*/ 237579 w 7294652"/>
                <a:gd name="connsiteY37" fmla="*/ 4623500 h 6857999"/>
                <a:gd name="connsiteX38" fmla="*/ 148373 w 7294652"/>
                <a:gd name="connsiteY38" fmla="*/ 4404356 h 6857999"/>
                <a:gd name="connsiteX39" fmla="*/ 79623 w 7294652"/>
                <a:gd name="connsiteY39" fmla="*/ 4175762 h 6857999"/>
                <a:gd name="connsiteX40" fmla="*/ 54185 w 7294652"/>
                <a:gd name="connsiteY40" fmla="*/ 4059229 h 6857999"/>
                <a:gd name="connsiteX41" fmla="*/ 43013 w 7294652"/>
                <a:gd name="connsiteY41" fmla="*/ 4000790 h 6857999"/>
                <a:gd name="connsiteX42" fmla="*/ 33734 w 7294652"/>
                <a:gd name="connsiteY42" fmla="*/ 3942180 h 6857999"/>
                <a:gd name="connsiteX43" fmla="*/ 45 w 7294652"/>
                <a:gd name="connsiteY43" fmla="*/ 3472097 h 6857999"/>
                <a:gd name="connsiteX44" fmla="*/ 95436 w 7294652"/>
                <a:gd name="connsiteY44" fmla="*/ 2557372 h 6857999"/>
                <a:gd name="connsiteX45" fmla="*/ 382126 w 7294652"/>
                <a:gd name="connsiteY45" fmla="*/ 1680799 h 6857999"/>
                <a:gd name="connsiteX46" fmla="*/ 1457043 w 7294652"/>
                <a:gd name="connsiteY46" fmla="*/ 192176 h 6857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7294652" h="6857999">
                  <a:moveTo>
                    <a:pt x="7294652" y="6063030"/>
                  </a:moveTo>
                  <a:lnTo>
                    <a:pt x="7294652" y="6857999"/>
                  </a:lnTo>
                  <a:lnTo>
                    <a:pt x="6248575" y="6857999"/>
                  </a:lnTo>
                  <a:lnTo>
                    <a:pt x="6477898" y="6700973"/>
                  </a:lnTo>
                  <a:cubicBezTo>
                    <a:pt x="6534790" y="6659378"/>
                    <a:pt x="6591336" y="6616237"/>
                    <a:pt x="6647884" y="6572752"/>
                  </a:cubicBezTo>
                  <a:cubicBezTo>
                    <a:pt x="6704432" y="6529268"/>
                    <a:pt x="6761151" y="6485095"/>
                    <a:pt x="6817698" y="6440235"/>
                  </a:cubicBezTo>
                  <a:lnTo>
                    <a:pt x="7161451" y="6165232"/>
                  </a:lnTo>
                  <a:close/>
                  <a:moveTo>
                    <a:pt x="1673436" y="0"/>
                  </a:moveTo>
                  <a:lnTo>
                    <a:pt x="2394951" y="0"/>
                  </a:lnTo>
                  <a:lnTo>
                    <a:pt x="2244659" y="100763"/>
                  </a:lnTo>
                  <a:cubicBezTo>
                    <a:pt x="2071051" y="224086"/>
                    <a:pt x="1903860" y="356975"/>
                    <a:pt x="1743903" y="498975"/>
                  </a:cubicBezTo>
                  <a:cubicBezTo>
                    <a:pt x="1533218" y="689638"/>
                    <a:pt x="1339146" y="897902"/>
                    <a:pt x="1163821" y="1121514"/>
                  </a:cubicBezTo>
                  <a:cubicBezTo>
                    <a:pt x="988284" y="1344764"/>
                    <a:pt x="834608" y="1584376"/>
                    <a:pt x="704911" y="1837036"/>
                  </a:cubicBezTo>
                  <a:cubicBezTo>
                    <a:pt x="573950" y="2089059"/>
                    <a:pt x="469577" y="2354041"/>
                    <a:pt x="393472" y="2627669"/>
                  </a:cubicBezTo>
                  <a:cubicBezTo>
                    <a:pt x="318269" y="2902842"/>
                    <a:pt x="280119" y="3186833"/>
                    <a:pt x="280032" y="3472097"/>
                  </a:cubicBezTo>
                  <a:cubicBezTo>
                    <a:pt x="280349" y="3610956"/>
                    <a:pt x="296380" y="3749334"/>
                    <a:pt x="327813" y="3884602"/>
                  </a:cubicBezTo>
                  <a:cubicBezTo>
                    <a:pt x="360878" y="4018046"/>
                    <a:pt x="408244" y="4147540"/>
                    <a:pt x="469096" y="4270809"/>
                  </a:cubicBezTo>
                  <a:cubicBezTo>
                    <a:pt x="499175" y="4332511"/>
                    <a:pt x="532347" y="4393012"/>
                    <a:pt x="567581" y="4452482"/>
                  </a:cubicBezTo>
                  <a:cubicBezTo>
                    <a:pt x="602815" y="4511953"/>
                    <a:pt x="641144" y="4570562"/>
                    <a:pt x="680677" y="4628484"/>
                  </a:cubicBezTo>
                  <a:cubicBezTo>
                    <a:pt x="760771" y="4743985"/>
                    <a:pt x="849802" y="4856048"/>
                    <a:pt x="941928" y="4968628"/>
                  </a:cubicBezTo>
                  <a:cubicBezTo>
                    <a:pt x="1034055" y="5081206"/>
                    <a:pt x="1130994" y="5193958"/>
                    <a:pt x="1224665" y="5311349"/>
                  </a:cubicBezTo>
                  <a:cubicBezTo>
                    <a:pt x="1271987" y="5369787"/>
                    <a:pt x="1318853" y="5429429"/>
                    <a:pt x="1365259" y="5490273"/>
                  </a:cubicBezTo>
                  <a:lnTo>
                    <a:pt x="1432808" y="5577931"/>
                  </a:lnTo>
                  <a:cubicBezTo>
                    <a:pt x="1454979" y="5605947"/>
                    <a:pt x="1476121" y="5634821"/>
                    <a:pt x="1498980" y="5662148"/>
                  </a:cubicBezTo>
                  <a:cubicBezTo>
                    <a:pt x="1676323" y="5880038"/>
                    <a:pt x="1866158" y="6087441"/>
                    <a:pt x="2067548" y="6283312"/>
                  </a:cubicBezTo>
                  <a:cubicBezTo>
                    <a:pt x="2166203" y="6379907"/>
                    <a:pt x="2266974" y="6473064"/>
                    <a:pt x="2369879" y="6562782"/>
                  </a:cubicBezTo>
                  <a:cubicBezTo>
                    <a:pt x="2473005" y="6652331"/>
                    <a:pt x="2577677" y="6738957"/>
                    <a:pt x="2686645" y="6820598"/>
                  </a:cubicBezTo>
                  <a:lnTo>
                    <a:pt x="2738907" y="6857999"/>
                  </a:lnTo>
                  <a:lnTo>
                    <a:pt x="1731787" y="6857999"/>
                  </a:lnTo>
                  <a:lnTo>
                    <a:pt x="1607949" y="6732770"/>
                  </a:lnTo>
                  <a:cubicBezTo>
                    <a:pt x="1501232" y="6617903"/>
                    <a:pt x="1401421" y="6496799"/>
                    <a:pt x="1309057" y="6370109"/>
                  </a:cubicBezTo>
                  <a:cubicBezTo>
                    <a:pt x="1217103" y="6244469"/>
                    <a:pt x="1129618" y="6116590"/>
                    <a:pt x="1048147" y="5986138"/>
                  </a:cubicBezTo>
                  <a:cubicBezTo>
                    <a:pt x="1027179" y="5953825"/>
                    <a:pt x="1007414" y="5920996"/>
                    <a:pt x="987131" y="5888512"/>
                  </a:cubicBezTo>
                  <a:lnTo>
                    <a:pt x="928866" y="5793463"/>
                  </a:lnTo>
                  <a:cubicBezTo>
                    <a:pt x="891568" y="5732276"/>
                    <a:pt x="852725" y="5671260"/>
                    <a:pt x="813708" y="5609556"/>
                  </a:cubicBezTo>
                  <a:lnTo>
                    <a:pt x="574972" y="5231598"/>
                  </a:lnTo>
                  <a:cubicBezTo>
                    <a:pt x="495221" y="5103551"/>
                    <a:pt x="416158" y="4971549"/>
                    <a:pt x="342424" y="4834048"/>
                  </a:cubicBezTo>
                  <a:cubicBezTo>
                    <a:pt x="305641" y="4765298"/>
                    <a:pt x="270236" y="4695343"/>
                    <a:pt x="237579" y="4623500"/>
                  </a:cubicBezTo>
                  <a:cubicBezTo>
                    <a:pt x="204922" y="4551655"/>
                    <a:pt x="175187" y="4478607"/>
                    <a:pt x="148373" y="4404356"/>
                  </a:cubicBezTo>
                  <a:cubicBezTo>
                    <a:pt x="121561" y="4330107"/>
                    <a:pt x="99046" y="4252934"/>
                    <a:pt x="79623" y="4175762"/>
                  </a:cubicBezTo>
                  <a:cubicBezTo>
                    <a:pt x="70514" y="4136916"/>
                    <a:pt x="61577" y="4098245"/>
                    <a:pt x="54185" y="4059229"/>
                  </a:cubicBezTo>
                  <a:lnTo>
                    <a:pt x="43013" y="4000790"/>
                  </a:lnTo>
                  <a:lnTo>
                    <a:pt x="33734" y="3942180"/>
                  </a:lnTo>
                  <a:cubicBezTo>
                    <a:pt x="10461" y="3786581"/>
                    <a:pt x="-801" y="3629416"/>
                    <a:pt x="45" y="3472097"/>
                  </a:cubicBezTo>
                  <a:cubicBezTo>
                    <a:pt x="863" y="3164748"/>
                    <a:pt x="32824" y="2858275"/>
                    <a:pt x="95436" y="2557372"/>
                  </a:cubicBezTo>
                  <a:cubicBezTo>
                    <a:pt x="157549" y="2255281"/>
                    <a:pt x="253728" y="1961216"/>
                    <a:pt x="382126" y="1680799"/>
                  </a:cubicBezTo>
                  <a:cubicBezTo>
                    <a:pt x="639940" y="1120482"/>
                    <a:pt x="1015492" y="619117"/>
                    <a:pt x="1457043" y="192176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77FC097-E4F2-4A45-82E8-3808FA553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0650" y="-5799"/>
              <a:ext cx="7291350" cy="6858000"/>
            </a:xfrm>
            <a:custGeom>
              <a:avLst/>
              <a:gdLst>
                <a:gd name="connsiteX0" fmla="*/ 7291350 w 7291350"/>
                <a:gd name="connsiteY0" fmla="*/ 5718699 h 6858000"/>
                <a:gd name="connsiteX1" fmla="*/ 7291350 w 7291350"/>
                <a:gd name="connsiteY1" fmla="*/ 6806115 h 6858000"/>
                <a:gd name="connsiteX2" fmla="*/ 7224124 w 7291350"/>
                <a:gd name="connsiteY2" fmla="*/ 6858000 h 6858000"/>
                <a:gd name="connsiteX3" fmla="*/ 5607142 w 7291350"/>
                <a:gd name="connsiteY3" fmla="*/ 6858000 h 6858000"/>
                <a:gd name="connsiteX4" fmla="*/ 5736072 w 7291350"/>
                <a:gd name="connsiteY4" fmla="*/ 6801170 h 6858000"/>
                <a:gd name="connsiteX5" fmla="*/ 6949826 w 7291350"/>
                <a:gd name="connsiteY5" fmla="*/ 5983707 h 6858000"/>
                <a:gd name="connsiteX6" fmla="*/ 7220703 w 7291350"/>
                <a:gd name="connsiteY6" fmla="*/ 5773675 h 6858000"/>
                <a:gd name="connsiteX7" fmla="*/ 7218419 w 7291350"/>
                <a:gd name="connsiteY7" fmla="*/ 0 h 6858000"/>
                <a:gd name="connsiteX8" fmla="*/ 7291350 w 7291350"/>
                <a:gd name="connsiteY8" fmla="*/ 0 h 6858000"/>
                <a:gd name="connsiteX9" fmla="*/ 7291350 w 7291350"/>
                <a:gd name="connsiteY9" fmla="*/ 50138 h 6858000"/>
                <a:gd name="connsiteX10" fmla="*/ 1797607 w 7291350"/>
                <a:gd name="connsiteY10" fmla="*/ 0 h 6858000"/>
                <a:gd name="connsiteX11" fmla="*/ 3385676 w 7291350"/>
                <a:gd name="connsiteY11" fmla="*/ 0 h 6858000"/>
                <a:gd name="connsiteX12" fmla="*/ 3360567 w 7291350"/>
                <a:gd name="connsiteY12" fmla="*/ 11552 h 6858000"/>
                <a:gd name="connsiteX13" fmla="*/ 2267395 w 7291350"/>
                <a:gd name="connsiteY13" fmla="*/ 725831 h 6858000"/>
                <a:gd name="connsiteX14" fmla="*/ 1234074 w 7291350"/>
                <a:gd name="connsiteY14" fmla="*/ 2007171 h 6858000"/>
                <a:gd name="connsiteX15" fmla="*/ 859383 w 7291350"/>
                <a:gd name="connsiteY15" fmla="*/ 3498372 h 6858000"/>
                <a:gd name="connsiteX16" fmla="*/ 1479513 w 7291350"/>
                <a:gd name="connsiteY16" fmla="*/ 4883182 h 6858000"/>
                <a:gd name="connsiteX17" fmla="*/ 1791985 w 7291350"/>
                <a:gd name="connsiteY17" fmla="*/ 5322671 h 6858000"/>
                <a:gd name="connsiteX18" fmla="*/ 3397295 w 7291350"/>
                <a:gd name="connsiteY18" fmla="*/ 6784567 h 6858000"/>
                <a:gd name="connsiteX19" fmla="*/ 3590446 w 7291350"/>
                <a:gd name="connsiteY19" fmla="*/ 6858000 h 6858000"/>
                <a:gd name="connsiteX20" fmla="*/ 1970757 w 7291350"/>
                <a:gd name="connsiteY20" fmla="*/ 6858000 h 6858000"/>
                <a:gd name="connsiteX21" fmla="*/ 1735872 w 7291350"/>
                <a:gd name="connsiteY21" fmla="*/ 6627685 h 6858000"/>
                <a:gd name="connsiteX22" fmla="*/ 1080932 w 7291350"/>
                <a:gd name="connsiteY22" fmla="*/ 5805127 h 6858000"/>
                <a:gd name="connsiteX23" fmla="*/ 0 w 7291350"/>
                <a:gd name="connsiteY23" fmla="*/ 3498372 h 6858000"/>
                <a:gd name="connsiteX24" fmla="*/ 1708174 w 7291350"/>
                <a:gd name="connsiteY24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91350" h="6858000">
                  <a:moveTo>
                    <a:pt x="7291350" y="5718699"/>
                  </a:moveTo>
                  <a:lnTo>
                    <a:pt x="7291350" y="6806115"/>
                  </a:lnTo>
                  <a:lnTo>
                    <a:pt x="7224124" y="6858000"/>
                  </a:lnTo>
                  <a:lnTo>
                    <a:pt x="5607142" y="6858000"/>
                  </a:lnTo>
                  <a:lnTo>
                    <a:pt x="5736072" y="6801170"/>
                  </a:lnTo>
                  <a:cubicBezTo>
                    <a:pt x="6122313" y="6616106"/>
                    <a:pt x="6503069" y="6332805"/>
                    <a:pt x="6949826" y="5983707"/>
                  </a:cubicBezTo>
                  <a:cubicBezTo>
                    <a:pt x="7041094" y="5912378"/>
                    <a:pt x="7132358" y="5842426"/>
                    <a:pt x="7220703" y="5773675"/>
                  </a:cubicBezTo>
                  <a:close/>
                  <a:moveTo>
                    <a:pt x="7218419" y="0"/>
                  </a:moveTo>
                  <a:lnTo>
                    <a:pt x="7291350" y="0"/>
                  </a:lnTo>
                  <a:lnTo>
                    <a:pt x="7291350" y="50138"/>
                  </a:lnTo>
                  <a:close/>
                  <a:moveTo>
                    <a:pt x="1797607" y="0"/>
                  </a:moveTo>
                  <a:lnTo>
                    <a:pt x="3385676" y="0"/>
                  </a:lnTo>
                  <a:lnTo>
                    <a:pt x="3360567" y="11552"/>
                  </a:lnTo>
                  <a:cubicBezTo>
                    <a:pt x="2968013" y="202286"/>
                    <a:pt x="2600620" y="442170"/>
                    <a:pt x="2267395" y="725831"/>
                  </a:cubicBezTo>
                  <a:cubicBezTo>
                    <a:pt x="1824986" y="1104820"/>
                    <a:pt x="1477279" y="1536057"/>
                    <a:pt x="1234074" y="2007171"/>
                  </a:cubicBezTo>
                  <a:cubicBezTo>
                    <a:pt x="985368" y="2488770"/>
                    <a:pt x="859383" y="2990476"/>
                    <a:pt x="859383" y="3498372"/>
                  </a:cubicBezTo>
                  <a:cubicBezTo>
                    <a:pt x="859383" y="4010222"/>
                    <a:pt x="1060651" y="4308942"/>
                    <a:pt x="1479513" y="4883182"/>
                  </a:cubicBezTo>
                  <a:cubicBezTo>
                    <a:pt x="1580577" y="5021714"/>
                    <a:pt x="1685078" y="5164888"/>
                    <a:pt x="1791985" y="5322671"/>
                  </a:cubicBezTo>
                  <a:cubicBezTo>
                    <a:pt x="2283419" y="6046950"/>
                    <a:pt x="2796809" y="6521439"/>
                    <a:pt x="3397295" y="6784567"/>
                  </a:cubicBezTo>
                  <a:lnTo>
                    <a:pt x="3590446" y="6858000"/>
                  </a:lnTo>
                  <a:lnTo>
                    <a:pt x="1970757" y="6858000"/>
                  </a:lnTo>
                  <a:lnTo>
                    <a:pt x="1735872" y="6627685"/>
                  </a:lnTo>
                  <a:cubicBezTo>
                    <a:pt x="1502484" y="6382823"/>
                    <a:pt x="1285774" y="6107254"/>
                    <a:pt x="1080932" y="5805127"/>
                  </a:cubicBezTo>
                  <a:cubicBezTo>
                    <a:pt x="556365" y="5032027"/>
                    <a:pt x="0" y="4501616"/>
                    <a:pt x="0" y="3498372"/>
                  </a:cubicBezTo>
                  <a:cubicBezTo>
                    <a:pt x="0" y="2160829"/>
                    <a:pt x="685186" y="949872"/>
                    <a:pt x="1708174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0DF88B0-FA8A-47F5-8EAC-1880B1A51B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22894" y="-5799"/>
              <a:ext cx="7269107" cy="6858000"/>
            </a:xfrm>
            <a:custGeom>
              <a:avLst/>
              <a:gdLst>
                <a:gd name="connsiteX0" fmla="*/ 7269107 w 7269107"/>
                <a:gd name="connsiteY0" fmla="*/ 5518449 h 6858000"/>
                <a:gd name="connsiteX1" fmla="*/ 7269107 w 7269107"/>
                <a:gd name="connsiteY1" fmla="*/ 6823281 h 6858000"/>
                <a:gd name="connsiteX2" fmla="*/ 7224122 w 7269107"/>
                <a:gd name="connsiteY2" fmla="*/ 6858000 h 6858000"/>
                <a:gd name="connsiteX3" fmla="*/ 4927054 w 7269107"/>
                <a:gd name="connsiteY3" fmla="*/ 6858000 h 6858000"/>
                <a:gd name="connsiteX4" fmla="*/ 4982167 w 7269107"/>
                <a:gd name="connsiteY4" fmla="*/ 6852876 h 6858000"/>
                <a:gd name="connsiteX5" fmla="*/ 5743768 w 7269107"/>
                <a:gd name="connsiteY5" fmla="*/ 6606245 h 6858000"/>
                <a:gd name="connsiteX6" fmla="*/ 6843778 w 7269107"/>
                <a:gd name="connsiteY6" fmla="*/ 5848440 h 6858000"/>
                <a:gd name="connsiteX7" fmla="*/ 7115515 w 7269107"/>
                <a:gd name="connsiteY7" fmla="*/ 5637891 h 6858000"/>
                <a:gd name="connsiteX8" fmla="*/ 6870111 w 7269107"/>
                <a:gd name="connsiteY8" fmla="*/ 0 h 6858000"/>
                <a:gd name="connsiteX9" fmla="*/ 7269107 w 7269107"/>
                <a:gd name="connsiteY9" fmla="*/ 0 h 6858000"/>
                <a:gd name="connsiteX10" fmla="*/ 7269107 w 7269107"/>
                <a:gd name="connsiteY10" fmla="*/ 243137 h 6858000"/>
                <a:gd name="connsiteX11" fmla="*/ 7089989 w 7269107"/>
                <a:gd name="connsiteY11" fmla="*/ 119955 h 6858000"/>
                <a:gd name="connsiteX12" fmla="*/ 6952948 w 7269107"/>
                <a:gd name="connsiteY12" fmla="*/ 41521 h 6858000"/>
                <a:gd name="connsiteX13" fmla="*/ 1797606 w 7269107"/>
                <a:gd name="connsiteY13" fmla="*/ 0 h 6858000"/>
                <a:gd name="connsiteX14" fmla="*/ 3815328 w 7269107"/>
                <a:gd name="connsiteY14" fmla="*/ 0 h 6858000"/>
                <a:gd name="connsiteX15" fmla="*/ 3627371 w 7269107"/>
                <a:gd name="connsiteY15" fmla="*/ 77142 h 6858000"/>
                <a:gd name="connsiteX16" fmla="*/ 2379115 w 7269107"/>
                <a:gd name="connsiteY16" fmla="*/ 856285 h 6858000"/>
                <a:gd name="connsiteX17" fmla="*/ 1386699 w 7269107"/>
                <a:gd name="connsiteY17" fmla="*/ 2086062 h 6858000"/>
                <a:gd name="connsiteX18" fmla="*/ 1031258 w 7269107"/>
                <a:gd name="connsiteY18" fmla="*/ 3498372 h 6858000"/>
                <a:gd name="connsiteX19" fmla="*/ 1618904 w 7269107"/>
                <a:gd name="connsiteY19" fmla="*/ 4781604 h 6858000"/>
                <a:gd name="connsiteX20" fmla="*/ 1934812 w 7269107"/>
                <a:gd name="connsiteY20" fmla="*/ 5225904 h 6858000"/>
                <a:gd name="connsiteX21" fmla="*/ 3140010 w 7269107"/>
                <a:gd name="connsiteY21" fmla="*/ 6456196 h 6858000"/>
                <a:gd name="connsiteX22" fmla="*/ 4281662 w 7269107"/>
                <a:gd name="connsiteY22" fmla="*/ 6843305 h 6858000"/>
                <a:gd name="connsiteX23" fmla="*/ 4449058 w 7269107"/>
                <a:gd name="connsiteY23" fmla="*/ 6858000 h 6858000"/>
                <a:gd name="connsiteX24" fmla="*/ 1970756 w 7269107"/>
                <a:gd name="connsiteY24" fmla="*/ 6858000 h 6858000"/>
                <a:gd name="connsiteX25" fmla="*/ 1735871 w 7269107"/>
                <a:gd name="connsiteY25" fmla="*/ 6627685 h 6858000"/>
                <a:gd name="connsiteX26" fmla="*/ 1080930 w 7269107"/>
                <a:gd name="connsiteY26" fmla="*/ 5805127 h 6858000"/>
                <a:gd name="connsiteX27" fmla="*/ 0 w 7269107"/>
                <a:gd name="connsiteY27" fmla="*/ 3498372 h 6858000"/>
                <a:gd name="connsiteX28" fmla="*/ 1708172 w 7269107"/>
                <a:gd name="connsiteY28" fmla="*/ 7330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269107" h="6858000">
                  <a:moveTo>
                    <a:pt x="7269107" y="5518449"/>
                  </a:moveTo>
                  <a:lnTo>
                    <a:pt x="7269107" y="6823281"/>
                  </a:lnTo>
                  <a:lnTo>
                    <a:pt x="7224122" y="6858000"/>
                  </a:lnTo>
                  <a:lnTo>
                    <a:pt x="4927054" y="6858000"/>
                  </a:lnTo>
                  <a:lnTo>
                    <a:pt x="4982167" y="6852876"/>
                  </a:lnTo>
                  <a:cubicBezTo>
                    <a:pt x="5236517" y="6821036"/>
                    <a:pt x="5483373" y="6740566"/>
                    <a:pt x="5743768" y="6606245"/>
                  </a:cubicBezTo>
                  <a:cubicBezTo>
                    <a:pt x="6099551" y="6422337"/>
                    <a:pt x="6452586" y="6154209"/>
                    <a:pt x="6843778" y="5848440"/>
                  </a:cubicBezTo>
                  <a:cubicBezTo>
                    <a:pt x="6935559" y="5776768"/>
                    <a:pt x="7026997" y="5706642"/>
                    <a:pt x="7115515" y="5637891"/>
                  </a:cubicBezTo>
                  <a:close/>
                  <a:moveTo>
                    <a:pt x="6870111" y="0"/>
                  </a:moveTo>
                  <a:lnTo>
                    <a:pt x="7269107" y="0"/>
                  </a:lnTo>
                  <a:lnTo>
                    <a:pt x="7269107" y="243137"/>
                  </a:lnTo>
                  <a:lnTo>
                    <a:pt x="7089989" y="119955"/>
                  </a:lnTo>
                  <a:cubicBezTo>
                    <a:pt x="7045081" y="92581"/>
                    <a:pt x="6999384" y="66425"/>
                    <a:pt x="6952948" y="41521"/>
                  </a:cubicBezTo>
                  <a:close/>
                  <a:moveTo>
                    <a:pt x="1797606" y="0"/>
                  </a:moveTo>
                  <a:lnTo>
                    <a:pt x="3815328" y="0"/>
                  </a:lnTo>
                  <a:lnTo>
                    <a:pt x="3627371" y="77142"/>
                  </a:lnTo>
                  <a:cubicBezTo>
                    <a:pt x="3175548" y="273822"/>
                    <a:pt x="2754868" y="536281"/>
                    <a:pt x="2379115" y="856285"/>
                  </a:cubicBezTo>
                  <a:cubicBezTo>
                    <a:pt x="1959736" y="1215679"/>
                    <a:pt x="1616497" y="1640901"/>
                    <a:pt x="1386699" y="2086062"/>
                  </a:cubicBezTo>
                  <a:cubicBezTo>
                    <a:pt x="1151572" y="2543083"/>
                    <a:pt x="1031258" y="3018150"/>
                    <a:pt x="1031258" y="3498372"/>
                  </a:cubicBezTo>
                  <a:cubicBezTo>
                    <a:pt x="1031258" y="3957455"/>
                    <a:pt x="1211213" y="4223692"/>
                    <a:pt x="1618904" y="4781604"/>
                  </a:cubicBezTo>
                  <a:cubicBezTo>
                    <a:pt x="1720826" y="4921339"/>
                    <a:pt x="1826186" y="5065887"/>
                    <a:pt x="1934812" y="5225904"/>
                  </a:cubicBezTo>
                  <a:cubicBezTo>
                    <a:pt x="2318957" y="5792064"/>
                    <a:pt x="2713069" y="6194600"/>
                    <a:pt x="3140010" y="6456196"/>
                  </a:cubicBezTo>
                  <a:cubicBezTo>
                    <a:pt x="3479423" y="6664512"/>
                    <a:pt x="3855769" y="6792387"/>
                    <a:pt x="4281662" y="6843305"/>
                  </a:cubicBezTo>
                  <a:lnTo>
                    <a:pt x="4449058" y="6858000"/>
                  </a:lnTo>
                  <a:lnTo>
                    <a:pt x="1970756" y="6858000"/>
                  </a:lnTo>
                  <a:lnTo>
                    <a:pt x="1735871" y="6627685"/>
                  </a:lnTo>
                  <a:cubicBezTo>
                    <a:pt x="1502482" y="6382823"/>
                    <a:pt x="1285773" y="6107254"/>
                    <a:pt x="1080930" y="5805127"/>
                  </a:cubicBezTo>
                  <a:cubicBezTo>
                    <a:pt x="556364" y="5032027"/>
                    <a:pt x="0" y="4501616"/>
                    <a:pt x="0" y="3498372"/>
                  </a:cubicBezTo>
                  <a:cubicBezTo>
                    <a:pt x="0" y="2160829"/>
                    <a:pt x="685185" y="949872"/>
                    <a:pt x="1708172" y="7330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5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72608-9EF9-40CE-A40C-E04AE05FC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2812" y="1032987"/>
            <a:ext cx="4919108" cy="479202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Communication between the primary investigator and prosecutor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The condition of the evidence containers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The specifics of the storage device (the make, model, serial number, and condition)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Personal identifiers of the suspect, victim, and witness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The forensic hardware used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The forensic software used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What you examined (even if the examination turned up nothing of evidentiary value)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9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Your findings</a:t>
            </a:r>
            <a:endParaRPr lang="en-US" sz="190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CDC0A7-A370-4E0E-9AA1-30AA60220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31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71184085-18D2-BA47-F681-ACF000D9B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5265457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17717BD-00DB-480E-A4F4-52B0E18B2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i="0" u="none" strike="noStrik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References </a:t>
            </a: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72608-9EF9-40CE-A40C-E04AE05FCE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2"/>
                </a:solidFill>
                <a:effectLst/>
                <a:latin typeface="+mn-lt"/>
                <a:cs typeface="+mn-cs"/>
              </a:rPr>
              <a:t>1.</a:t>
            </a:r>
            <a:r>
              <a:rPr lang="en-US" sz="1800" b="1">
                <a:solidFill>
                  <a:schemeClr val="tx2"/>
                </a:solidFill>
                <a:effectLst/>
                <a:latin typeface="+mn-lt"/>
                <a:cs typeface="+mn-cs"/>
              </a:rPr>
              <a:t>Guide to Computer Forensics and Investigations: Processing Digital Evidence </a:t>
            </a:r>
            <a:r>
              <a:rPr lang="en-US" sz="1800">
                <a:solidFill>
                  <a:schemeClr val="tx2"/>
                </a:solidFill>
                <a:effectLst/>
                <a:latin typeface="+mn-lt"/>
                <a:cs typeface="+mn-cs"/>
              </a:rPr>
              <a:t>6th Edition  Bill Nelson , Amelia Phillips  and Christopher Steuart</a:t>
            </a: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2"/>
                </a:solidFill>
                <a:effectLst/>
                <a:latin typeface="+mn-lt"/>
                <a:cs typeface="+mn-cs"/>
              </a:rPr>
              <a:t>Cengage Learning, Inc   2019 </a:t>
            </a: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>
              <a:solidFill>
                <a:schemeClr val="tx2"/>
              </a:solidFill>
              <a:latin typeface="+mn-lt"/>
              <a:cs typeface="+mn-cs"/>
            </a:endParaRP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2"/>
                </a:solidFill>
                <a:latin typeface="+mn-lt"/>
                <a:cs typeface="+mn-cs"/>
              </a:rPr>
              <a:t>2. </a:t>
            </a:r>
            <a:r>
              <a:rPr lang="en-US" sz="1800" b="1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Learn Computer Forensics, </a:t>
            </a:r>
            <a:r>
              <a:rPr lang="en-US" sz="180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William ottinger</a:t>
            </a:r>
            <a:r>
              <a:rPr lang="en-US" sz="1800">
                <a:solidFill>
                  <a:schemeClr val="tx2"/>
                </a:solidFill>
                <a:latin typeface="+mn-lt"/>
                <a:cs typeface="+mn-cs"/>
              </a:rPr>
              <a:t>, </a:t>
            </a:r>
            <a:r>
              <a:rPr lang="en-US" sz="18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Packt Publishing, 2020  </a:t>
            </a: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>
              <a:solidFill>
                <a:schemeClr val="tx2"/>
              </a:solidFill>
              <a:effectLst/>
              <a:latin typeface="+mn-lt"/>
              <a:cs typeface="+mn-cs"/>
            </a:endParaRP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>
                <a:solidFill>
                  <a:schemeClr val="tx2"/>
                </a:solidFill>
                <a:effectLst/>
                <a:latin typeface="+mn-lt"/>
                <a:cs typeface="+mn-cs"/>
              </a:rPr>
              <a:t>3. </a:t>
            </a:r>
            <a:r>
              <a:rPr lang="en-US" sz="1800" b="1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The Official CHFI Study Guide (Exam 312-49) for Computer Hacking Forensic Investigators ,  </a:t>
            </a:r>
            <a:r>
              <a:rPr lang="en-US" sz="180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Dave Kleiman, and etc.   </a:t>
            </a:r>
            <a:r>
              <a:rPr lang="en-US" sz="1800" b="0" i="0" u="none" strike="noStrike" baseline="0">
                <a:solidFill>
                  <a:schemeClr val="tx2"/>
                </a:solidFill>
                <a:latin typeface="+mn-lt"/>
                <a:cs typeface="+mn-cs"/>
              </a:rPr>
              <a:t>Syngress Publishing, Inc. Elsevier, Inc</a:t>
            </a:r>
            <a:endParaRPr lang="en-US" sz="1800">
              <a:solidFill>
                <a:schemeClr val="tx2"/>
              </a:solidFill>
              <a:effectLst/>
              <a:latin typeface="+mn-lt"/>
              <a:cs typeface="+mn-cs"/>
            </a:endParaRPr>
          </a:p>
          <a:p>
            <a:pPr marL="457200" marR="0" indent="-2286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>
              <a:solidFill>
                <a:schemeClr val="tx2"/>
              </a:solidFill>
              <a:effectLst/>
              <a:latin typeface="+mn-lt"/>
              <a:cs typeface="+mn-cs"/>
            </a:endParaRPr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sz="1800">
              <a:solidFill>
                <a:schemeClr val="tx2"/>
              </a:solidFill>
              <a:latin typeface="+mn-lt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CDC0A7-A370-4E0E-9AA1-30AA60220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F403CD01-B6AB-40BE-8C66-E83FEE257421}" type="slidenum">
              <a:rPr lang="en-US"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>
                <a:spcAft>
                  <a:spcPts val="600"/>
                </a:spcAft>
              </a:pPr>
              <a:t>32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11AE1F8-8142-2AD1-9B0D-50D31745C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Nermin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85567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</TotalTime>
  <Words>1507</Words>
  <Application>Microsoft Office PowerPoint</Application>
  <PresentationFormat>Widescreen</PresentationFormat>
  <Paragraphs>260</Paragraphs>
  <Slides>32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Office Theme</vt:lpstr>
      <vt:lpstr>Lecture 1</vt:lpstr>
      <vt:lpstr>What is digital forensics?</vt:lpstr>
      <vt:lpstr>A Brief History of Digital Forensics</vt:lpstr>
      <vt:lpstr>Crime scene مسرح الجريمة</vt:lpstr>
      <vt:lpstr>An Overview of a Computer Crime</vt:lpstr>
      <vt:lpstr>Criminal investigations</vt:lpstr>
      <vt:lpstr>First responders</vt:lpstr>
      <vt:lpstr>First responders</vt:lpstr>
      <vt:lpstr>Investigators</vt:lpstr>
      <vt:lpstr>Investigators</vt:lpstr>
      <vt:lpstr>Crime scene technician</vt:lpstr>
      <vt:lpstr>Planning Your Investigation</vt:lpstr>
      <vt:lpstr>Planning Your Investigation</vt:lpstr>
      <vt:lpstr>Planning Your Investigation</vt:lpstr>
      <vt:lpstr>Planning Your Investigation</vt:lpstr>
      <vt:lpstr>Planning Your Investigation</vt:lpstr>
      <vt:lpstr>Securing Your Evidence</vt:lpstr>
      <vt:lpstr>Securing Your Evidence</vt:lpstr>
      <vt:lpstr>Portable Devices and Data Storage</vt:lpstr>
      <vt:lpstr>Digital Forensic Process</vt:lpstr>
      <vt:lpstr>The forensic analysis process is made up of five subsets</vt:lpstr>
      <vt:lpstr>1. Pre-investigation considerations</vt:lpstr>
      <vt:lpstr>Setting Up Your Workstation for Digital Forensics</vt:lpstr>
      <vt:lpstr> Setting Up your Workstation for Digital Forensics( cont..)</vt:lpstr>
      <vt:lpstr>2. Understanding case information and legal issues</vt:lpstr>
      <vt:lpstr>3. Understanding data acquisition</vt:lpstr>
      <vt:lpstr>chain of custody</vt:lpstr>
      <vt:lpstr>PowerPoint Presentation</vt:lpstr>
      <vt:lpstr>PowerPoint Presentation</vt:lpstr>
      <vt:lpstr>4. Understanding the analysis process</vt:lpstr>
      <vt:lpstr>5. Reporting your findings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</dc:title>
  <dc:creator>nermin hamza</dc:creator>
  <cp:lastModifiedBy>nermin hamza</cp:lastModifiedBy>
  <cp:revision>11</cp:revision>
  <dcterms:created xsi:type="dcterms:W3CDTF">2022-08-27T19:28:12Z</dcterms:created>
  <dcterms:modified xsi:type="dcterms:W3CDTF">2022-08-27T21:23:23Z</dcterms:modified>
</cp:coreProperties>
</file>