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0.xml" ContentType="application/vnd.openxmlformats-officedocument.presentationml.slide+xml"/>
  <Override PartName="/ppt/slides/slide13.xml" ContentType="application/vnd.openxmlformats-officedocument.presentationml.slide+xml"/>
  <Override PartName="/ppt/slides/slide19.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4.xml" ContentType="application/vnd.openxmlformats-officedocument.presentationml.slide+xml"/>
  <Override PartName="/ppt/slides/slide14.xml" ContentType="application/vnd.openxmlformats-officedocument.presentationml.slide+xml"/>
  <Override PartName="/ppt/slides/slide42.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43.xml" ContentType="application/vnd.openxmlformats-officedocument.presentationml.slide+xml"/>
  <Override PartName="/ppt/slides/slide24.xml" ContentType="application/vnd.openxmlformats-officedocument.presentationml.slide+xml"/>
  <Override PartName="/ppt/slides/slide32.xml" ContentType="application/vnd.openxmlformats-officedocument.presentationml.slide+xml"/>
  <Override PartName="/ppt/slides/slide23.xml" ContentType="application/vnd.openxmlformats-officedocument.presentationml.slide+xml"/>
  <Override PartName="/ppt/slides/slide33.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Masters/slideMaster3.xml" ContentType="application/vnd.openxmlformats-officedocument.presentationml.slideMaster+xml"/>
  <Override PartName="/ppt/slideMasters/slideMaster2.xml" ContentType="application/vnd.openxmlformats-officedocument.presentationml.slideMaster+xml"/>
  <Override PartName="/ppt/notesSlides/notesSlide4.xml" ContentType="application/vnd.openxmlformats-officedocument.presentationml.notesSlide+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29.xml" ContentType="application/vnd.openxmlformats-officedocument.presentationml.slideLayout+xml"/>
  <Override PartName="/ppt/slideLayouts/slideLayout31.xml" ContentType="application/vnd.openxmlformats-officedocument.presentationml.slideLayout+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1.xml" ContentType="application/vnd.openxmlformats-officedocument.presentationml.notesSlide+xml"/>
  <Override PartName="/ppt/slideLayouts/slideLayout37.xml" ContentType="application/vnd.openxmlformats-officedocument.presentationml.slideLayout+xml"/>
  <Override PartName="/ppt/slideLayouts/slideLayout36.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3.xml" ContentType="application/vnd.openxmlformats-officedocument.presentationml.slideLayout+xml"/>
  <Override PartName="/ppt/slideLayouts/slideLayout32.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30.xml" ContentType="application/vnd.openxmlformats-officedocument.presentationml.slideLayout+xml"/>
  <Override PartName="/ppt/slideLayouts/slideLayout41.xml" ContentType="application/vnd.openxmlformats-officedocument.presentationml.slideLayout+xml"/>
  <Override PartName="/ppt/notesMasters/notesMaster1.xml" ContentType="application/vnd.openxmlformats-officedocument.presentationml.notesMaster+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1.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ppt/tags/tag2.xml" ContentType="application/vnd.openxmlformats-officedocument.presentationml.tags+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Override PartName="/ppt/tags/tag1.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 id="2147483680" r:id="rId3"/>
  </p:sldMasterIdLst>
  <p:notesMasterIdLst>
    <p:notesMasterId r:id="rId51"/>
  </p:notesMasterIdLst>
  <p:sldIdLst>
    <p:sldId id="480" r:id="rId4"/>
    <p:sldId id="303" r:id="rId5"/>
    <p:sldId id="609" r:id="rId6"/>
    <p:sldId id="610" r:id="rId7"/>
    <p:sldId id="590" r:id="rId8"/>
    <p:sldId id="640" r:id="rId9"/>
    <p:sldId id="620" r:id="rId10"/>
    <p:sldId id="667" r:id="rId11"/>
    <p:sldId id="739" r:id="rId12"/>
    <p:sldId id="740" r:id="rId13"/>
    <p:sldId id="741" r:id="rId14"/>
    <p:sldId id="742" r:id="rId15"/>
    <p:sldId id="680" r:id="rId16"/>
    <p:sldId id="743" r:id="rId17"/>
    <p:sldId id="744" r:id="rId18"/>
    <p:sldId id="681" r:id="rId19"/>
    <p:sldId id="682" r:id="rId20"/>
    <p:sldId id="647" r:id="rId21"/>
    <p:sldId id="683" r:id="rId22"/>
    <p:sldId id="684" r:id="rId23"/>
    <p:sldId id="686" r:id="rId24"/>
    <p:sldId id="687" r:id="rId25"/>
    <p:sldId id="685" r:id="rId26"/>
    <p:sldId id="688" r:id="rId27"/>
    <p:sldId id="745" r:id="rId28"/>
    <p:sldId id="746" r:id="rId29"/>
    <p:sldId id="689" r:id="rId30"/>
    <p:sldId id="690" r:id="rId31"/>
    <p:sldId id="691" r:id="rId32"/>
    <p:sldId id="692" r:id="rId33"/>
    <p:sldId id="693" r:id="rId34"/>
    <p:sldId id="694" r:id="rId35"/>
    <p:sldId id="695" r:id="rId36"/>
    <p:sldId id="696" r:id="rId37"/>
    <p:sldId id="697" r:id="rId38"/>
    <p:sldId id="718" r:id="rId39"/>
    <p:sldId id="719" r:id="rId40"/>
    <p:sldId id="724" r:id="rId41"/>
    <p:sldId id="725" r:id="rId42"/>
    <p:sldId id="728" r:id="rId43"/>
    <p:sldId id="729" r:id="rId44"/>
    <p:sldId id="736" r:id="rId45"/>
    <p:sldId id="737" r:id="rId46"/>
    <p:sldId id="738" r:id="rId47"/>
    <p:sldId id="664" r:id="rId48"/>
    <p:sldId id="747" r:id="rId49"/>
    <p:sldId id="63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609"/>
            <p14:sldId id="610"/>
            <p14:sldId id="590"/>
            <p14:sldId id="640"/>
            <p14:sldId id="620"/>
            <p14:sldId id="667"/>
            <p14:sldId id="739"/>
            <p14:sldId id="740"/>
            <p14:sldId id="741"/>
            <p14:sldId id="742"/>
            <p14:sldId id="680"/>
            <p14:sldId id="743"/>
            <p14:sldId id="744"/>
            <p14:sldId id="681"/>
            <p14:sldId id="682"/>
            <p14:sldId id="647"/>
            <p14:sldId id="683"/>
            <p14:sldId id="684"/>
            <p14:sldId id="686"/>
            <p14:sldId id="687"/>
            <p14:sldId id="685"/>
            <p14:sldId id="688"/>
            <p14:sldId id="745"/>
            <p14:sldId id="746"/>
            <p14:sldId id="689"/>
            <p14:sldId id="690"/>
            <p14:sldId id="691"/>
            <p14:sldId id="692"/>
            <p14:sldId id="693"/>
            <p14:sldId id="694"/>
            <p14:sldId id="695"/>
            <p14:sldId id="696"/>
            <p14:sldId id="697"/>
            <p14:sldId id="718"/>
            <p14:sldId id="719"/>
            <p14:sldId id="724"/>
            <p14:sldId id="725"/>
            <p14:sldId id="728"/>
            <p14:sldId id="729"/>
            <p14:sldId id="736"/>
            <p14:sldId id="737"/>
            <p14:sldId id="738"/>
            <p14:sldId id="664"/>
            <p14:sldId id="747"/>
            <p14:sldId id="636"/>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3738" autoAdjust="0"/>
  </p:normalViewPr>
  <p:slideViewPr>
    <p:cSldViewPr snapToGrid="0">
      <p:cViewPr varScale="1">
        <p:scale>
          <a:sx n="79" d="100"/>
          <a:sy n="79" d="100"/>
        </p:scale>
        <p:origin x="76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8" Type="http://schemas.openxmlformats.org/officeDocument/2006/relationships/customXml" Target="../customXml/item3.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customXml" Target="../customXml/item1.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customXml" Target="../customXml/item2.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7</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3.0.3 – </a:t>
            </a:r>
            <a:r>
              <a:rPr lang="en-US" dirty="0"/>
              <a:t>Class Activity – Design a Communications System</a:t>
            </a:r>
            <a:endParaRPr lang="en-GB" dirty="0"/>
          </a:p>
        </p:txBody>
      </p:sp>
    </p:spTree>
    <p:extLst>
      <p:ext uri="{BB962C8B-B14F-4D97-AF65-F5344CB8AC3E}">
        <p14:creationId xmlns:p14="http://schemas.microsoft.com/office/powerpoint/2010/main" val="3194258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0A313ED8-785B-4D16-9B17-4143385249B9}" type="slidenum">
              <a:rPr lang="en-US" sz="800" b="0"/>
              <a:pPr algn="r"/>
              <a:t>13</a:t>
            </a:fld>
            <a:endParaRPr lang="en-US" sz="800" b="0" dirty="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3 – </a:t>
            </a:r>
            <a:r>
              <a:rPr lang="en-US" sz="1200" dirty="0">
                <a:solidFill>
                  <a:schemeClr val="accent5">
                    <a:lumMod val="40000"/>
                    <a:lumOff val="60000"/>
                  </a:schemeClr>
                </a:solidFill>
              </a:rPr>
              <a:t>Protocols and Models</a:t>
            </a:r>
          </a:p>
          <a:p>
            <a:pPr>
              <a:buFontTx/>
              <a:buNone/>
            </a:pPr>
            <a:r>
              <a:rPr lang="en-US" sz="1200" b="0" dirty="0"/>
              <a:t>3.0 – Introduction</a:t>
            </a:r>
            <a:endParaRPr lang="en-GB" b="0" dirty="0"/>
          </a:p>
          <a:p>
            <a:pPr>
              <a:lnSpc>
                <a:spcPct val="80000"/>
              </a:lnSpc>
              <a:buFontTx/>
              <a:buNone/>
            </a:pPr>
            <a:r>
              <a:rPr lang="en-US" sz="1200" kern="1200" dirty="0">
                <a:solidFill>
                  <a:schemeClr val="tx1"/>
                </a:solidFill>
                <a:latin typeface="Arial" charset="0"/>
                <a:ea typeface="ＭＳ Ｐゴシック" charset="0"/>
                <a:cs typeface="ＭＳ Ｐゴシック" charset="0"/>
              </a:rPr>
              <a:t>3.0.3 – </a:t>
            </a:r>
            <a:r>
              <a:rPr lang="en-US" dirty="0"/>
              <a:t>Class Activity – Design a Communications System</a:t>
            </a:r>
            <a:endParaRPr lang="en-GB" dirty="0"/>
          </a:p>
        </p:txBody>
      </p:sp>
    </p:spTree>
    <p:extLst>
      <p:ext uri="{BB962C8B-B14F-4D97-AF65-F5344CB8AC3E}">
        <p14:creationId xmlns:p14="http://schemas.microsoft.com/office/powerpoint/2010/main" val="449875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Date Placeholder 6">
            <a:extLst>
              <a:ext uri="{FF2B5EF4-FFF2-40B4-BE49-F238E27FC236}">
                <a16:creationId xmlns:a16="http://schemas.microsoft.com/office/drawing/2014/main" id="{22B01FC6-699F-49B7-8F9C-25701234BAC8}"/>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B3117957-4102-4152-9511-6A2D8452FBFA}"/>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CB761CE8-5ACF-4086-B319-DF28CF6107EA}"/>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2E2123DC-DFBA-4B53-859F-D576C850A326}"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217164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6">
            <a:extLst>
              <a:ext uri="{FF2B5EF4-FFF2-40B4-BE49-F238E27FC236}">
                <a16:creationId xmlns:a16="http://schemas.microsoft.com/office/drawing/2014/main" id="{D011C0F4-A3D7-43F1-BAEF-9F4DBE6C772C}"/>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58583683-79E4-4784-ABE4-70446FD5D890}"/>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CFA437EA-A9A6-4B5C-B95E-437257CE38D4}"/>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68664E48-8EBF-45D4-86A6-5BE608535861}"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610515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6">
            <a:extLst>
              <a:ext uri="{FF2B5EF4-FFF2-40B4-BE49-F238E27FC236}">
                <a16:creationId xmlns:a16="http://schemas.microsoft.com/office/drawing/2014/main" id="{EE064036-A042-4113-975C-D76A3649AA85}"/>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9B147E8E-F86A-4774-8D73-6FE3C77D3D0E}"/>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64EEA2EB-317C-4B1E-B1C8-0E0FC2C81CBE}"/>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86ED179D-0692-4F36-8F87-24A7D81E41EB}"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41332953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48217" y="1143000"/>
            <a:ext cx="5444067" cy="5181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484" y="1143000"/>
            <a:ext cx="5444067" cy="5181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A7971844-4CB4-4ECB-9E1C-A3DF3AF7BD57}"/>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EBAC8536-041E-402E-A442-25C4A80B7395}"/>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44090ABC-BA65-4379-91B6-854FBE19703C}"/>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0C8406F3-FDF8-41E1-AD13-82948F2FCA49}"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1152127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F1859B0-126F-4BFF-B699-BE2C691177FE}"/>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8" name="Footer Placeholder 7">
            <a:extLst>
              <a:ext uri="{FF2B5EF4-FFF2-40B4-BE49-F238E27FC236}">
                <a16:creationId xmlns:a16="http://schemas.microsoft.com/office/drawing/2014/main" id="{F7B6A513-321A-4EA0-AE52-91FAD8FD924F}"/>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9" name="Slide Number Placeholder 8">
            <a:extLst>
              <a:ext uri="{FF2B5EF4-FFF2-40B4-BE49-F238E27FC236}">
                <a16:creationId xmlns:a16="http://schemas.microsoft.com/office/drawing/2014/main" id="{34C8DDFD-33AF-4D51-A783-6BF653EA3CC4}"/>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3C40B3D3-437E-4EF5-8B9B-4613008D4C09}"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411353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6">
            <a:extLst>
              <a:ext uri="{FF2B5EF4-FFF2-40B4-BE49-F238E27FC236}">
                <a16:creationId xmlns:a16="http://schemas.microsoft.com/office/drawing/2014/main" id="{4A136CB0-DB4A-456D-8188-F53955535DA6}"/>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4" name="Footer Placeholder 7">
            <a:extLst>
              <a:ext uri="{FF2B5EF4-FFF2-40B4-BE49-F238E27FC236}">
                <a16:creationId xmlns:a16="http://schemas.microsoft.com/office/drawing/2014/main" id="{B61944C8-6F59-4CE6-91A8-8DE1B11B26BE}"/>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5" name="Slide Number Placeholder 8">
            <a:extLst>
              <a:ext uri="{FF2B5EF4-FFF2-40B4-BE49-F238E27FC236}">
                <a16:creationId xmlns:a16="http://schemas.microsoft.com/office/drawing/2014/main" id="{BD66B6DA-5BBB-4267-A1CA-1AB7006C75D2}"/>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B3762368-7041-4862-85B1-46B2CE22961F}"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2897982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6">
            <a:extLst>
              <a:ext uri="{FF2B5EF4-FFF2-40B4-BE49-F238E27FC236}">
                <a16:creationId xmlns:a16="http://schemas.microsoft.com/office/drawing/2014/main" id="{1CC76518-94F5-430B-8269-487369ED66B6}"/>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3" name="Footer Placeholder 7">
            <a:extLst>
              <a:ext uri="{FF2B5EF4-FFF2-40B4-BE49-F238E27FC236}">
                <a16:creationId xmlns:a16="http://schemas.microsoft.com/office/drawing/2014/main" id="{61D03084-C5B2-4825-80A0-9C8CF8CD292C}"/>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4" name="Slide Number Placeholder 8">
            <a:extLst>
              <a:ext uri="{FF2B5EF4-FFF2-40B4-BE49-F238E27FC236}">
                <a16:creationId xmlns:a16="http://schemas.microsoft.com/office/drawing/2014/main" id="{60C2E84D-775D-40F9-AF46-5C2567F4A41C}"/>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A54C5D0A-68C6-4F5E-8CA4-09CFA6B2E277}"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2977465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6">
            <a:extLst>
              <a:ext uri="{FF2B5EF4-FFF2-40B4-BE49-F238E27FC236}">
                <a16:creationId xmlns:a16="http://schemas.microsoft.com/office/drawing/2014/main" id="{560DB81E-E90B-415B-8CEB-3AD41C9137E2}"/>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948A6511-7667-462C-AB86-CB62951BA9CD}"/>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D7A10B0C-2780-4D92-A33E-15513B7CB8DB}"/>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E5FE8911-AB9F-4C99-AEC6-0A0FC62501BF}"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7087239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6">
            <a:extLst>
              <a:ext uri="{FF2B5EF4-FFF2-40B4-BE49-F238E27FC236}">
                <a16:creationId xmlns:a16="http://schemas.microsoft.com/office/drawing/2014/main" id="{DE2E6433-A668-4571-8366-99B3FC5BC2CB}"/>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FD44604E-C32E-4096-B1BF-25ADE7A2E449}"/>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04170D21-281D-43C0-9E15-4498BD3C751C}"/>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6989B355-62F4-4B95-9A45-052A9753D3A6}"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1488263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5AD772FD-3338-4EDA-AD8B-5BF72CD2F267}"/>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29F2BB22-BFF5-4FB2-B7D4-11CF281F4BBA}"/>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0227B879-3707-4624-A2EA-7AA1989D68F3}"/>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674B62A1-22B8-42FD-9E04-8138F77E95EA}"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8094386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58251" y="152400"/>
            <a:ext cx="2781300" cy="6172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08000" y="152400"/>
            <a:ext cx="8147051" cy="6172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6">
            <a:extLst>
              <a:ext uri="{FF2B5EF4-FFF2-40B4-BE49-F238E27FC236}">
                <a16:creationId xmlns:a16="http://schemas.microsoft.com/office/drawing/2014/main" id="{71E59568-71B5-40E4-820C-9A24BD1C5C3B}"/>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5" name="Footer Placeholder 7">
            <a:extLst>
              <a:ext uri="{FF2B5EF4-FFF2-40B4-BE49-F238E27FC236}">
                <a16:creationId xmlns:a16="http://schemas.microsoft.com/office/drawing/2014/main" id="{0578E8C8-960B-4B8D-8F0A-66346630A9BB}"/>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6" name="Slide Number Placeholder 8">
            <a:extLst>
              <a:ext uri="{FF2B5EF4-FFF2-40B4-BE49-F238E27FC236}">
                <a16:creationId xmlns:a16="http://schemas.microsoft.com/office/drawing/2014/main" id="{D4559B14-3CDC-4C94-A4A1-C6E75B4B3D4E}"/>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125B7742-315A-4223-A578-4A01A42EE72E}"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26750047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0" y="152400"/>
            <a:ext cx="11040533" cy="533400"/>
          </a:xfrm>
        </p:spPr>
        <p:txBody>
          <a:bodyPr/>
          <a:lstStyle/>
          <a:p>
            <a:r>
              <a:rPr lang="en-US"/>
              <a:t>Click to edit Master title style</a:t>
            </a:r>
          </a:p>
        </p:txBody>
      </p:sp>
      <p:sp>
        <p:nvSpPr>
          <p:cNvPr id="3" name="Text Placeholder 2"/>
          <p:cNvSpPr>
            <a:spLocks noGrp="1"/>
          </p:cNvSpPr>
          <p:nvPr>
            <p:ph type="body" sz="half" idx="1"/>
          </p:nvPr>
        </p:nvSpPr>
        <p:spPr>
          <a:xfrm>
            <a:off x="548217" y="1143000"/>
            <a:ext cx="5444067"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484" y="1143000"/>
            <a:ext cx="5444067"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6">
            <a:extLst>
              <a:ext uri="{FF2B5EF4-FFF2-40B4-BE49-F238E27FC236}">
                <a16:creationId xmlns:a16="http://schemas.microsoft.com/office/drawing/2014/main" id="{5EC695CA-D314-40D9-A89D-EB35F49A1C4E}"/>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6" name="Footer Placeholder 7">
            <a:extLst>
              <a:ext uri="{FF2B5EF4-FFF2-40B4-BE49-F238E27FC236}">
                <a16:creationId xmlns:a16="http://schemas.microsoft.com/office/drawing/2014/main" id="{9EDD70CF-0016-4814-B9EA-199B604CD314}"/>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7" name="Slide Number Placeholder 8">
            <a:extLst>
              <a:ext uri="{FF2B5EF4-FFF2-40B4-BE49-F238E27FC236}">
                <a16:creationId xmlns:a16="http://schemas.microsoft.com/office/drawing/2014/main" id="{2A0872A6-FCE4-442D-974F-9A0EF4954B9D}"/>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9EA7EB2A-6236-4A15-9E28-8DA517D22E33}"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42916893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0" y="152400"/>
            <a:ext cx="11040533" cy="533400"/>
          </a:xfrm>
        </p:spPr>
        <p:txBody>
          <a:bodyPr/>
          <a:lstStyle/>
          <a:p>
            <a:r>
              <a:rPr lang="en-US"/>
              <a:t>Click to edit Master title style</a:t>
            </a:r>
          </a:p>
        </p:txBody>
      </p:sp>
      <p:sp>
        <p:nvSpPr>
          <p:cNvPr id="3" name="Text Placeholder 2"/>
          <p:cNvSpPr>
            <a:spLocks noGrp="1"/>
          </p:cNvSpPr>
          <p:nvPr>
            <p:ph type="body" sz="half" idx="1"/>
          </p:nvPr>
        </p:nvSpPr>
        <p:spPr>
          <a:xfrm>
            <a:off x="548217" y="1143000"/>
            <a:ext cx="5444067" cy="5181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484" y="1143000"/>
            <a:ext cx="5444067" cy="2514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484" y="3810000"/>
            <a:ext cx="5444067" cy="2514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502A3E25-37E2-4EBF-AA00-20427AD6B332}"/>
              </a:ext>
            </a:extLst>
          </p:cNvPr>
          <p:cNvSpPr>
            <a:spLocks noGrp="1"/>
          </p:cNvSpPr>
          <p:nvPr>
            <p:ph type="dt" sz="half" idx="10"/>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7" name="Footer Placeholder 7">
            <a:extLst>
              <a:ext uri="{FF2B5EF4-FFF2-40B4-BE49-F238E27FC236}">
                <a16:creationId xmlns:a16="http://schemas.microsoft.com/office/drawing/2014/main" id="{3D181E6C-6CD9-453F-9DFC-071F945A883C}"/>
              </a:ext>
            </a:extLst>
          </p:cNvPr>
          <p:cNvSpPr>
            <a:spLocks noGrp="1"/>
          </p:cNvSpPr>
          <p:nvPr>
            <p:ph type="ftr" sz="quarter" idx="11"/>
          </p:nvPr>
        </p:nvSpPr>
        <p:spPr/>
        <p:txBody>
          <a:bodyPr/>
          <a:lstStyle>
            <a:lvl1pPr>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8" name="Slide Number Placeholder 8">
            <a:extLst>
              <a:ext uri="{FF2B5EF4-FFF2-40B4-BE49-F238E27FC236}">
                <a16:creationId xmlns:a16="http://schemas.microsoft.com/office/drawing/2014/main" id="{8EC058AC-8AA5-4208-8257-0025469E51ED}"/>
              </a:ext>
            </a:extLst>
          </p:cNvPr>
          <p:cNvSpPr>
            <a:spLocks noGrp="1"/>
          </p:cNvSpPr>
          <p:nvPr>
            <p:ph type="sldNum" sz="quarter" idx="12"/>
          </p:nvPr>
        </p:nvSpPr>
        <p:spPr/>
        <p:txBody>
          <a:bodyPr/>
          <a:lstStyle>
            <a:lvl1pPr>
              <a:defRPr/>
            </a:lvl1pPr>
          </a:lstStyle>
          <a:p>
            <a:pPr eaLnBrk="0" fontAlgn="base" hangingPunct="0">
              <a:spcBef>
                <a:spcPct val="0"/>
              </a:spcBef>
              <a:spcAft>
                <a:spcPct val="0"/>
              </a:spcAft>
            </a:pPr>
            <a:fld id="{5A323DAB-C2B0-4648-82BD-93DD305D8B00}"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39176488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6" name="Subtitle 2"/>
          <p:cNvSpPr>
            <a:spLocks noGrp="1"/>
          </p:cNvSpPr>
          <p:nvPr>
            <p:ph type="subTitle" idx="1"/>
          </p:nvPr>
        </p:nvSpPr>
        <p:spPr>
          <a:xfrm>
            <a:off x="625995" y="5079369"/>
            <a:ext cx="5758807" cy="384175"/>
          </a:xfrm>
          <a:prstGeom prst="rect">
            <a:avLst/>
          </a:prstGeom>
        </p:spPr>
        <p:txBody>
          <a:bodyPr lIns="91420" tIns="45710" rIns="91420" bIns="45710" anchor="b" anchorCtr="0">
            <a:noAutofit/>
          </a:bodyPr>
          <a:lstStyle>
            <a:lvl1pPr marL="0" indent="0" algn="l">
              <a:buNone/>
              <a:defRPr sz="1600" b="0" i="0">
                <a:solidFill>
                  <a:schemeClr val="accent5"/>
                </a:solidFill>
                <a:latin typeface="+mn-lt"/>
                <a:cs typeface="CiscoSans"/>
              </a:defRPr>
            </a:lvl1pPr>
            <a:lvl2pPr marL="457130" indent="0" algn="ctr">
              <a:buNone/>
              <a:defRPr>
                <a:solidFill>
                  <a:schemeClr val="tx1">
                    <a:tint val="75000"/>
                  </a:schemeClr>
                </a:solidFill>
              </a:defRPr>
            </a:lvl2pPr>
            <a:lvl3pPr marL="914270" indent="0" algn="ctr">
              <a:buNone/>
              <a:defRPr>
                <a:solidFill>
                  <a:schemeClr val="tx1">
                    <a:tint val="75000"/>
                  </a:schemeClr>
                </a:solidFill>
              </a:defRPr>
            </a:lvl3pPr>
            <a:lvl4pPr marL="1371404" indent="0" algn="ctr">
              <a:buNone/>
              <a:defRPr>
                <a:solidFill>
                  <a:schemeClr val="tx1">
                    <a:tint val="75000"/>
                  </a:schemeClr>
                </a:solidFill>
              </a:defRPr>
            </a:lvl4pPr>
            <a:lvl5pPr marL="1828542" indent="0" algn="ctr">
              <a:buNone/>
              <a:defRPr>
                <a:solidFill>
                  <a:schemeClr val="tx1">
                    <a:tint val="75000"/>
                  </a:schemeClr>
                </a:solidFill>
              </a:defRPr>
            </a:lvl5pPr>
            <a:lvl6pPr marL="2285672" indent="0" algn="ctr">
              <a:buNone/>
              <a:defRPr>
                <a:solidFill>
                  <a:schemeClr val="tx1">
                    <a:tint val="75000"/>
                  </a:schemeClr>
                </a:solidFill>
              </a:defRPr>
            </a:lvl6pPr>
            <a:lvl7pPr marL="2742813" indent="0" algn="ctr">
              <a:buNone/>
              <a:defRPr>
                <a:solidFill>
                  <a:schemeClr val="tx1">
                    <a:tint val="75000"/>
                  </a:schemeClr>
                </a:solidFill>
              </a:defRPr>
            </a:lvl7pPr>
            <a:lvl8pPr marL="3199947" indent="0" algn="ctr">
              <a:buNone/>
              <a:defRPr>
                <a:solidFill>
                  <a:schemeClr val="tx1">
                    <a:tint val="75000"/>
                  </a:schemeClr>
                </a:solidFill>
              </a:defRPr>
            </a:lvl8pPr>
            <a:lvl9pPr marL="3657085"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625995" y="5399365"/>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625995" y="5719361"/>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617723" y="3829649"/>
            <a:ext cx="7900328" cy="398668"/>
          </a:xfrm>
          <a:prstGeom prst="rect">
            <a:avLst/>
          </a:prstGeom>
        </p:spPr>
        <p:txBody>
          <a:bodyPr lIns="91420" tIns="45710" rIns="91420" bIns="45710"/>
          <a:lstStyle>
            <a:lvl1pPr marL="0" indent="0">
              <a:buFont typeface="Arial" panose="020B0604020202020204" pitchFamily="34" charset="0"/>
              <a:buNone/>
              <a:defRPr sz="2667" baseline="0">
                <a:solidFill>
                  <a:schemeClr val="bg2"/>
                </a:solidFill>
                <a:latin typeface="+mj-lt"/>
              </a:defRPr>
            </a:lvl1pPr>
            <a:lvl2pPr marL="406365" indent="0">
              <a:buNone/>
              <a:defRPr/>
            </a:lvl2pPr>
            <a:lvl3pPr marL="569854" indent="0">
              <a:buNone/>
              <a:defRPr/>
            </a:lvl3pPr>
            <a:lvl4pPr marL="688908" indent="0">
              <a:buNone/>
              <a:defRPr/>
            </a:lvl4pPr>
            <a:lvl5pPr marL="801608" indent="0">
              <a:buNone/>
              <a:defRPr/>
            </a:lvl5pPr>
          </a:lstStyle>
          <a:p>
            <a:pPr lvl="0"/>
            <a:r>
              <a:rPr lang="en-US" dirty="0"/>
              <a:t>Click to edit Master text styles</a:t>
            </a:r>
          </a:p>
        </p:txBody>
      </p:sp>
      <p:sp>
        <p:nvSpPr>
          <p:cNvPr id="20" name="Title 1"/>
          <p:cNvSpPr>
            <a:spLocks noGrp="1"/>
          </p:cNvSpPr>
          <p:nvPr>
            <p:ph type="ctrTitle"/>
          </p:nvPr>
        </p:nvSpPr>
        <p:spPr>
          <a:xfrm>
            <a:off x="567687" y="3067667"/>
            <a:ext cx="7940684" cy="859640"/>
          </a:xfrm>
          <a:prstGeom prst="rect">
            <a:avLst/>
          </a:prstGeom>
        </p:spPr>
        <p:txBody>
          <a:bodyPr anchor="b"/>
          <a:lstStyle>
            <a:lvl1pPr marL="0" indent="0" algn="l">
              <a:lnSpc>
                <a:spcPct val="90000"/>
              </a:lnSpc>
              <a:buFont typeface="Arial" panose="020B0604020202020204" pitchFamily="34" charset="0"/>
              <a:buNone/>
              <a:defRPr sz="48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656167" y="527051"/>
            <a:ext cx="1062565" cy="565151"/>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549196630"/>
      </p:ext>
    </p:extLst>
  </p:cSld>
  <p:clrMapOvr>
    <a:masterClrMapping/>
  </p:clrMapOvr>
  <p:transition spd="slow">
    <p:wipe/>
  </p:transition>
  <p:extLst mod="1">
    <p:ext uri="{DCECCB84-F9BA-43D5-87BE-67443E8EF086}">
      <p15:sldGuideLst xmlns:p15="http://schemas.microsoft.com/office/powerpoint/2012/main">
        <p15:guide id="1" orient="horz" pos="228">
          <p15:clr>
            <a:srgbClr val="FBAE40"/>
          </p15:clr>
        </p15:guide>
        <p15:guide id="2" pos="360">
          <p15:clr>
            <a:srgbClr val="FBAE40"/>
          </p15:clr>
        </p15:guide>
        <p15:guide id="3" orient="horz" pos="518">
          <p15:clr>
            <a:srgbClr val="FBAE40"/>
          </p15:clr>
        </p15:guide>
        <p15:guide id="4" pos="812">
          <p15:clr>
            <a:srgbClr val="FBAE40"/>
          </p15:clr>
        </p15:guide>
        <p15:guide id="5" pos="31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625995" y="5079369"/>
            <a:ext cx="5758807" cy="384175"/>
          </a:xfrm>
          <a:prstGeom prst="rect">
            <a:avLst/>
          </a:prstGeom>
        </p:spPr>
        <p:txBody>
          <a:bodyPr lIns="91420" tIns="45710" rIns="91420" bIns="45710" anchor="b" anchorCtr="0">
            <a:noAutofit/>
          </a:bodyPr>
          <a:lstStyle>
            <a:lvl1pPr marL="0" indent="0" algn="l">
              <a:buNone/>
              <a:defRPr sz="1600" b="0" i="0">
                <a:solidFill>
                  <a:schemeClr val="accent1"/>
                </a:solidFill>
                <a:latin typeface="+mn-lt"/>
                <a:cs typeface="CiscoSans"/>
              </a:defRPr>
            </a:lvl1pPr>
            <a:lvl2pPr marL="457130" indent="0" algn="ctr">
              <a:buNone/>
              <a:defRPr>
                <a:solidFill>
                  <a:schemeClr val="tx1">
                    <a:tint val="75000"/>
                  </a:schemeClr>
                </a:solidFill>
              </a:defRPr>
            </a:lvl2pPr>
            <a:lvl3pPr marL="914270" indent="0" algn="ctr">
              <a:buNone/>
              <a:defRPr>
                <a:solidFill>
                  <a:schemeClr val="tx1">
                    <a:tint val="75000"/>
                  </a:schemeClr>
                </a:solidFill>
              </a:defRPr>
            </a:lvl3pPr>
            <a:lvl4pPr marL="1371404" indent="0" algn="ctr">
              <a:buNone/>
              <a:defRPr>
                <a:solidFill>
                  <a:schemeClr val="tx1">
                    <a:tint val="75000"/>
                  </a:schemeClr>
                </a:solidFill>
              </a:defRPr>
            </a:lvl4pPr>
            <a:lvl5pPr marL="1828542" indent="0" algn="ctr">
              <a:buNone/>
              <a:defRPr>
                <a:solidFill>
                  <a:schemeClr val="tx1">
                    <a:tint val="75000"/>
                  </a:schemeClr>
                </a:solidFill>
              </a:defRPr>
            </a:lvl5pPr>
            <a:lvl6pPr marL="2285672" indent="0" algn="ctr">
              <a:buNone/>
              <a:defRPr>
                <a:solidFill>
                  <a:schemeClr val="tx1">
                    <a:tint val="75000"/>
                  </a:schemeClr>
                </a:solidFill>
              </a:defRPr>
            </a:lvl6pPr>
            <a:lvl7pPr marL="2742813" indent="0" algn="ctr">
              <a:buNone/>
              <a:defRPr>
                <a:solidFill>
                  <a:schemeClr val="tx1">
                    <a:tint val="75000"/>
                  </a:schemeClr>
                </a:solidFill>
              </a:defRPr>
            </a:lvl7pPr>
            <a:lvl8pPr marL="3199947" indent="0" algn="ctr">
              <a:buNone/>
              <a:defRPr>
                <a:solidFill>
                  <a:schemeClr val="tx1">
                    <a:tint val="75000"/>
                  </a:schemeClr>
                </a:solidFill>
              </a:defRPr>
            </a:lvl8pPr>
            <a:lvl9pPr marL="3657085"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625995" y="5399365"/>
            <a:ext cx="5758807" cy="384175"/>
          </a:xfrm>
          <a:prstGeom prst="rect">
            <a:avLst/>
          </a:prstGeom>
        </p:spPr>
        <p:txBody>
          <a:bodyPr lIns="91420" tIns="45710" rIns="91420" bIns="45710"/>
          <a:lstStyle>
            <a:lvl1pPr marL="0" indent="0" algn="l">
              <a:buFontTx/>
              <a:buNone/>
              <a:defRPr lang="en-US" sz="1600" b="0" i="0" kern="1200" dirty="0" smtClean="0">
                <a:solidFill>
                  <a:schemeClr val="accent1"/>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625995" y="5719361"/>
            <a:ext cx="5758807" cy="384175"/>
          </a:xfrm>
          <a:prstGeom prst="rect">
            <a:avLst/>
          </a:prstGeom>
        </p:spPr>
        <p:txBody>
          <a:bodyPr lIns="91420" tIns="45710" rIns="91420" bIns="45710"/>
          <a:lstStyle>
            <a:lvl1pPr marL="0" indent="0" algn="l">
              <a:buFontTx/>
              <a:buNone/>
              <a:defRPr lang="en-US" sz="1600" b="0" i="0" kern="1200" dirty="0" smtClean="0">
                <a:solidFill>
                  <a:schemeClr val="accent1"/>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656167" y="527051"/>
            <a:ext cx="1062565" cy="565151"/>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
        <p:nvSpPr>
          <p:cNvPr id="29" name="Text Placeholder 2"/>
          <p:cNvSpPr>
            <a:spLocks noGrp="1"/>
          </p:cNvSpPr>
          <p:nvPr>
            <p:ph type="body" sz="quarter" idx="13"/>
          </p:nvPr>
        </p:nvSpPr>
        <p:spPr>
          <a:xfrm>
            <a:off x="617723" y="3829649"/>
            <a:ext cx="7900328" cy="398668"/>
          </a:xfrm>
          <a:prstGeom prst="rect">
            <a:avLst/>
          </a:prstGeom>
        </p:spPr>
        <p:txBody>
          <a:bodyPr lIns="91420" tIns="45710" rIns="91420" bIns="45710"/>
          <a:lstStyle>
            <a:lvl1pPr marL="0" indent="0">
              <a:buFont typeface="Arial" panose="020B0604020202020204" pitchFamily="34" charset="0"/>
              <a:buNone/>
              <a:defRPr sz="2667" baseline="0">
                <a:solidFill>
                  <a:schemeClr val="accent1"/>
                </a:solidFill>
                <a:latin typeface="+mj-lt"/>
              </a:defRPr>
            </a:lvl1pPr>
            <a:lvl2pPr marL="406365" indent="0">
              <a:buNone/>
              <a:defRPr/>
            </a:lvl2pPr>
            <a:lvl3pPr marL="569854" indent="0">
              <a:buNone/>
              <a:defRPr/>
            </a:lvl3pPr>
            <a:lvl4pPr marL="688908" indent="0">
              <a:buNone/>
              <a:defRPr/>
            </a:lvl4pPr>
            <a:lvl5pPr marL="801608" indent="0">
              <a:buNone/>
              <a:defRPr/>
            </a:lvl5pPr>
          </a:lstStyle>
          <a:p>
            <a:pPr lvl="0"/>
            <a:r>
              <a:rPr lang="en-US" dirty="0"/>
              <a:t>Click to edit Master text styles</a:t>
            </a:r>
          </a:p>
        </p:txBody>
      </p:sp>
      <p:sp>
        <p:nvSpPr>
          <p:cNvPr id="30" name="Title 1"/>
          <p:cNvSpPr>
            <a:spLocks noGrp="1"/>
          </p:cNvSpPr>
          <p:nvPr>
            <p:ph type="ctrTitle"/>
          </p:nvPr>
        </p:nvSpPr>
        <p:spPr>
          <a:xfrm>
            <a:off x="567687" y="3067667"/>
            <a:ext cx="7940684" cy="859640"/>
          </a:xfrm>
          <a:prstGeom prst="rect">
            <a:avLst/>
          </a:prstGeom>
        </p:spPr>
        <p:txBody>
          <a:bodyPr anchor="b"/>
          <a:lstStyle>
            <a:lvl1pPr marL="0" indent="0" algn="l">
              <a:lnSpc>
                <a:spcPct val="90000"/>
              </a:lnSpc>
              <a:buFont typeface="Arial" panose="020B0604020202020204" pitchFamily="34" charset="0"/>
              <a:buNone/>
              <a:defRPr sz="48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2464015188"/>
      </p:ext>
    </p:extLst>
  </p:cSld>
  <p:clrMapOvr>
    <a:masterClrMapping/>
  </p:clrMapOvr>
  <p:transition spd="slow">
    <p:wipe/>
  </p:transition>
  <p:extLst mod="1">
    <p:ext uri="{DCECCB84-F9BA-43D5-87BE-67443E8EF086}">
      <p15:sldGuideLst xmlns:p15="http://schemas.microsoft.com/office/powerpoint/2012/main">
        <p15:guide id="1" orient="horz" pos="228">
          <p15:clr>
            <a:srgbClr val="FBAE40"/>
          </p15:clr>
        </p15:guide>
        <p15:guide id="2" pos="360">
          <p15:clr>
            <a:srgbClr val="FBAE40"/>
          </p15:clr>
        </p15:guide>
        <p15:guide id="3" orient="horz" pos="518">
          <p15:clr>
            <a:srgbClr val="FBAE40"/>
          </p15:clr>
        </p15:guide>
        <p15:guide id="4" pos="812">
          <p15:clr>
            <a:srgbClr val="FBAE40"/>
          </p15:clr>
        </p15:guide>
        <p15:guide id="5" pos="31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a:ea typeface="+mn-ea"/>
              <a:cs typeface="+mn-cs"/>
            </a:endParaRPr>
          </a:p>
        </p:txBody>
      </p:sp>
      <p:sp>
        <p:nvSpPr>
          <p:cNvPr id="16" name="Subtitle 2"/>
          <p:cNvSpPr>
            <a:spLocks noGrp="1"/>
          </p:cNvSpPr>
          <p:nvPr>
            <p:ph type="subTitle" idx="1"/>
          </p:nvPr>
        </p:nvSpPr>
        <p:spPr>
          <a:xfrm>
            <a:off x="625995" y="5079369"/>
            <a:ext cx="5758807" cy="384175"/>
          </a:xfrm>
          <a:prstGeom prst="rect">
            <a:avLst/>
          </a:prstGeom>
        </p:spPr>
        <p:txBody>
          <a:bodyPr lIns="91420" tIns="45710" rIns="91420" bIns="45710" anchor="b" anchorCtr="0">
            <a:noAutofit/>
          </a:bodyPr>
          <a:lstStyle>
            <a:lvl1pPr marL="0" indent="0" algn="l">
              <a:buNone/>
              <a:defRPr sz="1600" b="0" i="0">
                <a:solidFill>
                  <a:schemeClr val="accent5"/>
                </a:solidFill>
                <a:latin typeface="+mn-lt"/>
                <a:cs typeface="CiscoSans"/>
              </a:defRPr>
            </a:lvl1pPr>
            <a:lvl2pPr marL="457130" indent="0" algn="ctr">
              <a:buNone/>
              <a:defRPr>
                <a:solidFill>
                  <a:schemeClr val="tx1">
                    <a:tint val="75000"/>
                  </a:schemeClr>
                </a:solidFill>
              </a:defRPr>
            </a:lvl2pPr>
            <a:lvl3pPr marL="914270" indent="0" algn="ctr">
              <a:buNone/>
              <a:defRPr>
                <a:solidFill>
                  <a:schemeClr val="tx1">
                    <a:tint val="75000"/>
                  </a:schemeClr>
                </a:solidFill>
              </a:defRPr>
            </a:lvl3pPr>
            <a:lvl4pPr marL="1371404" indent="0" algn="ctr">
              <a:buNone/>
              <a:defRPr>
                <a:solidFill>
                  <a:schemeClr val="tx1">
                    <a:tint val="75000"/>
                  </a:schemeClr>
                </a:solidFill>
              </a:defRPr>
            </a:lvl4pPr>
            <a:lvl5pPr marL="1828542" indent="0" algn="ctr">
              <a:buNone/>
              <a:defRPr>
                <a:solidFill>
                  <a:schemeClr val="tx1">
                    <a:tint val="75000"/>
                  </a:schemeClr>
                </a:solidFill>
              </a:defRPr>
            </a:lvl5pPr>
            <a:lvl6pPr marL="2285672" indent="0" algn="ctr">
              <a:buNone/>
              <a:defRPr>
                <a:solidFill>
                  <a:schemeClr val="tx1">
                    <a:tint val="75000"/>
                  </a:schemeClr>
                </a:solidFill>
              </a:defRPr>
            </a:lvl6pPr>
            <a:lvl7pPr marL="2742813" indent="0" algn="ctr">
              <a:buNone/>
              <a:defRPr>
                <a:solidFill>
                  <a:schemeClr val="tx1">
                    <a:tint val="75000"/>
                  </a:schemeClr>
                </a:solidFill>
              </a:defRPr>
            </a:lvl7pPr>
            <a:lvl8pPr marL="3199947" indent="0" algn="ctr">
              <a:buNone/>
              <a:defRPr>
                <a:solidFill>
                  <a:schemeClr val="tx1">
                    <a:tint val="75000"/>
                  </a:schemeClr>
                </a:solidFill>
              </a:defRPr>
            </a:lvl8pPr>
            <a:lvl9pPr marL="3657085"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625995" y="5399365"/>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625995" y="5719361"/>
            <a:ext cx="5758807" cy="384175"/>
          </a:xfrm>
          <a:prstGeom prst="rect">
            <a:avLst/>
          </a:prstGeom>
        </p:spPr>
        <p:txBody>
          <a:bodyPr lIns="91420" tIns="45710" rIns="91420" bIns="45710"/>
          <a:lstStyle>
            <a:lvl1pPr marL="0" indent="0" algn="l">
              <a:buFontTx/>
              <a:buNone/>
              <a:defRPr lang="en-US" sz="1600" b="0" i="0" kern="1200" dirty="0" smtClean="0">
                <a:solidFill>
                  <a:schemeClr val="accent5"/>
                </a:solidFill>
                <a:latin typeface="+mn-lt"/>
                <a:ea typeface="+mn-ea"/>
                <a:cs typeface="CiscoSans ExtraLight" pitchFamily="34" charset="0"/>
              </a:defRPr>
            </a:lvl1pPr>
            <a:lvl2pPr>
              <a:buFontTx/>
              <a:buNone/>
              <a:defRPr lang="en-US" sz="2000" kern="1200" dirty="0" smtClean="0">
                <a:solidFill>
                  <a:schemeClr val="bg1"/>
                </a:solidFill>
                <a:latin typeface="+mj-lt"/>
                <a:ea typeface="+mn-ea"/>
                <a:cs typeface="+mn-cs"/>
              </a:defRPr>
            </a:lvl2pPr>
            <a:lvl3pPr>
              <a:buFontTx/>
              <a:buNone/>
              <a:defRPr lang="en-US" sz="2000" kern="1200" dirty="0" smtClean="0">
                <a:solidFill>
                  <a:schemeClr val="bg1"/>
                </a:solidFill>
                <a:latin typeface="+mj-lt"/>
                <a:ea typeface="+mn-ea"/>
                <a:cs typeface="+mn-cs"/>
              </a:defRPr>
            </a:lvl3pPr>
            <a:lvl4pPr>
              <a:buFontTx/>
              <a:buNone/>
              <a:defRPr lang="en-US" sz="2000" kern="1200" dirty="0" smtClean="0">
                <a:solidFill>
                  <a:schemeClr val="bg1"/>
                </a:solidFill>
                <a:latin typeface="+mj-lt"/>
                <a:ea typeface="+mn-ea"/>
                <a:cs typeface="+mn-cs"/>
              </a:defRPr>
            </a:lvl4pPr>
            <a:lvl5pPr>
              <a:buFontTx/>
              <a:buNone/>
              <a:defRPr lang="en-US" sz="20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656167" y="527051"/>
            <a:ext cx="1062565" cy="565151"/>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
        <p:nvSpPr>
          <p:cNvPr id="29" name="Text Placeholder 2"/>
          <p:cNvSpPr>
            <a:spLocks noGrp="1"/>
          </p:cNvSpPr>
          <p:nvPr>
            <p:ph type="body" sz="quarter" idx="13"/>
          </p:nvPr>
        </p:nvSpPr>
        <p:spPr>
          <a:xfrm>
            <a:off x="617723" y="3829649"/>
            <a:ext cx="7900328" cy="398668"/>
          </a:xfrm>
          <a:prstGeom prst="rect">
            <a:avLst/>
          </a:prstGeom>
        </p:spPr>
        <p:txBody>
          <a:bodyPr lIns="91420" tIns="45710" rIns="91420" bIns="45710"/>
          <a:lstStyle>
            <a:lvl1pPr marL="0" indent="0">
              <a:buFont typeface="Arial" panose="020B0604020202020204" pitchFamily="34" charset="0"/>
              <a:buNone/>
              <a:defRPr sz="2667" baseline="0">
                <a:solidFill>
                  <a:schemeClr val="bg2"/>
                </a:solidFill>
                <a:latin typeface="+mj-lt"/>
              </a:defRPr>
            </a:lvl1pPr>
            <a:lvl2pPr marL="406365" indent="0">
              <a:buNone/>
              <a:defRPr/>
            </a:lvl2pPr>
            <a:lvl3pPr marL="569854" indent="0">
              <a:buNone/>
              <a:defRPr/>
            </a:lvl3pPr>
            <a:lvl4pPr marL="688908" indent="0">
              <a:buNone/>
              <a:defRPr/>
            </a:lvl4pPr>
            <a:lvl5pPr marL="801608" indent="0">
              <a:buNone/>
              <a:defRPr/>
            </a:lvl5pPr>
          </a:lstStyle>
          <a:p>
            <a:pPr lvl="0"/>
            <a:r>
              <a:rPr lang="en-US" dirty="0"/>
              <a:t>Click to edit Master text styles</a:t>
            </a:r>
          </a:p>
        </p:txBody>
      </p:sp>
      <p:sp>
        <p:nvSpPr>
          <p:cNvPr id="30" name="Title 1"/>
          <p:cNvSpPr>
            <a:spLocks noGrp="1"/>
          </p:cNvSpPr>
          <p:nvPr>
            <p:ph type="ctrTitle"/>
          </p:nvPr>
        </p:nvSpPr>
        <p:spPr>
          <a:xfrm>
            <a:off x="567687" y="3067667"/>
            <a:ext cx="7940684" cy="859640"/>
          </a:xfrm>
          <a:prstGeom prst="rect">
            <a:avLst/>
          </a:prstGeom>
        </p:spPr>
        <p:txBody>
          <a:bodyPr anchor="b"/>
          <a:lstStyle>
            <a:lvl1pPr marL="0" indent="0" algn="l">
              <a:lnSpc>
                <a:spcPct val="90000"/>
              </a:lnSpc>
              <a:buFont typeface="Arial" panose="020B0604020202020204" pitchFamily="34" charset="0"/>
              <a:buNone/>
              <a:defRPr sz="48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480634310"/>
      </p:ext>
    </p:extLst>
  </p:cSld>
  <p:clrMapOvr>
    <a:masterClrMapping/>
  </p:clrMapOvr>
  <p:transition spd="slow">
    <p:wipe/>
  </p:transition>
  <p:extLst mod="1">
    <p:ext uri="{DCECCB84-F9BA-43D5-87BE-67443E8EF086}">
      <p15:sldGuideLst xmlns:p15="http://schemas.microsoft.com/office/powerpoint/2012/main">
        <p15:guide id="1" orient="horz" pos="228">
          <p15:clr>
            <a:srgbClr val="FBAE40"/>
          </p15:clr>
        </p15:guide>
        <p15:guide id="2" pos="360">
          <p15:clr>
            <a:srgbClr val="FBAE40"/>
          </p15:clr>
        </p15:guide>
        <p15:guide id="3" orient="horz" pos="518">
          <p15:clr>
            <a:srgbClr val="FBAE40"/>
          </p15:clr>
        </p15:guide>
        <p15:guide id="4" pos="812">
          <p15:clr>
            <a:srgbClr val="FBAE40"/>
          </p15:clr>
        </p15:guide>
        <p15:guide id="5" pos="311">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a:ea typeface="+mn-ea"/>
              <a:cs typeface="+mn-cs"/>
            </a:endParaRPr>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11354627" y="6323876"/>
            <a:ext cx="290868" cy="206025"/>
          </a:xfrm>
          <a:prstGeom prst="rect">
            <a:avLst/>
          </a:prstGeom>
          <a:noFill/>
          <a:ln w="9525" algn="ctr">
            <a:noFill/>
            <a:miter lim="800000"/>
            <a:headEnd/>
            <a:tailEnd/>
          </a:ln>
          <a:effectLst/>
        </p:spPr>
        <p:txBody>
          <a:bodyPr wrap="none" lIns="82115" tIns="41056" rIns="82115" bIns="41056" anchor="b">
            <a:spAutoFit/>
          </a:bodyPr>
          <a:lstStyle/>
          <a:p>
            <a:pPr marL="0" marR="0" lvl="0" indent="0" algn="r" defTabSz="814305" rtl="0" eaLnBrk="1" fontAlgn="auto" latinLnBrk="0" hangingPunct="1">
              <a:lnSpc>
                <a:spcPct val="100000"/>
              </a:lnSpc>
              <a:spcBef>
                <a:spcPts val="0"/>
              </a:spcBef>
              <a:spcAft>
                <a:spcPts val="0"/>
              </a:spcAft>
              <a:buClrTx/>
              <a:buSzTx/>
              <a:buFontTx/>
              <a:buNone/>
              <a:tabLst/>
              <a:defRPr/>
            </a:pPr>
            <a:fld id="{6A1E46DC-7EF6-4EA2-B285-14272867D133}" type="slidenum">
              <a:rPr kumimoji="0" lang="en-US" sz="800" b="0" i="0" u="none" strike="noStrike" kern="1200" cap="none" spc="0" normalizeH="0" baseline="0" noProof="0">
                <a:ln>
                  <a:noFill/>
                </a:ln>
                <a:solidFill>
                  <a:srgbClr val="38C6F4">
                    <a:lumMod val="50000"/>
                  </a:srgbClr>
                </a:solidFill>
                <a:effectLst/>
                <a:uLnTx/>
                <a:uFillTx/>
                <a:latin typeface="Arial"/>
                <a:ea typeface="ＭＳ Ｐゴシック" pitchFamily="34" charset="-128"/>
                <a:cs typeface="CiscoSans Thin"/>
              </a:rPr>
              <a:pPr marL="0" marR="0" lvl="0" indent="0" algn="r" defTabSz="814305"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dirty="0">
              <a:ln>
                <a:noFill/>
              </a:ln>
              <a:solidFill>
                <a:srgbClr val="38C6F4">
                  <a:lumMod val="50000"/>
                </a:srgbClr>
              </a:solidFill>
              <a:effectLst/>
              <a:uLnTx/>
              <a:uFillTx/>
              <a:latin typeface="Arial"/>
              <a:ea typeface="ＭＳ Ｐゴシック" pitchFamily="34" charset="-128"/>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marL="0" marR="0" lvl="0" indent="0" algn="l" defTabSz="814305"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38C6F4">
                    <a:lumMod val="50000"/>
                  </a:srgbClr>
                </a:solidFill>
                <a:effectLst/>
                <a:uLnTx/>
                <a:uFillTx/>
                <a:latin typeface="Arial"/>
                <a:ea typeface="ＭＳ Ｐゴシック" pitchFamily="34" charset="-128"/>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3953559652"/>
      </p:ext>
    </p:extLst>
  </p:cSld>
  <p:clrMapOvr>
    <a:masterClrMapping/>
  </p:clrMapOvr>
  <p:transition spd="slow">
    <p:wip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1004468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428280"/>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767480" y="3403400"/>
            <a:ext cx="931499" cy="931499"/>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noFill/>
              </a:ln>
              <a:solidFill>
                <a:srgbClr val="FFFFFF"/>
              </a:solidFill>
              <a:effectLst/>
              <a:uLnTx/>
              <a:uFillTx/>
              <a:latin typeface="Arial"/>
              <a:ea typeface="+mn-ea"/>
              <a:cs typeface="Arial"/>
            </a:endParaRPr>
          </a:p>
        </p:txBody>
      </p:sp>
      <p:sp>
        <p:nvSpPr>
          <p:cNvPr id="15" name="Oval 14"/>
          <p:cNvSpPr/>
          <p:nvPr/>
        </p:nvSpPr>
        <p:spPr>
          <a:xfrm>
            <a:off x="767480" y="1902143"/>
            <a:ext cx="931499" cy="931499"/>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FFFFFF"/>
              </a:solidFill>
              <a:effectLst/>
              <a:uLnTx/>
              <a:uFillTx/>
              <a:latin typeface="Arial"/>
              <a:ea typeface="+mn-ea"/>
              <a:cs typeface="Arial"/>
            </a:endParaRPr>
          </a:p>
        </p:txBody>
      </p:sp>
      <p:sp>
        <p:nvSpPr>
          <p:cNvPr id="22" name="Oval 21"/>
          <p:cNvSpPr/>
          <p:nvPr/>
        </p:nvSpPr>
        <p:spPr>
          <a:xfrm>
            <a:off x="767480" y="4870791"/>
            <a:ext cx="931499" cy="931499"/>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noFill/>
              </a:ln>
              <a:solidFill>
                <a:srgbClr val="049FD9"/>
              </a:solidFill>
              <a:effectLst/>
              <a:uLnTx/>
              <a:uFillTx/>
              <a:latin typeface="Arial"/>
              <a:ea typeface="+mn-ea"/>
              <a:cs typeface="Arial"/>
            </a:endParaRPr>
          </a:p>
        </p:txBody>
      </p:sp>
      <p:sp>
        <p:nvSpPr>
          <p:cNvPr id="24" name="Text Placeholder 17"/>
          <p:cNvSpPr>
            <a:spLocks noGrp="1"/>
          </p:cNvSpPr>
          <p:nvPr>
            <p:ph type="body" sz="quarter" idx="13"/>
          </p:nvPr>
        </p:nvSpPr>
        <p:spPr>
          <a:xfrm>
            <a:off x="1820333" y="1910030"/>
            <a:ext cx="7298267" cy="924508"/>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820333" y="3410391"/>
            <a:ext cx="7298267" cy="924508"/>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820333" y="4870791"/>
            <a:ext cx="7298267" cy="924508"/>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767480" y="3403401"/>
            <a:ext cx="931499" cy="924508"/>
          </a:xfrm>
          <a:prstGeom prst="rect">
            <a:avLst/>
          </a:prstGeom>
        </p:spPr>
        <p:txBody>
          <a:bodyPr lIns="91420" tIns="45710" rIns="91420" bIns="45710" anchor="ctr" anchorCtr="0">
            <a:noAutofit/>
          </a:bodyPr>
          <a:lstStyle>
            <a:lvl1pPr marL="0" indent="0" algn="ctr">
              <a:buNone/>
              <a:defRPr sz="5333"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767481" y="4868187"/>
            <a:ext cx="931499" cy="924508"/>
          </a:xfrm>
          <a:prstGeom prst="rect">
            <a:avLst/>
          </a:prstGeom>
          <a:ln>
            <a:noFill/>
          </a:ln>
        </p:spPr>
        <p:txBody>
          <a:bodyPr lIns="91420" tIns="45710" rIns="91420" bIns="45710" anchor="ctr" anchorCtr="0">
            <a:noAutofit/>
          </a:bodyPr>
          <a:lstStyle>
            <a:lvl1pPr marL="0" indent="0" algn="ctr">
              <a:buNone/>
              <a:defRPr sz="5333"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767480" y="1902998"/>
            <a:ext cx="931499" cy="924508"/>
          </a:xfrm>
          <a:prstGeom prst="rect">
            <a:avLst/>
          </a:prstGeom>
        </p:spPr>
        <p:txBody>
          <a:bodyPr lIns="91420" tIns="45710" rIns="91420" bIns="45710" anchor="ctr" anchorCtr="0">
            <a:noAutofit/>
          </a:bodyPr>
          <a:lstStyle>
            <a:lvl1pPr marL="0" indent="0" algn="ctr">
              <a:buNone/>
              <a:defRPr sz="5333"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92566474"/>
      </p:ext>
    </p:extLst>
  </p:cSld>
  <p:clrMapOvr>
    <a:masterClrMapping/>
  </p:clrMapOvr>
  <p:transition spd="slow">
    <p:wip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767482" y="2639092"/>
            <a:ext cx="619753" cy="619753"/>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15" name="Oval 14"/>
          <p:cNvSpPr/>
          <p:nvPr/>
        </p:nvSpPr>
        <p:spPr>
          <a:xfrm>
            <a:off x="767481" y="1771904"/>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22" name="Oval 21"/>
          <p:cNvSpPr/>
          <p:nvPr/>
        </p:nvSpPr>
        <p:spPr>
          <a:xfrm>
            <a:off x="767482" y="3503262"/>
            <a:ext cx="619753" cy="619753"/>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24" name="Text Placeholder 17"/>
          <p:cNvSpPr>
            <a:spLocks noGrp="1"/>
          </p:cNvSpPr>
          <p:nvPr>
            <p:ph type="body" sz="quarter" idx="13"/>
          </p:nvPr>
        </p:nvSpPr>
        <p:spPr>
          <a:xfrm>
            <a:off x="1563179" y="1779790"/>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563180" y="2646082"/>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563180" y="3503262"/>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767482" y="1770029"/>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767482" y="2639091"/>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767484" y="3500658"/>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767484" y="4366109"/>
            <a:ext cx="619753" cy="619753"/>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14" name="Text Placeholder 17"/>
          <p:cNvSpPr>
            <a:spLocks noGrp="1"/>
          </p:cNvSpPr>
          <p:nvPr>
            <p:ph type="body" sz="quarter" idx="19"/>
          </p:nvPr>
        </p:nvSpPr>
        <p:spPr>
          <a:xfrm>
            <a:off x="1563181" y="4366109"/>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767485" y="4363505"/>
            <a:ext cx="619753" cy="615103"/>
          </a:xfrm>
          <a:prstGeom prst="rect">
            <a:avLst/>
          </a:prstGeom>
          <a:noFill/>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767485" y="5228956"/>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5333" b="0" i="0" u="none" strike="noStrike" kern="1200" cap="none" spc="0" normalizeH="0" baseline="0" noProof="0" dirty="0">
              <a:ln>
                <a:solidFill>
                  <a:srgbClr val="81C569"/>
                </a:solidFill>
              </a:ln>
              <a:solidFill>
                <a:srgbClr val="38C6F4"/>
              </a:solidFill>
              <a:effectLst/>
              <a:uLnTx/>
              <a:uFillTx/>
              <a:latin typeface="Arial"/>
              <a:ea typeface="+mn-ea"/>
              <a:cs typeface="Arial"/>
            </a:endParaRPr>
          </a:p>
        </p:txBody>
      </p:sp>
      <p:sp>
        <p:nvSpPr>
          <p:cNvPr id="18" name="Text Placeholder 17"/>
          <p:cNvSpPr>
            <a:spLocks noGrp="1"/>
          </p:cNvSpPr>
          <p:nvPr>
            <p:ph type="body" sz="quarter" idx="21"/>
          </p:nvPr>
        </p:nvSpPr>
        <p:spPr>
          <a:xfrm>
            <a:off x="1563183" y="5228955"/>
            <a:ext cx="7571664" cy="615103"/>
          </a:xfrm>
          <a:prstGeom prst="rect">
            <a:avLst/>
          </a:prstGeom>
        </p:spPr>
        <p:txBody>
          <a:bodyPr lIns="91420" tIns="45710" rIns="91420" bIns="45710" anchor="ctr" anchorCtr="0">
            <a:noAutofit/>
          </a:bodyPr>
          <a:lstStyle>
            <a:lvl1pPr marL="0" indent="0" algn="l">
              <a:buNone/>
              <a:defRPr sz="2667"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767486" y="5226351"/>
            <a:ext cx="619753" cy="615103"/>
          </a:xfrm>
          <a:prstGeom prst="rect">
            <a:avLst/>
          </a:prstGeom>
          <a:ln>
            <a:noFill/>
          </a:ln>
        </p:spPr>
        <p:txBody>
          <a:bodyPr lIns="91420" tIns="45710" rIns="91420" bIns="45710" anchor="ctr" anchorCtr="0">
            <a:noAutofit/>
          </a:bodyPr>
          <a:lstStyle>
            <a:lvl1pPr marL="0" indent="0" algn="ctr">
              <a:buNone/>
              <a:defRPr sz="2667"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391311663"/>
      </p:ext>
    </p:extLst>
  </p:cSld>
  <p:clrMapOvr>
    <a:masterClrMapping/>
  </p:clrMapOvr>
  <p:transition spd="slow">
    <p:wip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767482" y="2639092"/>
            <a:ext cx="619753" cy="619753"/>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43" name="Oval 42"/>
          <p:cNvSpPr/>
          <p:nvPr/>
        </p:nvSpPr>
        <p:spPr>
          <a:xfrm>
            <a:off x="767481" y="1771904"/>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FFFFFF"/>
              </a:solidFill>
              <a:effectLst/>
              <a:uLnTx/>
              <a:uFillTx/>
              <a:latin typeface="Arial"/>
              <a:ea typeface="+mn-ea"/>
              <a:cs typeface="Arial"/>
            </a:endParaRPr>
          </a:p>
        </p:txBody>
      </p:sp>
      <p:sp>
        <p:nvSpPr>
          <p:cNvPr id="44" name="Oval 43"/>
          <p:cNvSpPr/>
          <p:nvPr/>
        </p:nvSpPr>
        <p:spPr>
          <a:xfrm>
            <a:off x="767482" y="3503262"/>
            <a:ext cx="619753" cy="619753"/>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45" name="Text Placeholder 17"/>
          <p:cNvSpPr>
            <a:spLocks noGrp="1"/>
          </p:cNvSpPr>
          <p:nvPr>
            <p:ph type="body" sz="quarter" idx="13"/>
          </p:nvPr>
        </p:nvSpPr>
        <p:spPr>
          <a:xfrm>
            <a:off x="1563179" y="1779790"/>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563180" y="2646082"/>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563180" y="3503262"/>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767482" y="1770029"/>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767482" y="2639091"/>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767484" y="3500658"/>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767484" y="4366109"/>
            <a:ext cx="619753" cy="619753"/>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2" name="Text Placeholder 17"/>
          <p:cNvSpPr>
            <a:spLocks noGrp="1"/>
          </p:cNvSpPr>
          <p:nvPr>
            <p:ph type="body" sz="quarter" idx="19"/>
          </p:nvPr>
        </p:nvSpPr>
        <p:spPr>
          <a:xfrm>
            <a:off x="1563182" y="4366109"/>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767485" y="4363505"/>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767485" y="5228956"/>
            <a:ext cx="619753" cy="619753"/>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5" name="Text Placeholder 17"/>
          <p:cNvSpPr>
            <a:spLocks noGrp="1"/>
          </p:cNvSpPr>
          <p:nvPr>
            <p:ph type="body" sz="quarter" idx="21"/>
          </p:nvPr>
        </p:nvSpPr>
        <p:spPr>
          <a:xfrm>
            <a:off x="1563183" y="5228955"/>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767486" y="5226351"/>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5886102" y="2644113"/>
            <a:ext cx="619753" cy="619753"/>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8" name="Oval 57"/>
          <p:cNvSpPr/>
          <p:nvPr/>
        </p:nvSpPr>
        <p:spPr>
          <a:xfrm>
            <a:off x="5886101" y="1776925"/>
            <a:ext cx="619753" cy="619753"/>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59" name="Oval 58"/>
          <p:cNvSpPr/>
          <p:nvPr/>
        </p:nvSpPr>
        <p:spPr>
          <a:xfrm>
            <a:off x="5886102" y="3508284"/>
            <a:ext cx="619753" cy="619753"/>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60" name="Text Placeholder 17"/>
          <p:cNvSpPr>
            <a:spLocks noGrp="1"/>
          </p:cNvSpPr>
          <p:nvPr>
            <p:ph type="body" sz="quarter" idx="23"/>
          </p:nvPr>
        </p:nvSpPr>
        <p:spPr>
          <a:xfrm>
            <a:off x="6681799" y="1784811"/>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6681800" y="2651103"/>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6681800" y="3508283"/>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5886102" y="1775050"/>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5886102" y="2644113"/>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5886104" y="3505679"/>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5886104" y="4371130"/>
            <a:ext cx="619753" cy="619753"/>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67" name="Text Placeholder 17"/>
          <p:cNvSpPr>
            <a:spLocks noGrp="1"/>
          </p:cNvSpPr>
          <p:nvPr>
            <p:ph type="body" sz="quarter" idx="29"/>
          </p:nvPr>
        </p:nvSpPr>
        <p:spPr>
          <a:xfrm>
            <a:off x="6681801" y="4371130"/>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5886105" y="4368526"/>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5886105" y="5233977"/>
            <a:ext cx="619753" cy="619753"/>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121920" rtlCol="0" anchor="ctr" anchorCtr="0"/>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solidFill>
                  <a:srgbClr val="81C569"/>
                </a:solidFill>
              </a:ln>
              <a:solidFill>
                <a:srgbClr val="81C569"/>
              </a:solidFill>
              <a:effectLst/>
              <a:uLnTx/>
              <a:uFillTx/>
              <a:latin typeface="Arial"/>
              <a:ea typeface="+mn-ea"/>
              <a:cs typeface="Arial"/>
            </a:endParaRPr>
          </a:p>
        </p:txBody>
      </p:sp>
      <p:sp>
        <p:nvSpPr>
          <p:cNvPr id="70" name="Text Placeholder 17"/>
          <p:cNvSpPr>
            <a:spLocks noGrp="1"/>
          </p:cNvSpPr>
          <p:nvPr>
            <p:ph type="body" sz="quarter" idx="31"/>
          </p:nvPr>
        </p:nvSpPr>
        <p:spPr>
          <a:xfrm>
            <a:off x="6681803" y="5233977"/>
            <a:ext cx="2901181" cy="615103"/>
          </a:xfrm>
          <a:prstGeom prst="rect">
            <a:avLst/>
          </a:prstGeom>
        </p:spPr>
        <p:txBody>
          <a:bodyPr lIns="91420" tIns="45710" rIns="91420" bIns="45710" anchor="ctr" anchorCtr="0">
            <a:noAutofit/>
          </a:bodyPr>
          <a:lstStyle>
            <a:lvl1pPr marL="0" indent="0" algn="l">
              <a:buNone/>
              <a:defRPr sz="24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5886106" y="5231373"/>
            <a:ext cx="619753" cy="615103"/>
          </a:xfrm>
          <a:prstGeom prst="rect">
            <a:avLst/>
          </a:prstGeom>
          <a:noFill/>
          <a:ln>
            <a:noFill/>
          </a:ln>
        </p:spPr>
        <p:txBody>
          <a:bodyPr lIns="91420" tIns="45710" rIns="91420" bIns="45710" anchor="ctr" anchorCtr="0">
            <a:noAutofit/>
          </a:bodyPr>
          <a:lstStyle>
            <a:lvl1pPr marL="0" indent="0" algn="ctr">
              <a:buNone/>
              <a:defRPr sz="24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512689462"/>
      </p:ext>
    </p:extLst>
  </p:cSld>
  <p:clrMapOvr>
    <a:masterClrMapping/>
  </p:clrMapOvr>
  <p:transition spd="slow">
    <p:wip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1" y="1"/>
            <a:ext cx="12191999" cy="6887832"/>
          </a:xfrm>
          <a:prstGeom prst="rect">
            <a:avLst/>
          </a:prstGeom>
        </p:spPr>
      </p:pic>
      <p:grpSp>
        <p:nvGrpSpPr>
          <p:cNvPr id="4" name="Group 4"/>
          <p:cNvGrpSpPr>
            <a:grpSpLocks noChangeAspect="1"/>
          </p:cNvGrpSpPr>
          <p:nvPr userDrawn="1"/>
        </p:nvGrpSpPr>
        <p:grpSpPr bwMode="auto">
          <a:xfrm>
            <a:off x="4995059" y="2839808"/>
            <a:ext cx="2157259" cy="1147389"/>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437780387"/>
      </p:ext>
    </p:extLst>
  </p:cSld>
  <p:clrMapOvr>
    <a:masterClrMapping/>
  </p:clrMapOvr>
  <p:transition spd="slow">
    <p:wip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12192000" cy="68580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a:ea typeface="+mn-ea"/>
              <a:cs typeface="+mn-cs"/>
            </a:endParaRPr>
          </a:p>
        </p:txBody>
      </p:sp>
      <p:grpSp>
        <p:nvGrpSpPr>
          <p:cNvPr id="4" name="Group 4"/>
          <p:cNvGrpSpPr>
            <a:grpSpLocks noChangeAspect="1"/>
          </p:cNvGrpSpPr>
          <p:nvPr userDrawn="1"/>
        </p:nvGrpSpPr>
        <p:grpSpPr bwMode="auto">
          <a:xfrm>
            <a:off x="4995059" y="2839808"/>
            <a:ext cx="2157259" cy="1147389"/>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12097845"/>
      </p:ext>
    </p:extLst>
  </p:cSld>
  <p:clrMapOvr>
    <a:masterClrMapping/>
  </p:clrMapOvr>
  <p:transition spd="slow">
    <p:wip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4995059" y="2839808"/>
            <a:ext cx="2157259" cy="1147389"/>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3323992623"/>
      </p:ext>
    </p:extLst>
  </p:cSld>
  <p:clrMapOvr>
    <a:masterClrMapping/>
  </p:clrMapOvr>
  <p:transition spd="slow">
    <p:wip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1225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D1D03D88-203D-4D90-A5F8-3075BB602DE8}"/>
              </a:ext>
            </a:extLst>
          </p:cNvPr>
          <p:cNvSpPr>
            <a:spLocks noGrp="1" noChangeArrowheads="1"/>
          </p:cNvSpPr>
          <p:nvPr>
            <p:ph type="title"/>
          </p:nvPr>
        </p:nvSpPr>
        <p:spPr bwMode="auto">
          <a:xfrm>
            <a:off x="508000" y="152400"/>
            <a:ext cx="11040533"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b"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9C337DF7-7AE7-4A85-9AB5-C0754317839D}"/>
              </a:ext>
            </a:extLst>
          </p:cNvPr>
          <p:cNvSpPr>
            <a:spLocks noGrp="1" noChangeArrowheads="1"/>
          </p:cNvSpPr>
          <p:nvPr>
            <p:ph type="body" idx="1"/>
          </p:nvPr>
        </p:nvSpPr>
        <p:spPr bwMode="auto">
          <a:xfrm>
            <a:off x="548218" y="1143000"/>
            <a:ext cx="11091333"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 Third Level</a:t>
            </a:r>
          </a:p>
        </p:txBody>
      </p:sp>
      <p:grpSp>
        <p:nvGrpSpPr>
          <p:cNvPr id="1028" name="Group 16">
            <a:extLst>
              <a:ext uri="{FF2B5EF4-FFF2-40B4-BE49-F238E27FC236}">
                <a16:creationId xmlns:a16="http://schemas.microsoft.com/office/drawing/2014/main" id="{79A345F1-6B59-44A5-A4AB-70C24FF0D873}"/>
              </a:ext>
            </a:extLst>
          </p:cNvPr>
          <p:cNvGrpSpPr>
            <a:grpSpLocks/>
          </p:cNvGrpSpPr>
          <p:nvPr userDrawn="1"/>
        </p:nvGrpSpPr>
        <p:grpSpPr bwMode="auto">
          <a:xfrm>
            <a:off x="406400" y="838200"/>
            <a:ext cx="11379200" cy="152400"/>
            <a:chOff x="264" y="788"/>
            <a:chExt cx="5232" cy="124"/>
          </a:xfrm>
        </p:grpSpPr>
        <p:sp>
          <p:nvSpPr>
            <p:cNvPr id="1032" name="Rectangle 17">
              <a:extLst>
                <a:ext uri="{FF2B5EF4-FFF2-40B4-BE49-F238E27FC236}">
                  <a16:creationId xmlns:a16="http://schemas.microsoft.com/office/drawing/2014/main" id="{BD383B36-B313-4AA9-9734-0C1E41612BDC}"/>
                </a:ext>
              </a:extLst>
            </p:cNvPr>
            <p:cNvSpPr>
              <a:spLocks noChangeArrowheads="1"/>
            </p:cNvSpPr>
            <p:nvPr/>
          </p:nvSpPr>
          <p:spPr bwMode="auto">
            <a:xfrm>
              <a:off x="264" y="788"/>
              <a:ext cx="5232" cy="61"/>
            </a:xfrm>
            <a:prstGeom prst="rect">
              <a:avLst/>
            </a:prstGeom>
            <a:gradFill rotWithShape="0">
              <a:gsLst>
                <a:gs pos="0">
                  <a:srgbClr val="0E9BBA"/>
                </a:gs>
                <a:gs pos="50000">
                  <a:srgbClr val="12C2E9"/>
                </a:gs>
                <a:gs pos="100000">
                  <a:srgbClr val="0E9BBA"/>
                </a:gs>
              </a:gsLst>
              <a:lin ang="5400000" scaled="1"/>
            </a:gra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1400" b="1">
                  <a:solidFill>
                    <a:schemeClr val="tx1"/>
                  </a:solidFill>
                  <a:latin typeface="Arial" pitchFamily="34" charset="0"/>
                </a:defRPr>
              </a:lvl1pPr>
              <a:lvl2pPr marL="742950" indent="-285750">
                <a:defRPr sz="1400" b="1">
                  <a:solidFill>
                    <a:schemeClr val="tx1"/>
                  </a:solidFill>
                  <a:latin typeface="Arial" pitchFamily="34" charset="0"/>
                </a:defRPr>
              </a:lvl2pPr>
              <a:lvl3pPr marL="1143000" indent="-228600">
                <a:defRPr sz="1400" b="1">
                  <a:solidFill>
                    <a:schemeClr val="tx1"/>
                  </a:solidFill>
                  <a:latin typeface="Arial" pitchFamily="34" charset="0"/>
                </a:defRPr>
              </a:lvl3pPr>
              <a:lvl4pPr marL="1600200" indent="-228600">
                <a:defRPr sz="1400" b="1">
                  <a:solidFill>
                    <a:schemeClr val="tx1"/>
                  </a:solidFill>
                  <a:latin typeface="Arial" pitchFamily="34" charset="0"/>
                </a:defRPr>
              </a:lvl4pPr>
              <a:lvl5pPr marL="2057400" indent="-228600">
                <a:defRPr sz="1400" b="1">
                  <a:solidFill>
                    <a:schemeClr val="tx1"/>
                  </a:solidFill>
                  <a:latin typeface="Arial" pitchFamily="34" charset="0"/>
                </a:defRPr>
              </a:lvl5pPr>
              <a:lvl6pPr marL="2514600" indent="-228600" eaLnBrk="0" fontAlgn="base" hangingPunct="0">
                <a:spcBef>
                  <a:spcPct val="0"/>
                </a:spcBef>
                <a:spcAft>
                  <a:spcPct val="0"/>
                </a:spcAft>
                <a:defRPr sz="1400" b="1">
                  <a:solidFill>
                    <a:schemeClr val="tx1"/>
                  </a:solidFill>
                  <a:latin typeface="Arial" pitchFamily="34" charset="0"/>
                </a:defRPr>
              </a:lvl6pPr>
              <a:lvl7pPr marL="2971800" indent="-228600" eaLnBrk="0" fontAlgn="base" hangingPunct="0">
                <a:spcBef>
                  <a:spcPct val="0"/>
                </a:spcBef>
                <a:spcAft>
                  <a:spcPct val="0"/>
                </a:spcAft>
                <a:defRPr sz="1400" b="1">
                  <a:solidFill>
                    <a:schemeClr val="tx1"/>
                  </a:solidFill>
                  <a:latin typeface="Arial" pitchFamily="34" charset="0"/>
                </a:defRPr>
              </a:lvl7pPr>
              <a:lvl8pPr marL="3429000" indent="-228600" eaLnBrk="0" fontAlgn="base" hangingPunct="0">
                <a:spcBef>
                  <a:spcPct val="0"/>
                </a:spcBef>
                <a:spcAft>
                  <a:spcPct val="0"/>
                </a:spcAft>
                <a:defRPr sz="1400" b="1">
                  <a:solidFill>
                    <a:schemeClr val="tx1"/>
                  </a:solidFill>
                  <a:latin typeface="Arial" pitchFamily="34" charset="0"/>
                </a:defRPr>
              </a:lvl8pPr>
              <a:lvl9pPr marL="3886200" indent="-228600" eaLnBrk="0" fontAlgn="base" hangingPunct="0">
                <a:spcBef>
                  <a:spcPct val="0"/>
                </a:spcBef>
                <a:spcAft>
                  <a:spcPct val="0"/>
                </a:spcAft>
                <a:defRPr sz="1400" b="1">
                  <a:solidFill>
                    <a:schemeClr val="tx1"/>
                  </a:solidFill>
                  <a:latin typeface="Arial"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033" name="Rectangle 18">
              <a:extLst>
                <a:ext uri="{FF2B5EF4-FFF2-40B4-BE49-F238E27FC236}">
                  <a16:creationId xmlns:a16="http://schemas.microsoft.com/office/drawing/2014/main" id="{D2E097D8-70EE-4739-BF27-511BF22A6090}"/>
                </a:ext>
              </a:extLst>
            </p:cNvPr>
            <p:cNvSpPr>
              <a:spLocks noChangeArrowheads="1"/>
            </p:cNvSpPr>
            <p:nvPr/>
          </p:nvSpPr>
          <p:spPr bwMode="auto">
            <a:xfrm>
              <a:off x="264" y="881"/>
              <a:ext cx="5232" cy="31"/>
            </a:xfrm>
            <a:prstGeom prst="rect">
              <a:avLst/>
            </a:prstGeom>
            <a:gradFill rotWithShape="0">
              <a:gsLst>
                <a:gs pos="0">
                  <a:srgbClr val="B200B2"/>
                </a:gs>
                <a:gs pos="50000">
                  <a:srgbClr val="FF00FF"/>
                </a:gs>
                <a:gs pos="100000">
                  <a:srgbClr val="B200B2"/>
                </a:gs>
              </a:gsLst>
              <a:lin ang="0" scaled="1"/>
            </a:gra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1400" b="1">
                  <a:solidFill>
                    <a:schemeClr val="tx1"/>
                  </a:solidFill>
                  <a:latin typeface="Arial" pitchFamily="34" charset="0"/>
                </a:defRPr>
              </a:lvl1pPr>
              <a:lvl2pPr marL="742950" indent="-285750">
                <a:defRPr sz="1400" b="1">
                  <a:solidFill>
                    <a:schemeClr val="tx1"/>
                  </a:solidFill>
                  <a:latin typeface="Arial" pitchFamily="34" charset="0"/>
                </a:defRPr>
              </a:lvl2pPr>
              <a:lvl3pPr marL="1143000" indent="-228600">
                <a:defRPr sz="1400" b="1">
                  <a:solidFill>
                    <a:schemeClr val="tx1"/>
                  </a:solidFill>
                  <a:latin typeface="Arial" pitchFamily="34" charset="0"/>
                </a:defRPr>
              </a:lvl3pPr>
              <a:lvl4pPr marL="1600200" indent="-228600">
                <a:defRPr sz="1400" b="1">
                  <a:solidFill>
                    <a:schemeClr val="tx1"/>
                  </a:solidFill>
                  <a:latin typeface="Arial" pitchFamily="34" charset="0"/>
                </a:defRPr>
              </a:lvl4pPr>
              <a:lvl5pPr marL="2057400" indent="-228600">
                <a:defRPr sz="1400" b="1">
                  <a:solidFill>
                    <a:schemeClr val="tx1"/>
                  </a:solidFill>
                  <a:latin typeface="Arial" pitchFamily="34" charset="0"/>
                </a:defRPr>
              </a:lvl5pPr>
              <a:lvl6pPr marL="2514600" indent="-228600" eaLnBrk="0" fontAlgn="base" hangingPunct="0">
                <a:spcBef>
                  <a:spcPct val="0"/>
                </a:spcBef>
                <a:spcAft>
                  <a:spcPct val="0"/>
                </a:spcAft>
                <a:defRPr sz="1400" b="1">
                  <a:solidFill>
                    <a:schemeClr val="tx1"/>
                  </a:solidFill>
                  <a:latin typeface="Arial" pitchFamily="34" charset="0"/>
                </a:defRPr>
              </a:lvl6pPr>
              <a:lvl7pPr marL="2971800" indent="-228600" eaLnBrk="0" fontAlgn="base" hangingPunct="0">
                <a:spcBef>
                  <a:spcPct val="0"/>
                </a:spcBef>
                <a:spcAft>
                  <a:spcPct val="0"/>
                </a:spcAft>
                <a:defRPr sz="1400" b="1">
                  <a:solidFill>
                    <a:schemeClr val="tx1"/>
                  </a:solidFill>
                  <a:latin typeface="Arial" pitchFamily="34" charset="0"/>
                </a:defRPr>
              </a:lvl7pPr>
              <a:lvl8pPr marL="3429000" indent="-228600" eaLnBrk="0" fontAlgn="base" hangingPunct="0">
                <a:spcBef>
                  <a:spcPct val="0"/>
                </a:spcBef>
                <a:spcAft>
                  <a:spcPct val="0"/>
                </a:spcAft>
                <a:defRPr sz="1400" b="1">
                  <a:solidFill>
                    <a:schemeClr val="tx1"/>
                  </a:solidFill>
                  <a:latin typeface="Arial" pitchFamily="34" charset="0"/>
                </a:defRPr>
              </a:lvl8pPr>
              <a:lvl9pPr marL="3886200" indent="-228600" eaLnBrk="0" fontAlgn="base" hangingPunct="0">
                <a:spcBef>
                  <a:spcPct val="0"/>
                </a:spcBef>
                <a:spcAft>
                  <a:spcPct val="0"/>
                </a:spcAft>
                <a:defRPr sz="1400" b="1">
                  <a:solidFill>
                    <a:schemeClr val="tx1"/>
                  </a:solidFill>
                  <a:latin typeface="Arial"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1"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grpSp>
      <p:sp>
        <p:nvSpPr>
          <p:cNvPr id="7" name="Date Placeholder 6">
            <a:extLst>
              <a:ext uri="{FF2B5EF4-FFF2-40B4-BE49-F238E27FC236}">
                <a16:creationId xmlns:a16="http://schemas.microsoft.com/office/drawing/2014/main" id="{39BAA8FC-8B9A-4F89-B53E-DA8A7806106B}"/>
              </a:ext>
            </a:extLst>
          </p:cNvPr>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smtClean="0">
                <a:solidFill>
                  <a:schemeClr val="tx1">
                    <a:tint val="75000"/>
                  </a:schemeClr>
                </a:solidFill>
                <a:latin typeface="Arial" charset="0"/>
              </a:defRPr>
            </a:lvl1pPr>
          </a:lstStyle>
          <a:p>
            <a:pPr eaLnBrk="0" fontAlgn="base" hangingPunct="0">
              <a:spcBef>
                <a:spcPct val="0"/>
              </a:spcBef>
              <a:spcAft>
                <a:spcPct val="0"/>
              </a:spcAft>
              <a:defRPr/>
            </a:pPr>
            <a:r>
              <a:rPr lang="en-US" b="1" smtClean="0">
                <a:solidFill>
                  <a:srgbClr val="000000">
                    <a:tint val="75000"/>
                  </a:srgbClr>
                </a:solidFill>
              </a:rPr>
              <a:t>09/09/2020</a:t>
            </a:r>
            <a:endParaRPr lang="en-US" b="1" dirty="0">
              <a:solidFill>
                <a:srgbClr val="000000">
                  <a:tint val="75000"/>
                </a:srgbClr>
              </a:solidFill>
            </a:endParaRPr>
          </a:p>
        </p:txBody>
      </p:sp>
      <p:sp>
        <p:nvSpPr>
          <p:cNvPr id="8" name="Footer Placeholder 7">
            <a:extLst>
              <a:ext uri="{FF2B5EF4-FFF2-40B4-BE49-F238E27FC236}">
                <a16:creationId xmlns:a16="http://schemas.microsoft.com/office/drawing/2014/main" id="{AEB32BAC-A326-4F1C-931E-786ECA1439D3}"/>
              </a:ext>
            </a:extLst>
          </p:cNvPr>
          <p:cNvSpPr>
            <a:spLocks noGrp="1"/>
          </p:cNvSpPr>
          <p:nvPr>
            <p:ph type="ftr" sz="quarter" idx="3"/>
          </p:nvPr>
        </p:nvSpPr>
        <p:spPr>
          <a:xfrm>
            <a:off x="4064000" y="6356351"/>
            <a:ext cx="416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defRPr>
            </a:lvl1pPr>
          </a:lstStyle>
          <a:p>
            <a:pPr eaLnBrk="0" fontAlgn="base" hangingPunct="0">
              <a:spcBef>
                <a:spcPct val="0"/>
              </a:spcBef>
              <a:spcAft>
                <a:spcPct val="0"/>
              </a:spcAft>
              <a:defRPr/>
            </a:pPr>
            <a:r>
              <a:rPr lang="en-US" b="1" smtClean="0">
                <a:solidFill>
                  <a:srgbClr val="000000">
                    <a:tint val="75000"/>
                  </a:srgbClr>
                </a:solidFill>
              </a:rPr>
              <a:t>Introduction to Data Mining, 2nd Edition   Tan, Steinbach, Karpatne, Kumar</a:t>
            </a:r>
            <a:endParaRPr lang="en-US" b="1" dirty="0">
              <a:solidFill>
                <a:srgbClr val="000000">
                  <a:tint val="75000"/>
                </a:srgbClr>
              </a:solidFill>
            </a:endParaRPr>
          </a:p>
        </p:txBody>
      </p:sp>
      <p:sp>
        <p:nvSpPr>
          <p:cNvPr id="9" name="Slide Number Placeholder 8">
            <a:extLst>
              <a:ext uri="{FF2B5EF4-FFF2-40B4-BE49-F238E27FC236}">
                <a16:creationId xmlns:a16="http://schemas.microsoft.com/office/drawing/2014/main" id="{5303D021-AF87-4F25-983B-0FADEE54523B}"/>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pPr eaLnBrk="0" fontAlgn="base" hangingPunct="0">
              <a:spcBef>
                <a:spcPct val="0"/>
              </a:spcBef>
              <a:spcAft>
                <a:spcPct val="0"/>
              </a:spcAft>
            </a:pPr>
            <a:fld id="{4E630134-C3B3-4B59-A84B-52E65CCBE6D9}" type="slidenum">
              <a:rPr lang="en-US" altLang="en-US" b="1" smtClean="0"/>
              <a:pPr eaLnBrk="0" fontAlgn="base" hangingPunct="0">
                <a:spcBef>
                  <a:spcPct val="0"/>
                </a:spcBef>
                <a:spcAft>
                  <a:spcPct val="0"/>
                </a:spcAft>
              </a:pPr>
              <a:t>‹#›</a:t>
            </a:fld>
            <a:endParaRPr lang="en-US" altLang="en-US" b="1"/>
          </a:p>
        </p:txBody>
      </p:sp>
    </p:spTree>
    <p:extLst>
      <p:ext uri="{BB962C8B-B14F-4D97-AF65-F5344CB8AC3E}">
        <p14:creationId xmlns:p14="http://schemas.microsoft.com/office/powerpoint/2010/main" val="143698655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Lst>
  <p:hf hdr="0" ftr="0" dt="0"/>
  <p:txStyles>
    <p:titleStyle>
      <a:lvl1pPr algn="l" rtl="0" eaLnBrk="0" fontAlgn="base" hangingPunct="0">
        <a:lnSpc>
          <a:spcPts val="3600"/>
        </a:lnSpc>
        <a:spcBef>
          <a:spcPct val="0"/>
        </a:spcBef>
        <a:spcAft>
          <a:spcPct val="0"/>
        </a:spcAft>
        <a:defRPr sz="3200" b="1">
          <a:solidFill>
            <a:schemeClr val="tx1"/>
          </a:solidFill>
          <a:latin typeface="+mj-lt"/>
          <a:ea typeface="+mj-ea"/>
          <a:cs typeface="+mj-cs"/>
        </a:defRPr>
      </a:lvl1pPr>
      <a:lvl2pPr algn="l" rtl="0" eaLnBrk="0" fontAlgn="base" hangingPunct="0">
        <a:lnSpc>
          <a:spcPts val="3600"/>
        </a:lnSpc>
        <a:spcBef>
          <a:spcPct val="0"/>
        </a:spcBef>
        <a:spcAft>
          <a:spcPct val="0"/>
        </a:spcAft>
        <a:defRPr sz="3200" b="1">
          <a:solidFill>
            <a:schemeClr val="tx1"/>
          </a:solidFill>
          <a:latin typeface="Tahoma" pitchFamily="34" charset="0"/>
        </a:defRPr>
      </a:lvl2pPr>
      <a:lvl3pPr algn="l" rtl="0" eaLnBrk="0" fontAlgn="base" hangingPunct="0">
        <a:lnSpc>
          <a:spcPts val="3600"/>
        </a:lnSpc>
        <a:spcBef>
          <a:spcPct val="0"/>
        </a:spcBef>
        <a:spcAft>
          <a:spcPct val="0"/>
        </a:spcAft>
        <a:defRPr sz="3200" b="1">
          <a:solidFill>
            <a:schemeClr val="tx1"/>
          </a:solidFill>
          <a:latin typeface="Tahoma" pitchFamily="34" charset="0"/>
        </a:defRPr>
      </a:lvl3pPr>
      <a:lvl4pPr algn="l" rtl="0" eaLnBrk="0" fontAlgn="base" hangingPunct="0">
        <a:lnSpc>
          <a:spcPts val="3600"/>
        </a:lnSpc>
        <a:spcBef>
          <a:spcPct val="0"/>
        </a:spcBef>
        <a:spcAft>
          <a:spcPct val="0"/>
        </a:spcAft>
        <a:defRPr sz="3200" b="1">
          <a:solidFill>
            <a:schemeClr val="tx1"/>
          </a:solidFill>
          <a:latin typeface="Tahoma" pitchFamily="34" charset="0"/>
        </a:defRPr>
      </a:lvl4pPr>
      <a:lvl5pPr algn="l" rtl="0" eaLnBrk="0" fontAlgn="base" hangingPunct="0">
        <a:lnSpc>
          <a:spcPts val="3600"/>
        </a:lnSpc>
        <a:spcBef>
          <a:spcPct val="0"/>
        </a:spcBef>
        <a:spcAft>
          <a:spcPct val="0"/>
        </a:spcAft>
        <a:defRPr sz="3200" b="1">
          <a:solidFill>
            <a:schemeClr val="tx1"/>
          </a:solidFill>
          <a:latin typeface="Tahoma" pitchFamily="34" charset="0"/>
        </a:defRPr>
      </a:lvl5pPr>
      <a:lvl6pPr marL="457200" algn="l" rtl="0" eaLnBrk="0" fontAlgn="base" hangingPunct="0">
        <a:lnSpc>
          <a:spcPts val="3600"/>
        </a:lnSpc>
        <a:spcBef>
          <a:spcPct val="0"/>
        </a:spcBef>
        <a:spcAft>
          <a:spcPct val="0"/>
        </a:spcAft>
        <a:defRPr sz="3200" b="1">
          <a:solidFill>
            <a:schemeClr val="tx1"/>
          </a:solidFill>
          <a:latin typeface="Tahoma" pitchFamily="34" charset="0"/>
        </a:defRPr>
      </a:lvl6pPr>
      <a:lvl7pPr marL="914400" algn="l" rtl="0" eaLnBrk="0" fontAlgn="base" hangingPunct="0">
        <a:lnSpc>
          <a:spcPts val="3600"/>
        </a:lnSpc>
        <a:spcBef>
          <a:spcPct val="0"/>
        </a:spcBef>
        <a:spcAft>
          <a:spcPct val="0"/>
        </a:spcAft>
        <a:defRPr sz="3200" b="1">
          <a:solidFill>
            <a:schemeClr val="tx1"/>
          </a:solidFill>
          <a:latin typeface="Tahoma" pitchFamily="34" charset="0"/>
        </a:defRPr>
      </a:lvl7pPr>
      <a:lvl8pPr marL="1371600" algn="l" rtl="0" eaLnBrk="0" fontAlgn="base" hangingPunct="0">
        <a:lnSpc>
          <a:spcPts val="3600"/>
        </a:lnSpc>
        <a:spcBef>
          <a:spcPct val="0"/>
        </a:spcBef>
        <a:spcAft>
          <a:spcPct val="0"/>
        </a:spcAft>
        <a:defRPr sz="3200" b="1">
          <a:solidFill>
            <a:schemeClr val="tx1"/>
          </a:solidFill>
          <a:latin typeface="Tahoma" pitchFamily="34" charset="0"/>
        </a:defRPr>
      </a:lvl8pPr>
      <a:lvl9pPr marL="1828800" algn="l" rtl="0" eaLnBrk="0" fontAlgn="base" hangingPunct="0">
        <a:lnSpc>
          <a:spcPts val="3600"/>
        </a:lnSpc>
        <a:spcBef>
          <a:spcPct val="0"/>
        </a:spcBef>
        <a:spcAft>
          <a:spcPct val="0"/>
        </a:spcAft>
        <a:defRPr sz="3200" b="1">
          <a:solidFill>
            <a:schemeClr val="tx1"/>
          </a:solidFill>
          <a:latin typeface="Tahoma" pitchFamily="34" charset="0"/>
        </a:defRPr>
      </a:lvl9pPr>
    </p:titleStyle>
    <p:bodyStyle>
      <a:lvl1pPr marL="292100" indent="-292100" algn="l" rtl="0" eaLnBrk="0" fontAlgn="base" hangingPunct="0">
        <a:spcBef>
          <a:spcPct val="10000"/>
        </a:spcBef>
        <a:spcAft>
          <a:spcPts val="400"/>
        </a:spcAft>
        <a:buClr>
          <a:srgbClr val="0C7B9C"/>
        </a:buClr>
        <a:buSzPct val="75000"/>
        <a:buFont typeface="Monotype Sorts" pitchFamily="2" charset="2"/>
        <a:buChar char="l"/>
        <a:defRPr sz="2800">
          <a:solidFill>
            <a:schemeClr val="tx1"/>
          </a:solidFill>
          <a:latin typeface="+mn-lt"/>
          <a:ea typeface="+mn-ea"/>
          <a:cs typeface="+mn-cs"/>
        </a:defRPr>
      </a:lvl1pPr>
      <a:lvl2pPr marL="800100" indent="-342900" algn="l" rtl="0" eaLnBrk="0" fontAlgn="base" hangingPunct="0">
        <a:spcBef>
          <a:spcPct val="10000"/>
        </a:spcBef>
        <a:spcAft>
          <a:spcPts val="400"/>
        </a:spcAft>
        <a:buClr>
          <a:srgbClr val="0C7B9C"/>
        </a:buClr>
        <a:buSzPct val="100000"/>
        <a:buFont typeface="Arial" panose="020B0604020202020204" pitchFamily="34" charset="0"/>
        <a:buChar char="–"/>
        <a:defRPr sz="2800">
          <a:solidFill>
            <a:schemeClr val="tx1"/>
          </a:solidFill>
          <a:latin typeface="+mn-lt"/>
        </a:defRPr>
      </a:lvl2pPr>
      <a:lvl3pPr marL="914400" algn="l" rtl="0" eaLnBrk="0" fontAlgn="base" hangingPunct="0">
        <a:spcBef>
          <a:spcPct val="10000"/>
        </a:spcBef>
        <a:spcAft>
          <a:spcPts val="400"/>
        </a:spcAft>
        <a:buClr>
          <a:srgbClr val="0C7B9C"/>
        </a:buClr>
        <a:buSzPct val="70000"/>
        <a:buFont typeface="Wingdings" panose="05000000000000000000" pitchFamily="2" charset="2"/>
        <a:buChar char="u"/>
        <a:defRPr sz="2400">
          <a:solidFill>
            <a:schemeClr val="tx1"/>
          </a:solidFill>
          <a:latin typeface="+mn-lt"/>
        </a:defRPr>
      </a:lvl3pPr>
      <a:lvl4pPr marL="1600200" indent="-228600" algn="l" rtl="0" eaLnBrk="0" fontAlgn="base" hangingPunct="0">
        <a:spcBef>
          <a:spcPct val="20000"/>
        </a:spcBef>
        <a:spcAft>
          <a:spcPct val="0"/>
        </a:spcAft>
        <a:buSzPct val="100000"/>
        <a:buChar char="–"/>
        <a:defRPr sz="2000">
          <a:solidFill>
            <a:schemeClr val="tx1"/>
          </a:solidFill>
          <a:latin typeface="Times New Roman" pitchFamily="18" charset="0"/>
        </a:defRPr>
      </a:lvl4pPr>
      <a:lvl5pPr marL="2057400" indent="-228600" algn="l" rtl="0" eaLnBrk="0" fontAlgn="base" hangingPunct="0">
        <a:spcBef>
          <a:spcPct val="20000"/>
        </a:spcBef>
        <a:spcAft>
          <a:spcPct val="0"/>
        </a:spcAft>
        <a:buSzPct val="100000"/>
        <a:buChar char="•"/>
        <a:defRPr sz="2000">
          <a:solidFill>
            <a:schemeClr val="tx1"/>
          </a:solidFill>
          <a:latin typeface="Times New Roman" pitchFamily="18" charset="0"/>
        </a:defRPr>
      </a:lvl5pPr>
      <a:lvl6pPr marL="2514600" indent="-228600" algn="l" rtl="0" eaLnBrk="0" fontAlgn="base" hangingPunct="0">
        <a:spcBef>
          <a:spcPct val="20000"/>
        </a:spcBef>
        <a:spcAft>
          <a:spcPct val="0"/>
        </a:spcAft>
        <a:buSzPct val="100000"/>
        <a:buChar char="•"/>
        <a:defRPr sz="2000">
          <a:solidFill>
            <a:schemeClr val="tx1"/>
          </a:solidFill>
          <a:latin typeface="Times New Roman" pitchFamily="18" charset="0"/>
        </a:defRPr>
      </a:lvl6pPr>
      <a:lvl7pPr marL="2971800" indent="-228600" algn="l" rtl="0" eaLnBrk="0" fontAlgn="base" hangingPunct="0">
        <a:spcBef>
          <a:spcPct val="20000"/>
        </a:spcBef>
        <a:spcAft>
          <a:spcPct val="0"/>
        </a:spcAft>
        <a:buSzPct val="100000"/>
        <a:buChar char="•"/>
        <a:defRPr sz="2000">
          <a:solidFill>
            <a:schemeClr val="tx1"/>
          </a:solidFill>
          <a:latin typeface="Times New Roman" pitchFamily="18" charset="0"/>
        </a:defRPr>
      </a:lvl7pPr>
      <a:lvl8pPr marL="3429000" indent="-228600" algn="l" rtl="0" eaLnBrk="0" fontAlgn="base" hangingPunct="0">
        <a:spcBef>
          <a:spcPct val="20000"/>
        </a:spcBef>
        <a:spcAft>
          <a:spcPct val="0"/>
        </a:spcAft>
        <a:buSzPct val="100000"/>
        <a:buChar char="•"/>
        <a:defRPr sz="2000">
          <a:solidFill>
            <a:schemeClr val="tx1"/>
          </a:solidFill>
          <a:latin typeface="Times New Roman" pitchFamily="18" charset="0"/>
        </a:defRPr>
      </a:lvl8pPr>
      <a:lvl9pPr marL="3886200" indent="-228600" algn="l" rtl="0" eaLnBrk="0" fontAlgn="base" hangingPunct="0">
        <a:spcBef>
          <a:spcPct val="20000"/>
        </a:spcBef>
        <a:spcAft>
          <a:spcPct val="0"/>
        </a:spcAft>
        <a:buSzPct val="100000"/>
        <a:buChar char="•"/>
        <a:defRPr sz="2000">
          <a:solidFill>
            <a:schemeClr val="tx1"/>
          </a:solidFill>
          <a:latin typeface="Times New Roman" pitchFamily="18" charset="0"/>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584200"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11354627" y="6323876"/>
            <a:ext cx="290868" cy="206025"/>
          </a:xfrm>
          <a:prstGeom prst="rect">
            <a:avLst/>
          </a:prstGeom>
          <a:noFill/>
          <a:ln w="9525" algn="ctr">
            <a:noFill/>
            <a:miter lim="800000"/>
            <a:headEnd/>
            <a:tailEnd/>
          </a:ln>
          <a:effectLst/>
        </p:spPr>
        <p:txBody>
          <a:bodyPr wrap="none" lIns="82115" tIns="41056" rIns="82115" bIns="41056" anchor="b">
            <a:spAutoFit/>
          </a:bodyPr>
          <a:lstStyle/>
          <a:p>
            <a:pPr marL="0" marR="0" lvl="0" indent="0" algn="r" defTabSz="814305" rtl="0" eaLnBrk="1" fontAlgn="auto" latinLnBrk="0" hangingPunct="1">
              <a:lnSpc>
                <a:spcPct val="100000"/>
              </a:lnSpc>
              <a:spcBef>
                <a:spcPts val="0"/>
              </a:spcBef>
              <a:spcAft>
                <a:spcPts val="0"/>
              </a:spcAft>
              <a:buClrTx/>
              <a:buSzTx/>
              <a:buFontTx/>
              <a:buNone/>
              <a:tabLst/>
              <a:defRPr/>
            </a:pPr>
            <a:fld id="{6A1E46DC-7EF6-4EA2-B285-14272867D133}" type="slidenum">
              <a:rPr kumimoji="0" lang="en-US" sz="800" b="0" i="0" u="none" strike="noStrike" kern="1200" cap="none" spc="0" normalizeH="0" baseline="0" noProof="0">
                <a:ln>
                  <a:noFill/>
                </a:ln>
                <a:solidFill>
                  <a:srgbClr val="FFFFFF">
                    <a:lumMod val="85000"/>
                  </a:srgbClr>
                </a:solidFill>
                <a:effectLst/>
                <a:uLnTx/>
                <a:uFillTx/>
                <a:latin typeface="Arial"/>
                <a:ea typeface="ＭＳ Ｐゴシック" pitchFamily="34" charset="-128"/>
                <a:cs typeface="CiscoSans Thin"/>
              </a:rPr>
              <a:pPr marL="0" marR="0" lvl="0" indent="0" algn="r" defTabSz="814305" rtl="0" eaLnBrk="1" fontAlgn="auto" latinLnBrk="0" hangingPunct="1">
                <a:lnSpc>
                  <a:spcPct val="100000"/>
                </a:lnSpc>
                <a:spcBef>
                  <a:spcPts val="0"/>
                </a:spcBef>
                <a:spcAft>
                  <a:spcPts val="0"/>
                </a:spcAft>
                <a:buClrTx/>
                <a:buSzTx/>
                <a:buFontTx/>
                <a:buNone/>
                <a:tabLst/>
                <a:defRPr/>
              </a:pPr>
              <a:t>‹#›</a:t>
            </a:fld>
            <a:endParaRPr kumimoji="0" lang="en-US" sz="800" b="0" i="0" u="none" strike="noStrike" kern="1200" cap="none" spc="0" normalizeH="0" baseline="0" noProof="0" dirty="0">
              <a:ln>
                <a:noFill/>
              </a:ln>
              <a:solidFill>
                <a:srgbClr val="FFFFFF">
                  <a:lumMod val="85000"/>
                </a:srgbClr>
              </a:solidFill>
              <a:effectLst/>
              <a:uLnTx/>
              <a:uFillTx/>
              <a:latin typeface="Arial"/>
              <a:ea typeface="ＭＳ Ｐゴシック" pitchFamily="34" charset="-128"/>
              <a:cs typeface="CiscoSans Thin"/>
            </a:endParaRPr>
          </a:p>
        </p:txBody>
      </p:sp>
      <p:sp>
        <p:nvSpPr>
          <p:cNvPr id="13" name="Rectangle 4"/>
          <p:cNvSpPr>
            <a:spLocks noChangeArrowheads="1"/>
          </p:cNvSpPr>
          <p:nvPr/>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marL="0" marR="0" lvl="0" indent="0" algn="l" defTabSz="814305"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srgbClr val="FFFFFF">
                    <a:lumMod val="85000"/>
                  </a:srgbClr>
                </a:solidFill>
                <a:effectLst/>
                <a:uLnTx/>
                <a:uFillTx/>
                <a:latin typeface="Arial"/>
                <a:ea typeface="ＭＳ Ｐゴシック" pitchFamily="34" charset="-128"/>
                <a:cs typeface="CiscoSans Thin"/>
              </a:rPr>
              <a:t>© 2016  Cisco and/or its affiliates. All rights reserved.   Cisco Confidential</a:t>
            </a:r>
          </a:p>
        </p:txBody>
      </p:sp>
      <p:grpSp>
        <p:nvGrpSpPr>
          <p:cNvPr id="6" name="Group 4"/>
          <p:cNvGrpSpPr>
            <a:grpSpLocks noChangeAspect="1"/>
          </p:cNvGrpSpPr>
          <p:nvPr/>
        </p:nvGrpSpPr>
        <p:grpSpPr bwMode="auto">
          <a:xfrm>
            <a:off x="677386" y="6286929"/>
            <a:ext cx="453676" cy="241299"/>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609585" rtl="0" eaLnBrk="1" fontAlgn="base" latinLnBrk="0" hangingPunct="1">
                <a:lnSpc>
                  <a:spcPct val="10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58585B"/>
                </a:solidFill>
                <a:effectLst/>
                <a:uLnTx/>
                <a:uFillTx/>
                <a:latin typeface="Arial" charset="0"/>
                <a:ea typeface="ＭＳ Ｐゴシック" pitchFamily="34" charset="-128"/>
                <a:cs typeface="+mn-cs"/>
              </a:endParaRPr>
            </a:p>
          </p:txBody>
        </p:sp>
      </p:grpSp>
    </p:spTree>
    <p:extLst>
      <p:ext uri="{BB962C8B-B14F-4D97-AF65-F5344CB8AC3E}">
        <p14:creationId xmlns:p14="http://schemas.microsoft.com/office/powerpoint/2010/main" val="390570865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4" r:id="rId13"/>
  </p:sldLayoutIdLst>
  <p:transition spd="slow">
    <p:wipe/>
  </p:transition>
  <p:txStyles>
    <p:titleStyle>
      <a:lvl1pPr algn="l" defTabSz="912261" rtl="0" eaLnBrk="1" fontAlgn="base" hangingPunct="1">
        <a:lnSpc>
          <a:spcPct val="80000"/>
        </a:lnSpc>
        <a:spcBef>
          <a:spcPct val="0"/>
        </a:spcBef>
        <a:spcAft>
          <a:spcPct val="0"/>
        </a:spcAft>
        <a:defRPr lang="en-US" sz="4267" kern="1200" dirty="0">
          <a:solidFill>
            <a:schemeClr val="accent4"/>
          </a:solidFill>
          <a:latin typeface="+mj-lt"/>
          <a:ea typeface="ＭＳ Ｐゴシック" charset="0"/>
          <a:cs typeface="CiscoSans"/>
        </a:defRPr>
      </a:lvl1pPr>
      <a:lvl2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2pPr>
      <a:lvl3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3pPr>
      <a:lvl4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4pPr>
      <a:lvl5pPr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cs typeface="CiscoSans" pitchFamily="34" charset="0"/>
        </a:defRPr>
      </a:lvl5pPr>
      <a:lvl6pPr marL="609585"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6pPr>
      <a:lvl7pPr marL="1219170"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7pPr>
      <a:lvl8pPr marL="1828754"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8pPr>
      <a:lvl9pPr marL="2438339" algn="l" defTabSz="912261" rtl="0" eaLnBrk="1" fontAlgn="base" hangingPunct="1">
        <a:lnSpc>
          <a:spcPct val="80000"/>
        </a:lnSpc>
        <a:spcBef>
          <a:spcPct val="0"/>
        </a:spcBef>
        <a:spcAft>
          <a:spcPct val="0"/>
        </a:spcAft>
        <a:defRPr sz="4267">
          <a:solidFill>
            <a:srgbClr val="676767"/>
          </a:solidFill>
          <a:latin typeface="Arial" charset="0"/>
          <a:ea typeface="ＭＳ Ｐゴシック" charset="0"/>
        </a:defRPr>
      </a:lvl9pPr>
    </p:titleStyle>
    <p:bodyStyle>
      <a:lvl1pPr marL="226478" indent="-226478" algn="l" defTabSz="912261" rtl="0" eaLnBrk="1" fontAlgn="base" hangingPunct="1">
        <a:lnSpc>
          <a:spcPct val="95000"/>
        </a:lnSpc>
        <a:spcBef>
          <a:spcPts val="1433"/>
        </a:spcBef>
        <a:spcAft>
          <a:spcPct val="0"/>
        </a:spcAft>
        <a:buClr>
          <a:schemeClr val="tx2"/>
        </a:buClr>
        <a:buSzPct val="90000"/>
        <a:buFont typeface="Arial" charset="0"/>
        <a:buChar char="•"/>
        <a:defRPr lang="en-US" sz="2000" kern="1200" dirty="0">
          <a:solidFill>
            <a:schemeClr val="tx1"/>
          </a:solidFill>
          <a:latin typeface="+mn-lt"/>
          <a:ea typeface="ＭＳ Ｐゴシック" charset="0"/>
          <a:cs typeface="CiscoSans"/>
        </a:defRPr>
      </a:lvl1pPr>
      <a:lvl2pPr marL="478355" indent="-287859" algn="l" defTabSz="912261" rtl="0" eaLnBrk="1" fontAlgn="base" hangingPunct="1">
        <a:lnSpc>
          <a:spcPct val="95000"/>
        </a:lnSpc>
        <a:spcBef>
          <a:spcPts val="800"/>
        </a:spcBef>
        <a:spcAft>
          <a:spcPct val="0"/>
        </a:spcAft>
        <a:buClr>
          <a:schemeClr val="tx2"/>
        </a:buClr>
        <a:buFont typeface="Arial" charset="0"/>
        <a:buChar char="•"/>
        <a:defRPr lang="en-US" sz="1867" kern="1200" dirty="0">
          <a:solidFill>
            <a:schemeClr val="tx1"/>
          </a:solidFill>
          <a:latin typeface="+mn-lt"/>
          <a:ea typeface="ＭＳ Ｐゴシック" charset="0"/>
          <a:cs typeface="CiscoSans"/>
        </a:defRPr>
      </a:lvl2pPr>
      <a:lvl3pPr marL="575719" indent="-226478" algn="l" defTabSz="912261" rtl="0" eaLnBrk="1" fontAlgn="base" hangingPunct="1">
        <a:lnSpc>
          <a:spcPct val="95000"/>
        </a:lnSpc>
        <a:spcBef>
          <a:spcPts val="833"/>
        </a:spcBef>
        <a:spcAft>
          <a:spcPct val="0"/>
        </a:spcAft>
        <a:buFont typeface="Arial" charset="0"/>
        <a:buChar char="•"/>
        <a:defRPr lang="en-US" sz="1600" kern="1200" dirty="0">
          <a:solidFill>
            <a:schemeClr val="tx1"/>
          </a:solidFill>
          <a:latin typeface="+mn-lt"/>
          <a:ea typeface="ＭＳ Ｐゴシック" charset="0"/>
          <a:cs typeface="CiscoSans"/>
        </a:defRPr>
      </a:lvl3pPr>
      <a:lvl4pPr marL="670967" indent="-226478" algn="l" defTabSz="912261" rtl="0" eaLnBrk="1" fontAlgn="base" hangingPunct="1">
        <a:lnSpc>
          <a:spcPct val="95000"/>
        </a:lnSpc>
        <a:spcBef>
          <a:spcPts val="833"/>
        </a:spcBef>
        <a:spcAft>
          <a:spcPct val="0"/>
        </a:spcAft>
        <a:buFont typeface="Arial" charset="0"/>
        <a:buChar char="•"/>
        <a:defRPr lang="en-US" sz="1467" kern="1200" dirty="0">
          <a:solidFill>
            <a:schemeClr val="tx1"/>
          </a:solidFill>
          <a:latin typeface="+mn-lt"/>
          <a:ea typeface="ＭＳ Ｐゴシック" charset="0"/>
          <a:cs typeface="CiscoSans"/>
        </a:defRPr>
      </a:lvl4pPr>
      <a:lvl5pPr marL="766214" indent="-226478" algn="l" defTabSz="912261" rtl="0" eaLnBrk="1" fontAlgn="base" hangingPunct="1">
        <a:lnSpc>
          <a:spcPct val="95000"/>
        </a:lnSpc>
        <a:spcBef>
          <a:spcPts val="833"/>
        </a:spcBef>
        <a:spcAft>
          <a:spcPct val="0"/>
        </a:spcAft>
        <a:buFont typeface="Arial" charset="0"/>
        <a:buChar char="•"/>
        <a:defRPr lang="en-US" sz="1467" kern="1200" dirty="0">
          <a:solidFill>
            <a:schemeClr val="tx1"/>
          </a:solidFill>
          <a:latin typeface="+mn-lt"/>
          <a:ea typeface="ＭＳ Ｐゴシック" charset="0"/>
          <a:cs typeface="CiscoSans"/>
        </a:defRPr>
      </a:lvl5pPr>
      <a:lvl6pPr marL="1151779" indent="-228588" algn="l" defTabSz="914346" rtl="0" eaLnBrk="1" latinLnBrk="0" hangingPunct="1">
        <a:spcBef>
          <a:spcPts val="800"/>
        </a:spcBef>
        <a:buFont typeface="Arial" pitchFamily="34" charset="0"/>
        <a:buChar char="•"/>
        <a:defRPr sz="1200" kern="1200" baseline="0">
          <a:solidFill>
            <a:schemeClr val="tx1"/>
          </a:solidFill>
          <a:latin typeface="+mn-lt"/>
          <a:ea typeface="+mn-ea"/>
          <a:cs typeface="+mn-cs"/>
        </a:defRPr>
      </a:lvl6pPr>
      <a:lvl7pPr marL="1247761" indent="-228557" algn="l" defTabSz="914346" rtl="0" eaLnBrk="1" latinLnBrk="0" hangingPunct="1">
        <a:spcBef>
          <a:spcPts val="800"/>
        </a:spcBef>
        <a:buFont typeface="Arial" pitchFamily="34" charset="0"/>
        <a:buChar char="•"/>
        <a:defRPr sz="1067" kern="1200" baseline="0">
          <a:solidFill>
            <a:schemeClr val="tx1"/>
          </a:solidFill>
          <a:latin typeface="+mn-lt"/>
          <a:ea typeface="+mn-ea"/>
          <a:cs typeface="+mn-cs"/>
        </a:defRPr>
      </a:lvl7pPr>
      <a:lvl8pPr marL="3200213" indent="0" algn="l" defTabSz="914346" rtl="0" eaLnBrk="1" latinLnBrk="0" hangingPunct="1">
        <a:spcBef>
          <a:spcPct val="20000"/>
        </a:spcBef>
        <a:buFont typeface="Arial" pitchFamily="34" charset="0"/>
        <a:buNone/>
        <a:defRPr sz="2000" kern="1200">
          <a:solidFill>
            <a:schemeClr val="tx1"/>
          </a:solidFill>
          <a:latin typeface="+mn-lt"/>
          <a:ea typeface="+mn-ea"/>
          <a:cs typeface="+mn-cs"/>
        </a:defRPr>
      </a:lvl8pPr>
      <a:lvl9pPr marL="3885974" indent="-228588" algn="l" defTabSz="914346"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46" rtl="0" eaLnBrk="1" latinLnBrk="0" hangingPunct="1">
        <a:defRPr sz="1867" kern="1200">
          <a:solidFill>
            <a:schemeClr val="tx1"/>
          </a:solidFill>
          <a:latin typeface="+mn-lt"/>
          <a:ea typeface="+mn-ea"/>
          <a:cs typeface="+mn-cs"/>
        </a:defRPr>
      </a:lvl1pPr>
      <a:lvl2pPr marL="457170" algn="l" defTabSz="914346" rtl="0" eaLnBrk="1" latinLnBrk="0" hangingPunct="1">
        <a:defRPr sz="1867" kern="1200">
          <a:solidFill>
            <a:schemeClr val="tx1"/>
          </a:solidFill>
          <a:latin typeface="+mn-lt"/>
          <a:ea typeface="+mn-ea"/>
          <a:cs typeface="+mn-cs"/>
        </a:defRPr>
      </a:lvl2pPr>
      <a:lvl3pPr marL="914346" algn="l" defTabSz="914346" rtl="0" eaLnBrk="1" latinLnBrk="0" hangingPunct="1">
        <a:defRPr sz="1867" kern="1200">
          <a:solidFill>
            <a:schemeClr val="tx1"/>
          </a:solidFill>
          <a:latin typeface="+mn-lt"/>
          <a:ea typeface="+mn-ea"/>
          <a:cs typeface="+mn-cs"/>
        </a:defRPr>
      </a:lvl3pPr>
      <a:lvl4pPr marL="1371519" algn="l" defTabSz="914346" rtl="0" eaLnBrk="1" latinLnBrk="0" hangingPunct="1">
        <a:defRPr sz="1867" kern="1200">
          <a:solidFill>
            <a:schemeClr val="tx1"/>
          </a:solidFill>
          <a:latin typeface="+mn-lt"/>
          <a:ea typeface="+mn-ea"/>
          <a:cs typeface="+mn-cs"/>
        </a:defRPr>
      </a:lvl4pPr>
      <a:lvl5pPr marL="1828694" algn="l" defTabSz="914346" rtl="0" eaLnBrk="1" latinLnBrk="0" hangingPunct="1">
        <a:defRPr sz="1867" kern="1200">
          <a:solidFill>
            <a:schemeClr val="tx1"/>
          </a:solidFill>
          <a:latin typeface="+mn-lt"/>
          <a:ea typeface="+mn-ea"/>
          <a:cs typeface="+mn-cs"/>
        </a:defRPr>
      </a:lvl5pPr>
      <a:lvl6pPr marL="2285864" algn="l" defTabSz="914346" rtl="0" eaLnBrk="1" latinLnBrk="0" hangingPunct="1">
        <a:defRPr sz="1867" kern="1200">
          <a:solidFill>
            <a:schemeClr val="tx1"/>
          </a:solidFill>
          <a:latin typeface="+mn-lt"/>
          <a:ea typeface="+mn-ea"/>
          <a:cs typeface="+mn-cs"/>
        </a:defRPr>
      </a:lvl6pPr>
      <a:lvl7pPr marL="2743041" algn="l" defTabSz="914346" rtl="0" eaLnBrk="1" latinLnBrk="0" hangingPunct="1">
        <a:defRPr sz="1867" kern="1200">
          <a:solidFill>
            <a:schemeClr val="tx1"/>
          </a:solidFill>
          <a:latin typeface="+mn-lt"/>
          <a:ea typeface="+mn-ea"/>
          <a:cs typeface="+mn-cs"/>
        </a:defRPr>
      </a:lvl7pPr>
      <a:lvl8pPr marL="3200213" algn="l" defTabSz="914346" rtl="0" eaLnBrk="1" latinLnBrk="0" hangingPunct="1">
        <a:defRPr sz="1867" kern="1200">
          <a:solidFill>
            <a:schemeClr val="tx1"/>
          </a:solidFill>
          <a:latin typeface="+mn-lt"/>
          <a:ea typeface="+mn-ea"/>
          <a:cs typeface="+mn-cs"/>
        </a:defRPr>
      </a:lvl8pPr>
      <a:lvl9pPr marL="3657389" algn="l" defTabSz="914346" rtl="0" eaLnBrk="1" latinLnBrk="0" hangingPunct="1">
        <a:defRPr sz="1867"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620">
          <p15:clr>
            <a:srgbClr val="F26B43"/>
          </p15:clr>
        </p15:guide>
        <p15:guide id="2" pos="33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8.png"/><Relationship Id="rId4" Type="http://schemas.openxmlformats.org/officeDocument/2006/relationships/image" Target="../media/image7.jpe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7.xml"/><Relationship Id="rId5" Type="http://schemas.openxmlformats.org/officeDocument/2006/relationships/image" Target="../media/image13.gif"/><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51.png"/><Relationship Id="rId7" Type="http://schemas.openxmlformats.org/officeDocument/2006/relationships/image" Target="../media/image52.png"/><Relationship Id="rId2" Type="http://schemas.openxmlformats.org/officeDocument/2006/relationships/image" Target="../media/image50.jpeg"/><Relationship Id="rId1" Type="http://schemas.openxmlformats.org/officeDocument/2006/relationships/slideLayout" Target="../slideLayouts/slideLayout15.xml"/><Relationship Id="rId6" Type="http://schemas.openxmlformats.org/officeDocument/2006/relationships/image" Target="../media/image13.svg"/><Relationship Id="rId9"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240923" y="3774442"/>
            <a:ext cx="4886463" cy="461665"/>
          </a:xfrm>
          <a:prstGeom prst="rect">
            <a:avLst/>
          </a:prstGeom>
          <a:noFill/>
        </p:spPr>
        <p:txBody>
          <a:bodyPr wrap="square" rtlCol="0">
            <a:spAutoFit/>
          </a:bodyPr>
          <a:lstStyle/>
          <a:p>
            <a:r>
              <a:rPr lang="en-US" sz="2400" dirty="0">
                <a:latin typeface="Alexandria" pitchFamily="2" charset="-78"/>
                <a:cs typeface="Alexandria" pitchFamily="2" charset="-78"/>
              </a:rPr>
              <a:t>Prepared by Dr. </a:t>
            </a:r>
            <a:r>
              <a:rPr lang="en-US" sz="2400" dirty="0" smtClean="0">
                <a:latin typeface="Alexandria" pitchFamily="2" charset="-78"/>
                <a:cs typeface="Alexandria" pitchFamily="2" charset="-78"/>
              </a:rPr>
              <a:t>Diaa Salama</a:t>
            </a:r>
            <a:endParaRPr lang="en-US" sz="2400" dirty="0">
              <a:latin typeface="Alexandria" pitchFamily="2" charset="-78"/>
              <a:cs typeface="Alexandria" pitchFamily="2" charset="-78"/>
            </a:endParaRPr>
          </a:p>
        </p:txBody>
      </p:sp>
      <p:sp>
        <p:nvSpPr>
          <p:cNvPr id="31" name="TextBox 30"/>
          <p:cNvSpPr txBox="1"/>
          <p:nvPr/>
        </p:nvSpPr>
        <p:spPr>
          <a:xfrm>
            <a:off x="1108644" y="2424037"/>
            <a:ext cx="3591048" cy="1200329"/>
          </a:xfrm>
          <a:prstGeom prst="rect">
            <a:avLst/>
          </a:prstGeom>
          <a:noFill/>
        </p:spPr>
        <p:txBody>
          <a:bodyPr wrap="none" rtlCol="0">
            <a:spAutoFit/>
          </a:bodyPr>
          <a:lstStyle/>
          <a:p>
            <a:r>
              <a:rPr lang="en-US" sz="3600" b="1" dirty="0" smtClean="0">
                <a:solidFill>
                  <a:srgbClr val="00B0F0"/>
                </a:solidFill>
                <a:latin typeface="Alexandria" pitchFamily="2" charset="-78"/>
                <a:cs typeface="Alexandria" pitchFamily="2" charset="-78"/>
              </a:rPr>
              <a:t>Cybersecurity </a:t>
            </a:r>
            <a:endParaRPr lang="ar-EG" sz="3600" b="1" dirty="0" smtClean="0">
              <a:solidFill>
                <a:srgbClr val="00B0F0"/>
              </a:solidFill>
              <a:latin typeface="Alexandria" pitchFamily="2" charset="-78"/>
              <a:cs typeface="Alexandria" pitchFamily="2" charset="-78"/>
            </a:endParaRPr>
          </a:p>
          <a:p>
            <a:r>
              <a:rPr lang="en-US" sz="3600" b="1" dirty="0" smtClean="0">
                <a:solidFill>
                  <a:srgbClr val="00B0F0"/>
                </a:solidFill>
                <a:latin typeface="Alexandria" pitchFamily="2" charset="-78"/>
                <a:cs typeface="Alexandria" pitchFamily="2" charset="-78"/>
              </a:rPr>
              <a:t>Concepts</a:t>
            </a:r>
            <a:endParaRPr lang="en-US" sz="3600" b="1" dirty="0">
              <a:solidFill>
                <a:srgbClr val="00B0F0"/>
              </a:solidFill>
              <a:latin typeface="Alexandria" pitchFamily="2" charset="-78"/>
              <a:cs typeface="Alexandria" pitchFamily="2" charset="-78"/>
            </a:endParaRPr>
          </a:p>
        </p:txBody>
      </p:sp>
      <p:sp>
        <p:nvSpPr>
          <p:cNvPr id="34" name="Rectangle: Rounded Corners 33"/>
          <p:cNvSpPr/>
          <p:nvPr/>
        </p:nvSpPr>
        <p:spPr>
          <a:xfrm>
            <a:off x="102149" y="587985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Black" pitchFamily="2" charset="-78"/>
                <a:cs typeface="Alexandria Black" pitchFamily="2" charset="-78"/>
              </a:rPr>
              <a:t>Lecture </a:t>
            </a:r>
            <a:r>
              <a:rPr lang="en-US" sz="2400" b="1" dirty="0" smtClean="0">
                <a:solidFill>
                  <a:schemeClr val="bg1"/>
                </a:solidFill>
                <a:latin typeface="Alexandria Black" pitchFamily="2" charset="-78"/>
                <a:cs typeface="Alexandria Black" pitchFamily="2" charset="-78"/>
              </a:rPr>
              <a:t>3</a:t>
            </a:r>
            <a:endParaRPr lang="en-US" sz="2400" b="1" dirty="0">
              <a:solidFill>
                <a:schemeClr val="bg1"/>
              </a:solidFill>
              <a:latin typeface="Alexandria Black" pitchFamily="2" charset="-78"/>
              <a:cs typeface="Alexandria Black" pitchFamily="2" charset="-78"/>
            </a:endParaRPr>
          </a:p>
        </p:txBody>
      </p:sp>
      <p:sp>
        <p:nvSpPr>
          <p:cNvPr id="46" name="TextBox 45"/>
          <p:cNvSpPr txBox="1"/>
          <p:nvPr/>
        </p:nvSpPr>
        <p:spPr>
          <a:xfrm>
            <a:off x="329268" y="5104240"/>
            <a:ext cx="6194645" cy="830997"/>
          </a:xfrm>
          <a:prstGeom prst="rect">
            <a:avLst/>
          </a:prstGeom>
          <a:noFill/>
        </p:spPr>
        <p:txBody>
          <a:bodyPr wrap="square" rtlCol="0">
            <a:spAutoFit/>
          </a:bodyPr>
          <a:lstStyle/>
          <a:p>
            <a:r>
              <a:rPr lang="en-US" sz="1600" dirty="0" smtClean="0">
                <a:latin typeface="Alexandria" pitchFamily="2" charset="-78"/>
                <a:cs typeface="Alexandria" pitchFamily="2" charset="-78"/>
              </a:rPr>
              <a:t>FNT625</a:t>
            </a:r>
            <a:r>
              <a:rPr lang="ar-EG" sz="1600" dirty="0" smtClean="0">
                <a:latin typeface="Alexandria" pitchFamily="2" charset="-78"/>
                <a:cs typeface="Alexandria" pitchFamily="2" charset="-78"/>
              </a:rPr>
              <a:t> </a:t>
            </a:r>
          </a:p>
          <a:p>
            <a:r>
              <a:rPr lang="en-US" sz="1600" b="1" dirty="0" smtClean="0">
                <a:latin typeface="Alexandria" pitchFamily="2" charset="-78"/>
                <a:cs typeface="Alexandria" pitchFamily="2" charset="-78"/>
              </a:rPr>
              <a:t>VLSM</a:t>
            </a:r>
            <a:r>
              <a:rPr lang="en-US" sz="1600" dirty="0" smtClean="0">
                <a:latin typeface="Alexandria" pitchFamily="2" charset="-78"/>
                <a:cs typeface="Alexandria" pitchFamily="2" charset="-78"/>
              </a:rPr>
              <a:t> Variable Length Subnet Mask </a:t>
            </a:r>
          </a:p>
          <a:p>
            <a:r>
              <a:rPr lang="en-US" sz="1600" b="1" dirty="0" smtClean="0">
                <a:latin typeface="Alexandria" pitchFamily="2" charset="-78"/>
                <a:cs typeface="Alexandria" pitchFamily="2" charset="-78"/>
              </a:rPr>
              <a:t>IP Addressing and </a:t>
            </a:r>
            <a:r>
              <a:rPr lang="en-US" sz="1600" b="1" dirty="0" err="1" smtClean="0">
                <a:latin typeface="Alexandria" pitchFamily="2" charset="-78"/>
                <a:cs typeface="Alexandria" pitchFamily="2" charset="-78"/>
              </a:rPr>
              <a:t>Subnetting</a:t>
            </a:r>
            <a:endParaRPr lang="en-US" sz="1600" b="1" dirty="0">
              <a:latin typeface="Alexandria" pitchFamily="2" charset="-78"/>
              <a:cs typeface="Alexandria" pitchFamily="2" charset="-78"/>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208"/>
    </mc:Choice>
    <mc:Fallback xmlns="">
      <p:transition spd="slow" advTm="54208"/>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3591048" cy="1877437"/>
          </a:xfrm>
          <a:prstGeom prst="rect">
            <a:avLst/>
          </a:prstGeom>
          <a:noFill/>
        </p:spPr>
        <p:txBody>
          <a:bodyPr wrap="none" rtlCol="0">
            <a:spAutoFit/>
          </a:bodyPr>
          <a:lstStyle/>
          <a:p>
            <a:pPr lvl="0"/>
            <a:r>
              <a:rPr lang="en-US" sz="3600" b="1" dirty="0" smtClean="0">
                <a:solidFill>
                  <a:srgbClr val="00B0F0"/>
                </a:solidFill>
                <a:latin typeface="Alexandria" pitchFamily="2" charset="-78"/>
                <a:cs typeface="Alexandria" pitchFamily="2" charset="-78"/>
              </a:rPr>
              <a:t>Cybersecurity </a:t>
            </a:r>
            <a:endParaRPr lang="ar-EG" sz="3600" b="1" dirty="0">
              <a:solidFill>
                <a:srgbClr val="00B0F0"/>
              </a:solidFill>
              <a:latin typeface="Alexandria" pitchFamily="2" charset="-78"/>
              <a:cs typeface="Alexandria" pitchFamily="2" charset="-78"/>
            </a:endParaRPr>
          </a:p>
          <a:p>
            <a:pPr lvl="0"/>
            <a:r>
              <a:rPr lang="en-US" sz="3600" b="1" dirty="0">
                <a:solidFill>
                  <a:srgbClr val="00B0F0"/>
                </a:solidFill>
                <a:latin typeface="Alexandria" pitchFamily="2" charset="-78"/>
                <a:cs typeface="Alexandria" pitchFamily="2" charset="-78"/>
              </a:rPr>
              <a:t>Concepts</a:t>
            </a: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lexandria" pitchFamily="2" charset="-78"/>
                <a:cs typeface="Alexandria" pitchFamily="2" charset="-78"/>
              </a:rPr>
              <a:t>Lecture </a:t>
            </a:r>
            <a:r>
              <a:rPr lang="en-US" sz="2400" b="1" dirty="0" smtClean="0">
                <a:solidFill>
                  <a:schemeClr val="tx1"/>
                </a:solidFill>
                <a:latin typeface="Alexandria" pitchFamily="2" charset="-78"/>
                <a:cs typeface="Alexandria" pitchFamily="2" charset="-78"/>
              </a:rPr>
              <a:t>3</a:t>
            </a:r>
            <a:endParaRPr lang="en-US" sz="2400" b="1" dirty="0">
              <a:solidFill>
                <a:schemeClr val="tx1"/>
              </a:solidFill>
              <a:latin typeface="Alexandria" pitchFamily="2" charset="-78"/>
              <a:cs typeface="Alexandria" pitchFamily="2" charset="-78"/>
            </a:endParaRPr>
          </a:p>
        </p:txBody>
      </p:sp>
      <p:sp>
        <p:nvSpPr>
          <p:cNvPr id="11" name="TextBox 10"/>
          <p:cNvSpPr txBox="1"/>
          <p:nvPr/>
        </p:nvSpPr>
        <p:spPr>
          <a:xfrm>
            <a:off x="5808549" y="4832070"/>
            <a:ext cx="3887603" cy="830997"/>
          </a:xfrm>
          <a:prstGeom prst="rect">
            <a:avLst/>
          </a:prstGeom>
          <a:noFill/>
        </p:spPr>
        <p:txBody>
          <a:bodyPr wrap="none" rtlCol="0">
            <a:spAutoFit/>
          </a:bodyPr>
          <a:lstStyle/>
          <a:p>
            <a:r>
              <a:rPr lang="en-US" sz="1600" dirty="0">
                <a:latin typeface="Alexandria" pitchFamily="2" charset="-78"/>
                <a:cs typeface="Alexandria" pitchFamily="2" charset="-78"/>
              </a:rPr>
              <a:t>FNT625 </a:t>
            </a:r>
            <a:endParaRPr lang="en-US" sz="1600" dirty="0" smtClean="0">
              <a:latin typeface="Alexandria" pitchFamily="2" charset="-78"/>
              <a:cs typeface="Alexandria" pitchFamily="2" charset="-78"/>
            </a:endParaRPr>
          </a:p>
          <a:p>
            <a:r>
              <a:rPr lang="en-US" sz="1600" b="1" dirty="0">
                <a:latin typeface="Alexandria" pitchFamily="2" charset="-78"/>
                <a:cs typeface="Alexandria" pitchFamily="2" charset="-78"/>
              </a:rPr>
              <a:t>VLSM</a:t>
            </a:r>
            <a:r>
              <a:rPr lang="en-US" sz="1600" dirty="0">
                <a:latin typeface="Alexandria" pitchFamily="2" charset="-78"/>
                <a:cs typeface="Alexandria" pitchFamily="2" charset="-78"/>
              </a:rPr>
              <a:t> Variable Length Subnet Mask </a:t>
            </a:r>
          </a:p>
          <a:p>
            <a:r>
              <a:rPr lang="en-US" sz="1600" b="1" dirty="0">
                <a:latin typeface="Alexandria" pitchFamily="2" charset="-78"/>
                <a:cs typeface="Alexandria" pitchFamily="2" charset="-78"/>
              </a:rPr>
              <a:t>IP Addressing and </a:t>
            </a:r>
            <a:r>
              <a:rPr lang="en-US" sz="1600" b="1" dirty="0" err="1" smtClean="0">
                <a:latin typeface="Alexandria" pitchFamily="2" charset="-78"/>
                <a:cs typeface="Alexandria" pitchFamily="2" charset="-78"/>
              </a:rPr>
              <a:t>Subnetting</a:t>
            </a:r>
            <a:endParaRPr lang="en-US" sz="1600" dirty="0">
              <a:latin typeface="Alexandria" pitchFamily="2" charset="-78"/>
              <a:cs typeface="Alexandria"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Diaa Salama</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31"/>
    </mc:Choice>
    <mc:Fallback xmlns="">
      <p:transition spd="slow" advTm="6931"/>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842D80-A21C-481D-8BBB-E852B8012BE9}"/>
              </a:ext>
            </a:extLst>
          </p:cNvPr>
          <p:cNvSpPr>
            <a:spLocks noGrp="1"/>
          </p:cNvSpPr>
          <p:nvPr>
            <p:ph type="sldNum" sz="quarter" idx="12"/>
          </p:nvPr>
        </p:nvSpPr>
        <p:spPr/>
        <p:txBody>
          <a:bodyPr/>
          <a:lstStyle/>
          <a:p>
            <a:pPr eaLnBrk="0" fontAlgn="base" hangingPunct="0">
              <a:spcBef>
                <a:spcPct val="0"/>
              </a:spcBef>
              <a:spcAft>
                <a:spcPct val="0"/>
              </a:spcAft>
            </a:pPr>
            <a:fld id="{68664E48-8EBF-45D4-86A6-5BE608535861}" type="slidenum">
              <a:rPr lang="en-US" altLang="en-US" b="1">
                <a:latin typeface="Arial" panose="020B0604020202020204" pitchFamily="34" charset="0"/>
              </a:rPr>
              <a:pPr eaLnBrk="0" fontAlgn="base" hangingPunct="0">
                <a:spcBef>
                  <a:spcPct val="0"/>
                </a:spcBef>
                <a:spcAft>
                  <a:spcPct val="0"/>
                </a:spcAft>
              </a:pPr>
              <a:t>3</a:t>
            </a:fld>
            <a:endParaRPr lang="en-US" altLang="en-US" b="1">
              <a:latin typeface="Arial" panose="020B0604020202020204" pitchFamily="34" charset="0"/>
            </a:endParaRPr>
          </a:p>
        </p:txBody>
      </p:sp>
      <p:pic>
        <p:nvPicPr>
          <p:cNvPr id="6" name="Picture 4" descr="http://www.clker.com/cliparts/e/e/4/f/">
            <a:extLst>
              <a:ext uri="{FF2B5EF4-FFF2-40B4-BE49-F238E27FC236}">
                <a16:creationId xmlns:a16="http://schemas.microsoft.com/office/drawing/2014/main" id="{E46A29D7-9008-4B50-945F-8A1413BDD5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8194" y="3599816"/>
            <a:ext cx="2114006" cy="211400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530E66A9-3341-4690-8FF2-0A84181448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2200" y="3581401"/>
            <a:ext cx="1981200" cy="2437221"/>
          </a:xfrm>
          <a:prstGeom prst="rect">
            <a:avLst/>
          </a:prstGeom>
        </p:spPr>
      </p:pic>
      <p:pic>
        <p:nvPicPr>
          <p:cNvPr id="8" name="Picture 7">
            <a:extLst>
              <a:ext uri="{FF2B5EF4-FFF2-40B4-BE49-F238E27FC236}">
                <a16:creationId xmlns:a16="http://schemas.microsoft.com/office/drawing/2014/main" id="{A095C8F0-5825-4065-AE00-D506976183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64653" y="1066800"/>
            <a:ext cx="2862695" cy="2209800"/>
          </a:xfrm>
          <a:prstGeom prst="rect">
            <a:avLst/>
          </a:prstGeom>
        </p:spPr>
      </p:pic>
      <p:pic>
        <p:nvPicPr>
          <p:cNvPr id="9" name="Picture 2" descr="ÙØªÙØ¬Ø© Ø¨Ø­Ø« Ø§ÙØµÙØ± Ø¹Ù âªgif Countdown 10â¬â">
            <a:extLst>
              <a:ext uri="{FF2B5EF4-FFF2-40B4-BE49-F238E27FC236}">
                <a16:creationId xmlns:a16="http://schemas.microsoft.com/office/drawing/2014/main" id="{17D1AA2E-649B-489D-B8E3-E4CECEA25782}"/>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5143500" y="3704319"/>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1132399"/>
      </p:ext>
    </p:extLst>
  </p:cSld>
  <p:clrMapOvr>
    <a:masterClrMapping/>
  </p:clrMapOvr>
  <mc:AlternateContent xmlns:mc="http://schemas.openxmlformats.org/markup-compatibility/2006" xmlns:p14="http://schemas.microsoft.com/office/powerpoint/2010/main">
    <mc:Choice Requires="p14">
      <p:transition spd="slow" p14:dur="2000" advTm="10958"/>
    </mc:Choice>
    <mc:Fallback xmlns="">
      <p:transition spd="slow" advTm="10958"/>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3DCF1D4-0043-4B99-9422-F5D445F19395}"/>
              </a:ext>
            </a:extLst>
          </p:cNvPr>
          <p:cNvSpPr>
            <a:spLocks noGrp="1"/>
          </p:cNvSpPr>
          <p:nvPr>
            <p:ph type="sldNum" sz="quarter" idx="12"/>
          </p:nvPr>
        </p:nvSpPr>
        <p:spPr/>
        <p:txBody>
          <a:bodyPr/>
          <a:lstStyle/>
          <a:p>
            <a:pPr eaLnBrk="0" fontAlgn="base" hangingPunct="0">
              <a:spcBef>
                <a:spcPct val="0"/>
              </a:spcBef>
              <a:spcAft>
                <a:spcPct val="0"/>
              </a:spcAft>
            </a:pPr>
            <a:fld id="{68664E48-8EBF-45D4-86A6-5BE608535861}" type="slidenum">
              <a:rPr lang="en-US" altLang="en-US" b="1">
                <a:latin typeface="Arial" panose="020B0604020202020204" pitchFamily="34" charset="0"/>
              </a:rPr>
              <a:pPr eaLnBrk="0" fontAlgn="base" hangingPunct="0">
                <a:spcBef>
                  <a:spcPct val="0"/>
                </a:spcBef>
                <a:spcAft>
                  <a:spcPct val="0"/>
                </a:spcAft>
              </a:pPr>
              <a:t>4</a:t>
            </a:fld>
            <a:endParaRPr lang="en-US" altLang="en-US" b="1">
              <a:latin typeface="Arial" panose="020B0604020202020204" pitchFamily="34" charset="0"/>
            </a:endParaRPr>
          </a:p>
        </p:txBody>
      </p:sp>
      <p:sp>
        <p:nvSpPr>
          <p:cNvPr id="7" name="Rectangle 6">
            <a:extLst>
              <a:ext uri="{FF2B5EF4-FFF2-40B4-BE49-F238E27FC236}">
                <a16:creationId xmlns:a16="http://schemas.microsoft.com/office/drawing/2014/main" id="{A7ACE3F9-ACD4-476F-854F-A24E9F78D517}"/>
              </a:ext>
            </a:extLst>
          </p:cNvPr>
          <p:cNvSpPr/>
          <p:nvPr/>
        </p:nvSpPr>
        <p:spPr>
          <a:xfrm>
            <a:off x="6354196" y="1905000"/>
            <a:ext cx="3962400" cy="3139321"/>
          </a:xfrm>
          <a:prstGeom prst="rect">
            <a:avLst/>
          </a:prstGeom>
        </p:spPr>
        <p:txBody>
          <a:bodyPr wrap="square">
            <a:spAutoFit/>
          </a:bodyPr>
          <a:lstStyle/>
          <a:p>
            <a:pPr>
              <a:defRPr/>
            </a:pPr>
            <a:r>
              <a:rPr lang="en-US" b="1" kern="0" dirty="0">
                <a:solidFill>
                  <a:srgbClr val="000000"/>
                </a:solidFill>
                <a:latin typeface="KievitOT-Medium"/>
              </a:rPr>
              <a:t>Book Title:</a:t>
            </a:r>
          </a:p>
          <a:p>
            <a:pPr>
              <a:defRPr/>
            </a:pPr>
            <a:r>
              <a:rPr lang="en-US" kern="0" dirty="0" smtClean="0">
                <a:solidFill>
                  <a:srgbClr val="000000"/>
                </a:solidFill>
                <a:latin typeface="KievitOT-Medium"/>
              </a:rPr>
              <a:t>Cryptography and Network Security</a:t>
            </a:r>
            <a:endParaRPr lang="en-US" kern="0" dirty="0">
              <a:solidFill>
                <a:srgbClr val="000000"/>
              </a:solidFill>
              <a:latin typeface="KievitOT-Medium"/>
            </a:endParaRPr>
          </a:p>
          <a:p>
            <a:pPr>
              <a:defRPr/>
            </a:pPr>
            <a:endParaRPr lang="en-US" kern="0" dirty="0">
              <a:solidFill>
                <a:srgbClr val="000000"/>
              </a:solidFill>
              <a:latin typeface="KievitOT-Medium"/>
            </a:endParaRPr>
          </a:p>
          <a:p>
            <a:pPr>
              <a:defRPr/>
            </a:pPr>
            <a:r>
              <a:rPr lang="en-US" b="1" kern="0" dirty="0">
                <a:solidFill>
                  <a:srgbClr val="000000"/>
                </a:solidFill>
                <a:latin typeface="KievitOT-Medium"/>
              </a:rPr>
              <a:t>Authors:</a:t>
            </a:r>
          </a:p>
          <a:p>
            <a:pPr>
              <a:defRPr/>
            </a:pPr>
            <a:r>
              <a:rPr lang="en-US" kern="0" dirty="0" smtClean="0">
                <a:solidFill>
                  <a:srgbClr val="000000"/>
                </a:solidFill>
                <a:latin typeface="KievitOT-Medium"/>
              </a:rPr>
              <a:t>William Stallings </a:t>
            </a:r>
            <a:endParaRPr lang="en-US" kern="0" dirty="0">
              <a:solidFill>
                <a:srgbClr val="000000"/>
              </a:solidFill>
              <a:latin typeface="KievitOT-Medium"/>
            </a:endParaRPr>
          </a:p>
          <a:p>
            <a:pPr>
              <a:defRPr/>
            </a:pPr>
            <a:endParaRPr lang="en-US" kern="0" dirty="0">
              <a:solidFill>
                <a:srgbClr val="000000"/>
              </a:solidFill>
              <a:latin typeface="KievitOT-Medium"/>
            </a:endParaRPr>
          </a:p>
          <a:p>
            <a:pPr>
              <a:defRPr/>
            </a:pPr>
            <a:r>
              <a:rPr lang="en-US" b="1" kern="0" dirty="0">
                <a:solidFill>
                  <a:srgbClr val="000000"/>
                </a:solidFill>
                <a:latin typeface="Arial" panose="020B0604020202020204" pitchFamily="34" charset="0"/>
              </a:rPr>
              <a:t>Publisher:</a:t>
            </a:r>
          </a:p>
          <a:p>
            <a:pPr>
              <a:defRPr/>
            </a:pPr>
            <a:r>
              <a:rPr lang="en-US" kern="0" dirty="0">
                <a:solidFill>
                  <a:srgbClr val="000000"/>
                </a:solidFill>
                <a:latin typeface="Arial" panose="020B0604020202020204" pitchFamily="34" charset="0"/>
              </a:rPr>
              <a:t>Pearson Education, Inc.</a:t>
            </a:r>
          </a:p>
          <a:p>
            <a:pPr>
              <a:defRPr/>
            </a:pPr>
            <a:endParaRPr lang="en-US" kern="0" dirty="0">
              <a:solidFill>
                <a:srgbClr val="000000"/>
              </a:solidFill>
              <a:latin typeface="Arial" panose="020B0604020202020204" pitchFamily="34" charset="0"/>
            </a:endParaRPr>
          </a:p>
          <a:p>
            <a:pPr>
              <a:defRPr/>
            </a:pPr>
            <a:r>
              <a:rPr lang="en-US" b="1" kern="0" dirty="0">
                <a:solidFill>
                  <a:srgbClr val="000000"/>
                </a:solidFill>
                <a:latin typeface="Arial" panose="020B0604020202020204" pitchFamily="34" charset="0"/>
              </a:rPr>
              <a:t>Edition:</a:t>
            </a:r>
          </a:p>
          <a:p>
            <a:pPr>
              <a:defRPr/>
            </a:pPr>
            <a:r>
              <a:rPr lang="en-US" kern="0" dirty="0" smtClean="0">
                <a:solidFill>
                  <a:srgbClr val="000000"/>
                </a:solidFill>
                <a:latin typeface="Arial" panose="020B0604020202020204" pitchFamily="34" charset="0"/>
              </a:rPr>
              <a:t>Seven edition</a:t>
            </a:r>
            <a:endParaRPr lang="en-US" kern="0" dirty="0">
              <a:solidFill>
                <a:srgbClr val="000000"/>
              </a:solidFill>
              <a:latin typeface="Arial" panose="020B0604020202020204" pitchFamily="34" charset="0"/>
            </a:endParaRPr>
          </a:p>
        </p:txBody>
      </p:sp>
      <p:pic>
        <p:nvPicPr>
          <p:cNvPr id="5" name="Picture 4"/>
          <p:cNvPicPr>
            <a:picLocks noChangeAspect="1"/>
          </p:cNvPicPr>
          <p:nvPr/>
        </p:nvPicPr>
        <p:blipFill>
          <a:blip r:embed="rId2"/>
          <a:stretch>
            <a:fillRect/>
          </a:stretch>
        </p:blipFill>
        <p:spPr>
          <a:xfrm>
            <a:off x="1627493" y="1409265"/>
            <a:ext cx="4004822" cy="4771224"/>
          </a:xfrm>
          <a:prstGeom prst="rect">
            <a:avLst/>
          </a:prstGeom>
        </p:spPr>
      </p:pic>
    </p:spTree>
    <p:extLst>
      <p:ext uri="{BB962C8B-B14F-4D97-AF65-F5344CB8AC3E}">
        <p14:creationId xmlns:p14="http://schemas.microsoft.com/office/powerpoint/2010/main" val="2577156921"/>
      </p:ext>
    </p:extLst>
  </p:cSld>
  <p:clrMapOvr>
    <a:masterClrMapping/>
  </p:clrMapOvr>
  <mc:AlternateContent xmlns:mc="http://schemas.openxmlformats.org/markup-compatibility/2006" xmlns:p14="http://schemas.microsoft.com/office/powerpoint/2010/main">
    <mc:Choice Requires="p14">
      <p:transition spd="slow" p14:dur="2000" advTm="9731"/>
    </mc:Choice>
    <mc:Fallback xmlns="">
      <p:transition spd="slow" advTm="9731"/>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27760" y="4884389"/>
            <a:ext cx="4747323" cy="1227837"/>
          </a:xfrm>
          <a:prstGeom prst="rect">
            <a:avLst/>
          </a:prstGeom>
          <a:noFill/>
        </p:spPr>
        <p:txBody>
          <a:bodyPr wrap="square">
            <a:spAutoFit/>
          </a:bodyPr>
          <a:lstStyle/>
          <a:p>
            <a:pPr>
              <a:lnSpc>
                <a:spcPct val="120000"/>
              </a:lnSpc>
            </a:pPr>
            <a:r>
              <a:rPr lang="en-US" sz="3200" b="1" dirty="0">
                <a:solidFill>
                  <a:srgbClr val="00B0F0"/>
                </a:solidFill>
                <a:latin typeface="Alexandria" pitchFamily="2" charset="-78"/>
                <a:cs typeface="Alexandria" pitchFamily="2" charset="-78"/>
              </a:rPr>
              <a:t>IP Addressing and </a:t>
            </a:r>
            <a:r>
              <a:rPr lang="en-US" sz="3200" b="1" dirty="0" err="1">
                <a:solidFill>
                  <a:srgbClr val="00B0F0"/>
                </a:solidFill>
                <a:latin typeface="Alexandria" pitchFamily="2" charset="-78"/>
                <a:cs typeface="Alexandria" pitchFamily="2" charset="-78"/>
              </a:rPr>
              <a:t>Subnetting</a:t>
            </a:r>
            <a:endParaRPr lang="en-US" sz="3200" b="1" dirty="0">
              <a:solidFill>
                <a:srgbClr val="00B0F0"/>
              </a:solidFill>
              <a:latin typeface="Alexandria" pitchFamily="2" charset="-78"/>
              <a:cs typeface="Alexandria" pitchFamily="2" charset="-78"/>
            </a:endParaRPr>
          </a:p>
        </p:txBody>
      </p:sp>
      <p:sp>
        <p:nvSpPr>
          <p:cNvPr id="41" name="TextBox 40"/>
          <p:cNvSpPr txBox="1"/>
          <p:nvPr/>
        </p:nvSpPr>
        <p:spPr>
          <a:xfrm>
            <a:off x="6301339" y="1259391"/>
            <a:ext cx="3966150" cy="400110"/>
          </a:xfrm>
          <a:prstGeom prst="rect">
            <a:avLst/>
          </a:prstGeom>
          <a:noFill/>
        </p:spPr>
        <p:txBody>
          <a:bodyPr wrap="none" rtlCol="0">
            <a:spAutoFit/>
          </a:bodyPr>
          <a:lstStyle/>
          <a:p>
            <a:r>
              <a:rPr lang="en-US" sz="2000" b="1" dirty="0" smtClean="0">
                <a:solidFill>
                  <a:srgbClr val="00B0F0"/>
                </a:solidFill>
                <a:latin typeface="Alexandria Black" pitchFamily="2" charset="-78"/>
                <a:cs typeface="Alexandria Black" pitchFamily="2" charset="-78"/>
              </a:rPr>
              <a:t>Lets Start the Third Lecture </a:t>
            </a:r>
            <a:endParaRPr lang="en-US" sz="2000" b="1" dirty="0">
              <a:solidFill>
                <a:srgbClr val="00B0F0"/>
              </a:solidFill>
              <a:latin typeface="Alexandria Black" pitchFamily="2" charset="-78"/>
              <a:cs typeface="Alexandria Black"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Lecture</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en-US" sz="4800" b="1" dirty="0" smtClean="0">
                <a:solidFill>
                  <a:schemeClr val="bg1"/>
                </a:solidFill>
                <a:latin typeface="Times New Roman" panose="02020603050405020304" pitchFamily="18" charset="0"/>
                <a:cs typeface="Times New Roman" panose="02020603050405020304" pitchFamily="18" charset="0"/>
              </a:rPr>
              <a:t>03</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160547640"/>
      </p:ext>
    </p:extLst>
  </p:cSld>
  <p:clrMapOvr>
    <a:masterClrMapping/>
  </p:clrMapOvr>
  <mc:AlternateContent xmlns:mc="http://schemas.openxmlformats.org/markup-compatibility/2006" xmlns:p14="http://schemas.microsoft.com/office/powerpoint/2010/main">
    <mc:Choice Requires="p14">
      <p:transition spd="slow" p14:dur="2000" advTm="47667"/>
    </mc:Choice>
    <mc:Fallback xmlns="">
      <p:transition spd="slow" advTm="47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Freeform 3"/>
          <p:cNvSpPr>
            <a:spLocks noEditPoints="1"/>
          </p:cNvSpPr>
          <p:nvPr/>
        </p:nvSpPr>
        <p:spPr bwMode="gray">
          <a:xfrm>
            <a:off x="2209800" y="2362200"/>
            <a:ext cx="5943600" cy="4038600"/>
          </a:xfrm>
          <a:custGeom>
            <a:avLst/>
            <a:gdLst>
              <a:gd name="T0" fmla="*/ 1092 w 2820"/>
              <a:gd name="T1" fmla="*/ 50 h 2912"/>
              <a:gd name="T2" fmla="*/ 822 w 2820"/>
              <a:gd name="T3" fmla="*/ 168 h 2912"/>
              <a:gd name="T4" fmla="*/ 594 w 2820"/>
              <a:gd name="T5" fmla="*/ 300 h 2912"/>
              <a:gd name="T6" fmla="*/ 406 w 2820"/>
              <a:gd name="T7" fmla="*/ 446 h 2912"/>
              <a:gd name="T8" fmla="*/ 254 w 2820"/>
              <a:gd name="T9" fmla="*/ 604 h 2912"/>
              <a:gd name="T10" fmla="*/ 140 w 2820"/>
              <a:gd name="T11" fmla="*/ 772 h 2912"/>
              <a:gd name="T12" fmla="*/ 60 w 2820"/>
              <a:gd name="T13" fmla="*/ 944 h 2912"/>
              <a:gd name="T14" fmla="*/ 14 w 2820"/>
              <a:gd name="T15" fmla="*/ 1122 h 2912"/>
              <a:gd name="T16" fmla="*/ 0 w 2820"/>
              <a:gd name="T17" fmla="*/ 1300 h 2912"/>
              <a:gd name="T18" fmla="*/ 18 w 2820"/>
              <a:gd name="T19" fmla="*/ 1476 h 2912"/>
              <a:gd name="T20" fmla="*/ 64 w 2820"/>
              <a:gd name="T21" fmla="*/ 1650 h 2912"/>
              <a:gd name="T22" fmla="*/ 138 w 2820"/>
              <a:gd name="T23" fmla="*/ 1818 h 2912"/>
              <a:gd name="T24" fmla="*/ 238 w 2820"/>
              <a:gd name="T25" fmla="*/ 1978 h 2912"/>
              <a:gd name="T26" fmla="*/ 364 w 2820"/>
              <a:gd name="T27" fmla="*/ 2126 h 2912"/>
              <a:gd name="T28" fmla="*/ 512 w 2820"/>
              <a:gd name="T29" fmla="*/ 2262 h 2912"/>
              <a:gd name="T30" fmla="*/ 684 w 2820"/>
              <a:gd name="T31" fmla="*/ 2382 h 2912"/>
              <a:gd name="T32" fmla="*/ 874 w 2820"/>
              <a:gd name="T33" fmla="*/ 2484 h 2912"/>
              <a:gd name="T34" fmla="*/ 1086 w 2820"/>
              <a:gd name="T35" fmla="*/ 2564 h 2912"/>
              <a:gd name="T36" fmla="*/ 1314 w 2820"/>
              <a:gd name="T37" fmla="*/ 2622 h 2912"/>
              <a:gd name="T38" fmla="*/ 1558 w 2820"/>
              <a:gd name="T39" fmla="*/ 2654 h 2912"/>
              <a:gd name="T40" fmla="*/ 1818 w 2820"/>
              <a:gd name="T41" fmla="*/ 2658 h 2912"/>
              <a:gd name="T42" fmla="*/ 2090 w 2820"/>
              <a:gd name="T43" fmla="*/ 2632 h 2912"/>
              <a:gd name="T44" fmla="*/ 2374 w 2820"/>
              <a:gd name="T45" fmla="*/ 2574 h 2912"/>
              <a:gd name="T46" fmla="*/ 2544 w 2820"/>
              <a:gd name="T47" fmla="*/ 2912 h 2912"/>
              <a:gd name="T48" fmla="*/ 1868 w 2820"/>
              <a:gd name="T49" fmla="*/ 1552 h 2912"/>
              <a:gd name="T50" fmla="*/ 1956 w 2820"/>
              <a:gd name="T51" fmla="*/ 1914 h 2912"/>
              <a:gd name="T52" fmla="*/ 1788 w 2820"/>
              <a:gd name="T53" fmla="*/ 1936 h 2912"/>
              <a:gd name="T54" fmla="*/ 1616 w 2820"/>
              <a:gd name="T55" fmla="*/ 1934 h 2912"/>
              <a:gd name="T56" fmla="*/ 1442 w 2820"/>
              <a:gd name="T57" fmla="*/ 1912 h 2912"/>
              <a:gd name="T58" fmla="*/ 1272 w 2820"/>
              <a:gd name="T59" fmla="*/ 1872 h 2912"/>
              <a:gd name="T60" fmla="*/ 1108 w 2820"/>
              <a:gd name="T61" fmla="*/ 1812 h 2912"/>
              <a:gd name="T62" fmla="*/ 952 w 2820"/>
              <a:gd name="T63" fmla="*/ 1736 h 2912"/>
              <a:gd name="T64" fmla="*/ 810 w 2820"/>
              <a:gd name="T65" fmla="*/ 1646 h 2912"/>
              <a:gd name="T66" fmla="*/ 684 w 2820"/>
              <a:gd name="T67" fmla="*/ 1542 h 2912"/>
              <a:gd name="T68" fmla="*/ 578 w 2820"/>
              <a:gd name="T69" fmla="*/ 1428 h 2912"/>
              <a:gd name="T70" fmla="*/ 494 w 2820"/>
              <a:gd name="T71" fmla="*/ 1304 h 2912"/>
              <a:gd name="T72" fmla="*/ 438 w 2820"/>
              <a:gd name="T73" fmla="*/ 1170 h 2912"/>
              <a:gd name="T74" fmla="*/ 410 w 2820"/>
              <a:gd name="T75" fmla="*/ 1032 h 2912"/>
              <a:gd name="T76" fmla="*/ 416 w 2820"/>
              <a:gd name="T77" fmla="*/ 888 h 2912"/>
              <a:gd name="T78" fmla="*/ 460 w 2820"/>
              <a:gd name="T79" fmla="*/ 742 h 2912"/>
              <a:gd name="T80" fmla="*/ 544 w 2820"/>
              <a:gd name="T81" fmla="*/ 592 h 2912"/>
              <a:gd name="T82" fmla="*/ 670 w 2820"/>
              <a:gd name="T83" fmla="*/ 444 h 2912"/>
              <a:gd name="T84" fmla="*/ 844 w 2820"/>
              <a:gd name="T85" fmla="*/ 298 h 2912"/>
              <a:gd name="T86" fmla="*/ 1070 w 2820"/>
              <a:gd name="T87" fmla="*/ 154 h 2912"/>
              <a:gd name="T88" fmla="*/ 1348 w 2820"/>
              <a:gd name="T89" fmla="*/ 16 h 2912"/>
              <a:gd name="T90" fmla="*/ 1244 w 2820"/>
              <a:gd name="T91" fmla="*/ 0 h 2912"/>
              <a:gd name="T92" fmla="*/ 2820 w 2820"/>
              <a:gd name="T93" fmla="*/ 1934 h 2912"/>
              <a:gd name="T94" fmla="*/ 2820 w 2820"/>
              <a:gd name="T95" fmla="*/ 1934 h 2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820" h="2912">
                <a:moveTo>
                  <a:pt x="1244" y="0"/>
                </a:moveTo>
                <a:lnTo>
                  <a:pt x="1092" y="50"/>
                </a:lnTo>
                <a:lnTo>
                  <a:pt x="952" y="106"/>
                </a:lnTo>
                <a:lnTo>
                  <a:pt x="822" y="168"/>
                </a:lnTo>
                <a:lnTo>
                  <a:pt x="704" y="232"/>
                </a:lnTo>
                <a:lnTo>
                  <a:pt x="594" y="300"/>
                </a:lnTo>
                <a:lnTo>
                  <a:pt x="494" y="372"/>
                </a:lnTo>
                <a:lnTo>
                  <a:pt x="406" y="446"/>
                </a:lnTo>
                <a:lnTo>
                  <a:pt x="324" y="524"/>
                </a:lnTo>
                <a:lnTo>
                  <a:pt x="254" y="604"/>
                </a:lnTo>
                <a:lnTo>
                  <a:pt x="192" y="686"/>
                </a:lnTo>
                <a:lnTo>
                  <a:pt x="140" y="772"/>
                </a:lnTo>
                <a:lnTo>
                  <a:pt x="96" y="856"/>
                </a:lnTo>
                <a:lnTo>
                  <a:pt x="60" y="944"/>
                </a:lnTo>
                <a:lnTo>
                  <a:pt x="32" y="1032"/>
                </a:lnTo>
                <a:lnTo>
                  <a:pt x="14" y="1122"/>
                </a:lnTo>
                <a:lnTo>
                  <a:pt x="2" y="1210"/>
                </a:lnTo>
                <a:lnTo>
                  <a:pt x="0" y="1300"/>
                </a:lnTo>
                <a:lnTo>
                  <a:pt x="4" y="1388"/>
                </a:lnTo>
                <a:lnTo>
                  <a:pt x="18" y="1476"/>
                </a:lnTo>
                <a:lnTo>
                  <a:pt x="36" y="1564"/>
                </a:lnTo>
                <a:lnTo>
                  <a:pt x="64" y="1650"/>
                </a:lnTo>
                <a:lnTo>
                  <a:pt x="96" y="1736"/>
                </a:lnTo>
                <a:lnTo>
                  <a:pt x="138" y="1818"/>
                </a:lnTo>
                <a:lnTo>
                  <a:pt x="184" y="1900"/>
                </a:lnTo>
                <a:lnTo>
                  <a:pt x="238" y="1978"/>
                </a:lnTo>
                <a:lnTo>
                  <a:pt x="298" y="2054"/>
                </a:lnTo>
                <a:lnTo>
                  <a:pt x="364" y="2126"/>
                </a:lnTo>
                <a:lnTo>
                  <a:pt x="434" y="2196"/>
                </a:lnTo>
                <a:lnTo>
                  <a:pt x="512" y="2262"/>
                </a:lnTo>
                <a:lnTo>
                  <a:pt x="596" y="2324"/>
                </a:lnTo>
                <a:lnTo>
                  <a:pt x="684" y="2382"/>
                </a:lnTo>
                <a:lnTo>
                  <a:pt x="776" y="2436"/>
                </a:lnTo>
                <a:lnTo>
                  <a:pt x="874" y="2484"/>
                </a:lnTo>
                <a:lnTo>
                  <a:pt x="978" y="2526"/>
                </a:lnTo>
                <a:lnTo>
                  <a:pt x="1086" y="2564"/>
                </a:lnTo>
                <a:lnTo>
                  <a:pt x="1198" y="2596"/>
                </a:lnTo>
                <a:lnTo>
                  <a:pt x="1314" y="2622"/>
                </a:lnTo>
                <a:lnTo>
                  <a:pt x="1434" y="2642"/>
                </a:lnTo>
                <a:lnTo>
                  <a:pt x="1558" y="2654"/>
                </a:lnTo>
                <a:lnTo>
                  <a:pt x="1686" y="2660"/>
                </a:lnTo>
                <a:lnTo>
                  <a:pt x="1818" y="2658"/>
                </a:lnTo>
                <a:lnTo>
                  <a:pt x="1952" y="2650"/>
                </a:lnTo>
                <a:lnTo>
                  <a:pt x="2090" y="2632"/>
                </a:lnTo>
                <a:lnTo>
                  <a:pt x="2230" y="2608"/>
                </a:lnTo>
                <a:lnTo>
                  <a:pt x="2374" y="2574"/>
                </a:lnTo>
                <a:lnTo>
                  <a:pt x="2542" y="2912"/>
                </a:lnTo>
                <a:lnTo>
                  <a:pt x="2544" y="2912"/>
                </a:lnTo>
                <a:lnTo>
                  <a:pt x="2820" y="1934"/>
                </a:lnTo>
                <a:lnTo>
                  <a:pt x="1868" y="1552"/>
                </a:lnTo>
                <a:lnTo>
                  <a:pt x="2036" y="1894"/>
                </a:lnTo>
                <a:lnTo>
                  <a:pt x="1956" y="1914"/>
                </a:lnTo>
                <a:lnTo>
                  <a:pt x="1872" y="1928"/>
                </a:lnTo>
                <a:lnTo>
                  <a:pt x="1788" y="1936"/>
                </a:lnTo>
                <a:lnTo>
                  <a:pt x="1702" y="1938"/>
                </a:lnTo>
                <a:lnTo>
                  <a:pt x="1616" y="1934"/>
                </a:lnTo>
                <a:lnTo>
                  <a:pt x="1528" y="1926"/>
                </a:lnTo>
                <a:lnTo>
                  <a:pt x="1442" y="1912"/>
                </a:lnTo>
                <a:lnTo>
                  <a:pt x="1356" y="1894"/>
                </a:lnTo>
                <a:lnTo>
                  <a:pt x="1272" y="1872"/>
                </a:lnTo>
                <a:lnTo>
                  <a:pt x="1188" y="1844"/>
                </a:lnTo>
                <a:lnTo>
                  <a:pt x="1108" y="1812"/>
                </a:lnTo>
                <a:lnTo>
                  <a:pt x="1028" y="1776"/>
                </a:lnTo>
                <a:lnTo>
                  <a:pt x="952" y="1736"/>
                </a:lnTo>
                <a:lnTo>
                  <a:pt x="880" y="1692"/>
                </a:lnTo>
                <a:lnTo>
                  <a:pt x="810" y="1646"/>
                </a:lnTo>
                <a:lnTo>
                  <a:pt x="744" y="1596"/>
                </a:lnTo>
                <a:lnTo>
                  <a:pt x="684" y="1542"/>
                </a:lnTo>
                <a:lnTo>
                  <a:pt x="628" y="1486"/>
                </a:lnTo>
                <a:lnTo>
                  <a:pt x="578" y="1428"/>
                </a:lnTo>
                <a:lnTo>
                  <a:pt x="532" y="1366"/>
                </a:lnTo>
                <a:lnTo>
                  <a:pt x="494" y="1304"/>
                </a:lnTo>
                <a:lnTo>
                  <a:pt x="462" y="1238"/>
                </a:lnTo>
                <a:lnTo>
                  <a:pt x="438" y="1170"/>
                </a:lnTo>
                <a:lnTo>
                  <a:pt x="420" y="1102"/>
                </a:lnTo>
                <a:lnTo>
                  <a:pt x="410" y="1032"/>
                </a:lnTo>
                <a:lnTo>
                  <a:pt x="410" y="960"/>
                </a:lnTo>
                <a:lnTo>
                  <a:pt x="416" y="888"/>
                </a:lnTo>
                <a:lnTo>
                  <a:pt x="434" y="816"/>
                </a:lnTo>
                <a:lnTo>
                  <a:pt x="460" y="742"/>
                </a:lnTo>
                <a:lnTo>
                  <a:pt x="496" y="668"/>
                </a:lnTo>
                <a:lnTo>
                  <a:pt x="544" y="592"/>
                </a:lnTo>
                <a:lnTo>
                  <a:pt x="602" y="518"/>
                </a:lnTo>
                <a:lnTo>
                  <a:pt x="670" y="444"/>
                </a:lnTo>
                <a:lnTo>
                  <a:pt x="752" y="370"/>
                </a:lnTo>
                <a:lnTo>
                  <a:pt x="844" y="298"/>
                </a:lnTo>
                <a:lnTo>
                  <a:pt x="950" y="226"/>
                </a:lnTo>
                <a:lnTo>
                  <a:pt x="1070" y="154"/>
                </a:lnTo>
                <a:lnTo>
                  <a:pt x="1202" y="84"/>
                </a:lnTo>
                <a:lnTo>
                  <a:pt x="1348" y="16"/>
                </a:lnTo>
                <a:lnTo>
                  <a:pt x="1244" y="0"/>
                </a:lnTo>
                <a:lnTo>
                  <a:pt x="1244" y="0"/>
                </a:lnTo>
                <a:lnTo>
                  <a:pt x="1244" y="0"/>
                </a:lnTo>
                <a:close/>
                <a:moveTo>
                  <a:pt x="2820" y="1934"/>
                </a:moveTo>
                <a:lnTo>
                  <a:pt x="2820" y="1934"/>
                </a:lnTo>
                <a:lnTo>
                  <a:pt x="2820" y="1934"/>
                </a:lnTo>
                <a:close/>
              </a:path>
            </a:pathLst>
          </a:custGeom>
          <a:gradFill rotWithShape="1">
            <a:gsLst>
              <a:gs pos="0">
                <a:srgbClr val="00B050"/>
              </a:gs>
              <a:gs pos="100000">
                <a:srgbClr val="00B050"/>
              </a:gs>
            </a:gsLst>
            <a:lin ang="5400000" scaled="1"/>
          </a:gradFill>
          <a:ln>
            <a:noFill/>
          </a:ln>
          <a:effectLst>
            <a:outerShdw dist="206741" dir="8249373" algn="ctr" rotWithShape="0">
              <a:srgbClr val="C1D1D3">
                <a:alpha val="50000"/>
              </a:srgbClr>
            </a:outerShdw>
          </a:effec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37" name="Text Box 32"/>
          <p:cNvSpPr txBox="1">
            <a:spLocks noChangeArrowheads="1"/>
          </p:cNvSpPr>
          <p:nvPr/>
        </p:nvSpPr>
        <p:spPr bwMode="auto">
          <a:xfrm>
            <a:off x="4114800" y="2811840"/>
            <a:ext cx="403860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lgn="ctr">
              <a:defRPr/>
            </a:pPr>
            <a:r>
              <a:rPr lang="en-US" altLang="en-US" sz="2400" b="1" dirty="0">
                <a:solidFill>
                  <a:srgbClr val="000000"/>
                </a:solidFill>
                <a:effectLst>
                  <a:outerShdw blurRad="38100" dist="38100" dir="2700000" algn="tl">
                    <a:srgbClr val="C0C0C0"/>
                  </a:outerShdw>
                </a:effectLst>
                <a:latin typeface="Alexandria Black" pitchFamily="2" charset="-78"/>
                <a:cs typeface="Alexandria Black" pitchFamily="2" charset="-78"/>
              </a:rPr>
              <a:t>VLSM Variable Length Subnet Mask </a:t>
            </a:r>
          </a:p>
          <a:p>
            <a:pPr lvl="0" algn="ctr">
              <a:defRPr/>
            </a:pPr>
            <a:r>
              <a:rPr lang="en-US" altLang="en-US" sz="2400" b="1" dirty="0">
                <a:solidFill>
                  <a:srgbClr val="000000"/>
                </a:solidFill>
                <a:effectLst>
                  <a:outerShdw blurRad="38100" dist="38100" dir="2700000" algn="tl">
                    <a:srgbClr val="C0C0C0"/>
                  </a:outerShdw>
                </a:effectLst>
                <a:latin typeface="Alexandria Black" pitchFamily="2" charset="-78"/>
                <a:cs typeface="Alexandria Black" pitchFamily="2" charset="-78"/>
              </a:rPr>
              <a:t>IP Addressing and </a:t>
            </a:r>
            <a:r>
              <a:rPr lang="en-US" altLang="en-US" sz="2400" b="1" dirty="0" err="1">
                <a:solidFill>
                  <a:srgbClr val="000000"/>
                </a:solidFill>
                <a:effectLst>
                  <a:outerShdw blurRad="38100" dist="38100" dir="2700000" algn="tl">
                    <a:srgbClr val="C0C0C0"/>
                  </a:outerShdw>
                </a:effectLst>
                <a:latin typeface="Alexandria Black" pitchFamily="2" charset="-78"/>
                <a:cs typeface="Alexandria Black" pitchFamily="2" charset="-78"/>
              </a:rPr>
              <a:t>Subnetting</a:t>
            </a:r>
            <a:endParaRPr lang="en-US" altLang="en-US" sz="2400" b="1" dirty="0">
              <a:solidFill>
                <a:srgbClr val="000000"/>
              </a:solidFill>
              <a:effectLst>
                <a:outerShdw blurRad="38100" dist="38100" dir="2700000" algn="tl">
                  <a:srgbClr val="C0C0C0"/>
                </a:outerShdw>
              </a:effectLst>
              <a:latin typeface="Alexandria Black" pitchFamily="2" charset="-78"/>
              <a:cs typeface="Alexandria Black"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26306802"/>
      </p:ext>
    </p:extLst>
  </p:cSld>
  <p:clrMapOvr>
    <a:masterClrMapping/>
  </p:clrMapOvr>
  <mc:AlternateContent xmlns:mc="http://schemas.openxmlformats.org/markup-compatibility/2006" xmlns:p14="http://schemas.microsoft.com/office/powerpoint/2010/main">
    <mc:Choice Requires="p14">
      <p:transition spd="slow" p14:dur="2000" advTm="315714"/>
    </mc:Choice>
    <mc:Fallback xmlns="">
      <p:transition spd="slow" advTm="315714"/>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249983" y="162196"/>
            <a:ext cx="12192000" cy="817083"/>
          </a:xfrm>
        </p:spPr>
        <p:txBody>
          <a:bodyPr>
            <a:normAutofit/>
          </a:bodyPr>
          <a:lstStyle/>
          <a:p>
            <a:pPr eaLnBrk="1" hangingPunct="1"/>
            <a:r>
              <a:rPr lang="en-US" sz="2000" b="1" dirty="0" smtClean="0">
                <a:latin typeface="Alexandria Black" pitchFamily="2" charset="-78"/>
                <a:cs typeface="Alexandria Black" pitchFamily="2" charset="-78"/>
              </a:rPr>
              <a:t>Design </a:t>
            </a:r>
            <a:r>
              <a:rPr lang="en-US" sz="2000" b="1" dirty="0">
                <a:latin typeface="Alexandria Black" pitchFamily="2" charset="-78"/>
                <a:cs typeface="Alexandria Black" pitchFamily="2" charset="-78"/>
              </a:rPr>
              <a:t>a Communications System</a:t>
            </a:r>
          </a:p>
        </p:txBody>
      </p:sp>
      <p:sp>
        <p:nvSpPr>
          <p:cNvPr id="6147" name="Rectangle 34"/>
          <p:cNvSpPr>
            <a:spLocks noGrp="1" noChangeArrowheads="1"/>
          </p:cNvSpPr>
          <p:nvPr>
            <p:ph idx="1"/>
          </p:nvPr>
        </p:nvSpPr>
        <p:spPr>
          <a:xfrm>
            <a:off x="172163" y="979279"/>
            <a:ext cx="5192004" cy="2785325"/>
          </a:xfrm>
        </p:spPr>
        <p:txBody>
          <a:bodyPr>
            <a:normAutofit fontScale="92500" lnSpcReduction="10000"/>
          </a:bodyPr>
          <a:lstStyle/>
          <a:p>
            <a:pPr marL="0" indent="0">
              <a:buNone/>
            </a:pPr>
            <a:r>
              <a:rPr lang="en-US" sz="1800" dirty="0">
                <a:latin typeface="Alexandria" pitchFamily="2" charset="-78"/>
                <a:cs typeface="Alexandria" pitchFamily="2" charset="-78"/>
              </a:rPr>
              <a:t>Design a Communications System </a:t>
            </a:r>
          </a:p>
          <a:p>
            <a:pPr marL="0" indent="0">
              <a:buNone/>
            </a:pPr>
            <a:r>
              <a:rPr lang="en-US" sz="1800" b="1" dirty="0">
                <a:latin typeface="Alexandria" pitchFamily="2" charset="-78"/>
                <a:cs typeface="Alexandria" pitchFamily="2" charset="-78"/>
              </a:rPr>
              <a:t>Objectives: </a:t>
            </a:r>
            <a:endParaRPr lang="en-US" sz="1800" dirty="0">
              <a:latin typeface="Alexandria" pitchFamily="2" charset="-78"/>
              <a:cs typeface="Alexandria" pitchFamily="2" charset="-78"/>
            </a:endParaRPr>
          </a:p>
          <a:p>
            <a:pPr lvl="1"/>
            <a:r>
              <a:rPr lang="en-US" sz="1800" dirty="0">
                <a:latin typeface="Alexandria" pitchFamily="2" charset="-78"/>
                <a:cs typeface="Alexandria" pitchFamily="2" charset="-78"/>
              </a:rPr>
              <a:t>Explain the role of </a:t>
            </a:r>
            <a:r>
              <a:rPr lang="en-US" sz="1800" b="1" dirty="0">
                <a:latin typeface="Alexandria" pitchFamily="2" charset="-78"/>
                <a:cs typeface="Alexandria" pitchFamily="2" charset="-78"/>
              </a:rPr>
              <a:t>protocols</a:t>
            </a:r>
            <a:r>
              <a:rPr lang="en-US" sz="1800" dirty="0">
                <a:latin typeface="Alexandria" pitchFamily="2" charset="-78"/>
                <a:cs typeface="Alexandria" pitchFamily="2" charset="-78"/>
              </a:rPr>
              <a:t> and standards organizations in facilitating interoperability in network communications. </a:t>
            </a:r>
            <a:endParaRPr lang="en-US" sz="1800" dirty="0" smtClean="0">
              <a:latin typeface="Alexandria" pitchFamily="2" charset="-78"/>
              <a:cs typeface="Alexandria" pitchFamily="2" charset="-78"/>
            </a:endParaRPr>
          </a:p>
          <a:p>
            <a:pPr lvl="1"/>
            <a:endParaRPr lang="en-US" dirty="0"/>
          </a:p>
          <a:p>
            <a:pPr marL="914400" lvl="1" indent="-457200">
              <a:buFont typeface="+mj-lt"/>
              <a:buAutoNum type="arabicPeriod"/>
            </a:pPr>
            <a:r>
              <a:rPr lang="en-US" sz="1800" b="1" dirty="0" smtClean="0">
                <a:solidFill>
                  <a:srgbClr val="FF0000"/>
                </a:solidFill>
                <a:latin typeface="Alexandria Medium" pitchFamily="2" charset="-78"/>
                <a:cs typeface="Alexandria Medium" pitchFamily="2" charset="-78"/>
              </a:rPr>
              <a:t>IP Addressing &amp; Subnet Mask</a:t>
            </a:r>
          </a:p>
          <a:p>
            <a:pPr marL="914400" lvl="1" indent="-457200">
              <a:buFont typeface="+mj-lt"/>
              <a:buAutoNum type="arabicPeriod"/>
            </a:pPr>
            <a:r>
              <a:rPr lang="en-US" sz="1800" b="1" dirty="0" smtClean="0">
                <a:solidFill>
                  <a:srgbClr val="FF0000"/>
                </a:solidFill>
                <a:latin typeface="Alexandria Medium" pitchFamily="2" charset="-78"/>
                <a:cs typeface="Alexandria Medium" pitchFamily="2" charset="-78"/>
              </a:rPr>
              <a:t>Protocol </a:t>
            </a:r>
          </a:p>
          <a:p>
            <a:pPr marL="914400" lvl="1" indent="-457200">
              <a:buFont typeface="+mj-lt"/>
              <a:buAutoNum type="arabicPeriod"/>
            </a:pPr>
            <a:r>
              <a:rPr lang="en-US" sz="1800" b="1" dirty="0" smtClean="0">
                <a:solidFill>
                  <a:srgbClr val="FF0000"/>
                </a:solidFill>
                <a:latin typeface="Alexandria Medium" pitchFamily="2" charset="-78"/>
                <a:cs typeface="Alexandria Medium" pitchFamily="2" charset="-78"/>
              </a:rPr>
              <a:t>Port </a:t>
            </a:r>
          </a:p>
          <a:p>
            <a:pPr lvl="1"/>
            <a:endParaRPr lang="en-US" dirty="0"/>
          </a:p>
        </p:txBody>
      </p:sp>
      <p:pic>
        <p:nvPicPr>
          <p:cNvPr id="2" name="Picture 1"/>
          <p:cNvPicPr>
            <a:picLocks noChangeAspect="1"/>
          </p:cNvPicPr>
          <p:nvPr/>
        </p:nvPicPr>
        <p:blipFill>
          <a:blip r:embed="rId4"/>
          <a:stretch>
            <a:fillRect/>
          </a:stretch>
        </p:blipFill>
        <p:spPr>
          <a:xfrm>
            <a:off x="8641828" y="2153850"/>
            <a:ext cx="3369075" cy="3824537"/>
          </a:xfrm>
          <a:prstGeom prst="rect">
            <a:avLst/>
          </a:prstGeom>
        </p:spPr>
      </p:pic>
      <p:pic>
        <p:nvPicPr>
          <p:cNvPr id="3" name="Picture 2"/>
          <p:cNvPicPr>
            <a:picLocks noChangeAspect="1"/>
          </p:cNvPicPr>
          <p:nvPr/>
        </p:nvPicPr>
        <p:blipFill>
          <a:blip r:embed="rId5"/>
          <a:stretch>
            <a:fillRect/>
          </a:stretch>
        </p:blipFill>
        <p:spPr>
          <a:xfrm>
            <a:off x="5282119" y="1337371"/>
            <a:ext cx="3359709" cy="3313842"/>
          </a:xfrm>
          <a:prstGeom prst="rect">
            <a:avLst/>
          </a:prstGeom>
        </p:spPr>
      </p:pic>
      <p:pic>
        <p:nvPicPr>
          <p:cNvPr id="4" name="Picture 3"/>
          <p:cNvPicPr>
            <a:picLocks noChangeAspect="1"/>
          </p:cNvPicPr>
          <p:nvPr/>
        </p:nvPicPr>
        <p:blipFill>
          <a:blip r:embed="rId6"/>
          <a:stretch>
            <a:fillRect/>
          </a:stretch>
        </p:blipFill>
        <p:spPr>
          <a:xfrm>
            <a:off x="0" y="4664995"/>
            <a:ext cx="8641829" cy="1828958"/>
          </a:xfrm>
          <a:prstGeom prst="rect">
            <a:avLst/>
          </a:prstGeom>
        </p:spPr>
      </p:pic>
    </p:spTree>
    <p:custDataLst>
      <p:tags r:id="rId1"/>
    </p:custDataLst>
    <p:extLst>
      <p:ext uri="{BB962C8B-B14F-4D97-AF65-F5344CB8AC3E}">
        <p14:creationId xmlns:p14="http://schemas.microsoft.com/office/powerpoint/2010/main" val="52206964"/>
      </p:ext>
    </p:extLst>
  </p:cSld>
  <p:clrMapOvr>
    <a:masterClrMapping/>
  </p:clrMapOvr>
  <p:transition spd="slow" advTm="302074">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ChangeArrowheads="1"/>
          </p:cNvSpPr>
          <p:nvPr/>
        </p:nvSpPr>
        <p:spPr bwMode="auto">
          <a:xfrm>
            <a:off x="1859499" y="885826"/>
            <a:ext cx="1826141" cy="341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1800" b="1" dirty="0">
                <a:latin typeface="Alexandria Black" pitchFamily="2" charset="-78"/>
                <a:cs typeface="Alexandria Black" pitchFamily="2" charset="-78"/>
              </a:rPr>
              <a:t>IP addressing</a:t>
            </a:r>
          </a:p>
        </p:txBody>
      </p:sp>
      <p:sp>
        <p:nvSpPr>
          <p:cNvPr id="11267" name="Rectangle 2"/>
          <p:cNvSpPr>
            <a:spLocks noChangeArrowheads="1"/>
          </p:cNvSpPr>
          <p:nvPr/>
        </p:nvSpPr>
        <p:spPr bwMode="auto">
          <a:xfrm>
            <a:off x="1859499" y="1982804"/>
            <a:ext cx="8113713" cy="1707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dirty="0">
                <a:latin typeface="Alexandria" pitchFamily="2" charset="-78"/>
                <a:cs typeface="Alexandria" pitchFamily="2" charset="-78"/>
              </a:rPr>
              <a:t>If a device wants to communicate using TCP/IP, it needs an IP address. When the device has an IP address and the appropriate software and hardware, it can send and receive IP packets. Any device that can send and receive IP packets is called an </a:t>
            </a:r>
            <a:r>
              <a:rPr lang="en-US" altLang="en-US" sz="1800" i="1" dirty="0">
                <a:latin typeface="Alexandria" pitchFamily="2" charset="-78"/>
                <a:cs typeface="Alexandria" pitchFamily="2" charset="-78"/>
              </a:rPr>
              <a:t>IP host.</a:t>
            </a:r>
            <a:endParaRPr lang="en-US" altLang="en-US" sz="1800" dirty="0">
              <a:latin typeface="Alexandria" pitchFamily="2" charset="-78"/>
              <a:cs typeface="Alexandria" pitchFamily="2" charset="-78"/>
            </a:endParaRPr>
          </a:p>
        </p:txBody>
      </p:sp>
      <p:pic>
        <p:nvPicPr>
          <p:cNvPr id="4" name="Picture 3"/>
          <p:cNvPicPr>
            <a:picLocks noChangeAspect="1"/>
          </p:cNvPicPr>
          <p:nvPr/>
        </p:nvPicPr>
        <p:blipFill>
          <a:blip r:embed="rId2"/>
          <a:stretch>
            <a:fillRect/>
          </a:stretch>
        </p:blipFill>
        <p:spPr>
          <a:xfrm>
            <a:off x="1674813" y="4445669"/>
            <a:ext cx="8641829" cy="1828958"/>
          </a:xfrm>
          <a:prstGeom prst="rect">
            <a:avLst/>
          </a:prstGeom>
        </p:spPr>
      </p:pic>
    </p:spTree>
    <p:extLst>
      <p:ext uri="{BB962C8B-B14F-4D97-AF65-F5344CB8AC3E}">
        <p14:creationId xmlns:p14="http://schemas.microsoft.com/office/powerpoint/2010/main" val="3335735890"/>
      </p:ext>
    </p:extLst>
  </p:cSld>
  <p:clrMapOvr>
    <a:masterClrMapping/>
  </p:clrMapOvr>
  <mc:AlternateContent xmlns:mc="http://schemas.openxmlformats.org/markup-compatibility/2006">
    <mc:Choice xmlns:p14="http://schemas.microsoft.com/office/powerpoint/2010/main" Requires="p14">
      <p:transition spd="slow" p14:dur="2000" advTm="841079"/>
    </mc:Choice>
    <mc:Fallback>
      <p:transition spd="slow" advTm="841079"/>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p:cNvSpPr>
            <a:spLocks noChangeArrowheads="1"/>
          </p:cNvSpPr>
          <p:nvPr/>
        </p:nvSpPr>
        <p:spPr bwMode="auto">
          <a:xfrm>
            <a:off x="1690689" y="946150"/>
            <a:ext cx="8810625" cy="3462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dirty="0">
                <a:latin typeface="Alexandria" pitchFamily="2" charset="-78"/>
                <a:cs typeface="Alexandria" pitchFamily="2" charset="-78"/>
              </a:rPr>
              <a:t>IP addresses consist of a 32-bit number, usually written in </a:t>
            </a:r>
            <a:r>
              <a:rPr lang="en-US" altLang="en-US" sz="1800" i="1" dirty="0">
                <a:latin typeface="Alexandria" pitchFamily="2" charset="-78"/>
                <a:cs typeface="Alexandria" pitchFamily="2" charset="-78"/>
              </a:rPr>
              <a:t>dotted-decimal notation. The </a:t>
            </a:r>
            <a:r>
              <a:rPr lang="en-US" altLang="en-US" sz="1800" dirty="0">
                <a:latin typeface="Alexandria" pitchFamily="2" charset="-78"/>
                <a:cs typeface="Alexandria" pitchFamily="2" charset="-78"/>
              </a:rPr>
              <a:t>“decimal” part of the term comes from the fact that each byte (8 bits) of the 32-bit IP address is shown as its decimal equivalent. The four resulting decimal numbers are written in sequence, with “dots,” or decimal points, separating the numbers—hence the name </a:t>
            </a:r>
            <a:r>
              <a:rPr lang="en-US" altLang="en-US" sz="1800" i="1" dirty="0">
                <a:latin typeface="Alexandria" pitchFamily="2" charset="-78"/>
                <a:cs typeface="Alexandria" pitchFamily="2" charset="-78"/>
              </a:rPr>
              <a:t>dotted decimal. For </a:t>
            </a:r>
            <a:r>
              <a:rPr lang="en-US" altLang="en-US" sz="1800" dirty="0">
                <a:latin typeface="Alexandria" pitchFamily="2" charset="-78"/>
                <a:cs typeface="Alexandria" pitchFamily="2" charset="-78"/>
              </a:rPr>
              <a:t>instance, 168.1.1.1 is an IP address written in dotted-decimal form; the actual binary version is 10101000 00000001 00000001 00000001.</a:t>
            </a:r>
          </a:p>
          <a:p>
            <a:pPr algn="just">
              <a:lnSpc>
                <a:spcPct val="150000"/>
              </a:lnSpc>
            </a:pPr>
            <a:r>
              <a:rPr lang="en-US" altLang="en-US" sz="1800" b="1" dirty="0">
                <a:solidFill>
                  <a:srgbClr val="FF0000"/>
                </a:solidFill>
                <a:latin typeface="Alexandria Black" pitchFamily="2" charset="-78"/>
                <a:cs typeface="Alexandria Black" pitchFamily="2" charset="-78"/>
              </a:rPr>
              <a:t>Each decimal number in an IP address is called an </a:t>
            </a:r>
            <a:r>
              <a:rPr lang="en-US" altLang="en-US" sz="1800" b="1" i="1" dirty="0">
                <a:solidFill>
                  <a:srgbClr val="FF0000"/>
                </a:solidFill>
                <a:latin typeface="Alexandria Black" pitchFamily="2" charset="-78"/>
                <a:cs typeface="Alexandria Black" pitchFamily="2" charset="-78"/>
              </a:rPr>
              <a:t>octet.</a:t>
            </a:r>
            <a:endParaRPr lang="en-US" altLang="en-US" sz="1800" b="1" dirty="0">
              <a:solidFill>
                <a:srgbClr val="FF0000"/>
              </a:solidFill>
              <a:latin typeface="Alexandria Black" pitchFamily="2" charset="-78"/>
              <a:cs typeface="Alexandria Black" pitchFamily="2" charset="-78"/>
            </a:endParaRPr>
          </a:p>
        </p:txBody>
      </p:sp>
    </p:spTree>
    <p:extLst>
      <p:ext uri="{BB962C8B-B14F-4D97-AF65-F5344CB8AC3E}">
        <p14:creationId xmlns:p14="http://schemas.microsoft.com/office/powerpoint/2010/main" val="3928666378"/>
      </p:ext>
    </p:extLst>
  </p:cSld>
  <p:clrMapOvr>
    <a:masterClrMapping/>
  </p:clrMapOvr>
  <mc:AlternateContent xmlns:mc="http://schemas.openxmlformats.org/markup-compatibility/2006">
    <mc:Choice xmlns:p14="http://schemas.microsoft.com/office/powerpoint/2010/main" Requires="p14">
      <p:transition spd="slow" p14:dur="2000" advTm="49582"/>
    </mc:Choice>
    <mc:Fallback>
      <p:transition spd="slow" advTm="49582"/>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p:cNvSpPr>
            <a:spLocks noChangeArrowheads="1"/>
          </p:cNvSpPr>
          <p:nvPr/>
        </p:nvSpPr>
        <p:spPr bwMode="auto">
          <a:xfrm>
            <a:off x="1743075" y="1189039"/>
            <a:ext cx="8718550" cy="2954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dirty="0">
                <a:latin typeface="Alexandria" pitchFamily="2" charset="-78"/>
                <a:cs typeface="Alexandria" pitchFamily="2" charset="-78"/>
              </a:rPr>
              <a:t>Finally, note that each network interface uses a unique IP address. Most people tend to think that their computer has an IP address, but actually their computer’s network card has an IP address. If you put two Ethernet cards in a PC to forward IP packets through both cards, they both would need unique IP addresses. Also, if your laptop has both an Ethernet NIC and a wireless NIC working at the same time, your laptop will have an IP address for each NIC.</a:t>
            </a:r>
          </a:p>
        </p:txBody>
      </p:sp>
    </p:spTree>
    <p:extLst>
      <p:ext uri="{BB962C8B-B14F-4D97-AF65-F5344CB8AC3E}">
        <p14:creationId xmlns:p14="http://schemas.microsoft.com/office/powerpoint/2010/main" val="2949246811"/>
      </p:ext>
    </p:extLst>
  </p:cSld>
  <p:clrMapOvr>
    <a:masterClrMapping/>
  </p:clrMapOvr>
  <mc:AlternateContent xmlns:mc="http://schemas.openxmlformats.org/markup-compatibility/2006">
    <mc:Choice xmlns:p14="http://schemas.microsoft.com/office/powerpoint/2010/main" Requires="p14">
      <p:transition spd="slow" p14:dur="2000" advTm="17648"/>
    </mc:Choice>
    <mc:Fallback>
      <p:transition spd="slow" advTm="17648"/>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p:cNvSpPr>
            <a:spLocks noChangeArrowheads="1"/>
          </p:cNvSpPr>
          <p:nvPr/>
        </p:nvSpPr>
        <p:spPr bwMode="auto">
          <a:xfrm>
            <a:off x="1698625" y="860425"/>
            <a:ext cx="609758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90000"/>
              </a:lnSpc>
            </a:pPr>
            <a:r>
              <a:rPr lang="en-US" altLang="en-US" sz="2000" b="1" dirty="0">
                <a:latin typeface="Alexandria Black" pitchFamily="2" charset="-78"/>
                <a:cs typeface="Alexandria Black" pitchFamily="2" charset="-78"/>
              </a:rPr>
              <a:t>How IP Addresses Are Grouped</a:t>
            </a:r>
            <a:endParaRPr lang="en-US" altLang="en-US" sz="2000" dirty="0">
              <a:latin typeface="Alexandria Black" pitchFamily="2" charset="-78"/>
              <a:cs typeface="Alexandria Black" pitchFamily="2" charset="-78"/>
            </a:endParaRPr>
          </a:p>
        </p:txBody>
      </p:sp>
      <p:sp>
        <p:nvSpPr>
          <p:cNvPr id="14339" name="Rectangle 2"/>
          <p:cNvSpPr>
            <a:spLocks noChangeArrowheads="1"/>
          </p:cNvSpPr>
          <p:nvPr/>
        </p:nvSpPr>
        <p:spPr bwMode="auto">
          <a:xfrm>
            <a:off x="1827213" y="1435100"/>
            <a:ext cx="8659812" cy="3445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dirty="0">
                <a:latin typeface="Alexandria" pitchFamily="2" charset="-78"/>
                <a:cs typeface="Alexandria" pitchFamily="2" charset="-78"/>
              </a:rPr>
              <a:t>The original specifications for TCP/IP grouped IP addresses into sets of consecutive addresses called </a:t>
            </a:r>
            <a:r>
              <a:rPr lang="en-US" altLang="en-US" sz="1800" i="1" dirty="0">
                <a:latin typeface="Alexandria" pitchFamily="2" charset="-78"/>
                <a:cs typeface="Alexandria" pitchFamily="2" charset="-78"/>
              </a:rPr>
              <a:t>IP networks. The addresses in a single network have the same numeric </a:t>
            </a:r>
            <a:r>
              <a:rPr lang="en-US" altLang="en-US" sz="1800" dirty="0">
                <a:latin typeface="Alexandria" pitchFamily="2" charset="-78"/>
                <a:cs typeface="Alexandria" pitchFamily="2" charset="-78"/>
              </a:rPr>
              <a:t>value in the first part of all addresses in the network.</a:t>
            </a:r>
          </a:p>
          <a:p>
            <a:pPr algn="just">
              <a:lnSpc>
                <a:spcPct val="150000"/>
              </a:lnSpc>
            </a:pPr>
            <a:r>
              <a:rPr lang="en-US" altLang="en-US" sz="1800" dirty="0">
                <a:latin typeface="Alexandria" pitchFamily="2" charset="-78"/>
                <a:cs typeface="Alexandria" pitchFamily="2" charset="-78"/>
              </a:rPr>
              <a:t>the following two rules summarize the facts about which IP addresses need to be in the same grouping:</a:t>
            </a:r>
          </a:p>
          <a:p>
            <a:pPr algn="just">
              <a:lnSpc>
                <a:spcPct val="150000"/>
              </a:lnSpc>
            </a:pPr>
            <a:r>
              <a:rPr lang="en-US" altLang="en-US" sz="1800" dirty="0">
                <a:latin typeface="Alexandria" pitchFamily="2" charset="-78"/>
                <a:cs typeface="Alexandria" pitchFamily="2" charset="-78"/>
              </a:rPr>
              <a:t>■ All IP addresses in the same group must not be separated by a router.</a:t>
            </a:r>
          </a:p>
          <a:p>
            <a:pPr algn="just">
              <a:lnSpc>
                <a:spcPct val="150000"/>
              </a:lnSpc>
            </a:pPr>
            <a:r>
              <a:rPr lang="en-US" altLang="en-US" sz="1800" dirty="0">
                <a:latin typeface="Alexandria" pitchFamily="2" charset="-78"/>
                <a:cs typeface="Alexandria" pitchFamily="2" charset="-78"/>
              </a:rPr>
              <a:t>■ IP addresses separated by a router must be in different groups</a:t>
            </a:r>
            <a:r>
              <a:rPr lang="en-US" altLang="en-US" sz="2200" dirty="0"/>
              <a:t>.</a:t>
            </a:r>
          </a:p>
        </p:txBody>
      </p:sp>
    </p:spTree>
    <p:extLst>
      <p:ext uri="{BB962C8B-B14F-4D97-AF65-F5344CB8AC3E}">
        <p14:creationId xmlns:p14="http://schemas.microsoft.com/office/powerpoint/2010/main" val="1172146694"/>
      </p:ext>
    </p:extLst>
  </p:cSld>
  <p:clrMapOvr>
    <a:masterClrMapping/>
  </p:clrMapOvr>
  <mc:AlternateContent xmlns:mc="http://schemas.openxmlformats.org/markup-compatibility/2006">
    <mc:Choice xmlns:p14="http://schemas.microsoft.com/office/powerpoint/2010/main" Requires="p14">
      <p:transition spd="slow" p14:dur="2000" advTm="11679"/>
    </mc:Choice>
    <mc:Fallback>
      <p:transition spd="slow" advTm="11679"/>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73249" y="1883192"/>
            <a:ext cx="8438069" cy="3000821"/>
          </a:xfrm>
          <a:prstGeom prst="rect">
            <a:avLst/>
          </a:prstGeom>
        </p:spPr>
        <p:txBody>
          <a:bodyPr wrap="square">
            <a:spAutoFit/>
          </a:bodyPr>
          <a:lstStyle/>
          <a:p>
            <a:pPr algn="just">
              <a:lnSpc>
                <a:spcPct val="150000"/>
              </a:lnSpc>
            </a:pPr>
            <a:r>
              <a:rPr lang="en-US" altLang="en-US" dirty="0">
                <a:latin typeface="Alexandria" pitchFamily="2" charset="-78"/>
                <a:cs typeface="Alexandria" pitchFamily="2" charset="-78"/>
              </a:rPr>
              <a:t>The organization in charge of universal IP address assignment is the Internet Corporation for Assigned Names and Numbers (</a:t>
            </a:r>
            <a:r>
              <a:rPr lang="en-US" altLang="en-US" b="1" dirty="0">
                <a:solidFill>
                  <a:srgbClr val="FF0000"/>
                </a:solidFill>
                <a:latin typeface="Alexandria" pitchFamily="2" charset="-78"/>
                <a:cs typeface="Alexandria" pitchFamily="2" charset="-78"/>
              </a:rPr>
              <a:t>ICANN</a:t>
            </a:r>
            <a:r>
              <a:rPr lang="en-US" altLang="en-US" dirty="0">
                <a:latin typeface="Alexandria" pitchFamily="2" charset="-78"/>
                <a:cs typeface="Alexandria" pitchFamily="2" charset="-78"/>
              </a:rPr>
              <a:t>, www.icann.org). (The Internet Assigned Numbers Authority (IANA) formerly owned the IP address assignment process.) ICANN, in turn, assigns regional authority to other cooperating organizations. For example, the American Registry for Internet Numbers (ARIN, www.arin.org) owns the address assignment process for North America.</a:t>
            </a:r>
            <a:endParaRPr lang="en-US" altLang="en-US" dirty="0">
              <a:latin typeface="Alexandria" pitchFamily="2" charset="-78"/>
              <a:cs typeface="Alexandria" pitchFamily="2" charset="-78"/>
            </a:endParaRPr>
          </a:p>
        </p:txBody>
      </p:sp>
    </p:spTree>
    <p:extLst>
      <p:ext uri="{BB962C8B-B14F-4D97-AF65-F5344CB8AC3E}">
        <p14:creationId xmlns:p14="http://schemas.microsoft.com/office/powerpoint/2010/main" val="2284345630"/>
      </p:ext>
    </p:extLst>
  </p:cSld>
  <p:clrMapOvr>
    <a:masterClrMapping/>
  </p:clrMapOvr>
  <mc:AlternateContent xmlns:mc="http://schemas.openxmlformats.org/markup-compatibility/2006">
    <mc:Choice xmlns:p14="http://schemas.microsoft.com/office/powerpoint/2010/main" Requires="p14">
      <p:transition spd="slow" p14:dur="2000" advTm="13386"/>
    </mc:Choice>
    <mc:Fallback>
      <p:transition spd="slow" advTm="1338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3"/>
          <p:cNvSpPr>
            <a:spLocks noGrp="1" noChangeArrowheads="1"/>
          </p:cNvSpPr>
          <p:nvPr>
            <p:ph type="title"/>
          </p:nvPr>
        </p:nvSpPr>
        <p:spPr>
          <a:xfrm>
            <a:off x="249983" y="162196"/>
            <a:ext cx="12192000" cy="817083"/>
          </a:xfrm>
        </p:spPr>
        <p:txBody>
          <a:bodyPr>
            <a:normAutofit/>
          </a:bodyPr>
          <a:lstStyle/>
          <a:p>
            <a:pPr eaLnBrk="1" hangingPunct="1"/>
            <a:r>
              <a:rPr lang="en-US" sz="2000" b="1" dirty="0" smtClean="0">
                <a:latin typeface="Alexandria Black" pitchFamily="2" charset="-78"/>
                <a:cs typeface="Alexandria Black" pitchFamily="2" charset="-78"/>
              </a:rPr>
              <a:t>IP addressing </a:t>
            </a:r>
            <a:endParaRPr lang="en-US" sz="2000" b="1" dirty="0">
              <a:latin typeface="Alexandria Black" pitchFamily="2" charset="-78"/>
              <a:cs typeface="Alexandria Black" pitchFamily="2" charset="-78"/>
            </a:endParaRPr>
          </a:p>
        </p:txBody>
      </p:sp>
      <p:pic>
        <p:nvPicPr>
          <p:cNvPr id="6" name="Picture 5"/>
          <p:cNvPicPr>
            <a:picLocks noChangeAspect="1"/>
          </p:cNvPicPr>
          <p:nvPr/>
        </p:nvPicPr>
        <p:blipFill>
          <a:blip r:embed="rId4"/>
          <a:stretch>
            <a:fillRect/>
          </a:stretch>
        </p:blipFill>
        <p:spPr>
          <a:xfrm>
            <a:off x="2284459" y="1088237"/>
            <a:ext cx="7506350" cy="2911092"/>
          </a:xfrm>
          <a:prstGeom prst="rect">
            <a:avLst/>
          </a:prstGeom>
        </p:spPr>
      </p:pic>
      <p:pic>
        <p:nvPicPr>
          <p:cNvPr id="7" name="Picture 6"/>
          <p:cNvPicPr>
            <a:picLocks noChangeAspect="1"/>
          </p:cNvPicPr>
          <p:nvPr/>
        </p:nvPicPr>
        <p:blipFill>
          <a:blip r:embed="rId5"/>
          <a:stretch>
            <a:fillRect/>
          </a:stretch>
        </p:blipFill>
        <p:spPr>
          <a:xfrm>
            <a:off x="2284459" y="3999329"/>
            <a:ext cx="7506350" cy="1676545"/>
          </a:xfrm>
          <a:prstGeom prst="rect">
            <a:avLst/>
          </a:prstGeom>
        </p:spPr>
      </p:pic>
    </p:spTree>
    <p:custDataLst>
      <p:tags r:id="rId1"/>
    </p:custDataLst>
    <p:extLst>
      <p:ext uri="{BB962C8B-B14F-4D97-AF65-F5344CB8AC3E}">
        <p14:creationId xmlns:p14="http://schemas.microsoft.com/office/powerpoint/2010/main" val="780258696"/>
      </p:ext>
    </p:extLst>
  </p:cSld>
  <p:clrMapOvr>
    <a:masterClrMapping/>
  </p:clrMapOvr>
  <p:transition spd="slow" advTm="127757">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l="20847" t="48706" r="19926" b="11235"/>
          <a:stretch>
            <a:fillRect/>
          </a:stretch>
        </p:blipFill>
        <p:spPr bwMode="auto">
          <a:xfrm>
            <a:off x="1739901" y="2338388"/>
            <a:ext cx="8818563" cy="372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7411" name="Rectangle 2"/>
          <p:cNvSpPr>
            <a:spLocks noChangeArrowheads="1"/>
          </p:cNvSpPr>
          <p:nvPr/>
        </p:nvSpPr>
        <p:spPr bwMode="auto">
          <a:xfrm>
            <a:off x="1774825" y="865189"/>
            <a:ext cx="8648700" cy="963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2000" b="1" dirty="0">
                <a:solidFill>
                  <a:srgbClr val="FF0000"/>
                </a:solidFill>
                <a:latin typeface="Alexandria Black" pitchFamily="2" charset="-78"/>
                <a:cs typeface="Alexandria Black" pitchFamily="2" charset="-78"/>
              </a:rPr>
              <a:t>Table 5-5 summarizes the possible network numbers that ICANN and other agencies could have assigned over time.</a:t>
            </a:r>
          </a:p>
        </p:txBody>
      </p:sp>
    </p:spTree>
    <p:extLst>
      <p:ext uri="{BB962C8B-B14F-4D97-AF65-F5344CB8AC3E}">
        <p14:creationId xmlns:p14="http://schemas.microsoft.com/office/powerpoint/2010/main" val="3190396528"/>
      </p:ext>
    </p:extLst>
  </p:cSld>
  <p:clrMapOvr>
    <a:masterClrMapping/>
  </p:clrMapOvr>
  <mc:AlternateContent xmlns:mc="http://schemas.openxmlformats.org/markup-compatibility/2006">
    <mc:Choice xmlns:p14="http://schemas.microsoft.com/office/powerpoint/2010/main" Requires="p14">
      <p:transition spd="slow" p14:dur="2000" advTm="30270"/>
    </mc:Choice>
    <mc:Fallback>
      <p:transition spd="slow" advTm="30270"/>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ChangeArrowheads="1"/>
          </p:cNvSpPr>
          <p:nvPr/>
        </p:nvSpPr>
        <p:spPr bwMode="auto">
          <a:xfrm>
            <a:off x="1807698" y="898526"/>
            <a:ext cx="203292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a:latin typeface="Alexandria Black" pitchFamily="2" charset="-78"/>
                <a:cs typeface="Alexandria Black" pitchFamily="2" charset="-78"/>
              </a:rPr>
              <a:t>IP </a:t>
            </a:r>
            <a:r>
              <a:rPr lang="en-US" altLang="en-US" sz="2000" b="1" dirty="0" err="1">
                <a:latin typeface="Alexandria Black" pitchFamily="2" charset="-78"/>
                <a:cs typeface="Alexandria Black" pitchFamily="2" charset="-78"/>
              </a:rPr>
              <a:t>Subnetting</a:t>
            </a:r>
            <a:endParaRPr lang="en-US" altLang="en-US" sz="2000" dirty="0">
              <a:latin typeface="Alexandria Black" pitchFamily="2" charset="-78"/>
              <a:cs typeface="Alexandria Black" pitchFamily="2" charset="-78"/>
            </a:endParaRPr>
          </a:p>
        </p:txBody>
      </p:sp>
      <p:sp>
        <p:nvSpPr>
          <p:cNvPr id="18435" name="Rectangle 2"/>
          <p:cNvSpPr>
            <a:spLocks noChangeArrowheads="1"/>
          </p:cNvSpPr>
          <p:nvPr/>
        </p:nvSpPr>
        <p:spPr bwMode="auto">
          <a:xfrm>
            <a:off x="1743075" y="1470025"/>
            <a:ext cx="8743950" cy="2538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dirty="0">
                <a:latin typeface="Alexandria" pitchFamily="2" charset="-78"/>
                <a:cs typeface="Alexandria" pitchFamily="2" charset="-78"/>
              </a:rPr>
              <a:t>IP </a:t>
            </a:r>
            <a:r>
              <a:rPr lang="en-US" altLang="en-US" sz="1800" dirty="0" err="1">
                <a:latin typeface="Alexandria" pitchFamily="2" charset="-78"/>
                <a:cs typeface="Alexandria" pitchFamily="2" charset="-78"/>
              </a:rPr>
              <a:t>subnetting</a:t>
            </a:r>
            <a:r>
              <a:rPr lang="en-US" altLang="en-US" sz="1800" dirty="0">
                <a:latin typeface="Alexandria" pitchFamily="2" charset="-78"/>
                <a:cs typeface="Alexandria" pitchFamily="2" charset="-78"/>
              </a:rPr>
              <a:t> takes a single Class A, B, or C network and subdivides it into a number of smaller groups of IP addresses. The Class A, B, and C rules still exist, but now, a single Class A, B, or C network can be subdivided into many smaller groups. </a:t>
            </a:r>
            <a:r>
              <a:rPr lang="en-US" altLang="en-US" sz="1800" dirty="0" err="1">
                <a:latin typeface="Alexandria" pitchFamily="2" charset="-78"/>
                <a:cs typeface="Alexandria" pitchFamily="2" charset="-78"/>
              </a:rPr>
              <a:t>Subnetting</a:t>
            </a:r>
            <a:r>
              <a:rPr lang="en-US" altLang="en-US" sz="1800" dirty="0">
                <a:latin typeface="Alexandria" pitchFamily="2" charset="-78"/>
                <a:cs typeface="Alexandria" pitchFamily="2" charset="-78"/>
              </a:rPr>
              <a:t> treats a subdivision of a single Class A, B, or C network as if it were a network itself. In fact, the name “subnet” is just shorthand for “subdivided network.”</a:t>
            </a:r>
          </a:p>
        </p:txBody>
      </p:sp>
    </p:spTree>
    <p:extLst>
      <p:ext uri="{BB962C8B-B14F-4D97-AF65-F5344CB8AC3E}">
        <p14:creationId xmlns:p14="http://schemas.microsoft.com/office/powerpoint/2010/main" val="3857058229"/>
      </p:ext>
    </p:extLst>
  </p:cSld>
  <p:clrMapOvr>
    <a:masterClrMapping/>
  </p:clrMapOvr>
  <mc:AlternateContent xmlns:mc="http://schemas.openxmlformats.org/markup-compatibility/2006">
    <mc:Choice xmlns:p14="http://schemas.microsoft.com/office/powerpoint/2010/main" Requires="p14">
      <p:transition spd="slow" p14:dur="2000" advTm="13159"/>
    </mc:Choice>
    <mc:Fallback>
      <p:transition spd="slow" advTm="13159"/>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ChangeArrowheads="1"/>
          </p:cNvSpPr>
          <p:nvPr/>
        </p:nvSpPr>
        <p:spPr bwMode="auto">
          <a:xfrm>
            <a:off x="0" y="68094"/>
            <a:ext cx="40815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a:latin typeface="Alexandria Black" pitchFamily="2" charset="-78"/>
                <a:cs typeface="Alexandria Black" pitchFamily="2" charset="-78"/>
              </a:rPr>
              <a:t>Address Class Identification</a:t>
            </a:r>
          </a:p>
        </p:txBody>
      </p:sp>
      <p:pic>
        <p:nvPicPr>
          <p:cNvPr id="4" name="Picture 3"/>
          <p:cNvPicPr>
            <a:picLocks noChangeAspect="1"/>
          </p:cNvPicPr>
          <p:nvPr/>
        </p:nvPicPr>
        <p:blipFill>
          <a:blip r:embed="rId2"/>
          <a:stretch>
            <a:fillRect/>
          </a:stretch>
        </p:blipFill>
        <p:spPr>
          <a:xfrm>
            <a:off x="6128426" y="0"/>
            <a:ext cx="6063574" cy="6789906"/>
          </a:xfrm>
          <a:prstGeom prst="rect">
            <a:avLst/>
          </a:prstGeom>
        </p:spPr>
      </p:pic>
    </p:spTree>
    <p:extLst>
      <p:ext uri="{BB962C8B-B14F-4D97-AF65-F5344CB8AC3E}">
        <p14:creationId xmlns:p14="http://schemas.microsoft.com/office/powerpoint/2010/main" val="4169400925"/>
      </p:ext>
    </p:extLst>
  </p:cSld>
  <p:clrMapOvr>
    <a:masterClrMapping/>
  </p:clrMapOvr>
  <mc:AlternateContent xmlns:mc="http://schemas.openxmlformats.org/markup-compatibility/2006">
    <mc:Choice xmlns:p14="http://schemas.microsoft.com/office/powerpoint/2010/main" Requires="p14">
      <p:transition spd="slow" p14:dur="2000" advTm="195425"/>
    </mc:Choice>
    <mc:Fallback>
      <p:transition spd="slow" advTm="195425"/>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ChangeArrowheads="1"/>
          </p:cNvSpPr>
          <p:nvPr/>
        </p:nvSpPr>
        <p:spPr bwMode="auto">
          <a:xfrm>
            <a:off x="471285" y="68094"/>
            <a:ext cx="313900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a:latin typeface="Alexandria Black" pitchFamily="2" charset="-78"/>
                <a:cs typeface="Alexandria Black" pitchFamily="2" charset="-78"/>
              </a:rPr>
              <a:t>Default Subnet Masks</a:t>
            </a:r>
          </a:p>
        </p:txBody>
      </p:sp>
      <p:pic>
        <p:nvPicPr>
          <p:cNvPr id="4" name="Picture 3"/>
          <p:cNvPicPr>
            <a:picLocks noChangeAspect="1"/>
          </p:cNvPicPr>
          <p:nvPr/>
        </p:nvPicPr>
        <p:blipFill>
          <a:blip r:embed="rId2"/>
          <a:stretch>
            <a:fillRect/>
          </a:stretch>
        </p:blipFill>
        <p:spPr>
          <a:xfrm>
            <a:off x="4503906" y="68094"/>
            <a:ext cx="6326748" cy="6614733"/>
          </a:xfrm>
          <a:prstGeom prst="rect">
            <a:avLst/>
          </a:prstGeom>
        </p:spPr>
      </p:pic>
    </p:spTree>
    <p:extLst>
      <p:ext uri="{BB962C8B-B14F-4D97-AF65-F5344CB8AC3E}">
        <p14:creationId xmlns:p14="http://schemas.microsoft.com/office/powerpoint/2010/main" val="2848267264"/>
      </p:ext>
    </p:extLst>
  </p:cSld>
  <p:clrMapOvr>
    <a:masterClrMapping/>
  </p:clrMapOvr>
  <mc:AlternateContent xmlns:mc="http://schemas.openxmlformats.org/markup-compatibility/2006">
    <mc:Choice xmlns:p14="http://schemas.microsoft.com/office/powerpoint/2010/main" Requires="p14">
      <p:transition spd="slow" p14:dur="2000" advTm="205211"/>
    </mc:Choice>
    <mc:Fallback>
      <p:transition spd="slow" advTm="205211"/>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ChangeArrowheads="1"/>
          </p:cNvSpPr>
          <p:nvPr/>
        </p:nvSpPr>
        <p:spPr bwMode="auto">
          <a:xfrm>
            <a:off x="0" y="68094"/>
            <a:ext cx="408156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smtClean="0">
                <a:latin typeface="Alexandria Black" pitchFamily="2" charset="-78"/>
                <a:cs typeface="Alexandria Black" pitchFamily="2" charset="-78"/>
              </a:rPr>
              <a:t>Number Systems Conversion</a:t>
            </a:r>
            <a:endParaRPr lang="en-US" altLang="en-US" sz="2000" b="1" dirty="0">
              <a:latin typeface="Alexandria Black" pitchFamily="2" charset="-78"/>
              <a:cs typeface="Alexandria Black" pitchFamily="2" charset="-78"/>
            </a:endParaRPr>
          </a:p>
        </p:txBody>
      </p:sp>
      <p:pic>
        <p:nvPicPr>
          <p:cNvPr id="2" name="Picture 1"/>
          <p:cNvPicPr>
            <a:picLocks noChangeAspect="1"/>
          </p:cNvPicPr>
          <p:nvPr/>
        </p:nvPicPr>
        <p:blipFill>
          <a:blip r:embed="rId2"/>
          <a:stretch>
            <a:fillRect/>
          </a:stretch>
        </p:blipFill>
        <p:spPr>
          <a:xfrm>
            <a:off x="7345260" y="0"/>
            <a:ext cx="4846740" cy="6858000"/>
          </a:xfrm>
          <a:prstGeom prst="rect">
            <a:avLst/>
          </a:prstGeom>
        </p:spPr>
      </p:pic>
      <p:pic>
        <p:nvPicPr>
          <p:cNvPr id="3" name="Picture 2"/>
          <p:cNvPicPr>
            <a:picLocks noChangeAspect="1"/>
          </p:cNvPicPr>
          <p:nvPr/>
        </p:nvPicPr>
        <p:blipFill>
          <a:blip r:embed="rId3"/>
          <a:stretch>
            <a:fillRect/>
          </a:stretch>
        </p:blipFill>
        <p:spPr>
          <a:xfrm>
            <a:off x="2393004" y="437426"/>
            <a:ext cx="4952256" cy="6420574"/>
          </a:xfrm>
          <a:prstGeom prst="rect">
            <a:avLst/>
          </a:prstGeom>
        </p:spPr>
      </p:pic>
    </p:spTree>
    <p:extLst>
      <p:ext uri="{BB962C8B-B14F-4D97-AF65-F5344CB8AC3E}">
        <p14:creationId xmlns:p14="http://schemas.microsoft.com/office/powerpoint/2010/main" val="2405820024"/>
      </p:ext>
    </p:extLst>
  </p:cSld>
  <p:clrMapOvr>
    <a:masterClrMapping/>
  </p:clrMapOvr>
  <mc:AlternateContent xmlns:mc="http://schemas.openxmlformats.org/markup-compatibility/2006">
    <mc:Choice xmlns:p14="http://schemas.microsoft.com/office/powerpoint/2010/main" Requires="p14">
      <p:transition spd="slow" p14:dur="2000" advTm="857640"/>
    </mc:Choice>
    <mc:Fallback>
      <p:transition spd="slow" advTm="857640"/>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p:cNvSpPr>
            <a:spLocks noChangeArrowheads="1"/>
          </p:cNvSpPr>
          <p:nvPr/>
        </p:nvSpPr>
        <p:spPr bwMode="auto">
          <a:xfrm>
            <a:off x="1741489" y="833438"/>
            <a:ext cx="292099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90000"/>
              </a:lnSpc>
            </a:pPr>
            <a:r>
              <a:rPr lang="en-US" altLang="en-US" sz="2000" b="1" dirty="0">
                <a:latin typeface="Alexandria Black" pitchFamily="2" charset="-78"/>
                <a:cs typeface="Alexandria Black" pitchFamily="2" charset="-78"/>
              </a:rPr>
              <a:t>Classes of Networks</a:t>
            </a:r>
            <a:endParaRPr lang="en-US" altLang="en-US" sz="2000" dirty="0">
              <a:latin typeface="Alexandria Black" pitchFamily="2" charset="-78"/>
              <a:cs typeface="Alexandria Black" pitchFamily="2" charset="-78"/>
            </a:endParaRPr>
          </a:p>
        </p:txBody>
      </p:sp>
      <p:pic>
        <p:nvPicPr>
          <p:cNvPr id="15363" name="Picture 2"/>
          <p:cNvPicPr>
            <a:picLocks noChangeAspect="1" noChangeArrowheads="1"/>
          </p:cNvPicPr>
          <p:nvPr/>
        </p:nvPicPr>
        <p:blipFill>
          <a:blip r:embed="rId2">
            <a:extLst>
              <a:ext uri="{28A0092B-C50C-407E-A947-70E740481C1C}">
                <a14:useLocalDpi xmlns:a14="http://schemas.microsoft.com/office/drawing/2010/main" val="0"/>
              </a:ext>
            </a:extLst>
          </a:blip>
          <a:srcRect l="21066" t="52055" r="19707" b="15831"/>
          <a:stretch>
            <a:fillRect/>
          </a:stretch>
        </p:blipFill>
        <p:spPr bwMode="auto">
          <a:xfrm>
            <a:off x="1760538" y="1430339"/>
            <a:ext cx="8780462" cy="297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5364" name="Rectangle 3"/>
          <p:cNvSpPr>
            <a:spLocks noChangeArrowheads="1"/>
          </p:cNvSpPr>
          <p:nvPr/>
        </p:nvSpPr>
        <p:spPr bwMode="auto">
          <a:xfrm>
            <a:off x="1755776" y="4572001"/>
            <a:ext cx="8602663" cy="881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buFont typeface="Arial" panose="020B0604020202020204" pitchFamily="34" charset="0"/>
              <a:buChar char="•"/>
            </a:pPr>
            <a:r>
              <a:rPr lang="en-US" altLang="en-US" sz="2000" dirty="0"/>
              <a:t> </a:t>
            </a:r>
            <a:r>
              <a:rPr lang="en-US" altLang="en-US" sz="1600" dirty="0">
                <a:latin typeface="Alexandria" pitchFamily="2" charset="-78"/>
                <a:cs typeface="Alexandria" pitchFamily="2" charset="-78"/>
              </a:rPr>
              <a:t>Network numbers represent the group of all IP addresses in the network.</a:t>
            </a:r>
          </a:p>
          <a:p>
            <a:pPr algn="just">
              <a:lnSpc>
                <a:spcPct val="150000"/>
              </a:lnSpc>
              <a:buFont typeface="Arial" panose="020B0604020202020204" pitchFamily="34" charset="0"/>
              <a:buChar char="•"/>
            </a:pPr>
            <a:r>
              <a:rPr lang="en-US" altLang="en-US" sz="1600" dirty="0">
                <a:latin typeface="Alexandria" pitchFamily="2" charset="-78"/>
                <a:cs typeface="Alexandria" pitchFamily="2" charset="-78"/>
              </a:rPr>
              <a:t> Network broadcast address are forwarded to all devices in the network.</a:t>
            </a:r>
          </a:p>
        </p:txBody>
      </p:sp>
    </p:spTree>
    <p:extLst>
      <p:ext uri="{BB962C8B-B14F-4D97-AF65-F5344CB8AC3E}">
        <p14:creationId xmlns:p14="http://schemas.microsoft.com/office/powerpoint/2010/main" val="2943649477"/>
      </p:ext>
    </p:extLst>
  </p:cSld>
  <p:clrMapOvr>
    <a:masterClrMapping/>
  </p:clrMapOvr>
  <mc:AlternateContent xmlns:mc="http://schemas.openxmlformats.org/markup-compatibility/2006">
    <mc:Choice xmlns:p14="http://schemas.microsoft.com/office/powerpoint/2010/main" Requires="p14">
      <p:transition spd="slow" p14:dur="2000" advTm="229580"/>
    </mc:Choice>
    <mc:Fallback>
      <p:transition spd="slow" advTm="22958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l="20847" t="48706" r="19926" b="11235"/>
          <a:stretch>
            <a:fillRect/>
          </a:stretch>
        </p:blipFill>
        <p:spPr bwMode="auto">
          <a:xfrm>
            <a:off x="1739901" y="2338388"/>
            <a:ext cx="8818563" cy="372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7411" name="Rectangle 2"/>
          <p:cNvSpPr>
            <a:spLocks noChangeArrowheads="1"/>
          </p:cNvSpPr>
          <p:nvPr/>
        </p:nvSpPr>
        <p:spPr bwMode="auto">
          <a:xfrm>
            <a:off x="1774825" y="865189"/>
            <a:ext cx="8648700" cy="9635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2000" b="1" dirty="0">
                <a:solidFill>
                  <a:srgbClr val="FF0000"/>
                </a:solidFill>
                <a:latin typeface="Alexandria Black" pitchFamily="2" charset="-78"/>
                <a:cs typeface="Alexandria Black" pitchFamily="2" charset="-78"/>
              </a:rPr>
              <a:t>Table 5-5 summarizes the possible network numbers that ICANN and other agencies could have assigned over time.</a:t>
            </a:r>
          </a:p>
        </p:txBody>
      </p:sp>
    </p:spTree>
    <p:extLst>
      <p:ext uri="{BB962C8B-B14F-4D97-AF65-F5344CB8AC3E}">
        <p14:creationId xmlns:p14="http://schemas.microsoft.com/office/powerpoint/2010/main" val="487957645"/>
      </p:ext>
    </p:extLst>
  </p:cSld>
  <p:clrMapOvr>
    <a:masterClrMapping/>
  </p:clrMapOvr>
  <mc:AlternateContent xmlns:mc="http://schemas.openxmlformats.org/markup-compatibility/2006">
    <mc:Choice xmlns:p14="http://schemas.microsoft.com/office/powerpoint/2010/main" Requires="p14">
      <p:transition spd="slow" p14:dur="2000" advTm="73474"/>
    </mc:Choice>
    <mc:Fallback>
      <p:transition spd="slow" advTm="73474"/>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
          <p:cNvSpPr>
            <a:spLocks noChangeArrowheads="1"/>
          </p:cNvSpPr>
          <p:nvPr/>
        </p:nvSpPr>
        <p:spPr bwMode="auto">
          <a:xfrm>
            <a:off x="1774826" y="887413"/>
            <a:ext cx="62912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err="1">
                <a:latin typeface="Alexandria Black" pitchFamily="2" charset="-78"/>
                <a:cs typeface="Alexandria Black" pitchFamily="2" charset="-78"/>
              </a:rPr>
              <a:t>Classful</a:t>
            </a:r>
            <a:r>
              <a:rPr lang="en-US" altLang="en-US" sz="2000" b="1" dirty="0">
                <a:latin typeface="Alexandria Black" pitchFamily="2" charset="-78"/>
                <a:cs typeface="Alexandria Black" pitchFamily="2" charset="-78"/>
              </a:rPr>
              <a:t> IP Networks Before </a:t>
            </a:r>
            <a:r>
              <a:rPr lang="en-US" altLang="en-US" sz="2000" b="1" dirty="0" err="1">
                <a:latin typeface="Alexandria Black" pitchFamily="2" charset="-78"/>
                <a:cs typeface="Alexandria Black" pitchFamily="2" charset="-78"/>
              </a:rPr>
              <a:t>Subnetting</a:t>
            </a:r>
            <a:endParaRPr lang="en-US" altLang="en-US" sz="2000" dirty="0">
              <a:latin typeface="Alexandria Black" pitchFamily="2" charset="-78"/>
              <a:cs typeface="Alexandria Black" pitchFamily="2" charset="-78"/>
            </a:endParaRPr>
          </a:p>
        </p:txBody>
      </p:sp>
      <p:pic>
        <p:nvPicPr>
          <p:cNvPr id="45059" name="Picture 2"/>
          <p:cNvPicPr>
            <a:picLocks noChangeAspect="1" noChangeArrowheads="1"/>
          </p:cNvPicPr>
          <p:nvPr/>
        </p:nvPicPr>
        <p:blipFill>
          <a:blip r:embed="rId2">
            <a:extLst>
              <a:ext uri="{28A0092B-C50C-407E-A947-70E740481C1C}">
                <a14:useLocalDpi xmlns:a14="http://schemas.microsoft.com/office/drawing/2010/main" val="0"/>
              </a:ext>
            </a:extLst>
          </a:blip>
          <a:srcRect l="21948" t="42085" r="21581" b="10760"/>
          <a:stretch>
            <a:fillRect/>
          </a:stretch>
        </p:blipFill>
        <p:spPr bwMode="auto">
          <a:xfrm>
            <a:off x="1946275" y="1493838"/>
            <a:ext cx="8464550" cy="441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3906931248"/>
      </p:ext>
    </p:extLst>
  </p:cSld>
  <p:clrMapOvr>
    <a:masterClrMapping/>
  </p:clrMapOvr>
  <mc:AlternateContent xmlns:mc="http://schemas.openxmlformats.org/markup-compatibility/2006">
    <mc:Choice xmlns:p14="http://schemas.microsoft.com/office/powerpoint/2010/main" Requires="p14">
      <p:transition spd="slow" p14:dur="2000" advTm="143531"/>
    </mc:Choice>
    <mc:Fallback>
      <p:transition spd="slow" advTm="143531"/>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l="21729" t="34985" r="28088" b="10930"/>
          <a:stretch>
            <a:fillRect/>
          </a:stretch>
        </p:blipFill>
        <p:spPr bwMode="auto">
          <a:xfrm>
            <a:off x="1970089" y="1004888"/>
            <a:ext cx="8080375" cy="544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2539740608"/>
      </p:ext>
    </p:extLst>
  </p:cSld>
  <p:clrMapOvr>
    <a:masterClrMapping/>
  </p:clrMapOvr>
  <mc:AlternateContent xmlns:mc="http://schemas.openxmlformats.org/markup-compatibility/2006">
    <mc:Choice xmlns:p14="http://schemas.microsoft.com/office/powerpoint/2010/main" Requires="p14">
      <p:transition spd="slow" p14:dur="2000" advTm="130715"/>
    </mc:Choice>
    <mc:Fallback>
      <p:transition spd="slow" advTm="130715"/>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ChangeArrowheads="1"/>
          </p:cNvSpPr>
          <p:nvPr/>
        </p:nvSpPr>
        <p:spPr bwMode="auto">
          <a:xfrm>
            <a:off x="-69730" y="68094"/>
            <a:ext cx="422102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a:latin typeface="Alexandria Black" pitchFamily="2" charset="-78"/>
                <a:cs typeface="Alexandria Black" pitchFamily="2" charset="-78"/>
              </a:rPr>
              <a:t>Network &amp; Host Identification</a:t>
            </a:r>
          </a:p>
        </p:txBody>
      </p:sp>
      <p:pic>
        <p:nvPicPr>
          <p:cNvPr id="2" name="Picture 1"/>
          <p:cNvPicPr>
            <a:picLocks noChangeAspect="1"/>
          </p:cNvPicPr>
          <p:nvPr/>
        </p:nvPicPr>
        <p:blipFill>
          <a:blip r:embed="rId2"/>
          <a:stretch>
            <a:fillRect/>
          </a:stretch>
        </p:blipFill>
        <p:spPr>
          <a:xfrm>
            <a:off x="5943601" y="0"/>
            <a:ext cx="6160570" cy="6988146"/>
          </a:xfrm>
          <a:prstGeom prst="rect">
            <a:avLst/>
          </a:prstGeom>
        </p:spPr>
      </p:pic>
    </p:spTree>
    <p:extLst>
      <p:ext uri="{BB962C8B-B14F-4D97-AF65-F5344CB8AC3E}">
        <p14:creationId xmlns:p14="http://schemas.microsoft.com/office/powerpoint/2010/main" val="1816900124"/>
      </p:ext>
    </p:extLst>
  </p:cSld>
  <p:clrMapOvr>
    <a:masterClrMapping/>
  </p:clrMapOvr>
  <mc:AlternateContent xmlns:mc="http://schemas.openxmlformats.org/markup-compatibility/2006">
    <mc:Choice xmlns:p14="http://schemas.microsoft.com/office/powerpoint/2010/main" Requires="p14">
      <p:transition spd="slow" p14:dur="2000" advTm="158657"/>
    </mc:Choice>
    <mc:Fallback>
      <p:transition spd="slow" advTm="158657"/>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p:cNvSpPr>
            <a:spLocks noChangeArrowheads="1"/>
          </p:cNvSpPr>
          <p:nvPr/>
        </p:nvSpPr>
        <p:spPr bwMode="auto">
          <a:xfrm>
            <a:off x="1073996" y="880862"/>
            <a:ext cx="8370887" cy="3877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2000" b="1" dirty="0">
                <a:latin typeface="Alexandria Black" pitchFamily="2" charset="-78"/>
                <a:cs typeface="Alexandria Black" pitchFamily="2" charset="-78"/>
              </a:rPr>
              <a:t>Deriving the Network ID and Related Numbers</a:t>
            </a:r>
          </a:p>
          <a:p>
            <a:pPr algn="just">
              <a:lnSpc>
                <a:spcPct val="150000"/>
              </a:lnSpc>
            </a:pPr>
            <a:r>
              <a:rPr lang="en-US" altLang="en-US" sz="1800" dirty="0">
                <a:latin typeface="Alexandria" pitchFamily="2" charset="-78"/>
                <a:cs typeface="Alexandria" pitchFamily="2" charset="-78"/>
              </a:rPr>
              <a:t>Each </a:t>
            </a:r>
            <a:r>
              <a:rPr lang="en-US" altLang="en-US" sz="1800" dirty="0" err="1">
                <a:latin typeface="Alexandria" pitchFamily="2" charset="-78"/>
                <a:cs typeface="Alexandria" pitchFamily="2" charset="-78"/>
              </a:rPr>
              <a:t>classful</a:t>
            </a:r>
            <a:r>
              <a:rPr lang="en-US" altLang="en-US" sz="1800" dirty="0">
                <a:latin typeface="Alexandria" pitchFamily="2" charset="-78"/>
                <a:cs typeface="Alexandria" pitchFamily="2" charset="-78"/>
              </a:rPr>
              <a:t> network has four key numbers that describe the network. You can derive these four numbers if you start with just one IP address in the network. The numbers are as</a:t>
            </a:r>
          </a:p>
          <a:p>
            <a:pPr algn="just">
              <a:lnSpc>
                <a:spcPct val="150000"/>
              </a:lnSpc>
            </a:pPr>
            <a:r>
              <a:rPr lang="en-US" altLang="en-US" sz="1800" dirty="0">
                <a:latin typeface="Alexandria" pitchFamily="2" charset="-78"/>
                <a:cs typeface="Alexandria" pitchFamily="2" charset="-78"/>
              </a:rPr>
              <a:t>follows</a:t>
            </a:r>
          </a:p>
          <a:p>
            <a:pPr algn="just">
              <a:lnSpc>
                <a:spcPct val="150000"/>
              </a:lnSpc>
            </a:pPr>
            <a:r>
              <a:rPr lang="en-US" altLang="en-US" sz="1800" dirty="0">
                <a:latin typeface="Alexandria" pitchFamily="2" charset="-78"/>
                <a:cs typeface="Alexandria" pitchFamily="2" charset="-78"/>
              </a:rPr>
              <a:t>■ Network number</a:t>
            </a:r>
          </a:p>
          <a:p>
            <a:pPr algn="just">
              <a:lnSpc>
                <a:spcPct val="150000"/>
              </a:lnSpc>
            </a:pPr>
            <a:r>
              <a:rPr lang="en-US" altLang="en-US" sz="1800" dirty="0">
                <a:latin typeface="Alexandria" pitchFamily="2" charset="-78"/>
                <a:cs typeface="Alexandria" pitchFamily="2" charset="-78"/>
              </a:rPr>
              <a:t>■ First (numerically lowest) usable address</a:t>
            </a:r>
          </a:p>
          <a:p>
            <a:pPr algn="just">
              <a:lnSpc>
                <a:spcPct val="150000"/>
              </a:lnSpc>
            </a:pPr>
            <a:r>
              <a:rPr lang="en-US" altLang="en-US" sz="1800" dirty="0">
                <a:latin typeface="Alexandria" pitchFamily="2" charset="-78"/>
                <a:cs typeface="Alexandria" pitchFamily="2" charset="-78"/>
              </a:rPr>
              <a:t>■ Last (numerically highest) usable address</a:t>
            </a:r>
          </a:p>
          <a:p>
            <a:pPr algn="just">
              <a:lnSpc>
                <a:spcPct val="150000"/>
              </a:lnSpc>
            </a:pPr>
            <a:r>
              <a:rPr lang="en-US" altLang="en-US" sz="1800" dirty="0">
                <a:latin typeface="Alexandria" pitchFamily="2" charset="-78"/>
                <a:cs typeface="Alexandria" pitchFamily="2" charset="-78"/>
              </a:rPr>
              <a:t>■ Network broadcast address</a:t>
            </a:r>
          </a:p>
        </p:txBody>
      </p:sp>
      <p:pic>
        <p:nvPicPr>
          <p:cNvPr id="2" name="Picture 1"/>
          <p:cNvPicPr>
            <a:picLocks noChangeAspect="1"/>
          </p:cNvPicPr>
          <p:nvPr/>
        </p:nvPicPr>
        <p:blipFill>
          <a:blip r:embed="rId2"/>
          <a:stretch>
            <a:fillRect/>
          </a:stretch>
        </p:blipFill>
        <p:spPr>
          <a:xfrm>
            <a:off x="5629790" y="4873556"/>
            <a:ext cx="6562210" cy="1984443"/>
          </a:xfrm>
          <a:prstGeom prst="rect">
            <a:avLst/>
          </a:prstGeom>
        </p:spPr>
      </p:pic>
    </p:spTree>
    <p:extLst>
      <p:ext uri="{BB962C8B-B14F-4D97-AF65-F5344CB8AC3E}">
        <p14:creationId xmlns:p14="http://schemas.microsoft.com/office/powerpoint/2010/main" val="801895014"/>
      </p:ext>
    </p:extLst>
  </p:cSld>
  <p:clrMapOvr>
    <a:masterClrMapping/>
  </p:clrMapOvr>
  <mc:AlternateContent xmlns:mc="http://schemas.openxmlformats.org/markup-compatibility/2006">
    <mc:Choice xmlns:p14="http://schemas.microsoft.com/office/powerpoint/2010/main" Requires="p14">
      <p:transition spd="slow" p14:dur="2000" advTm="997100"/>
    </mc:Choice>
    <mc:Fallback>
      <p:transition spd="slow" advTm="997100"/>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p:cNvSpPr>
            <a:spLocks noChangeArrowheads="1"/>
          </p:cNvSpPr>
          <p:nvPr/>
        </p:nvSpPr>
        <p:spPr bwMode="auto">
          <a:xfrm>
            <a:off x="383333" y="170742"/>
            <a:ext cx="8370887"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b="1" dirty="0">
                <a:latin typeface="Alexandria Black" pitchFamily="2" charset="-78"/>
                <a:cs typeface="Alexandria Black" pitchFamily="2" charset="-78"/>
              </a:rPr>
              <a:t>Deriving the Network ID and Related Numbers</a:t>
            </a:r>
          </a:p>
          <a:p>
            <a:pPr algn="just">
              <a:lnSpc>
                <a:spcPct val="150000"/>
              </a:lnSpc>
            </a:pPr>
            <a:r>
              <a:rPr lang="en-US" altLang="en-US" sz="1800" dirty="0" smtClean="0">
                <a:latin typeface="Alexandria" pitchFamily="2" charset="-78"/>
                <a:cs typeface="Alexandria" pitchFamily="2" charset="-78"/>
              </a:rPr>
              <a:t>■ </a:t>
            </a:r>
            <a:r>
              <a:rPr lang="en-US" altLang="en-US" sz="1800" dirty="0">
                <a:latin typeface="Alexandria" pitchFamily="2" charset="-78"/>
                <a:cs typeface="Alexandria" pitchFamily="2" charset="-78"/>
              </a:rPr>
              <a:t>Network number</a:t>
            </a:r>
          </a:p>
          <a:p>
            <a:pPr algn="just">
              <a:lnSpc>
                <a:spcPct val="150000"/>
              </a:lnSpc>
            </a:pPr>
            <a:r>
              <a:rPr lang="en-US" altLang="en-US" sz="1800" dirty="0">
                <a:latin typeface="Alexandria" pitchFamily="2" charset="-78"/>
                <a:cs typeface="Alexandria" pitchFamily="2" charset="-78"/>
              </a:rPr>
              <a:t>■ First (numerically lowest) usable address</a:t>
            </a:r>
          </a:p>
          <a:p>
            <a:pPr algn="just">
              <a:lnSpc>
                <a:spcPct val="150000"/>
              </a:lnSpc>
            </a:pPr>
            <a:r>
              <a:rPr lang="en-US" altLang="en-US" sz="1800" dirty="0">
                <a:latin typeface="Alexandria" pitchFamily="2" charset="-78"/>
                <a:cs typeface="Alexandria" pitchFamily="2" charset="-78"/>
              </a:rPr>
              <a:t>■ Last (numerically highest) usable address</a:t>
            </a:r>
          </a:p>
          <a:p>
            <a:pPr algn="just">
              <a:lnSpc>
                <a:spcPct val="150000"/>
              </a:lnSpc>
            </a:pPr>
            <a:r>
              <a:rPr lang="en-US" altLang="en-US" sz="1800" dirty="0">
                <a:latin typeface="Alexandria" pitchFamily="2" charset="-78"/>
                <a:cs typeface="Alexandria" pitchFamily="2" charset="-78"/>
              </a:rPr>
              <a:t>■ Network broadcast address</a:t>
            </a:r>
          </a:p>
        </p:txBody>
      </p:sp>
      <p:pic>
        <p:nvPicPr>
          <p:cNvPr id="2" name="Picture 1"/>
          <p:cNvPicPr>
            <a:picLocks noChangeAspect="1"/>
          </p:cNvPicPr>
          <p:nvPr/>
        </p:nvPicPr>
        <p:blipFill>
          <a:blip r:embed="rId2"/>
          <a:stretch>
            <a:fillRect/>
          </a:stretch>
        </p:blipFill>
        <p:spPr>
          <a:xfrm>
            <a:off x="6475064" y="817122"/>
            <a:ext cx="5616417" cy="1984443"/>
          </a:xfrm>
          <a:prstGeom prst="rect">
            <a:avLst/>
          </a:prstGeom>
        </p:spPr>
      </p:pic>
    </p:spTree>
    <p:extLst>
      <p:ext uri="{BB962C8B-B14F-4D97-AF65-F5344CB8AC3E}">
        <p14:creationId xmlns:p14="http://schemas.microsoft.com/office/powerpoint/2010/main" val="1278105051"/>
      </p:ext>
    </p:extLst>
  </p:cSld>
  <p:clrMapOvr>
    <a:masterClrMapping/>
  </p:clrMapOvr>
  <mc:AlternateContent xmlns:mc="http://schemas.openxmlformats.org/markup-compatibility/2006">
    <mc:Choice xmlns:p14="http://schemas.microsoft.com/office/powerpoint/2010/main" Requires="p14">
      <p:transition spd="slow" p14:dur="2000" advTm="721852"/>
    </mc:Choice>
    <mc:Fallback>
      <p:transition spd="slow" advTm="721852"/>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p:cNvSpPr>
            <a:spLocks noChangeArrowheads="1"/>
          </p:cNvSpPr>
          <p:nvPr/>
        </p:nvSpPr>
        <p:spPr bwMode="auto">
          <a:xfrm>
            <a:off x="383333" y="170742"/>
            <a:ext cx="8370887" cy="2354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2000" b="1" dirty="0">
                <a:latin typeface="Alexandria Black" pitchFamily="2" charset="-78"/>
                <a:cs typeface="Alexandria Black" pitchFamily="2" charset="-78"/>
              </a:rPr>
              <a:t>Deriving the Network ID and Related Numbers</a:t>
            </a:r>
          </a:p>
          <a:p>
            <a:pPr algn="just">
              <a:lnSpc>
                <a:spcPct val="150000"/>
              </a:lnSpc>
            </a:pPr>
            <a:r>
              <a:rPr lang="en-US" altLang="en-US" dirty="0" smtClean="0"/>
              <a:t>■ </a:t>
            </a:r>
            <a:r>
              <a:rPr lang="en-US" altLang="en-US" sz="1800" dirty="0">
                <a:latin typeface="Alexandria" pitchFamily="2" charset="-78"/>
                <a:cs typeface="Alexandria" pitchFamily="2" charset="-78"/>
              </a:rPr>
              <a:t>Network number</a:t>
            </a:r>
          </a:p>
          <a:p>
            <a:pPr algn="just">
              <a:lnSpc>
                <a:spcPct val="150000"/>
              </a:lnSpc>
            </a:pPr>
            <a:r>
              <a:rPr lang="en-US" altLang="en-US" sz="1800" dirty="0">
                <a:latin typeface="Alexandria" pitchFamily="2" charset="-78"/>
                <a:cs typeface="Alexandria" pitchFamily="2" charset="-78"/>
              </a:rPr>
              <a:t>■ First (numerically lowest) usable address</a:t>
            </a:r>
          </a:p>
          <a:p>
            <a:pPr algn="just">
              <a:lnSpc>
                <a:spcPct val="150000"/>
              </a:lnSpc>
            </a:pPr>
            <a:r>
              <a:rPr lang="en-US" altLang="en-US" sz="1800" dirty="0">
                <a:latin typeface="Alexandria" pitchFamily="2" charset="-78"/>
                <a:cs typeface="Alexandria" pitchFamily="2" charset="-78"/>
              </a:rPr>
              <a:t>■ Last (numerically highest) usable address</a:t>
            </a:r>
          </a:p>
          <a:p>
            <a:pPr algn="just">
              <a:lnSpc>
                <a:spcPct val="150000"/>
              </a:lnSpc>
            </a:pPr>
            <a:r>
              <a:rPr lang="en-US" altLang="en-US" sz="1800" dirty="0">
                <a:latin typeface="Alexandria" pitchFamily="2" charset="-78"/>
                <a:cs typeface="Alexandria" pitchFamily="2" charset="-78"/>
              </a:rPr>
              <a:t>■ Network broadcast address</a:t>
            </a:r>
          </a:p>
        </p:txBody>
      </p:sp>
      <p:pic>
        <p:nvPicPr>
          <p:cNvPr id="2" name="Picture 1"/>
          <p:cNvPicPr>
            <a:picLocks noChangeAspect="1"/>
          </p:cNvPicPr>
          <p:nvPr/>
        </p:nvPicPr>
        <p:blipFill>
          <a:blip r:embed="rId2"/>
          <a:stretch>
            <a:fillRect/>
          </a:stretch>
        </p:blipFill>
        <p:spPr>
          <a:xfrm>
            <a:off x="6475064" y="817122"/>
            <a:ext cx="5616417" cy="1984443"/>
          </a:xfrm>
          <a:prstGeom prst="rect">
            <a:avLst/>
          </a:prstGeom>
        </p:spPr>
      </p:pic>
      <p:pic>
        <p:nvPicPr>
          <p:cNvPr id="3" name="Picture 2"/>
          <p:cNvPicPr>
            <a:picLocks noChangeAspect="1"/>
          </p:cNvPicPr>
          <p:nvPr/>
        </p:nvPicPr>
        <p:blipFill>
          <a:blip r:embed="rId3"/>
          <a:stretch>
            <a:fillRect/>
          </a:stretch>
        </p:blipFill>
        <p:spPr>
          <a:xfrm>
            <a:off x="383333" y="3447945"/>
            <a:ext cx="7856901" cy="2149026"/>
          </a:xfrm>
          <a:prstGeom prst="rect">
            <a:avLst/>
          </a:prstGeom>
        </p:spPr>
      </p:pic>
    </p:spTree>
    <p:extLst>
      <p:ext uri="{BB962C8B-B14F-4D97-AF65-F5344CB8AC3E}">
        <p14:creationId xmlns:p14="http://schemas.microsoft.com/office/powerpoint/2010/main" val="1411682480"/>
      </p:ext>
    </p:extLst>
  </p:cSld>
  <p:clrMapOvr>
    <a:masterClrMapping/>
  </p:clrMapOvr>
  <mc:AlternateContent xmlns:mc="http://schemas.openxmlformats.org/markup-compatibility/2006">
    <mc:Choice xmlns:p14="http://schemas.microsoft.com/office/powerpoint/2010/main" Requires="p14">
      <p:transition spd="slow" p14:dur="2000" advTm="107451"/>
    </mc:Choice>
    <mc:Fallback>
      <p:transition spd="slow" advTm="107451"/>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1"/>
          <p:cNvSpPr>
            <a:spLocks noChangeArrowheads="1"/>
          </p:cNvSpPr>
          <p:nvPr/>
        </p:nvSpPr>
        <p:spPr bwMode="auto">
          <a:xfrm>
            <a:off x="1724025" y="849314"/>
            <a:ext cx="8763000" cy="876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b="1" dirty="0">
                <a:latin typeface="Alexandria Black" pitchFamily="2" charset="-78"/>
                <a:cs typeface="Alexandria Black" pitchFamily="2" charset="-78"/>
              </a:rPr>
              <a:t>Figure 13-4 </a:t>
            </a:r>
            <a:r>
              <a:rPr lang="en-US" altLang="en-US" sz="1800" b="1" i="1" dirty="0">
                <a:latin typeface="Alexandria Black" pitchFamily="2" charset="-78"/>
                <a:cs typeface="Alexandria Black" pitchFamily="2" charset="-78"/>
              </a:rPr>
              <a:t>Example of Deriving the Network ID and Other Values from 10.17.18.21</a:t>
            </a:r>
            <a:endParaRPr lang="en-US" altLang="en-US" sz="1800" dirty="0">
              <a:latin typeface="Alexandria Black" pitchFamily="2" charset="-78"/>
              <a:cs typeface="Alexandria Black" pitchFamily="2" charset="-78"/>
            </a:endParaRPr>
          </a:p>
        </p:txBody>
      </p:sp>
      <p:pic>
        <p:nvPicPr>
          <p:cNvPr id="58371" name="Picture 2"/>
          <p:cNvPicPr>
            <a:picLocks noChangeAspect="1" noChangeArrowheads="1"/>
          </p:cNvPicPr>
          <p:nvPr/>
        </p:nvPicPr>
        <p:blipFill>
          <a:blip r:embed="rId2">
            <a:extLst>
              <a:ext uri="{28A0092B-C50C-407E-A947-70E740481C1C}">
                <a14:useLocalDpi xmlns:a14="http://schemas.microsoft.com/office/drawing/2010/main" val="0"/>
              </a:ext>
            </a:extLst>
          </a:blip>
          <a:srcRect l="35846" t="49014" r="35037" b="14394"/>
          <a:stretch>
            <a:fillRect/>
          </a:stretch>
        </p:blipFill>
        <p:spPr bwMode="auto">
          <a:xfrm>
            <a:off x="3317876" y="2066926"/>
            <a:ext cx="5586413" cy="438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2791050123"/>
      </p:ext>
    </p:extLst>
  </p:cSld>
  <p:clrMapOvr>
    <a:masterClrMapping/>
  </p:clrMapOvr>
  <mc:AlternateContent xmlns:mc="http://schemas.openxmlformats.org/markup-compatibility/2006">
    <mc:Choice xmlns:p14="http://schemas.microsoft.com/office/powerpoint/2010/main" Requires="p14">
      <p:transition spd="slow" p14:dur="2000" advTm="7874"/>
    </mc:Choice>
    <mc:Fallback>
      <p:transition spd="slow" advTm="7874"/>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
          <p:cNvSpPr>
            <a:spLocks noChangeArrowheads="1"/>
          </p:cNvSpPr>
          <p:nvPr/>
        </p:nvSpPr>
        <p:spPr bwMode="auto">
          <a:xfrm>
            <a:off x="1724026" y="1458913"/>
            <a:ext cx="85455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u="sng" dirty="0">
                <a:solidFill>
                  <a:srgbClr val="0070C0"/>
                </a:solidFill>
                <a:latin typeface="Alexandria Black" pitchFamily="2" charset="-78"/>
                <a:cs typeface="Alexandria Black" pitchFamily="2" charset="-78"/>
              </a:rPr>
              <a:t>Practice Deriving Key Facts Based on an IP Address</a:t>
            </a:r>
            <a:endParaRPr lang="en-US" altLang="en-US" sz="2000" u="sng" dirty="0">
              <a:solidFill>
                <a:srgbClr val="0070C0"/>
              </a:solidFill>
              <a:latin typeface="Alexandria Black" pitchFamily="2" charset="-78"/>
              <a:cs typeface="Alexandria Black" pitchFamily="2" charset="-78"/>
            </a:endParaRPr>
          </a:p>
        </p:txBody>
      </p:sp>
      <p:pic>
        <p:nvPicPr>
          <p:cNvPr id="59395" name="Picture 2"/>
          <p:cNvPicPr>
            <a:picLocks noChangeAspect="1" noChangeArrowheads="1"/>
          </p:cNvPicPr>
          <p:nvPr/>
        </p:nvPicPr>
        <p:blipFill>
          <a:blip r:embed="rId2">
            <a:extLst>
              <a:ext uri="{28A0092B-C50C-407E-A947-70E740481C1C}">
                <a14:useLocalDpi xmlns:a14="http://schemas.microsoft.com/office/drawing/2010/main" val="0"/>
              </a:ext>
            </a:extLst>
          </a:blip>
          <a:srcRect l="22060" t="36676" r="18604" b="18198"/>
          <a:stretch>
            <a:fillRect/>
          </a:stretch>
        </p:blipFill>
        <p:spPr bwMode="auto">
          <a:xfrm>
            <a:off x="1651000" y="2009775"/>
            <a:ext cx="8940800" cy="4249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59396" name="Rectangle 3"/>
          <p:cNvSpPr>
            <a:spLocks noChangeArrowheads="1"/>
          </p:cNvSpPr>
          <p:nvPr/>
        </p:nvSpPr>
        <p:spPr bwMode="auto">
          <a:xfrm>
            <a:off x="1773238" y="833439"/>
            <a:ext cx="8672512" cy="424732"/>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b="1" dirty="0">
                <a:solidFill>
                  <a:srgbClr val="FFFF00"/>
                </a:solidFill>
                <a:latin typeface="Alexandria Black" pitchFamily="2" charset="-78"/>
                <a:cs typeface="Alexandria Black" pitchFamily="2" charset="-78"/>
              </a:rPr>
              <a:t>Quiz</a:t>
            </a:r>
            <a:endParaRPr lang="en-US" altLang="en-US" dirty="0">
              <a:solidFill>
                <a:srgbClr val="FFFF00"/>
              </a:solidFill>
              <a:latin typeface="Alexandria Black" pitchFamily="2" charset="-78"/>
              <a:cs typeface="Alexandria Black" pitchFamily="2" charset="-78"/>
            </a:endParaRPr>
          </a:p>
        </p:txBody>
      </p:sp>
    </p:spTree>
    <p:extLst>
      <p:ext uri="{BB962C8B-B14F-4D97-AF65-F5344CB8AC3E}">
        <p14:creationId xmlns:p14="http://schemas.microsoft.com/office/powerpoint/2010/main" val="805890616"/>
      </p:ext>
    </p:extLst>
  </p:cSld>
  <p:clrMapOvr>
    <a:masterClrMapping/>
  </p:clrMapOvr>
  <mc:AlternateContent xmlns:mc="http://schemas.openxmlformats.org/markup-compatibility/2006">
    <mc:Choice xmlns:p14="http://schemas.microsoft.com/office/powerpoint/2010/main" Requires="p14">
      <p:transition spd="slow" p14:dur="2000" advTm="14829"/>
    </mc:Choice>
    <mc:Fallback>
      <p:transition spd="slow" advTm="14829"/>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p:cNvPicPr>
            <a:picLocks noChangeAspect="1" noChangeArrowheads="1"/>
          </p:cNvPicPr>
          <p:nvPr/>
        </p:nvPicPr>
        <p:blipFill>
          <a:blip r:embed="rId2">
            <a:extLst>
              <a:ext uri="{28A0092B-C50C-407E-A947-70E740481C1C}">
                <a14:useLocalDpi xmlns:a14="http://schemas.microsoft.com/office/drawing/2010/main" val="0"/>
              </a:ext>
            </a:extLst>
          </a:blip>
          <a:srcRect l="21397" t="24338" r="20148" b="31042"/>
          <a:stretch>
            <a:fillRect/>
          </a:stretch>
        </p:blipFill>
        <p:spPr bwMode="auto">
          <a:xfrm>
            <a:off x="1736725" y="1171575"/>
            <a:ext cx="8720138" cy="416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2022901486"/>
      </p:ext>
    </p:extLst>
  </p:cSld>
  <p:clrMapOvr>
    <a:masterClrMapping/>
  </p:clrMapOvr>
  <mc:AlternateContent xmlns:mc="http://schemas.openxmlformats.org/markup-compatibility/2006">
    <mc:Choice xmlns:p14="http://schemas.microsoft.com/office/powerpoint/2010/main" Requires="p14">
      <p:transition spd="slow" p14:dur="2000" advTm="3751"/>
    </mc:Choice>
    <mc:Fallback>
      <p:transition spd="slow" advTm="3751"/>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
          <p:cNvSpPr>
            <a:spLocks noChangeArrowheads="1"/>
          </p:cNvSpPr>
          <p:nvPr/>
        </p:nvSpPr>
        <p:spPr bwMode="auto">
          <a:xfrm>
            <a:off x="1827214" y="1173164"/>
            <a:ext cx="8543925"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150000"/>
              </a:lnSpc>
            </a:pPr>
            <a:r>
              <a:rPr lang="en-US" altLang="en-US" sz="1800" b="1" dirty="0">
                <a:solidFill>
                  <a:srgbClr val="FF0000"/>
                </a:solidFill>
                <a:latin typeface="Alexandria Black" pitchFamily="2" charset="-78"/>
                <a:cs typeface="Alexandria Black" pitchFamily="2" charset="-78"/>
              </a:rPr>
              <a:t>three different formats for subnet masks:</a:t>
            </a:r>
          </a:p>
          <a:p>
            <a:pPr algn="just">
              <a:lnSpc>
                <a:spcPct val="150000"/>
              </a:lnSpc>
            </a:pPr>
            <a:r>
              <a:rPr lang="en-US" altLang="en-US" sz="1800" dirty="0">
                <a:latin typeface="Alexandria" pitchFamily="2" charset="-78"/>
                <a:cs typeface="Alexandria" pitchFamily="2" charset="-78"/>
              </a:rPr>
              <a:t>Binary</a:t>
            </a:r>
          </a:p>
          <a:p>
            <a:pPr algn="just">
              <a:lnSpc>
                <a:spcPct val="150000"/>
              </a:lnSpc>
            </a:pPr>
            <a:r>
              <a:rPr lang="en-US" altLang="en-US" sz="1800" dirty="0">
                <a:latin typeface="Alexandria" pitchFamily="2" charset="-78"/>
                <a:cs typeface="Alexandria" pitchFamily="2" charset="-78"/>
              </a:rPr>
              <a:t>Dotted-decimal notation (DDN)</a:t>
            </a:r>
          </a:p>
          <a:p>
            <a:pPr algn="just">
              <a:lnSpc>
                <a:spcPct val="150000"/>
              </a:lnSpc>
            </a:pPr>
            <a:r>
              <a:rPr lang="en-US" altLang="en-US" sz="1800" dirty="0">
                <a:latin typeface="Alexandria" pitchFamily="2" charset="-78"/>
                <a:cs typeface="Alexandria" pitchFamily="2" charset="-78"/>
              </a:rPr>
              <a:t>Prefix (also called </a:t>
            </a:r>
            <a:r>
              <a:rPr lang="en-US" altLang="en-US" sz="1800" i="1" dirty="0">
                <a:latin typeface="Alexandria" pitchFamily="2" charset="-78"/>
                <a:cs typeface="Alexandria" pitchFamily="2" charset="-78"/>
              </a:rPr>
              <a:t>Classless </a:t>
            </a:r>
            <a:r>
              <a:rPr lang="en-US" altLang="en-US" sz="1800" i="1" dirty="0" err="1">
                <a:latin typeface="Alexandria" pitchFamily="2" charset="-78"/>
                <a:cs typeface="Alexandria" pitchFamily="2" charset="-78"/>
              </a:rPr>
              <a:t>Interdomain</a:t>
            </a:r>
            <a:r>
              <a:rPr lang="en-US" altLang="en-US" sz="1800" i="1" dirty="0">
                <a:latin typeface="Alexandria" pitchFamily="2" charset="-78"/>
                <a:cs typeface="Alexandria" pitchFamily="2" charset="-78"/>
              </a:rPr>
              <a:t> Routing </a:t>
            </a:r>
            <a:r>
              <a:rPr lang="en-US" altLang="en-US" sz="1800" dirty="0">
                <a:latin typeface="Alexandria" pitchFamily="2" charset="-78"/>
                <a:cs typeface="Alexandria" pitchFamily="2" charset="-78"/>
              </a:rPr>
              <a:t>CIDR)</a:t>
            </a:r>
          </a:p>
        </p:txBody>
      </p:sp>
    </p:spTree>
    <p:extLst>
      <p:ext uri="{BB962C8B-B14F-4D97-AF65-F5344CB8AC3E}">
        <p14:creationId xmlns:p14="http://schemas.microsoft.com/office/powerpoint/2010/main" val="2600831116"/>
      </p:ext>
    </p:extLst>
  </p:cSld>
  <p:clrMapOvr>
    <a:masterClrMapping/>
  </p:clrMapOvr>
  <mc:AlternateContent xmlns:mc="http://schemas.openxmlformats.org/markup-compatibility/2006">
    <mc:Choice xmlns:p14="http://schemas.microsoft.com/office/powerpoint/2010/main" Requires="p14">
      <p:transition spd="slow" p14:dur="2000" advTm="7880"/>
    </mc:Choice>
    <mc:Fallback>
      <p:transition spd="slow" advTm="7880"/>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
          <p:cNvSpPr>
            <a:spLocks noChangeArrowheads="1"/>
          </p:cNvSpPr>
          <p:nvPr/>
        </p:nvSpPr>
        <p:spPr bwMode="auto">
          <a:xfrm>
            <a:off x="1774826" y="938213"/>
            <a:ext cx="7978775" cy="341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90000"/>
              </a:lnSpc>
            </a:pPr>
            <a:r>
              <a:rPr lang="en-US" altLang="en-US" sz="1800" b="1" dirty="0">
                <a:latin typeface="Alexandria Black" pitchFamily="2" charset="-78"/>
                <a:cs typeface="Alexandria Black" pitchFamily="2" charset="-78"/>
              </a:rPr>
              <a:t>Converting Between Binary and Prefix Masks</a:t>
            </a:r>
            <a:endParaRPr lang="en-US" altLang="en-US" sz="1800" dirty="0">
              <a:latin typeface="Alexandria Black" pitchFamily="2" charset="-78"/>
              <a:cs typeface="Alexandria Black" pitchFamily="2" charset="-78"/>
            </a:endParaRPr>
          </a:p>
        </p:txBody>
      </p:sp>
      <p:pic>
        <p:nvPicPr>
          <p:cNvPr id="67587" name="Picture 2"/>
          <p:cNvPicPr>
            <a:picLocks noChangeAspect="1" noChangeArrowheads="1"/>
          </p:cNvPicPr>
          <p:nvPr/>
        </p:nvPicPr>
        <p:blipFill>
          <a:blip r:embed="rId2">
            <a:extLst>
              <a:ext uri="{28A0092B-C50C-407E-A947-70E740481C1C}">
                <a14:useLocalDpi xmlns:a14="http://schemas.microsoft.com/office/drawing/2010/main" val="0"/>
              </a:ext>
            </a:extLst>
          </a:blip>
          <a:srcRect l="22391" t="58649" r="19266" b="19550"/>
          <a:stretch>
            <a:fillRect/>
          </a:stretch>
        </p:blipFill>
        <p:spPr bwMode="auto">
          <a:xfrm>
            <a:off x="1974851" y="1763714"/>
            <a:ext cx="8380413"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67588" name="Picture 3"/>
          <p:cNvPicPr>
            <a:picLocks noChangeAspect="1" noChangeArrowheads="1"/>
          </p:cNvPicPr>
          <p:nvPr/>
        </p:nvPicPr>
        <p:blipFill>
          <a:blip r:embed="rId3">
            <a:extLst>
              <a:ext uri="{28A0092B-C50C-407E-A947-70E740481C1C}">
                <a14:useLocalDpi xmlns:a14="http://schemas.microsoft.com/office/drawing/2010/main" val="0"/>
              </a:ext>
            </a:extLst>
          </a:blip>
          <a:srcRect l="21585" t="27986" r="20740" b="48689"/>
          <a:stretch>
            <a:fillRect/>
          </a:stretch>
        </p:blipFill>
        <p:spPr bwMode="auto">
          <a:xfrm>
            <a:off x="2000250" y="3954464"/>
            <a:ext cx="8407400" cy="212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1247564461"/>
      </p:ext>
    </p:extLst>
  </p:cSld>
  <p:clrMapOvr>
    <a:masterClrMapping/>
  </p:clrMapOvr>
  <mc:AlternateContent xmlns:mc="http://schemas.openxmlformats.org/markup-compatibility/2006">
    <mc:Choice xmlns:p14="http://schemas.microsoft.com/office/powerpoint/2010/main" Requires="p14">
      <p:transition spd="slow" p14:dur="2000" advTm="54768"/>
    </mc:Choice>
    <mc:Fallback>
      <p:transition spd="slow" advTm="54768"/>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1"/>
          <p:cNvSpPr>
            <a:spLocks noChangeArrowheads="1"/>
          </p:cNvSpPr>
          <p:nvPr/>
        </p:nvSpPr>
        <p:spPr bwMode="auto">
          <a:xfrm>
            <a:off x="1736725" y="796926"/>
            <a:ext cx="732155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90000"/>
              </a:lnSpc>
            </a:pPr>
            <a:r>
              <a:rPr lang="en-US" altLang="en-US" sz="2000" b="1" dirty="0">
                <a:latin typeface="Alexandria Black" pitchFamily="2" charset="-78"/>
                <a:cs typeface="Alexandria Black" pitchFamily="2" charset="-78"/>
              </a:rPr>
              <a:t>Converting Between Binary and DDN Masks</a:t>
            </a:r>
            <a:endParaRPr lang="en-US" altLang="en-US" sz="2000" dirty="0">
              <a:latin typeface="Alexandria Black" pitchFamily="2" charset="-78"/>
              <a:cs typeface="Alexandria Black" pitchFamily="2" charset="-78"/>
            </a:endParaRPr>
          </a:p>
        </p:txBody>
      </p:sp>
      <p:pic>
        <p:nvPicPr>
          <p:cNvPr id="68611" name="Picture 2"/>
          <p:cNvPicPr>
            <a:picLocks noChangeAspect="1" noChangeArrowheads="1"/>
          </p:cNvPicPr>
          <p:nvPr/>
        </p:nvPicPr>
        <p:blipFill>
          <a:blip r:embed="rId2">
            <a:extLst>
              <a:ext uri="{28A0092B-C50C-407E-A947-70E740481C1C}">
                <a14:useLocalDpi xmlns:a14="http://schemas.microsoft.com/office/drawing/2010/main" val="0"/>
              </a:ext>
            </a:extLst>
          </a:blip>
          <a:srcRect l="22501" t="51042" r="19485" b="14479"/>
          <a:stretch>
            <a:fillRect/>
          </a:stretch>
        </p:blipFill>
        <p:spPr bwMode="auto">
          <a:xfrm>
            <a:off x="1846264" y="1300163"/>
            <a:ext cx="8383587" cy="2627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68612" name="Picture 3"/>
          <p:cNvPicPr>
            <a:picLocks noChangeAspect="1" noChangeArrowheads="1"/>
          </p:cNvPicPr>
          <p:nvPr/>
        </p:nvPicPr>
        <p:blipFill>
          <a:blip r:embed="rId3">
            <a:extLst>
              <a:ext uri="{28A0092B-C50C-407E-A947-70E740481C1C}">
                <a14:useLocalDpi xmlns:a14="http://schemas.microsoft.com/office/drawing/2010/main" val="0"/>
              </a:ext>
            </a:extLst>
          </a:blip>
          <a:srcRect l="21585" t="22408" r="20634" b="43451"/>
          <a:stretch>
            <a:fillRect/>
          </a:stretch>
        </p:blipFill>
        <p:spPr bwMode="auto">
          <a:xfrm>
            <a:off x="1858964" y="3992563"/>
            <a:ext cx="8307387" cy="260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3777303722"/>
      </p:ext>
    </p:extLst>
  </p:cSld>
  <p:clrMapOvr>
    <a:masterClrMapping/>
  </p:clrMapOvr>
  <mc:AlternateContent xmlns:mc="http://schemas.openxmlformats.org/markup-compatibility/2006">
    <mc:Choice xmlns:p14="http://schemas.microsoft.com/office/powerpoint/2010/main" Requires="p14">
      <p:transition spd="slow" p14:dur="2000" advTm="9979"/>
    </mc:Choice>
    <mc:Fallback>
      <p:transition spd="slow" advTm="9979"/>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1"/>
          <p:cNvSpPr>
            <a:spLocks noChangeArrowheads="1"/>
          </p:cNvSpPr>
          <p:nvPr/>
        </p:nvSpPr>
        <p:spPr bwMode="auto">
          <a:xfrm>
            <a:off x="1724026" y="822325"/>
            <a:ext cx="71929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90000"/>
              </a:lnSpc>
            </a:pPr>
            <a:r>
              <a:rPr lang="en-US" altLang="en-US" sz="2000" b="1" dirty="0">
                <a:latin typeface="Alexandria Black" pitchFamily="2" charset="-78"/>
                <a:cs typeface="Alexandria Black" pitchFamily="2" charset="-78"/>
              </a:rPr>
              <a:t>Converting Between Prefix and DDN Masks</a:t>
            </a:r>
            <a:endParaRPr lang="en-US" altLang="en-US" sz="2000" dirty="0">
              <a:latin typeface="Alexandria Black" pitchFamily="2" charset="-78"/>
              <a:cs typeface="Alexandria Black" pitchFamily="2" charset="-78"/>
            </a:endParaRPr>
          </a:p>
        </p:txBody>
      </p:sp>
      <p:pic>
        <p:nvPicPr>
          <p:cNvPr id="69635" name="Picture 2"/>
          <p:cNvPicPr>
            <a:picLocks noChangeAspect="1" noChangeArrowheads="1"/>
          </p:cNvPicPr>
          <p:nvPr/>
        </p:nvPicPr>
        <p:blipFill>
          <a:blip r:embed="rId2">
            <a:extLst>
              <a:ext uri="{28A0092B-C50C-407E-A947-70E740481C1C}">
                <a14:useLocalDpi xmlns:a14="http://schemas.microsoft.com/office/drawing/2010/main" val="0"/>
              </a:ext>
            </a:extLst>
          </a:blip>
          <a:srcRect l="33971" t="57803" r="25000" b="22760"/>
          <a:stretch>
            <a:fillRect/>
          </a:stretch>
        </p:blipFill>
        <p:spPr bwMode="auto">
          <a:xfrm>
            <a:off x="1930401" y="1416051"/>
            <a:ext cx="7629525" cy="225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69636" name="Picture 3"/>
          <p:cNvPicPr>
            <a:picLocks noChangeAspect="1" noChangeArrowheads="1"/>
          </p:cNvPicPr>
          <p:nvPr/>
        </p:nvPicPr>
        <p:blipFill>
          <a:blip r:embed="rId3">
            <a:extLst>
              <a:ext uri="{28A0092B-C50C-407E-A947-70E740481C1C}">
                <a14:useLocalDpi xmlns:a14="http://schemas.microsoft.com/office/drawing/2010/main" val="0"/>
              </a:ext>
            </a:extLst>
          </a:blip>
          <a:srcRect l="35211" t="28902" r="25388" b="51492"/>
          <a:stretch>
            <a:fillRect/>
          </a:stretch>
        </p:blipFill>
        <p:spPr bwMode="auto">
          <a:xfrm>
            <a:off x="2168525" y="3940175"/>
            <a:ext cx="7246938" cy="225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948910437"/>
      </p:ext>
    </p:extLst>
  </p:cSld>
  <p:clrMapOvr>
    <a:masterClrMapping/>
  </p:clrMapOvr>
  <mc:AlternateContent xmlns:mc="http://schemas.openxmlformats.org/markup-compatibility/2006">
    <mc:Choice xmlns:p14="http://schemas.microsoft.com/office/powerpoint/2010/main" Requires="p14">
      <p:transition spd="slow" p14:dur="2000" advTm="11476"/>
    </mc:Choice>
    <mc:Fallback>
      <p:transition spd="slow" advTm="11476"/>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1"/>
          <p:cNvSpPr>
            <a:spLocks noChangeArrowheads="1"/>
          </p:cNvSpPr>
          <p:nvPr/>
        </p:nvSpPr>
        <p:spPr bwMode="auto">
          <a:xfrm>
            <a:off x="1684339" y="1554163"/>
            <a:ext cx="5957887"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nSpc>
                <a:spcPct val="90000"/>
              </a:lnSpc>
            </a:pPr>
            <a:r>
              <a:rPr lang="en-US" altLang="en-US" sz="2000" b="1" dirty="0">
                <a:latin typeface="Alexandria Black" pitchFamily="2" charset="-78"/>
                <a:cs typeface="Alexandria Black" pitchFamily="2" charset="-78"/>
              </a:rPr>
              <a:t>Practice Converting Subnet Masks</a:t>
            </a:r>
            <a:endParaRPr lang="en-US" altLang="en-US" sz="2000" dirty="0">
              <a:latin typeface="Alexandria Black" pitchFamily="2" charset="-78"/>
              <a:cs typeface="Alexandria Black" pitchFamily="2" charset="-78"/>
            </a:endParaRPr>
          </a:p>
        </p:txBody>
      </p:sp>
      <p:pic>
        <p:nvPicPr>
          <p:cNvPr id="70659" name="Picture 2"/>
          <p:cNvPicPr>
            <a:picLocks noChangeAspect="1" noChangeArrowheads="1"/>
          </p:cNvPicPr>
          <p:nvPr/>
        </p:nvPicPr>
        <p:blipFill>
          <a:blip r:embed="rId2">
            <a:extLst>
              <a:ext uri="{28A0092B-C50C-407E-A947-70E740481C1C}">
                <a14:useLocalDpi xmlns:a14="http://schemas.microsoft.com/office/drawing/2010/main" val="0"/>
              </a:ext>
            </a:extLst>
          </a:blip>
          <a:srcRect l="27353" t="20451" r="26544" b="46928"/>
          <a:stretch>
            <a:fillRect/>
          </a:stretch>
        </p:blipFill>
        <p:spPr bwMode="auto">
          <a:xfrm>
            <a:off x="1987551" y="2209800"/>
            <a:ext cx="8270875"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70660" name="Rectangle 3"/>
          <p:cNvSpPr>
            <a:spLocks noChangeArrowheads="1"/>
          </p:cNvSpPr>
          <p:nvPr/>
        </p:nvSpPr>
        <p:spPr bwMode="auto">
          <a:xfrm>
            <a:off x="1773238" y="833439"/>
            <a:ext cx="8672512" cy="424732"/>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b="1" dirty="0">
                <a:solidFill>
                  <a:srgbClr val="FFFF00"/>
                </a:solidFill>
                <a:latin typeface="Alexandria Black" pitchFamily="2" charset="-78"/>
                <a:cs typeface="Alexandria Black" pitchFamily="2" charset="-78"/>
              </a:rPr>
              <a:t>Quiz</a:t>
            </a:r>
            <a:endParaRPr lang="en-US" altLang="en-US" dirty="0">
              <a:solidFill>
                <a:srgbClr val="FFFF00"/>
              </a:solidFill>
              <a:latin typeface="Alexandria Black" pitchFamily="2" charset="-78"/>
              <a:cs typeface="Alexandria Black" pitchFamily="2" charset="-78"/>
            </a:endParaRPr>
          </a:p>
        </p:txBody>
      </p:sp>
    </p:spTree>
    <p:extLst>
      <p:ext uri="{BB962C8B-B14F-4D97-AF65-F5344CB8AC3E}">
        <p14:creationId xmlns:p14="http://schemas.microsoft.com/office/powerpoint/2010/main" val="4255658577"/>
      </p:ext>
    </p:extLst>
  </p:cSld>
  <p:clrMapOvr>
    <a:masterClrMapping/>
  </p:clrMapOvr>
  <mc:AlternateContent xmlns:mc="http://schemas.openxmlformats.org/markup-compatibility/2006">
    <mc:Choice xmlns:p14="http://schemas.microsoft.com/office/powerpoint/2010/main" Requires="p14">
      <p:transition spd="slow" p14:dur="2000" advTm="14381"/>
    </mc:Choice>
    <mc:Fallback>
      <p:transition spd="slow" advTm="14381"/>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p:cNvPicPr>
            <a:picLocks noChangeAspect="1" noChangeArrowheads="1"/>
          </p:cNvPicPr>
          <p:nvPr/>
        </p:nvPicPr>
        <p:blipFill>
          <a:blip r:embed="rId2">
            <a:extLst>
              <a:ext uri="{28A0092B-C50C-407E-A947-70E740481C1C}">
                <a14:useLocalDpi xmlns:a14="http://schemas.microsoft.com/office/drawing/2010/main" val="0"/>
              </a:ext>
            </a:extLst>
          </a:blip>
          <a:srcRect l="27243" t="34142" r="26434" b="36452"/>
          <a:stretch>
            <a:fillRect/>
          </a:stretch>
        </p:blipFill>
        <p:spPr bwMode="auto">
          <a:xfrm>
            <a:off x="1865314" y="1327150"/>
            <a:ext cx="8569325" cy="339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3588874322"/>
      </p:ext>
    </p:extLst>
  </p:cSld>
  <p:clrMapOvr>
    <a:masterClrMapping/>
  </p:clrMapOvr>
  <mc:AlternateContent xmlns:mc="http://schemas.openxmlformats.org/markup-compatibility/2006">
    <mc:Choice xmlns:p14="http://schemas.microsoft.com/office/powerpoint/2010/main" Requires="p14">
      <p:transition spd="slow" p14:dur="2000" advTm="6246"/>
    </mc:Choice>
    <mc:Fallback>
      <p:transition spd="slow" advTm="6246"/>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p:cNvPicPr>
            <a:picLocks noChangeAspect="1" noChangeArrowheads="1"/>
          </p:cNvPicPr>
          <p:nvPr/>
        </p:nvPicPr>
        <p:blipFill>
          <a:blip r:embed="rId2">
            <a:extLst>
              <a:ext uri="{28A0092B-C50C-407E-A947-70E740481C1C}">
                <a14:useLocalDpi xmlns:a14="http://schemas.microsoft.com/office/drawing/2010/main" val="0"/>
              </a:ext>
            </a:extLst>
          </a:blip>
          <a:srcRect l="21397" t="21803" r="20477" b="48958"/>
          <a:stretch>
            <a:fillRect/>
          </a:stretch>
        </p:blipFill>
        <p:spPr bwMode="auto">
          <a:xfrm>
            <a:off x="1704976" y="2097088"/>
            <a:ext cx="8805863" cy="276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94211" name="Rectangle 2"/>
          <p:cNvSpPr>
            <a:spLocks noChangeArrowheads="1"/>
          </p:cNvSpPr>
          <p:nvPr/>
        </p:nvSpPr>
        <p:spPr bwMode="auto">
          <a:xfrm>
            <a:off x="1773238" y="833439"/>
            <a:ext cx="8672512" cy="424732"/>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b="1" dirty="0">
                <a:solidFill>
                  <a:srgbClr val="FFFF00"/>
                </a:solidFill>
                <a:latin typeface="Alexandria Black" pitchFamily="2" charset="-78"/>
                <a:cs typeface="Alexandria Black" pitchFamily="2" charset="-78"/>
              </a:rPr>
              <a:t>Quiz</a:t>
            </a:r>
            <a:endParaRPr lang="en-US" altLang="en-US" sz="1800" dirty="0">
              <a:solidFill>
                <a:srgbClr val="FFFF00"/>
              </a:solidFill>
              <a:latin typeface="Alexandria Black" pitchFamily="2" charset="-78"/>
              <a:cs typeface="Alexandria Black" pitchFamily="2" charset="-78"/>
            </a:endParaRPr>
          </a:p>
        </p:txBody>
      </p:sp>
    </p:spTree>
    <p:extLst>
      <p:ext uri="{BB962C8B-B14F-4D97-AF65-F5344CB8AC3E}">
        <p14:creationId xmlns:p14="http://schemas.microsoft.com/office/powerpoint/2010/main" val="1893018121"/>
      </p:ext>
    </p:extLst>
  </p:cSld>
  <p:clrMapOvr>
    <a:masterClrMapping/>
  </p:clrMapOvr>
  <mc:AlternateContent xmlns:mc="http://schemas.openxmlformats.org/markup-compatibility/2006">
    <mc:Choice xmlns:p14="http://schemas.microsoft.com/office/powerpoint/2010/main" Requires="p14">
      <p:transition spd="slow" p14:dur="2000" advTm="25380"/>
    </mc:Choice>
    <mc:Fallback>
      <p:transition spd="slow" advTm="25380"/>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p:cNvPicPr>
            <a:picLocks noChangeAspect="1" noChangeArrowheads="1"/>
          </p:cNvPicPr>
          <p:nvPr/>
        </p:nvPicPr>
        <p:blipFill>
          <a:blip r:embed="rId2">
            <a:extLst>
              <a:ext uri="{28A0092B-C50C-407E-A947-70E740481C1C}">
                <a14:useLocalDpi xmlns:a14="http://schemas.microsoft.com/office/drawing/2010/main" val="0"/>
              </a:ext>
            </a:extLst>
          </a:blip>
          <a:srcRect l="21619" t="21465" r="20036" b="47945"/>
          <a:stretch>
            <a:fillRect/>
          </a:stretch>
        </p:blipFill>
        <p:spPr bwMode="auto">
          <a:xfrm>
            <a:off x="1995488" y="1433513"/>
            <a:ext cx="8528050" cy="279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3623946013"/>
      </p:ext>
    </p:extLst>
  </p:cSld>
  <p:clrMapOvr>
    <a:masterClrMapping/>
  </p:clrMapOvr>
  <mc:AlternateContent xmlns:mc="http://schemas.openxmlformats.org/markup-compatibility/2006">
    <mc:Choice xmlns:p14="http://schemas.microsoft.com/office/powerpoint/2010/main" Requires="p14">
      <p:transition spd="slow" p14:dur="2000" advTm="5510"/>
    </mc:Choice>
    <mc:Fallback>
      <p:transition spd="slow" advTm="5510"/>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2">
            <a:extLst>
              <a:ext uri="{28A0092B-C50C-407E-A947-70E740481C1C}">
                <a14:useLocalDpi xmlns:a14="http://schemas.microsoft.com/office/drawing/2010/main" val="0"/>
              </a:ext>
            </a:extLst>
          </a:blip>
          <a:srcRect l="20847" t="49690" r="20258" b="21240"/>
          <a:stretch>
            <a:fillRect/>
          </a:stretch>
        </p:blipFill>
        <p:spPr bwMode="auto">
          <a:xfrm>
            <a:off x="1785939" y="2195513"/>
            <a:ext cx="86836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00355" name="Rectangle 2"/>
          <p:cNvSpPr>
            <a:spLocks noChangeArrowheads="1"/>
          </p:cNvSpPr>
          <p:nvPr/>
        </p:nvSpPr>
        <p:spPr bwMode="auto">
          <a:xfrm>
            <a:off x="1773238" y="833439"/>
            <a:ext cx="8672512" cy="424732"/>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b="1" dirty="0">
                <a:solidFill>
                  <a:srgbClr val="FFFF00"/>
                </a:solidFill>
                <a:latin typeface="Alexandria Black" pitchFamily="2" charset="-78"/>
                <a:cs typeface="Alexandria Black" pitchFamily="2" charset="-78"/>
              </a:rPr>
              <a:t>Quiz</a:t>
            </a:r>
            <a:endParaRPr lang="en-US" altLang="en-US" dirty="0">
              <a:solidFill>
                <a:srgbClr val="FFFF00"/>
              </a:solidFill>
              <a:latin typeface="Alexandria Black" pitchFamily="2" charset="-78"/>
              <a:cs typeface="Alexandria Black" pitchFamily="2" charset="-78"/>
            </a:endParaRPr>
          </a:p>
        </p:txBody>
      </p:sp>
    </p:spTree>
    <p:extLst>
      <p:ext uri="{BB962C8B-B14F-4D97-AF65-F5344CB8AC3E}">
        <p14:creationId xmlns:p14="http://schemas.microsoft.com/office/powerpoint/2010/main" val="416908246"/>
      </p:ext>
    </p:extLst>
  </p:cSld>
  <p:clrMapOvr>
    <a:masterClrMapping/>
  </p:clrMapOvr>
  <mc:AlternateContent xmlns:mc="http://schemas.openxmlformats.org/markup-compatibility/2006">
    <mc:Choice xmlns:p14="http://schemas.microsoft.com/office/powerpoint/2010/main" Requires="p14">
      <p:transition spd="slow" p14:dur="2000" advTm="8383"/>
    </mc:Choice>
    <mc:Fallback>
      <p:transition spd="slow" advTm="8383"/>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378" name="Picture 2"/>
          <p:cNvPicPr>
            <a:picLocks noChangeAspect="1" noChangeArrowheads="1"/>
          </p:cNvPicPr>
          <p:nvPr/>
        </p:nvPicPr>
        <p:blipFill>
          <a:blip r:embed="rId2">
            <a:extLst>
              <a:ext uri="{28A0092B-C50C-407E-A947-70E740481C1C}">
                <a14:useLocalDpi xmlns:a14="http://schemas.microsoft.com/office/drawing/2010/main" val="0"/>
              </a:ext>
            </a:extLst>
          </a:blip>
          <a:srcRect l="21619" t="56789" r="20036" b="13297"/>
          <a:stretch>
            <a:fillRect/>
          </a:stretch>
        </p:blipFill>
        <p:spPr bwMode="auto">
          <a:xfrm>
            <a:off x="1790700" y="1146175"/>
            <a:ext cx="8840788"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308784134"/>
      </p:ext>
    </p:extLst>
  </p:cSld>
  <p:clrMapOvr>
    <a:masterClrMapping/>
  </p:clrMapOvr>
  <mc:AlternateContent xmlns:mc="http://schemas.openxmlformats.org/markup-compatibility/2006">
    <mc:Choice xmlns:p14="http://schemas.microsoft.com/office/powerpoint/2010/main" Requires="p14">
      <p:transition spd="slow" p14:dur="2000" advTm="2426"/>
    </mc:Choice>
    <mc:Fallback>
      <p:transition spd="slow" advTm="242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4450" name="Group 4"/>
          <p:cNvGrpSpPr>
            <a:grpSpLocks/>
          </p:cNvGrpSpPr>
          <p:nvPr/>
        </p:nvGrpSpPr>
        <p:grpSpPr bwMode="auto">
          <a:xfrm>
            <a:off x="1800226" y="2486026"/>
            <a:ext cx="8683625" cy="2678113"/>
            <a:chOff x="275793" y="2485923"/>
            <a:chExt cx="8683625" cy="2678112"/>
          </a:xfrm>
        </p:grpSpPr>
        <p:pic>
          <p:nvPicPr>
            <p:cNvPr id="104452" name="Picture 2"/>
            <p:cNvPicPr>
              <a:picLocks noChangeAspect="1" noChangeArrowheads="1"/>
            </p:cNvPicPr>
            <p:nvPr/>
          </p:nvPicPr>
          <p:blipFill>
            <a:blip r:embed="rId2">
              <a:extLst>
                <a:ext uri="{28A0092B-C50C-407E-A947-70E740481C1C}">
                  <a14:useLocalDpi xmlns:a14="http://schemas.microsoft.com/office/drawing/2010/main" val="0"/>
                </a:ext>
              </a:extLst>
            </a:blip>
            <a:srcRect l="20847" t="49690" r="20258" b="21240"/>
            <a:stretch>
              <a:fillRect/>
            </a:stretch>
          </p:blipFill>
          <p:spPr bwMode="auto">
            <a:xfrm>
              <a:off x="275793" y="2485923"/>
              <a:ext cx="86836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
          <p:nvSpPr>
            <p:cNvPr id="104453" name="Rectangle 2"/>
            <p:cNvSpPr>
              <a:spLocks noChangeArrowheads="1"/>
            </p:cNvSpPr>
            <p:nvPr/>
          </p:nvSpPr>
          <p:spPr bwMode="auto">
            <a:xfrm>
              <a:off x="4871639" y="2585462"/>
              <a:ext cx="2055755" cy="3139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1600" b="1" i="1"/>
                <a:t>Broadcast Address</a:t>
              </a:r>
              <a:endParaRPr lang="en-US" altLang="en-US" sz="1600" b="1"/>
            </a:p>
          </p:txBody>
        </p:sp>
      </p:grpSp>
      <p:sp>
        <p:nvSpPr>
          <p:cNvPr id="104451" name="Rectangle 3"/>
          <p:cNvSpPr>
            <a:spLocks noChangeArrowheads="1"/>
          </p:cNvSpPr>
          <p:nvPr/>
        </p:nvSpPr>
        <p:spPr bwMode="auto">
          <a:xfrm>
            <a:off x="1773238" y="833439"/>
            <a:ext cx="8672512" cy="424732"/>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b="1" dirty="0">
                <a:solidFill>
                  <a:srgbClr val="FFFF00"/>
                </a:solidFill>
                <a:latin typeface="Alexandria Black" pitchFamily="2" charset="-78"/>
                <a:cs typeface="Alexandria Black" pitchFamily="2" charset="-78"/>
              </a:rPr>
              <a:t>Quiz</a:t>
            </a:r>
            <a:endParaRPr lang="en-US" altLang="en-US" dirty="0">
              <a:solidFill>
                <a:srgbClr val="FFFF00"/>
              </a:solidFill>
              <a:latin typeface="Alexandria Black" pitchFamily="2" charset="-78"/>
              <a:cs typeface="Alexandria Black" pitchFamily="2" charset="-78"/>
            </a:endParaRPr>
          </a:p>
        </p:txBody>
      </p:sp>
    </p:spTree>
    <p:extLst>
      <p:ext uri="{BB962C8B-B14F-4D97-AF65-F5344CB8AC3E}">
        <p14:creationId xmlns:p14="http://schemas.microsoft.com/office/powerpoint/2010/main" val="3878024112"/>
      </p:ext>
    </p:extLst>
  </p:cSld>
  <p:clrMapOvr>
    <a:masterClrMapping/>
  </p:clrMapOvr>
  <mc:AlternateContent xmlns:mc="http://schemas.openxmlformats.org/markup-compatibility/2006">
    <mc:Choice xmlns:p14="http://schemas.microsoft.com/office/powerpoint/2010/main" Requires="p14">
      <p:transition spd="slow" p14:dur="2000" advTm="3012"/>
    </mc:Choice>
    <mc:Fallback>
      <p:transition spd="slow" advTm="3012"/>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p:cNvPicPr>
            <a:picLocks noChangeAspect="1" noChangeArrowheads="1"/>
          </p:cNvPicPr>
          <p:nvPr/>
        </p:nvPicPr>
        <p:blipFill>
          <a:blip r:embed="rId2">
            <a:extLst>
              <a:ext uri="{28A0092B-C50C-407E-A947-70E740481C1C}">
                <a14:useLocalDpi xmlns:a14="http://schemas.microsoft.com/office/drawing/2010/main" val="0"/>
              </a:ext>
            </a:extLst>
          </a:blip>
          <a:srcRect l="22060" t="36845" r="19707" b="34422"/>
          <a:stretch>
            <a:fillRect/>
          </a:stretch>
        </p:blipFill>
        <p:spPr bwMode="auto">
          <a:xfrm>
            <a:off x="1779589" y="1352551"/>
            <a:ext cx="8728075" cy="269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2808547072"/>
      </p:ext>
    </p:extLst>
  </p:cSld>
  <p:clrMapOvr>
    <a:masterClrMapping/>
  </p:clrMapOvr>
  <mc:AlternateContent xmlns:mc="http://schemas.openxmlformats.org/markup-compatibility/2006">
    <mc:Choice xmlns:p14="http://schemas.microsoft.com/office/powerpoint/2010/main" Requires="p14">
      <p:transition spd="slow" p14:dur="2000" advTm="4779"/>
    </mc:Choice>
    <mc:Fallback>
      <p:transition spd="slow" advTm="4779"/>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
          <p:cNvSpPr>
            <a:spLocks noChangeArrowheads="1"/>
          </p:cNvSpPr>
          <p:nvPr/>
        </p:nvSpPr>
        <p:spPr bwMode="auto">
          <a:xfrm>
            <a:off x="1841500" y="1341438"/>
            <a:ext cx="8604250"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just">
              <a:lnSpc>
                <a:spcPct val="200000"/>
              </a:lnSpc>
            </a:pPr>
            <a:r>
              <a:rPr lang="en-US" altLang="en-US" sz="1800" b="1" dirty="0">
                <a:solidFill>
                  <a:srgbClr val="0070C0"/>
                </a:solidFill>
                <a:latin typeface="Alexandria Black" pitchFamily="2" charset="-78"/>
                <a:cs typeface="Alexandria Black" pitchFamily="2" charset="-78"/>
              </a:rPr>
              <a:t>Practice Problems for This Chapter</a:t>
            </a:r>
          </a:p>
          <a:p>
            <a:pPr algn="just">
              <a:lnSpc>
                <a:spcPct val="200000"/>
              </a:lnSpc>
            </a:pPr>
            <a:r>
              <a:rPr lang="en-US" altLang="en-US" sz="1800" dirty="0">
                <a:latin typeface="Alexandria" pitchFamily="2" charset="-78"/>
                <a:cs typeface="Alexandria" pitchFamily="2" charset="-78"/>
              </a:rPr>
              <a:t>The following list shows three separate problems, each with a </a:t>
            </a:r>
            <a:r>
              <a:rPr lang="en-US" altLang="en-US" sz="1800" dirty="0" err="1">
                <a:latin typeface="Alexandria" pitchFamily="2" charset="-78"/>
                <a:cs typeface="Alexandria" pitchFamily="2" charset="-78"/>
              </a:rPr>
              <a:t>classful</a:t>
            </a:r>
            <a:r>
              <a:rPr lang="en-US" altLang="en-US" sz="1800" dirty="0">
                <a:latin typeface="Alexandria" pitchFamily="2" charset="-78"/>
                <a:cs typeface="Alexandria" pitchFamily="2" charset="-78"/>
              </a:rPr>
              <a:t> network number and prefix-style mask. Find all subnet IDs for each problem:</a:t>
            </a:r>
          </a:p>
          <a:p>
            <a:pPr algn="just">
              <a:lnSpc>
                <a:spcPct val="200000"/>
              </a:lnSpc>
            </a:pPr>
            <a:r>
              <a:rPr lang="en-US" altLang="en-US" sz="1800" b="1" dirty="0">
                <a:solidFill>
                  <a:srgbClr val="0070C0"/>
                </a:solidFill>
                <a:latin typeface="Alexandria" pitchFamily="2" charset="-78"/>
                <a:cs typeface="Alexandria" pitchFamily="2" charset="-78"/>
              </a:rPr>
              <a:t>1. 192.168.9.0/27</a:t>
            </a:r>
          </a:p>
          <a:p>
            <a:pPr algn="just">
              <a:lnSpc>
                <a:spcPct val="200000"/>
              </a:lnSpc>
            </a:pPr>
            <a:r>
              <a:rPr lang="en-US" altLang="en-US" sz="1800" b="1" dirty="0">
                <a:solidFill>
                  <a:srgbClr val="0070C0"/>
                </a:solidFill>
                <a:latin typeface="Alexandria" pitchFamily="2" charset="-78"/>
                <a:cs typeface="Alexandria" pitchFamily="2" charset="-78"/>
              </a:rPr>
              <a:t>2. 172.30.0.0/20</a:t>
            </a:r>
          </a:p>
          <a:p>
            <a:pPr algn="just">
              <a:lnSpc>
                <a:spcPct val="200000"/>
              </a:lnSpc>
            </a:pPr>
            <a:r>
              <a:rPr lang="en-US" altLang="en-US" sz="1800" b="1" dirty="0">
                <a:solidFill>
                  <a:srgbClr val="0070C0"/>
                </a:solidFill>
                <a:latin typeface="Alexandria" pitchFamily="2" charset="-78"/>
                <a:cs typeface="Alexandria" pitchFamily="2" charset="-78"/>
              </a:rPr>
              <a:t>3. 10.0.0.0/17</a:t>
            </a:r>
            <a:endParaRPr lang="en-US" altLang="en-US" sz="1800" dirty="0">
              <a:solidFill>
                <a:srgbClr val="0070C0"/>
              </a:solidFill>
              <a:latin typeface="Alexandria" pitchFamily="2" charset="-78"/>
              <a:cs typeface="Alexandria" pitchFamily="2" charset="-78"/>
            </a:endParaRPr>
          </a:p>
        </p:txBody>
      </p:sp>
      <p:sp>
        <p:nvSpPr>
          <p:cNvPr id="112643" name="Rectangle 2"/>
          <p:cNvSpPr>
            <a:spLocks noChangeArrowheads="1"/>
          </p:cNvSpPr>
          <p:nvPr/>
        </p:nvSpPr>
        <p:spPr bwMode="auto">
          <a:xfrm>
            <a:off x="1807369" y="806450"/>
            <a:ext cx="8672512" cy="424732"/>
          </a:xfrm>
          <a:prstGeom prst="rect">
            <a:avLst/>
          </a:prstGeom>
          <a:solidFill>
            <a:srgbClr val="0070C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b="1" dirty="0">
                <a:solidFill>
                  <a:srgbClr val="FFFF00"/>
                </a:solidFill>
                <a:latin typeface="Alexandria Black" pitchFamily="2" charset="-78"/>
                <a:cs typeface="Alexandria Black" pitchFamily="2" charset="-78"/>
              </a:rPr>
              <a:t>Quiz</a:t>
            </a:r>
            <a:endParaRPr lang="en-US" altLang="en-US" dirty="0">
              <a:solidFill>
                <a:srgbClr val="FFFF00"/>
              </a:solidFill>
              <a:latin typeface="Alexandria Black" pitchFamily="2" charset="-78"/>
              <a:cs typeface="Alexandria Black" pitchFamily="2" charset="-78"/>
            </a:endParaRPr>
          </a:p>
        </p:txBody>
      </p:sp>
    </p:spTree>
    <p:extLst>
      <p:ext uri="{BB962C8B-B14F-4D97-AF65-F5344CB8AC3E}">
        <p14:creationId xmlns:p14="http://schemas.microsoft.com/office/powerpoint/2010/main" val="483881839"/>
      </p:ext>
    </p:extLst>
  </p:cSld>
  <p:clrMapOvr>
    <a:masterClrMapping/>
  </p:clrMapOvr>
  <mc:AlternateContent xmlns:mc="http://schemas.openxmlformats.org/markup-compatibility/2006">
    <mc:Choice xmlns:p14="http://schemas.microsoft.com/office/powerpoint/2010/main" Requires="p14">
      <p:transition spd="slow" p14:dur="2000" advTm="15603"/>
    </mc:Choice>
    <mc:Fallback>
      <p:transition spd="slow" advTm="15603"/>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p:cNvPicPr>
            <a:picLocks noChangeAspect="1" noChangeArrowheads="1"/>
          </p:cNvPicPr>
          <p:nvPr/>
        </p:nvPicPr>
        <p:blipFill>
          <a:blip r:embed="rId2">
            <a:extLst>
              <a:ext uri="{28A0092B-C50C-407E-A947-70E740481C1C}">
                <a14:useLocalDpi xmlns:a14="http://schemas.microsoft.com/office/drawing/2010/main" val="0"/>
              </a:ext>
            </a:extLst>
          </a:blip>
          <a:srcRect l="20625" t="27550" r="21030" b="14056"/>
          <a:stretch>
            <a:fillRect/>
          </a:stretch>
        </p:blipFill>
        <p:spPr bwMode="auto">
          <a:xfrm>
            <a:off x="1681163" y="849314"/>
            <a:ext cx="8894762" cy="556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686598104"/>
      </p:ext>
    </p:extLst>
  </p:cSld>
  <p:clrMapOvr>
    <a:masterClrMapping/>
  </p:clrMapOvr>
  <mc:AlternateContent xmlns:mc="http://schemas.openxmlformats.org/markup-compatibility/2006">
    <mc:Choice xmlns:p14="http://schemas.microsoft.com/office/powerpoint/2010/main" Requires="p14">
      <p:transition spd="slow" p14:dur="2000" advTm="4984"/>
    </mc:Choice>
    <mc:Fallback>
      <p:transition spd="slow" advTm="4984"/>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4690" name="Picture 2"/>
          <p:cNvPicPr>
            <a:picLocks noChangeAspect="1" noChangeArrowheads="1"/>
          </p:cNvPicPr>
          <p:nvPr/>
        </p:nvPicPr>
        <p:blipFill>
          <a:blip r:embed="rId2">
            <a:extLst>
              <a:ext uri="{28A0092B-C50C-407E-A947-70E740481C1C}">
                <a14:useLocalDpi xmlns:a14="http://schemas.microsoft.com/office/drawing/2010/main" val="0"/>
              </a:ext>
            </a:extLst>
          </a:blip>
          <a:srcRect l="21397" t="20113" r="20535" b="22421"/>
          <a:stretch>
            <a:fillRect/>
          </a:stretch>
        </p:blipFill>
        <p:spPr bwMode="auto">
          <a:xfrm>
            <a:off x="1682751" y="876300"/>
            <a:ext cx="8932863" cy="552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791745274"/>
      </p:ext>
    </p:extLst>
  </p:cSld>
  <p:clrMapOvr>
    <a:masterClrMapping/>
  </p:clrMapOvr>
  <mc:AlternateContent xmlns:mc="http://schemas.openxmlformats.org/markup-compatibility/2006">
    <mc:Choice xmlns:p14="http://schemas.microsoft.com/office/powerpoint/2010/main" Requires="p14">
      <p:transition spd="slow" p14:dur="2000" advTm="7375"/>
    </mc:Choice>
    <mc:Fallback>
      <p:transition spd="slow" advTm="7375"/>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ChangeArrowheads="1"/>
          </p:cNvSpPr>
          <p:nvPr/>
        </p:nvSpPr>
        <p:spPr bwMode="auto">
          <a:xfrm>
            <a:off x="791084" y="68094"/>
            <a:ext cx="249940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a:latin typeface="Alexandria Black" pitchFamily="2" charset="-78"/>
                <a:cs typeface="Alexandria Black" pitchFamily="2" charset="-78"/>
              </a:rPr>
              <a:t>Network </a:t>
            </a:r>
            <a:r>
              <a:rPr lang="en-US" altLang="en-US" sz="2000" b="1" dirty="0" smtClean="0">
                <a:latin typeface="Alexandria Black" pitchFamily="2" charset="-78"/>
                <a:cs typeface="Alexandria Black" pitchFamily="2" charset="-78"/>
              </a:rPr>
              <a:t>address</a:t>
            </a:r>
            <a:endParaRPr lang="en-US" altLang="en-US" sz="2000" b="1" dirty="0">
              <a:latin typeface="Alexandria Black" pitchFamily="2" charset="-78"/>
              <a:cs typeface="Alexandria Black" pitchFamily="2" charset="-78"/>
            </a:endParaRPr>
          </a:p>
        </p:txBody>
      </p:sp>
      <p:pic>
        <p:nvPicPr>
          <p:cNvPr id="3" name="Picture 2"/>
          <p:cNvPicPr>
            <a:picLocks noChangeAspect="1"/>
          </p:cNvPicPr>
          <p:nvPr/>
        </p:nvPicPr>
        <p:blipFill>
          <a:blip r:embed="rId2"/>
          <a:stretch>
            <a:fillRect/>
          </a:stretch>
        </p:blipFill>
        <p:spPr>
          <a:xfrm>
            <a:off x="5554494" y="0"/>
            <a:ext cx="6637507" cy="6858000"/>
          </a:xfrm>
          <a:prstGeom prst="rect">
            <a:avLst/>
          </a:prstGeom>
        </p:spPr>
      </p:pic>
    </p:spTree>
    <p:extLst>
      <p:ext uri="{BB962C8B-B14F-4D97-AF65-F5344CB8AC3E}">
        <p14:creationId xmlns:p14="http://schemas.microsoft.com/office/powerpoint/2010/main" val="1746833531"/>
      </p:ext>
    </p:extLst>
  </p:cSld>
  <p:clrMapOvr>
    <a:masterClrMapping/>
  </p:clrMapOvr>
  <mc:AlternateContent xmlns:mc="http://schemas.openxmlformats.org/markup-compatibility/2006">
    <mc:Choice xmlns:p14="http://schemas.microsoft.com/office/powerpoint/2010/main" Requires="p14">
      <p:transition spd="slow" p14:dur="2000" advTm="15113"/>
    </mc:Choice>
    <mc:Fallback>
      <p:transition spd="slow" advTm="15113"/>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ChangeArrowheads="1"/>
          </p:cNvSpPr>
          <p:nvPr/>
        </p:nvSpPr>
        <p:spPr bwMode="auto">
          <a:xfrm>
            <a:off x="1163785" y="68094"/>
            <a:ext cx="175400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90000"/>
              </a:lnSpc>
            </a:pPr>
            <a:r>
              <a:rPr lang="en-US" altLang="en-US" sz="2000" b="1" dirty="0" smtClean="0">
                <a:latin typeface="Alexandria Black" pitchFamily="2" charset="-78"/>
                <a:cs typeface="Alexandria Black" pitchFamily="2" charset="-78"/>
              </a:rPr>
              <a:t>References </a:t>
            </a:r>
            <a:endParaRPr lang="en-US" altLang="en-US" sz="2000" b="1" dirty="0">
              <a:latin typeface="Alexandria Black" pitchFamily="2" charset="-78"/>
              <a:cs typeface="Alexandria Black" pitchFamily="2" charset="-78"/>
            </a:endParaRPr>
          </a:p>
        </p:txBody>
      </p:sp>
      <p:sp>
        <p:nvSpPr>
          <p:cNvPr id="4" name="Rectangle 3"/>
          <p:cNvSpPr/>
          <p:nvPr/>
        </p:nvSpPr>
        <p:spPr>
          <a:xfrm>
            <a:off x="1163785" y="1301594"/>
            <a:ext cx="9371270" cy="3785652"/>
          </a:xfrm>
          <a:prstGeom prst="rect">
            <a:avLst/>
          </a:prstGeom>
        </p:spPr>
        <p:txBody>
          <a:bodyPr wrap="square">
            <a:spAutoFit/>
          </a:bodyPr>
          <a:lstStyle/>
          <a:p>
            <a:pPr marL="285750" indent="-285750">
              <a:buFont typeface="Arial" panose="020B0604020202020204" pitchFamily="34" charset="0"/>
              <a:buChar char="•"/>
            </a:pPr>
            <a:r>
              <a:rPr lang="en-US" sz="1600" dirty="0">
                <a:solidFill>
                  <a:srgbClr val="222222"/>
                </a:solidFill>
                <a:latin typeface="Alexandria" pitchFamily="2" charset="-78"/>
                <a:cs typeface="Alexandria" pitchFamily="2" charset="-78"/>
              </a:rPr>
              <a:t>Kumar, Rajesh, and Pinky </a:t>
            </a:r>
            <a:r>
              <a:rPr lang="en-US" sz="1600" dirty="0" err="1">
                <a:solidFill>
                  <a:srgbClr val="222222"/>
                </a:solidFill>
                <a:latin typeface="Alexandria" pitchFamily="2" charset="-78"/>
                <a:cs typeface="Alexandria" pitchFamily="2" charset="-78"/>
              </a:rPr>
              <a:t>Ramchandra</a:t>
            </a:r>
            <a:r>
              <a:rPr lang="en-US" sz="1600" dirty="0">
                <a:solidFill>
                  <a:srgbClr val="222222"/>
                </a:solidFill>
                <a:latin typeface="Alexandria" pitchFamily="2" charset="-78"/>
                <a:cs typeface="Alexandria" pitchFamily="2" charset="-78"/>
              </a:rPr>
              <a:t> </a:t>
            </a:r>
            <a:r>
              <a:rPr lang="en-US" sz="1600" dirty="0" err="1">
                <a:solidFill>
                  <a:srgbClr val="222222"/>
                </a:solidFill>
                <a:latin typeface="Alexandria" pitchFamily="2" charset="-78"/>
                <a:cs typeface="Alexandria" pitchFamily="2" charset="-78"/>
              </a:rPr>
              <a:t>Shinde</a:t>
            </a:r>
            <a:r>
              <a:rPr lang="en-US" sz="1600" dirty="0">
                <a:solidFill>
                  <a:srgbClr val="222222"/>
                </a:solidFill>
                <a:latin typeface="Alexandria" pitchFamily="2" charset="-78"/>
                <a:cs typeface="Alexandria" pitchFamily="2" charset="-78"/>
              </a:rPr>
              <a:t>. "Computer Network-IP Address &amp; </a:t>
            </a:r>
            <a:r>
              <a:rPr lang="en-US" sz="1600" dirty="0" err="1">
                <a:solidFill>
                  <a:srgbClr val="222222"/>
                </a:solidFill>
                <a:latin typeface="Alexandria" pitchFamily="2" charset="-78"/>
                <a:cs typeface="Alexandria" pitchFamily="2" charset="-78"/>
              </a:rPr>
              <a:t>Subnetting</a:t>
            </a:r>
            <a:r>
              <a:rPr lang="en-US" sz="1600" dirty="0">
                <a:solidFill>
                  <a:srgbClr val="222222"/>
                </a:solidFill>
                <a:latin typeface="Alexandria" pitchFamily="2" charset="-78"/>
                <a:cs typeface="Alexandria" pitchFamily="2" charset="-78"/>
              </a:rPr>
              <a:t>." </a:t>
            </a:r>
            <a:r>
              <a:rPr lang="en-US" sz="1600" i="1" dirty="0">
                <a:solidFill>
                  <a:srgbClr val="222222"/>
                </a:solidFill>
                <a:latin typeface="Alexandria" pitchFamily="2" charset="-78"/>
                <a:cs typeface="Alexandria" pitchFamily="2" charset="-78"/>
              </a:rPr>
              <a:t>International Journal of Engineering and Advanced Technology (IJEAT)</a:t>
            </a:r>
            <a:r>
              <a:rPr lang="en-US" sz="1600" dirty="0">
                <a:solidFill>
                  <a:srgbClr val="222222"/>
                </a:solidFill>
                <a:latin typeface="Alexandria" pitchFamily="2" charset="-78"/>
                <a:cs typeface="Alexandria" pitchFamily="2" charset="-78"/>
              </a:rPr>
              <a:t> 5, no. 4 (2016): 242-246</a:t>
            </a:r>
            <a:r>
              <a:rPr lang="en-US" sz="1600" dirty="0" smtClean="0">
                <a:solidFill>
                  <a:srgbClr val="222222"/>
                </a:solidFill>
                <a:latin typeface="Alexandria" pitchFamily="2" charset="-78"/>
                <a:cs typeface="Alexandria" pitchFamily="2" charset="-78"/>
              </a:rPr>
              <a:t>.</a:t>
            </a:r>
          </a:p>
          <a:p>
            <a:pPr marL="285750" indent="-285750">
              <a:buFont typeface="Arial" panose="020B0604020202020204" pitchFamily="34" charset="0"/>
              <a:buChar char="•"/>
            </a:pPr>
            <a:endParaRPr lang="en-US" sz="1600" dirty="0">
              <a:solidFill>
                <a:srgbClr val="222222"/>
              </a:solidFill>
              <a:latin typeface="Alexandria" pitchFamily="2" charset="-78"/>
              <a:cs typeface="Alexandria" pitchFamily="2" charset="-78"/>
            </a:endParaRPr>
          </a:p>
          <a:p>
            <a:pPr marL="285750" indent="-285750">
              <a:buFont typeface="Arial" panose="020B0604020202020204" pitchFamily="34" charset="0"/>
              <a:buChar char="•"/>
            </a:pPr>
            <a:r>
              <a:rPr lang="en-US" sz="1600" dirty="0">
                <a:latin typeface="Alexandria" pitchFamily="2" charset="-78"/>
                <a:cs typeface="Alexandria" pitchFamily="2" charset="-78"/>
              </a:rPr>
              <a:t>Singh, </a:t>
            </a:r>
            <a:r>
              <a:rPr lang="en-US" sz="1600" dirty="0" err="1">
                <a:latin typeface="Alexandria" pitchFamily="2" charset="-78"/>
                <a:cs typeface="Alexandria" pitchFamily="2" charset="-78"/>
              </a:rPr>
              <a:t>Dr</a:t>
            </a:r>
            <a:r>
              <a:rPr lang="en-US" sz="1600" dirty="0">
                <a:latin typeface="Alexandria" pitchFamily="2" charset="-78"/>
                <a:cs typeface="Alexandria" pitchFamily="2" charset="-78"/>
              </a:rPr>
              <a:t> Anil Kumar. "Internet Protocol (IP) Address–</a:t>
            </a:r>
            <a:r>
              <a:rPr lang="en-US" sz="1600" dirty="0" err="1">
                <a:latin typeface="Alexandria" pitchFamily="2" charset="-78"/>
                <a:cs typeface="Alexandria" pitchFamily="2" charset="-78"/>
              </a:rPr>
              <a:t>Subnetting</a:t>
            </a:r>
            <a:r>
              <a:rPr lang="en-US" sz="1600" dirty="0">
                <a:latin typeface="Alexandria" pitchFamily="2" charset="-78"/>
                <a:cs typeface="Alexandria" pitchFamily="2" charset="-78"/>
              </a:rPr>
              <a:t> and </a:t>
            </a:r>
            <a:r>
              <a:rPr lang="en-US" sz="1600" dirty="0" err="1">
                <a:latin typeface="Alexandria" pitchFamily="2" charset="-78"/>
                <a:cs typeface="Alexandria" pitchFamily="2" charset="-78"/>
              </a:rPr>
              <a:t>Supernetting</a:t>
            </a:r>
            <a:r>
              <a:rPr lang="en-US" sz="1600" dirty="0">
                <a:latin typeface="Alexandria" pitchFamily="2" charset="-78"/>
                <a:cs typeface="Alexandria" pitchFamily="2" charset="-78"/>
              </a:rPr>
              <a:t>." Int. J. </a:t>
            </a:r>
            <a:r>
              <a:rPr lang="en-US" sz="1600" dirty="0" err="1">
                <a:latin typeface="Alexandria" pitchFamily="2" charset="-78"/>
                <a:cs typeface="Alexandria" pitchFamily="2" charset="-78"/>
              </a:rPr>
              <a:t>Emerg</a:t>
            </a:r>
            <a:r>
              <a:rPr lang="en-US" sz="1600" dirty="0">
                <a:latin typeface="Alexandria" pitchFamily="2" charset="-78"/>
                <a:cs typeface="Alexandria" pitchFamily="2" charset="-78"/>
              </a:rPr>
              <a:t>. Trends Technol. </a:t>
            </a:r>
            <a:r>
              <a:rPr lang="en-US" sz="1600" dirty="0" err="1">
                <a:latin typeface="Alexandria" pitchFamily="2" charset="-78"/>
                <a:cs typeface="Alexandria" pitchFamily="2" charset="-78"/>
              </a:rPr>
              <a:t>Comput</a:t>
            </a:r>
            <a:r>
              <a:rPr lang="en-US" sz="1600" dirty="0">
                <a:latin typeface="Alexandria" pitchFamily="2" charset="-78"/>
                <a:cs typeface="Alexandria" pitchFamily="2" charset="-78"/>
              </a:rPr>
              <a:t>. </a:t>
            </a:r>
            <a:r>
              <a:rPr lang="en-US" sz="1600" dirty="0" err="1">
                <a:latin typeface="Alexandria" pitchFamily="2" charset="-78"/>
                <a:cs typeface="Alexandria" pitchFamily="2" charset="-78"/>
              </a:rPr>
              <a:t>Sci</a:t>
            </a:r>
            <a:r>
              <a:rPr lang="en-US" sz="1600" dirty="0">
                <a:latin typeface="Alexandria" pitchFamily="2" charset="-78"/>
                <a:cs typeface="Alexandria" pitchFamily="2" charset="-78"/>
              </a:rPr>
              <a:t> 4 (2015): 87-90</a:t>
            </a:r>
            <a:r>
              <a:rPr lang="en-US" sz="1600" dirty="0" smtClean="0">
                <a:latin typeface="Alexandria" pitchFamily="2" charset="-78"/>
                <a:cs typeface="Alexandria" pitchFamily="2" charset="-78"/>
              </a:rPr>
              <a:t>.</a:t>
            </a:r>
          </a:p>
          <a:p>
            <a:pPr marL="285750" indent="-285750">
              <a:buFont typeface="Arial" panose="020B0604020202020204" pitchFamily="34" charset="0"/>
              <a:buChar char="•"/>
            </a:pPr>
            <a:endParaRPr lang="en-US" sz="1600" dirty="0">
              <a:latin typeface="Alexandria" pitchFamily="2" charset="-78"/>
              <a:cs typeface="Alexandria" pitchFamily="2" charset="-78"/>
            </a:endParaRPr>
          </a:p>
          <a:p>
            <a:pPr marL="285750" indent="-285750">
              <a:buFont typeface="Arial" panose="020B0604020202020204" pitchFamily="34" charset="0"/>
              <a:buChar char="•"/>
            </a:pPr>
            <a:r>
              <a:rPr lang="en-US" sz="1600" dirty="0" err="1">
                <a:latin typeface="Alexandria" pitchFamily="2" charset="-78"/>
                <a:cs typeface="Alexandria" pitchFamily="2" charset="-78"/>
              </a:rPr>
              <a:t>Sisat</a:t>
            </a:r>
            <a:r>
              <a:rPr lang="en-US" sz="1600" dirty="0">
                <a:latin typeface="Alexandria" pitchFamily="2" charset="-78"/>
                <a:cs typeface="Alexandria" pitchFamily="2" charset="-78"/>
              </a:rPr>
              <a:t>, </a:t>
            </a:r>
            <a:r>
              <a:rPr lang="en-US" sz="1600" dirty="0" err="1">
                <a:latin typeface="Alexandria" pitchFamily="2" charset="-78"/>
                <a:cs typeface="Alexandria" pitchFamily="2" charset="-78"/>
              </a:rPr>
              <a:t>Shailesh</a:t>
            </a:r>
            <a:r>
              <a:rPr lang="en-US" sz="1600" dirty="0">
                <a:latin typeface="Alexandria" pitchFamily="2" charset="-78"/>
                <a:cs typeface="Alexandria" pitchFamily="2" charset="-78"/>
              </a:rPr>
              <a:t> N., </a:t>
            </a:r>
            <a:r>
              <a:rPr lang="en-US" sz="1600" dirty="0" err="1">
                <a:latin typeface="Alexandria" pitchFamily="2" charset="-78"/>
                <a:cs typeface="Alexandria" pitchFamily="2" charset="-78"/>
              </a:rPr>
              <a:t>Prajkta</a:t>
            </a:r>
            <a:r>
              <a:rPr lang="en-US" sz="1600" dirty="0">
                <a:latin typeface="Alexandria" pitchFamily="2" charset="-78"/>
                <a:cs typeface="Alexandria" pitchFamily="2" charset="-78"/>
              </a:rPr>
              <a:t> S. </a:t>
            </a:r>
            <a:r>
              <a:rPr lang="en-US" sz="1600" dirty="0" err="1">
                <a:latin typeface="Alexandria" pitchFamily="2" charset="-78"/>
                <a:cs typeface="Alexandria" pitchFamily="2" charset="-78"/>
              </a:rPr>
              <a:t>Bhopale</a:t>
            </a:r>
            <a:r>
              <a:rPr lang="en-US" sz="1600" dirty="0">
                <a:latin typeface="Alexandria" pitchFamily="2" charset="-78"/>
                <a:cs typeface="Alexandria" pitchFamily="2" charset="-78"/>
              </a:rPr>
              <a:t>, and </a:t>
            </a:r>
            <a:r>
              <a:rPr lang="en-US" sz="1600" dirty="0" err="1">
                <a:latin typeface="Alexandria" pitchFamily="2" charset="-78"/>
                <a:cs typeface="Alexandria" pitchFamily="2" charset="-78"/>
              </a:rPr>
              <a:t>Vishwajit</a:t>
            </a:r>
            <a:r>
              <a:rPr lang="en-US" sz="1600" dirty="0">
                <a:latin typeface="Alexandria" pitchFamily="2" charset="-78"/>
                <a:cs typeface="Alexandria" pitchFamily="2" charset="-78"/>
              </a:rPr>
              <a:t> K. </a:t>
            </a:r>
            <a:r>
              <a:rPr lang="en-US" sz="1600" dirty="0" err="1">
                <a:latin typeface="Alexandria" pitchFamily="2" charset="-78"/>
                <a:cs typeface="Alexandria" pitchFamily="2" charset="-78"/>
              </a:rPr>
              <a:t>Barbudhe</a:t>
            </a:r>
            <a:r>
              <a:rPr lang="en-US" sz="1600" dirty="0">
                <a:latin typeface="Alexandria" pitchFamily="2" charset="-78"/>
                <a:cs typeface="Alexandria" pitchFamily="2" charset="-78"/>
              </a:rPr>
              <a:t>. "IP </a:t>
            </a:r>
            <a:r>
              <a:rPr lang="en-US" sz="1600" dirty="0" err="1">
                <a:latin typeface="Alexandria" pitchFamily="2" charset="-78"/>
                <a:cs typeface="Alexandria" pitchFamily="2" charset="-78"/>
              </a:rPr>
              <a:t>Subnetting</a:t>
            </a:r>
            <a:r>
              <a:rPr lang="en-US" sz="1600" dirty="0">
                <a:latin typeface="Alexandria" pitchFamily="2" charset="-78"/>
                <a:cs typeface="Alexandria" pitchFamily="2" charset="-78"/>
              </a:rPr>
              <a:t>." </a:t>
            </a:r>
            <a:r>
              <a:rPr lang="en-US" sz="1600" i="1" dirty="0">
                <a:latin typeface="Alexandria" pitchFamily="2" charset="-78"/>
                <a:cs typeface="Alexandria" pitchFamily="2" charset="-78"/>
              </a:rPr>
              <a:t>International Journal of Electronics, Communication and Soft Computing Science &amp; Engineering (IJECSCSE)</a:t>
            </a:r>
            <a:r>
              <a:rPr lang="en-US" sz="1600" dirty="0">
                <a:latin typeface="Alexandria" pitchFamily="2" charset="-78"/>
                <a:cs typeface="Alexandria" pitchFamily="2" charset="-78"/>
              </a:rPr>
              <a:t> 2, no. 5 (2012): 5</a:t>
            </a:r>
            <a:r>
              <a:rPr lang="en-US" sz="1600" dirty="0" smtClean="0">
                <a:latin typeface="Alexandria" pitchFamily="2" charset="-78"/>
                <a:cs typeface="Alexandria" pitchFamily="2" charset="-78"/>
              </a:rPr>
              <a:t>.</a:t>
            </a:r>
          </a:p>
          <a:p>
            <a:pPr marL="285750" indent="-285750">
              <a:buFont typeface="Arial" panose="020B0604020202020204" pitchFamily="34" charset="0"/>
              <a:buChar char="•"/>
            </a:pPr>
            <a:endParaRPr lang="en-US" sz="1600" dirty="0">
              <a:latin typeface="Alexandria" pitchFamily="2" charset="-78"/>
              <a:cs typeface="Alexandria" pitchFamily="2" charset="-78"/>
            </a:endParaRPr>
          </a:p>
          <a:p>
            <a:pPr marL="285750" indent="-285750">
              <a:buFont typeface="Arial" panose="020B0604020202020204" pitchFamily="34" charset="0"/>
              <a:buChar char="•"/>
            </a:pPr>
            <a:r>
              <a:rPr lang="en-US" sz="1600" dirty="0" err="1">
                <a:latin typeface="Alexandria" pitchFamily="2" charset="-78"/>
                <a:cs typeface="Alexandria" pitchFamily="2" charset="-78"/>
              </a:rPr>
              <a:t>Cheon</a:t>
            </a:r>
            <a:r>
              <a:rPr lang="en-US" sz="1600" dirty="0">
                <a:latin typeface="Alexandria" pitchFamily="2" charset="-78"/>
                <a:cs typeface="Alexandria" pitchFamily="2" charset="-78"/>
              </a:rPr>
              <a:t>, </a:t>
            </a:r>
            <a:r>
              <a:rPr lang="en-US" sz="1600" dirty="0" err="1">
                <a:latin typeface="Alexandria" pitchFamily="2" charset="-78"/>
                <a:cs typeface="Alexandria" pitchFamily="2" charset="-78"/>
              </a:rPr>
              <a:t>SeongKwon</a:t>
            </a:r>
            <a:r>
              <a:rPr lang="en-US" sz="1600" dirty="0">
                <a:latin typeface="Alexandria" pitchFamily="2" charset="-78"/>
                <a:cs typeface="Alexandria" pitchFamily="2" charset="-78"/>
              </a:rPr>
              <a:t>, </a:t>
            </a:r>
            <a:r>
              <a:rPr lang="en-US" sz="1600" dirty="0" err="1">
                <a:latin typeface="Alexandria" pitchFamily="2" charset="-78"/>
                <a:cs typeface="Alexandria" pitchFamily="2" charset="-78"/>
              </a:rPr>
              <a:t>DongXue</a:t>
            </a:r>
            <a:r>
              <a:rPr lang="en-US" sz="1600" dirty="0">
                <a:latin typeface="Alexandria" pitchFamily="2" charset="-78"/>
                <a:cs typeface="Alexandria" pitchFamily="2" charset="-78"/>
              </a:rPr>
              <a:t> </a:t>
            </a:r>
            <a:r>
              <a:rPr lang="en-US" sz="1600" dirty="0" err="1">
                <a:latin typeface="Alexandria" pitchFamily="2" charset="-78"/>
                <a:cs typeface="Alexandria" pitchFamily="2" charset="-78"/>
              </a:rPr>
              <a:t>Jin</a:t>
            </a:r>
            <a:r>
              <a:rPr lang="en-US" sz="1600" dirty="0">
                <a:latin typeface="Alexandria" pitchFamily="2" charset="-78"/>
                <a:cs typeface="Alexandria" pitchFamily="2" charset="-78"/>
              </a:rPr>
              <a:t>, and </a:t>
            </a:r>
            <a:r>
              <a:rPr lang="en-US" sz="1600" dirty="0" err="1">
                <a:latin typeface="Alexandria" pitchFamily="2" charset="-78"/>
                <a:cs typeface="Alexandria" pitchFamily="2" charset="-78"/>
              </a:rPr>
              <a:t>ChongGun</a:t>
            </a:r>
            <a:r>
              <a:rPr lang="en-US" sz="1600" dirty="0">
                <a:latin typeface="Alexandria" pitchFamily="2" charset="-78"/>
                <a:cs typeface="Alexandria" pitchFamily="2" charset="-78"/>
              </a:rPr>
              <a:t> Kim. "A VLSM address management method for variable IP </a:t>
            </a:r>
            <a:r>
              <a:rPr lang="en-US" sz="1600" dirty="0" err="1">
                <a:latin typeface="Alexandria" pitchFamily="2" charset="-78"/>
                <a:cs typeface="Alexandria" pitchFamily="2" charset="-78"/>
              </a:rPr>
              <a:t>subnetting</a:t>
            </a:r>
            <a:r>
              <a:rPr lang="en-US" sz="1600" dirty="0">
                <a:latin typeface="Alexandria" pitchFamily="2" charset="-78"/>
                <a:cs typeface="Alexandria" pitchFamily="2" charset="-78"/>
              </a:rPr>
              <a:t>." In International Conference on Computational Science and Its Applications, pp. 73-83. Berlin, Heidelberg: Springer Berlin Heidelberg, 2006.</a:t>
            </a:r>
          </a:p>
        </p:txBody>
      </p:sp>
    </p:spTree>
    <p:extLst>
      <p:ext uri="{BB962C8B-B14F-4D97-AF65-F5344CB8AC3E}">
        <p14:creationId xmlns:p14="http://schemas.microsoft.com/office/powerpoint/2010/main" val="4123870947"/>
      </p:ext>
    </p:extLst>
  </p:cSld>
  <p:clrMapOvr>
    <a:masterClrMapping/>
  </p:clrMapOvr>
  <mc:AlternateContent xmlns:mc="http://schemas.openxmlformats.org/markup-compatibility/2006">
    <mc:Choice xmlns:p14="http://schemas.microsoft.com/office/powerpoint/2010/main" Requires="p14">
      <p:transition spd="slow" p14:dur="2000" advTm="16216"/>
    </mc:Choice>
    <mc:Fallback>
      <p:transition spd="slow" advTm="16216"/>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8">
            <a:extLst>
              <a:ext uri="{96DAC541-7B7A-43D3-8B79-37D633B846F1}">
                <asvg:svgBlip xmlns="" xmlns:asvg="http://schemas.microsoft.com/office/drawing/2016/SVG/main" r:embed="rId9"/>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3183621324"/>
      </p:ext>
    </p:extLst>
  </p:cSld>
  <p:clrMapOvr>
    <a:masterClrMapping/>
  </p:clrMapOvr>
  <mc:AlternateContent xmlns:mc="http://schemas.openxmlformats.org/markup-compatibility/2006">
    <mc:Choice xmlns:p14="http://schemas.microsoft.com/office/powerpoint/2010/main" Requires="p14">
      <p:transition spd="slow" p14:dur="2000" advTm="28724"/>
    </mc:Choice>
    <mc:Fallback>
      <p:transition spd="slow" advTm="28724"/>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C.BRev.FY97">
  <a:themeElements>
    <a:clrScheme name="">
      <a:dk1>
        <a:srgbClr val="000000"/>
      </a:dk1>
      <a:lt1>
        <a:srgbClr val="FFFFFF"/>
      </a:lt1>
      <a:dk2>
        <a:srgbClr val="006B61"/>
      </a:dk2>
      <a:lt2>
        <a:srgbClr val="C0C0C0"/>
      </a:lt2>
      <a:accent1>
        <a:srgbClr val="FF00FF"/>
      </a:accent1>
      <a:accent2>
        <a:srgbClr val="00C0C0"/>
      </a:accent2>
      <a:accent3>
        <a:srgbClr val="FFFFFF"/>
      </a:accent3>
      <a:accent4>
        <a:srgbClr val="000000"/>
      </a:accent4>
      <a:accent5>
        <a:srgbClr val="FFAAFF"/>
      </a:accent5>
      <a:accent6>
        <a:srgbClr val="00AEAE"/>
      </a:accent6>
      <a:hlink>
        <a:srgbClr val="00C000"/>
      </a:hlink>
      <a:folHlink>
        <a:srgbClr val="800080"/>
      </a:folHlink>
    </a:clrScheme>
    <a:fontScheme name="LC.BRev.FY97">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400" b="1" i="0" u="none" strike="noStrike" cap="none" normalizeH="0" baseline="0" smtClean="0">
            <a:ln>
              <a:noFill/>
            </a:ln>
            <a:solidFill>
              <a:schemeClr val="tx1"/>
            </a:solidFill>
            <a:effectLst/>
            <a:latin typeface="Arial" charset="0"/>
          </a:defRPr>
        </a:defPPr>
      </a:lstStyle>
    </a:lnDef>
  </a:objectDefaults>
  <a:extraClrSchemeLst>
    <a:extraClrScheme>
      <a:clrScheme name="LC.BRev.FY97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LC.BRev.FY97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LC.BRev.FY97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LC.BRev.FY97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LC.BRev.FY97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LC.BRev.FY97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LC.BRev.FY97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2143A2F-FCB0-415A-AC86-5DADE88A683F}"/>
</file>

<file path=customXml/itemProps2.xml><?xml version="1.0" encoding="utf-8"?>
<ds:datastoreItem xmlns:ds="http://schemas.openxmlformats.org/officeDocument/2006/customXml" ds:itemID="{5027D4BB-F5C9-47BE-80AD-C5502FA26C11}"/>
</file>

<file path=customXml/itemProps3.xml><?xml version="1.0" encoding="utf-8"?>
<ds:datastoreItem xmlns:ds="http://schemas.openxmlformats.org/officeDocument/2006/customXml" ds:itemID="{0C82E0FF-7725-4AD3-9D77-99CBAF382AB9}"/>
</file>

<file path=docProps/app.xml><?xml version="1.0" encoding="utf-8"?>
<Properties xmlns="http://schemas.openxmlformats.org/officeDocument/2006/extended-properties" xmlns:vt="http://schemas.openxmlformats.org/officeDocument/2006/docPropsVTypes">
  <TotalTime>3071</TotalTime>
  <Words>1024</Words>
  <Application>Microsoft Office PowerPoint</Application>
  <PresentationFormat>Widescreen</PresentationFormat>
  <Paragraphs>128</Paragraphs>
  <Slides>47</Slides>
  <Notes>4</Notes>
  <HiddenSlides>0</HiddenSlides>
  <MMClips>0</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47</vt:i4>
      </vt:variant>
    </vt:vector>
  </HeadingPairs>
  <TitlesOfParts>
    <vt:vector size="66" baseType="lpstr">
      <vt:lpstr>ＭＳ Ｐゴシック</vt:lpstr>
      <vt:lpstr>Alexandria</vt:lpstr>
      <vt:lpstr>Alexandria Black</vt:lpstr>
      <vt:lpstr>Alexandria Medium</vt:lpstr>
      <vt:lpstr>Arial</vt:lpstr>
      <vt:lpstr>Calibri</vt:lpstr>
      <vt:lpstr>Calibri Light</vt:lpstr>
      <vt:lpstr>CiscoSans</vt:lpstr>
      <vt:lpstr>CiscoSans ExtraLight</vt:lpstr>
      <vt:lpstr>CiscoSans Thin</vt:lpstr>
      <vt:lpstr>KievitOT-Medium</vt:lpstr>
      <vt:lpstr>Monotype Sorts</vt:lpstr>
      <vt:lpstr>Roboto Light</vt:lpstr>
      <vt:lpstr>Tahoma</vt:lpstr>
      <vt:lpstr>Times New Roman</vt:lpstr>
      <vt:lpstr>Wingdings</vt:lpstr>
      <vt:lpstr>Office Theme</vt:lpstr>
      <vt:lpstr>LC.BRev.FY97</vt:lpstr>
      <vt:lpstr>Default Theme</vt:lpstr>
      <vt:lpstr>PowerPoint Presentation</vt:lpstr>
      <vt:lpstr>PowerPoint Presentation</vt:lpstr>
      <vt:lpstr>PowerPoint Presentation</vt:lpstr>
      <vt:lpstr>PowerPoint Presentation</vt:lpstr>
      <vt:lpstr>PowerPoint Presentation</vt:lpstr>
      <vt:lpstr>PowerPoint Presentation</vt:lpstr>
      <vt:lpstr>Design a Communications System</vt:lpstr>
      <vt:lpstr>PowerPoint Presentation</vt:lpstr>
      <vt:lpstr>PowerPoint Presentation</vt:lpstr>
      <vt:lpstr>PowerPoint Presentation</vt:lpstr>
      <vt:lpstr>PowerPoint Presentation</vt:lpstr>
      <vt:lpstr>PowerPoint Presentation</vt:lpstr>
      <vt:lpstr>IP addressing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Diaa Salama</cp:lastModifiedBy>
  <cp:revision>114</cp:revision>
  <dcterms:created xsi:type="dcterms:W3CDTF">2023-04-29T09:08:00Z</dcterms:created>
  <dcterms:modified xsi:type="dcterms:W3CDTF">2024-02-14T00:05:11Z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