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</p:sldIdLst>
  <p:sldSz cx="12192000" cy="6858000"/>
  <p:notesSz cx="6858000" cy="9144000"/>
  <p:photoAlbum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C6456-56CD-0C88-B17D-638B4D5CD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2672FC-4054-D857-1C63-80A25BD52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D8D4E-127B-5BB2-B937-87AF0AF43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615276-45E8-1AFF-5144-B2B72E7E3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B60F9-FCAD-74AB-B12A-A14D72D9C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86090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B3682-3FC8-A3B9-A8AD-D71BF8D99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83D8A-F6F0-14E1-86D0-C15D10861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A1A79-2016-5142-AD5E-33A6022A4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98712-A721-8D25-91E4-22D84320D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0840D-16A6-EDE4-F060-12EE06E6F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5173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4D93D-332A-B67B-32FE-4F57CC0BA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EA67BC-7464-9149-D3A4-4D4516B7E3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97ABA-84B3-244C-C4B6-505511DB3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48CF7-B071-059D-18F4-66746AC81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7D5E1-D5FB-9F63-5E14-9A7E7BD6E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949951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BE9FE-A5B4-1ADF-8632-44356C76D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660D6-AAC0-7738-7596-F3EF11F7C6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791940-2904-1737-5E2D-A1510C28C3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D1FD2A-D2DC-9E50-D83E-6288770C4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8D50F8-9F5C-34FE-748B-CE2AF8362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3B7565-188A-D1C0-6F42-1FED61C1A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756945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F46B4-BBCB-B6E8-893A-EE2DFF514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997C3-8905-C102-FD0E-3B783B0F1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04F67C-D4CD-9A34-5DBE-2D897B2F6B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48E13B-F0CF-54DA-F932-52BD98A1A1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BE87C-E231-D4A9-5FB4-AE583EDCD9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AED197-562B-F273-BC6D-8D0A1FD89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D5B317-B717-5C86-A840-A727A8C5A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C8CB99-B54B-441A-6E83-D923A3551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493962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10CB0-F1D8-613D-4303-F9E8F2521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65BA2-7E98-CCC8-9FEB-934F4627F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3EC2AD-14FF-D5F8-EC43-15DFD4BC1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13B43A-8031-7DC9-1B63-0E6672341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31761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5D06E9-B8B1-8921-30D1-07E6851D7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29FEDE-ACC3-BF8B-4B55-4FE1401C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D3FE8D-8E02-1939-58D6-08BCA6D8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662422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94818-DCF7-99E8-F398-5D6C7383F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C69DB-CFC3-E15F-8FD7-6688EC901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67A140-EB6F-B255-6F1B-0A5E21AE7D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C6DA13-FD85-9F15-BFB1-8A95C860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4100D4-BF4B-AEF5-F5C2-D3557CBFC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107240-226A-0212-20C7-3F323BD2E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976679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8AAA2-E946-6BEC-1193-2E70053DB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571C7E-9268-3BEB-63DD-E3F9930077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4EE5D5-9D10-1A5E-B960-93C2AE33A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CBCC1E-0797-146C-F996-69682084D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76203-89E1-4C8D-BBEA-F6E50D1FA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9F5F6-5386-DEAC-96DF-B7F2E7AF2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295679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8E550-D248-6138-A9A2-CC9C14E6C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952B9C-9454-7500-08B1-6369962B5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B5B1C-6B3F-C2E2-FF9E-4BBB11D10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E6338-26F1-4FCB-8392-CEDC8E902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A03CA-875E-30B8-D867-6FC060A5D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975961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7CC649-25BA-D66E-CCF5-CD7DF5C5C5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B733FB-6FBC-5825-9F93-87B50CD70D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DCF82-1D7D-2AAE-DB45-31CC5DECD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BB7C7-3540-8274-BEDC-BE15A4791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09950-6A91-82E4-683E-E0865FD24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251757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23E7D8-90E9-8507-EF8C-63541BF5F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2F4C04-55D2-609C-73DB-E78671FBC6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5DB5E-F117-3067-080D-0FD26E5249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D13FC-74D2-42D0-B8F8-EB8449890894}" type="datetimeFigureOut">
              <a:rPr lang="ar-EG" smtClean="0"/>
              <a:t>21/08/1444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C23F0-0291-7C59-D3FD-845B1EC22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C6F89-7FBE-04E6-012F-7FA5893CC7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582E12-1B0D-4F11-9B47-C66CF05ED86B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857433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69EFA376-7491-EA72-264B-019722B48A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377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78DC02B0-FB4E-4236-E5AA-08B427AAEA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264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CF230A88-BB02-5DB3-D38F-FF1D8CCB444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98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85ADC6AF-B73C-9EA1-FB40-0A631142D9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455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49E33AF6-ACE0-F075-9AC0-7ABD971786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102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82B2A4AE-B61C-4838-BB3C-DBD7C4C1B2C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892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699D80D0-845C-AA98-7324-9189D74256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889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F03A1BDE-68BA-7FB2-FFC5-01CD561A6F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173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EF962B65-AFAD-440F-CF6A-7619A8F6764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244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09ADE586-4250-594D-A0C4-8AF75F8689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856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C3EF72BB-BE88-16CF-23C3-0C8832EE61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989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CB6F19EC-9CDB-9746-074B-5CDD84ECA63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732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ECD942F4-61B4-7B04-AB60-F325F95DE7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2114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7696A0FD-6FEB-3B41-0269-242BC22A992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139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529D2CED-1947-0CF4-89A2-BDE08E4BD04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648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9D97FDCA-F7D0-0FDF-8FE8-197D7CDAB0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278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36B979C1-B2C5-045F-E9B9-EECCBCF7A4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946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96CFDF9F-9349-52E7-07EE-E90E06CD30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651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6734DB10-8CCE-E6F2-A90E-303ECAAE34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107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50851EA5-AA2C-35D6-306A-EA5084E3E5C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4734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8E4D9F70-29E6-B4CA-C9D1-CF04A8C411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4811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C2F993B4-01FC-58B4-2480-CFAFAC21CC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5754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45241D39-D6E0-0A71-A251-F28A32F02A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534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509AE7E7-1CCA-2C2F-F4B8-C8A6B3B231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8717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CD600632-C342-0693-D9F8-E0159FDB1A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678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F9395103-F07C-E224-E551-B4C66B7E79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9340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229CF521-6BF2-04B9-2D36-A1C347DBEE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036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2FAD1DF6-3034-3027-ABE8-04246BA690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3287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79AD74DC-50B6-24DE-B6B9-8FF28745B5E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803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EC24025A-DF39-2A66-26EC-21789A503B3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6215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DB7FE05F-C351-FEB2-95B9-0A16B56E55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3620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EADBAB2E-55B9-7D52-557C-B845CD211B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2097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6592FD1C-F706-C0D6-8FDA-D65CB5497A1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4622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2599BE2D-86BB-F846-8D0A-44A1BE9C108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0597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3B3EA3E9-44CA-9EDA-1379-5F578E2438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8467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D0ECD1D8-99AB-B4AA-7DB0-306FE3307B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3190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050F8559-DC8F-89BE-9D12-0B8658DB9E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6331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D07022D7-46C2-9BED-D448-CC93D70962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960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F23BDA8A-F0E5-F324-9423-22FA900C61A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1037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AA1D060D-0FD2-A63A-3327-966D4429F9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71298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4C85BB48-A14D-5189-B3AE-BF461A0171F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1233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97F4F282-14AD-E1E8-DC52-A4FAA91954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603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AC3D1B6B-4ED0-D82A-EA24-925885E4C8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6591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09D57962-35B9-5EEE-98A4-F735A1952EF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4920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E317D697-FE42-D7CF-F5BD-954F52F946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8226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6">
            <a:extLst>
              <a:ext uri="{FF2B5EF4-FFF2-40B4-BE49-F238E27FC236}">
                <a16:creationId xmlns:a16="http://schemas.microsoft.com/office/drawing/2014/main" id="{C1CFC86A-F32F-23BA-F332-4D81DFD2CC3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34413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7">
            <a:extLst>
              <a:ext uri="{FF2B5EF4-FFF2-40B4-BE49-F238E27FC236}">
                <a16:creationId xmlns:a16="http://schemas.microsoft.com/office/drawing/2014/main" id="{7EE39113-C87F-7AF3-F06A-EF47267A85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40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8">
            <a:extLst>
              <a:ext uri="{FF2B5EF4-FFF2-40B4-BE49-F238E27FC236}">
                <a16:creationId xmlns:a16="http://schemas.microsoft.com/office/drawing/2014/main" id="{515CF96F-8A79-6D41-A6A2-F10DA37B54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7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Khaled ELMenshawy</dc:creator>
  <cp:lastModifiedBy>Dr. Khaled ELMenshawy</cp:lastModifiedBy>
  <cp:revision>1</cp:revision>
  <dcterms:created xsi:type="dcterms:W3CDTF">2023-03-13T17:15:15Z</dcterms:created>
  <dcterms:modified xsi:type="dcterms:W3CDTF">2023-03-13T17:16:22Z</dcterms:modified>
</cp:coreProperties>
</file>