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BC6CF-1D87-49D1-E4FF-761B70C33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C1FF9C-EADA-123B-A76D-E549449B5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F801-7886-43E2-86A6-4959F40A9651}" type="datetimeFigureOut">
              <a:rPr lang="en-MY" smtClean="0"/>
              <a:t>22/10/2024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4F2A6D-4CE6-8653-D694-05C09EDA5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695858-4344-D5E9-F0DC-434A18D3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5408-56A9-4BF1-972A-B22A53847D81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87160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3A4D5E-51E6-FC1F-22C8-A1B507271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DC029-015E-2145-4A93-81A5FE6D3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8006F-42A3-61F3-98E1-F82304965D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85F801-7886-43E2-86A6-4959F40A9651}" type="datetimeFigureOut">
              <a:rPr lang="en-MY" smtClean="0"/>
              <a:t>22/10/2024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3079B-BA27-F871-A722-7C2E452B88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89628B-CEB6-E386-D1A1-D9E1E6E247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B45408-56A9-4BF1-972A-B22A53847D81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1115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6D620B-42F7-C473-D1C9-BE2A372FC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67FC1E-AE62-5090-D883-71D283488F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8702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1685">
        <p159:morph option="byObject"/>
      </p:transition>
    </mc:Choice>
    <mc:Fallback xmlns="">
      <p:transition spd="slow" advTm="11685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A2D7D-5626-CFE4-DDAF-4D484ABB3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DD971-1840-9B3B-FA17-38039C5F21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6889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7757">
        <p159:morph option="byObject"/>
      </p:transition>
    </mc:Choice>
    <mc:Fallback xmlns="">
      <p:transition spd="slow" advTm="17757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C1632-D327-3059-4D91-1228F1EFB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Agenda/Outline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4915F-2943-31A0-EF96-11A628DA3C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828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32">
        <p159:morph option="byObject"/>
      </p:transition>
    </mc:Choice>
    <mc:Fallback>
      <p:transition spd="slow" advTm="32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80817-EF2A-82FA-3A19-064497C17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FAFF3-30FD-07B3-C855-8B97949B73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70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286"/>
    </mc:Choice>
    <mc:Fallback xmlns="">
      <p:transition spd="slow" advTm="18828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789D78-F159-9F91-CD72-35D5B9849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Cipher Model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7CACE7-CCD4-E459-19B5-A91585884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7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004"/>
    </mc:Choice>
    <mc:Fallback xmlns="">
      <p:transition spd="slow" advTm="29900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974C12-C545-D4FA-9519-C3005C682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CD8887-E24C-DC3C-AF79-95F433BFD1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203915"/>
      </p:ext>
    </p:extLst>
  </p:cSld>
  <p:clrMapOvr>
    <a:masterClrMapping/>
  </p:clrMapOvr>
  <p:transition spd="slow" advTm="146048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9F5E57-1E6C-F8EF-00E8-BF9E43FBE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Cryptographic Systems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C6310E-0FB6-9571-869D-BC4704660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5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930"/>
    </mc:Choice>
    <mc:Fallback>
      <p:transition spd="slow" advTm="6593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466E77-9799-453C-9672-3667D7EF1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 and </a:t>
            </a:r>
            <a:br>
              <a:rPr lang="en-US"/>
            </a:br>
            <a:r>
              <a:rPr lang="en-US"/>
              <a:t>Brute-Force Attack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68AB4F-DCE4-557A-2B91-023200AF36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60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535"/>
    </mc:Choice>
    <mc:Fallback xmlns="">
      <p:transition spd="slow" advTm="16053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413859-3455-09B5-58D4-F4AE7B2FE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059C54-9DA7-CCCB-2BBC-BA7625F641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398989"/>
      </p:ext>
    </p:extLst>
  </p:cSld>
  <p:clrMapOvr>
    <a:masterClrMapping/>
  </p:clrMapOvr>
  <p:transition advTm="245807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65A4D4-3732-6B87-8E5E-560835413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Encryption Scheme Security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4E9C6B-D778-B4F2-6957-294D7087D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6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260"/>
    </mc:Choice>
    <mc:Fallback xmlns="">
      <p:transition spd="slow" advTm="27426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6BEA41-8CB2-367E-4AB0-03E8D1866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Brute-Force Attack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EF9D8-DCAE-F644-5FBC-0DFF4DBB7A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32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810"/>
    </mc:Choice>
    <mc:Fallback xmlns="">
      <p:transition spd="slow" advTm="14881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79376-CEFA-4EC7-39C4-335A593FD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Strong Encryption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364EB-981C-1BE5-0C57-352376CE92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8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353"/>
    </mc:Choice>
    <mc:Fallback xmlns="">
      <p:transition spd="slow" advTm="11735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51F5F0-B561-59E9-8CA5-8FD04C19D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Substitution Technique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E799C-9A18-4A6E-63E5-BE183DD0AF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7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07"/>
    </mc:Choice>
    <mc:Fallback xmlns="">
      <p:transition spd="slow" advTm="7120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3A60A4-FA6E-D0C5-EAF2-5134D05D8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Caesar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421AB-C877-12BF-7F00-83D60E600D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20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522"/>
    </mc:Choice>
    <mc:Fallback xmlns="">
      <p:transition spd="slow" advTm="13352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47725-1D1A-DC5C-B2E2-994025D68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Caesar Cipher Algorithm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C1146A-D015-A3A5-599F-AE1612CECF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1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891"/>
    </mc:Choice>
    <mc:Fallback xmlns="">
      <p:transition spd="slow" advTm="43189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D68A58-12E4-FDD4-BFF5-D30E8CF7C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8F6BB-227C-D4FC-C84A-FDD29F4FE2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643442"/>
      </p:ext>
    </p:extLst>
  </p:cSld>
  <p:clrMapOvr>
    <a:masterClrMapping/>
  </p:clrMapOvr>
  <p:transition advTm="81229"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C4AD1C-E0ED-D10A-D2ED-1846F8C28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Sample of Compressed Text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A8D70-CF06-A90E-7D3E-C30D5C7233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176755"/>
      </p:ext>
    </p:extLst>
  </p:cSld>
  <p:clrMapOvr>
    <a:masterClrMapping/>
  </p:clrMapOvr>
  <p:transition spd="slow" advTm="109654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F138F-FC96-CCBB-2194-10E4FC5D5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Monoalphabetic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A3120E-3B79-0C57-2756-9D8DBD5E88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43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915"/>
    </mc:Choice>
    <mc:Fallback xmlns="">
      <p:transition spd="slow" advTm="24191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DAED86-EA71-511C-4B51-B573AA2F8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Monoalphabetic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2012BD-0425-A3A5-2471-2D290E36E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12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985"/>
    </mc:Choice>
    <mc:Fallback xmlns="">
      <p:transition spd="slow" advTm="16198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4A8E3-2888-403F-C52E-C6A46E535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3CD793-861B-6AC8-95A6-E9CD701E73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47705"/>
      </p:ext>
    </p:extLst>
  </p:cSld>
  <p:clrMapOvr>
    <a:masterClrMapping/>
  </p:clrMapOvr>
  <p:transition spd="slow" advTm="206520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219175-9C69-25CF-9A7E-48B123C20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AU"/>
              <a:t>Monoalphabetic Ciphers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0856C6-F3BC-67B6-1A51-6E018FAA3C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4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51"/>
    </mc:Choice>
    <mc:Fallback xmlns="">
      <p:transition spd="slow" advTm="12955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EB2A6D-A819-AD71-7B73-2B0B96204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9BF0E8-358A-2088-7B2C-DFA7E26EF2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53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89"/>
    </mc:Choice>
    <mc:Fallback xmlns="">
      <p:transition spd="slow" advTm="11688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9721DE-C76D-11F6-B946-99A3D2134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70FA9C-F232-3A51-1A85-E14C05C861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75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545"/>
    </mc:Choice>
    <mc:Fallback xmlns="">
      <p:transition spd="slow" advTm="10854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95A61-D5BE-A9E3-64D6-E47895D91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68203-AD3C-2EB1-5DE7-2D4E7F70D0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58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012"/>
    </mc:Choice>
    <mc:Fallback xmlns="">
      <p:transition spd="slow" advTm="17101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7908B1-77C2-39A7-4697-714874497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3416C-609A-A13C-8FB9-A7E1B2FD2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74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968"/>
    </mc:Choice>
    <mc:Fallback xmlns="">
      <p:transition spd="slow" advTm="10296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276ED2-F21F-D764-C104-FDD18E6EF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10324-3301-F3C8-C7E7-ADA67C4725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87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979"/>
    </mc:Choice>
    <mc:Fallback xmlns="">
      <p:transition spd="slow" advTm="17297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F0960B-1141-C034-012C-00CAB963F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70FC9D-E92D-48FD-7096-6F4CC6906D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66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953"/>
    </mc:Choice>
    <mc:Fallback xmlns="">
      <p:transition spd="slow" advTm="5495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E71B86-D264-A815-0681-3FB30DCB4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DFF44-A149-FB8B-28C6-A9C8DB3DB8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12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456"/>
    </mc:Choice>
    <mc:Fallback xmlns="">
      <p:transition spd="slow" advTm="11045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5A17D5-5059-F257-46CE-833F4C6C5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10355C-E12C-DC8D-335D-213359F841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178974"/>
      </p:ext>
    </p:extLst>
  </p:cSld>
  <p:clrMapOvr>
    <a:masterClrMapping/>
  </p:clrMapOvr>
  <p:transition advTm="120458"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7BA6A3-B091-8859-1302-7877A3B19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F8542-39B0-F496-D592-1E85DE188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03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52"/>
    </mc:Choice>
    <mc:Fallback xmlns="">
      <p:transition spd="slow" advTm="11115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95795F-0FDB-B1FD-E1E3-F61509742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2A1B92-1674-7CBF-69C4-74FD520530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2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462"/>
    </mc:Choice>
    <mc:Fallback xmlns="">
      <p:transition spd="slow" advTm="16946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71D1C1-0975-8404-A4E2-667C9D751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635E97-AA88-3AF0-275D-777888D32D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8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137"/>
    </mc:Choice>
    <mc:Fallback xmlns="">
      <p:transition spd="slow" advTm="15213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033DF1-C0EA-16DC-A231-53539EF2E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5B676-BA43-A479-489E-D10915E4F3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8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37"/>
    </mc:Choice>
    <mc:Fallback xmlns="">
      <p:transition spd="slow" advTm="68837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6AF710-BD31-07BC-F28F-4D70CA745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63BD36-AEB0-C6B7-5478-6A536CCDB8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01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072"/>
    </mc:Choice>
    <mc:Fallback xmlns="">
      <p:transition spd="slow" advTm="66072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03096A-4B3C-78D4-32B2-682F86AE4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Polyalphabetic Ciphers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18D18E-DC3E-4F72-209C-C9B4765315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89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88"/>
    </mc:Choice>
    <mc:Fallback xmlns="">
      <p:transition spd="slow" advTm="5828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E13672-9FE6-F687-7BD4-CD359B6D8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Vigenère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A756E5-A4CD-EDF2-86C6-0E802A5828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15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44"/>
    </mc:Choice>
    <mc:Fallback xmlns="">
      <p:transition spd="slow" advTm="6764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DA5EFD-1738-392C-9077-8D721AF7C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</a:t>
            </a:r>
            <a:r>
              <a:rPr lang="en-AU"/>
              <a:t>Vigenère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7F1EA2-671F-E21F-8635-56522F1B67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32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331"/>
    </mc:Choice>
    <mc:Fallback xmlns="">
      <p:transition spd="slow" advTm="5633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FD62F8-D649-94EC-9A7C-0595A984A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Vigenère Autokey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E40D7-A661-78C5-4CC0-083D91547A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0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38"/>
    </mc:Choice>
    <mc:Fallback xmlns="">
      <p:transition spd="slow" advTm="8453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9643B7-B3E5-4842-AA47-1DCB952E4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Vigenère Autokey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F7928C-545E-DB30-7CE1-6202A40B93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05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20"/>
    </mc:Choice>
    <mc:Fallback xmlns="">
      <p:transition spd="slow" advTm="5962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22184D-E4A5-9E07-C121-51A9BAB44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Vernam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53D57E-33AB-2E2F-E4F7-CF6EA6A421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280134"/>
      </p:ext>
    </p:extLst>
  </p:cSld>
  <p:clrMapOvr>
    <a:masterClrMapping/>
  </p:clrMapOvr>
  <p:transition spd="med" advTm="87675">
    <p:wipe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DD9E45-A0CC-687E-0586-19E8D0BC1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One-Time Pad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3E214D-25E5-AF47-28EA-0C281A8E26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0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17"/>
    </mc:Choice>
    <mc:Fallback xmlns="">
      <p:transition spd="slow" advTm="11111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CCA27F-2805-C960-EF59-F5F24718D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Difficulties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52CB21-6297-E182-F717-7CBBF33803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87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449"/>
    </mc:Choice>
    <mc:Fallback xmlns="">
      <p:transition spd="slow" advTm="127449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A0B445-70EC-D2A1-C02E-7253D3567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Rail Fence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64C29E-1515-7B95-0B53-5ED805A11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55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59"/>
    </mc:Choice>
    <mc:Fallback xmlns="">
      <p:transition spd="slow" advTm="110859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0E2158-E24E-6D94-25F3-8F18BC29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847DFB-CA4E-5882-A01E-238B5AF63D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59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586"/>
    </mc:Choice>
    <mc:Fallback>
      <p:transition spd="slow" advTm="72586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E3C291-4C7D-CF91-5CE3-AFD3A7287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10070-5DEA-24C3-0C00-06C3AD910C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1103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8471">
        <p159:morph option="byObject"/>
      </p:transition>
    </mc:Choice>
    <mc:Fallback xmlns="">
      <p:transition spd="slow" advTm="18471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Widescreen</PresentationFormat>
  <Paragraphs>37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Aptos</vt:lpstr>
      <vt:lpstr>Aptos Display</vt:lpstr>
      <vt:lpstr>Arial</vt:lpstr>
      <vt:lpstr>Office Theme</vt:lpstr>
      <vt:lpstr>PowerPoint Presentation</vt:lpstr>
      <vt:lpstr>Course content</vt:lpstr>
      <vt:lpstr>Agenda/Outline</vt:lpstr>
      <vt:lpstr>Definitions</vt:lpstr>
      <vt:lpstr>Symmetric Cipher Model</vt:lpstr>
      <vt:lpstr>PowerPoint Presentation</vt:lpstr>
      <vt:lpstr>Cryptographic Systems</vt:lpstr>
      <vt:lpstr>Cryptanalysis and  Brute-Force Attack</vt:lpstr>
      <vt:lpstr>PowerPoint Presentation</vt:lpstr>
      <vt:lpstr>Encryption Scheme Security</vt:lpstr>
      <vt:lpstr>Brute-Force Attack</vt:lpstr>
      <vt:lpstr>Strong Encryption</vt:lpstr>
      <vt:lpstr>Substitution Technique</vt:lpstr>
      <vt:lpstr>Caesar Cipher</vt:lpstr>
      <vt:lpstr>Caesar Cipher Algorithm</vt:lpstr>
      <vt:lpstr>PowerPoint Presentation</vt:lpstr>
      <vt:lpstr>Sample of Compressed Text</vt:lpstr>
      <vt:lpstr>Monoalphabetic Cipher</vt:lpstr>
      <vt:lpstr>Monoalphabetic Cipher</vt:lpstr>
      <vt:lpstr>PowerPoint Presentation</vt:lpstr>
      <vt:lpstr>Monoalphabetic Ciphers</vt:lpstr>
      <vt:lpstr>Playfair Cipher</vt:lpstr>
      <vt:lpstr>Playfair Cipher</vt:lpstr>
      <vt:lpstr>Rules for encryption using Playfair Cipher</vt:lpstr>
      <vt:lpstr>Rules for encryption using Playfair Cipher</vt:lpstr>
      <vt:lpstr>Rules for encryption using Playfair Cipher</vt:lpstr>
      <vt:lpstr>Rules for encryption using Playfair Cipher</vt:lpstr>
      <vt:lpstr>Rules for encryption using Playfair Cipher</vt:lpstr>
      <vt:lpstr>PowerPoint Presentation</vt:lpstr>
      <vt:lpstr>Hill Cipher</vt:lpstr>
      <vt:lpstr>Hill Cipher</vt:lpstr>
      <vt:lpstr>Hill Cipher Example</vt:lpstr>
      <vt:lpstr>Hill Cipher Example</vt:lpstr>
      <vt:lpstr>Hill Cipher Example</vt:lpstr>
      <vt:lpstr>Polyalphabetic Ciphers</vt:lpstr>
      <vt:lpstr>Vigenère Cipher</vt:lpstr>
      <vt:lpstr>Example of Vigenère Cipher</vt:lpstr>
      <vt:lpstr>Vigenère Autokey System</vt:lpstr>
      <vt:lpstr>Vigenère Autokey System</vt:lpstr>
      <vt:lpstr>Vernam Cipher</vt:lpstr>
      <vt:lpstr>One-Time Pad</vt:lpstr>
      <vt:lpstr>Difficulties</vt:lpstr>
      <vt:lpstr>Rail Fence Cipher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2024-10-21T22:24:28Z</dcterms:created>
  <dcterms:modified xsi:type="dcterms:W3CDTF">2024-10-21T22:24:28Z</dcterms:modified>
</cp:coreProperties>
</file>