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>
            <a:extLst>
              <a:ext uri="{FF2B5EF4-FFF2-40B4-BE49-F238E27FC236}">
                <a16:creationId xmlns:a16="http://schemas.microsoft.com/office/drawing/2014/main" id="{B091D8BA-5138-A1BA-E954-C38F4E494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تاريخ 2">
            <a:extLst>
              <a:ext uri="{FF2B5EF4-FFF2-40B4-BE49-F238E27FC236}">
                <a16:creationId xmlns:a16="http://schemas.microsoft.com/office/drawing/2014/main" id="{C3FCF56A-EED2-E543-B88C-4C8838E8A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474A1E-51A4-41A1-BC38-662D55959DD1}" type="datetimeFigureOut">
              <a:rPr lang="en-US" smtClean="0"/>
              <a:t>7/22/2025</a:t>
            </a:fld>
            <a:endParaRPr lang="en-US"/>
          </a:p>
        </p:txBody>
      </p:sp>
      <p:sp>
        <p:nvSpPr>
          <p:cNvPr id="4" name="عنصر نائب للتذييل 3">
            <a:extLst>
              <a:ext uri="{FF2B5EF4-FFF2-40B4-BE49-F238E27FC236}">
                <a16:creationId xmlns:a16="http://schemas.microsoft.com/office/drawing/2014/main" id="{C6C00532-D3D2-F089-6D6E-9BE945074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عنصر نائب لرقم الشريحة 4">
            <a:extLst>
              <a:ext uri="{FF2B5EF4-FFF2-40B4-BE49-F238E27FC236}">
                <a16:creationId xmlns:a16="http://schemas.microsoft.com/office/drawing/2014/main" id="{523FCBFB-F2DB-685D-56B8-5A628B792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AE9139-9E87-4F3F-BAEA-ADED54608C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1103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>
            <a:extLst>
              <a:ext uri="{FF2B5EF4-FFF2-40B4-BE49-F238E27FC236}">
                <a16:creationId xmlns:a16="http://schemas.microsoft.com/office/drawing/2014/main" id="{F737860F-391A-91B2-F940-6C1B8443F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/>
          </a:p>
        </p:txBody>
      </p:sp>
      <p:sp>
        <p:nvSpPr>
          <p:cNvPr id="3" name="عنصر نائب للنص 2">
            <a:extLst>
              <a:ext uri="{FF2B5EF4-FFF2-40B4-BE49-F238E27FC236}">
                <a16:creationId xmlns:a16="http://schemas.microsoft.com/office/drawing/2014/main" id="{FEB15275-8268-D5FA-E917-E51D2EA709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/>
          </a:p>
        </p:txBody>
      </p:sp>
      <p:sp>
        <p:nvSpPr>
          <p:cNvPr id="4" name="عنصر نائب للتاريخ 3">
            <a:extLst>
              <a:ext uri="{FF2B5EF4-FFF2-40B4-BE49-F238E27FC236}">
                <a16:creationId xmlns:a16="http://schemas.microsoft.com/office/drawing/2014/main" id="{5B87253C-C9BE-9C11-D932-C969E52AAD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A474A1E-51A4-41A1-BC38-662D55959DD1}" type="datetimeFigureOut">
              <a:rPr lang="en-US" smtClean="0"/>
              <a:t>7/22/2025</a:t>
            </a:fld>
            <a:endParaRPr lang="en-US"/>
          </a:p>
        </p:txBody>
      </p:sp>
      <p:sp>
        <p:nvSpPr>
          <p:cNvPr id="5" name="عنصر نائب للتذييل 4">
            <a:extLst>
              <a:ext uri="{FF2B5EF4-FFF2-40B4-BE49-F238E27FC236}">
                <a16:creationId xmlns:a16="http://schemas.microsoft.com/office/drawing/2014/main" id="{5DBBA0B0-168F-8025-C147-5D7843E852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عنصر نائب لرقم الشريحة 5">
            <a:extLst>
              <a:ext uri="{FF2B5EF4-FFF2-40B4-BE49-F238E27FC236}">
                <a16:creationId xmlns:a16="http://schemas.microsoft.com/office/drawing/2014/main" id="{C0A2CC74-1F4A-61B8-20A7-6532CD24772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5AE9139-9E87-4F3F-BAEA-ADED54608C0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4634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A7CEEEF-9B34-87E0-6B55-2A3BB50F0C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B2BE331-FAEC-187D-9ABB-4C4A527AF0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4939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66CD156-015A-0187-20A8-FD4C094FBE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182C289-FDB8-1483-740D-8778556889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65482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961F544-3FEF-3B4A-2ED6-10BAB47AC6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defRPr/>
            </a:pPr>
            <a:r>
              <a:rPr 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Decoder Definition</a:t>
            </a:r>
            <a:endParaRPr 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EDB2EA4-4E89-E050-E7E0-E27A73863E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092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5A0B6DF-3D3C-B8B3-AFB0-2AD86AB19E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7FEA57A-E97D-902F-EC6F-88374445C2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373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80F632C-6E48-CD9C-A657-40089A1F43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73C6CD6-6E2D-347F-0482-3053B34B30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82961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4F79816-9A39-7251-4B8B-5C4FE4807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7ADE92A-A30D-B645-E259-9F9F2E06A1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762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B1EB70D-88E5-8CAE-23FF-D5C64F970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295CE5F-7DC6-BBF2-7356-79B5706B08E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2835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5B632CE-AA48-D9E2-AA9D-E789CCD3F3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03098FA-ABC4-04C3-B50A-6056981C53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794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62AFB4C-43F7-4258-79F6-B11FC76285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91179FD1-22B2-377A-C90E-F5CCA571FC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39823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83908474-3782-942C-7666-8B35196457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A314AEF-34E9-9F2F-BEE7-67F169EE65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06522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AE9B48C-5141-0F9B-BA22-2E007E3AFE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EF6E767-BCE8-E0DB-554F-1938499C2D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0619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F2C07DF0-D7EB-48AD-E85B-A3E5444286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Decoder Expansion</a:t>
            </a:r>
            <a:endParaRPr 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FA7449E-DBE7-D789-8E18-0923C6B066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950652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F020F07-5900-18B1-4719-A589458DCF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Decoder Expansion</a:t>
            </a:r>
            <a:endParaRPr 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058370D-0AF9-9FAC-545E-5BE5D770E7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65118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7934B39-DC06-CD5E-7FD2-853D63854A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6A75B0D-3A54-290E-E7BC-95205091C0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311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2C9714E-3BAC-2571-52DE-6C91FCBF31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1A1A50B-33C1-1FC5-10B1-A98197691D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178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6A22D26-D190-B58E-3C35-1280DA581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BBFA0FA-5FAE-BF2B-BAC5-E7A26A61B0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5010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BFE429D-1999-2460-939C-2052B9E10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C7F755D-9013-06A7-44AB-A4EFF0EB24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2991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C94248A-88C9-A7A9-DA4D-06AE7A8FB2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51C2B36-150D-785C-1D34-ACD572CE60C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366797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26A74D4-1869-6DCA-38EC-5B2F191AA1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09304B8-9423-AA5E-B883-9C0FC10FB2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09752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6372D38-92E2-C8D4-CCBB-F8A16F071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22166BA-C26A-CDED-340A-29E40180E2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946576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CBEFC94-D0D2-407F-EEB9-40736F9BF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EFBB553B-7D17-1647-02EA-97A3EF4A28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1897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BCB0E43-B961-E619-41E8-A64D2E95E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3BFC7A4-F099-CED8-EC93-C753526D15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3251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48A157E6-6DA6-91DE-B2E6-B83450113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543AB3E-A8F2-0EC6-1126-A0732C7D38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96624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8CA0247-E885-4AB0-2C14-4D206D74F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4DEEFC2F-839C-F176-3CB8-382925DA1B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9810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6F3EDAEB-0B19-40FB-A393-E1DAEBBDB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A0D4D4D-B942-0DF2-F758-548A04A83C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0688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15D3258-5EFB-ED8F-1FD6-7008F414BA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C204378-5B0C-C002-2C1C-00305ABB8E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76005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AF1E4B86-BA6D-EE55-F822-7599B46667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ACDF499E-1EE1-D3A6-9412-31F20E0008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62235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3DB2530-2048-982A-DAE0-30564308C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0EECF76-B940-8E58-FF33-0F7F33A463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94189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7550BFB8-0ACF-1ADF-296D-C90AABBFC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187774EC-3230-A5CD-E2F7-107C24CFB0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60992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2B4FD475-689F-D66E-A3DE-F263FF8835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84972F8C-881A-931F-CF87-10B7B5C718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9823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424E6E0-6F17-B780-FEC7-0B008B071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0B04D9B-BC22-D27D-A706-756C980DF78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4718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1640D22F-A178-1029-E968-BC5E4BBBD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D1746301-23BB-ECBD-7925-BC1ECA54681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25445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98E33BB0-DBC4-4F6E-FFA7-A6C58EC9EA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7AFD6448-4251-281A-737C-0BF89FA4EE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0334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275EC98-3883-3857-296F-78F98C3BC9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Multiplexer Expansion</a:t>
            </a:r>
            <a:endParaRPr lang="ar-SA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0626014F-C60C-3F33-5205-0C7354B478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7469599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59D0247B-5C38-FC5A-07A0-750043370E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defRPr/>
            </a:pPr>
            <a:r>
              <a:rPr 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CC Implementation with MUX</a:t>
            </a:r>
            <a:endParaRPr 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F945D5B8-33B0-8517-51CC-5F29BD77BF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004030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35798C9C-26CE-21CF-13DB-45B8B4704C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>
              <a:defRPr/>
            </a:pPr>
            <a:r>
              <a:rPr 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CC Implementation with MUX</a:t>
            </a:r>
            <a:endParaRPr 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1580441-5876-7614-1359-0DB0C2DE35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395247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D83FA7CD-160F-DBA9-A238-6E32A75D2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Example 1</a:t>
            </a:r>
            <a:endParaRPr 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22DA3B00-7B49-7EBF-739F-06D39927E3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07110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B64F9A9E-4846-DF03-65A3-6DF0847C55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3200" b="1">
                <a:solidFill>
                  <a:schemeClr val="accent2"/>
                </a:solidFill>
                <a:latin typeface="Comic Sans MS" panose="030F0702030302020204" pitchFamily="66" charset="0"/>
                <a:ea typeface="+mn-ea"/>
                <a:cs typeface="Arial" panose="020B0604020202020204" pitchFamily="34" charset="0"/>
              </a:rPr>
              <a:t>Example 2</a:t>
            </a:r>
            <a:endParaRPr lang="en-US" sz="3200" b="1" dirty="0">
              <a:solidFill>
                <a:schemeClr val="accent2"/>
              </a:solidFill>
              <a:latin typeface="Comic Sans MS" panose="030F0702030302020204" pitchFamily="66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C9D7193-63C3-CB36-384F-A6C82B396D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121235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C95D361E-6F1D-81E7-9267-3CE90C1D1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C103C846-3264-2071-8F9C-3665EC6688E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18105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 hidden="1">
            <a:extLst>
              <a:ext uri="{FF2B5EF4-FFF2-40B4-BE49-F238E27FC236}">
                <a16:creationId xmlns:a16="http://schemas.microsoft.com/office/drawing/2014/main" id="{E45B5B9C-EC2A-A548-BEDD-EDA380D8CB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صورة 2">
            <a:extLst>
              <a:ext uri="{FF2B5EF4-FFF2-40B4-BE49-F238E27FC236}">
                <a16:creationId xmlns:a16="http://schemas.microsoft.com/office/drawing/2014/main" id="{6C1B25E0-53F7-BBCA-C8D0-3F28DFBA63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2451755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</Words>
  <Application>Microsoft Office PowerPoint</Application>
  <PresentationFormat>شاشة عريضة</PresentationFormat>
  <Paragraphs>8</Paragraphs>
  <Slides>40</Slides>
  <Notes>0</Notes>
  <HiddenSlides>0</HiddenSlides>
  <MMClips>0</MMClips>
  <ScaleCrop>false</ScaleCrop>
  <HeadingPairs>
    <vt:vector size="6" baseType="variant">
      <vt:variant>
        <vt:lpstr>الخطوط المستخدمة</vt:lpstr>
      </vt:variant>
      <vt:variant>
        <vt:i4>4</vt:i4>
      </vt:variant>
      <vt:variant>
        <vt:lpstr>نسق</vt:lpstr>
      </vt:variant>
      <vt:variant>
        <vt:i4>1</vt:i4>
      </vt:variant>
      <vt:variant>
        <vt:lpstr>عناوين الشرائح</vt:lpstr>
      </vt:variant>
      <vt:variant>
        <vt:i4>40</vt:i4>
      </vt:variant>
    </vt:vector>
  </HeadingPairs>
  <TitlesOfParts>
    <vt:vector size="45" baseType="lpstr">
      <vt:lpstr>Aptos</vt:lpstr>
      <vt:lpstr>Aptos Display</vt:lpstr>
      <vt:lpstr>Arial</vt:lpstr>
      <vt:lpstr>Comic Sans MS</vt:lpstr>
      <vt:lpstr>نسق Office</vt:lpstr>
      <vt:lpstr>عرض تقديمي في PowerPoint</vt:lpstr>
      <vt:lpstr>عرض تقديمي في PowerPoint</vt:lpstr>
      <vt:lpstr>Decoder Definition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Decoder Expansion</vt:lpstr>
      <vt:lpstr>Decoder Expansion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Multiplexer Expansion</vt:lpstr>
      <vt:lpstr>CC Implementation with MUX</vt:lpstr>
      <vt:lpstr>CC Implementation with MUX</vt:lpstr>
      <vt:lpstr>Example 1</vt:lpstr>
      <vt:lpstr>Example 2</vt:lpstr>
      <vt:lpstr>عرض تقديمي في PowerPoint</vt:lpstr>
      <vt:lpstr>عرض تقديمي في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علاء الدين سيد احمد محمد</dc:creator>
  <cp:lastModifiedBy>علاء الدين سيد احمد محمد</cp:lastModifiedBy>
  <cp:revision>1</cp:revision>
  <dcterms:created xsi:type="dcterms:W3CDTF">2025-07-22T16:04:35Z</dcterms:created>
  <dcterms:modified xsi:type="dcterms:W3CDTF">2025-07-22T16:04:35Z</dcterms:modified>
</cp:coreProperties>
</file>