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9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7E04D-0D9D-6BEB-9647-B068414FD9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2E983B-74DA-95C8-3E25-0D844C70CC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6EE5FF-B934-8AAC-D4BD-1930E2574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610B2-1D5C-8333-03F3-8133F941D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D8AD6B-C91F-E8F9-820C-FEDDFEE81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670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AE6E6-680B-DABF-D8B9-6C0F8D951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D6C80-A2C4-1266-82ED-4EBE7563F6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15DEA7-507C-319C-4ED7-970CEFA9D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9D0A3E-FFCE-043B-5306-2AAD52148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590412-5294-F873-C414-246402AE7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455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A7A8-6B38-D07A-3B06-251DF5D74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A8197E-9B9E-DC4E-7777-CF7D46D6D9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E9749-2AEF-F825-19C2-C719519DD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ECB35D-EB4C-8C4C-A4A3-C5231756D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C9837E-22EC-9581-F83E-D870A8EAD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257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3485A-59F0-7B60-CCA3-B85B07147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3423D-F680-217C-1546-46892B3E25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38EE96-E846-52CE-6DF2-5757A3E654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64F747-CD29-12AB-D7D9-D25326311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A4A211-2B0E-266D-EB0D-90541AFC8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50A1F3-5BD1-CB69-1658-58D5CBAD8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201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0F91A-B10A-1792-18F9-873129CC8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EB7D1E-0FC4-6421-0AB6-51B8691FFF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9F9EC-BA04-16F6-2909-D109FB7795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3B63F-5316-2399-06A9-22B7BB7EEB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ADEFCD-1EFB-7341-92CD-F6E548CA03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217274-6721-84EC-7FC0-4251A792A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56CE75-A7D3-7154-225C-8E290784B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F22660-6692-63BC-5BB0-CEAC91396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524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99233-5C05-9C6E-5549-6BC97870F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3B7F30-C763-73CA-57E5-12DC89479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CE3228-BE38-48C1-D7A9-7D9FF517A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756A90-9F03-52CB-AEC0-54209F4DE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09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3D0DB0-4D88-F7DC-A7EC-31879EFD6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CCF5BA-CB59-7809-7DA7-6DE24CEE3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ACCF01-9919-6E2E-DEB4-1F76414AB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473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00255-2583-820D-3CDC-A63D523AF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49768-D137-E528-07FB-79AAA83A4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CF4632-7327-9E9E-9DB8-64095CC831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999A1-1C8F-EA9D-EF14-AF9DC24EC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AFF42A-CEE6-EC7A-5963-B443C78F3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55B0D0-5498-8899-756D-A24CEA126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708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CC6F2-3716-1D4F-146B-AB96CE1CD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77368F-13CD-9237-AE98-7A9F6722CB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D23CA5-5B6F-E643-80F4-4AECC5BF34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49B5C3-FBB4-533B-F4FC-268C34C8B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06861B-1DF5-A242-AE1A-3A37756CC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5C5F4-A9B1-BACB-BCE1-D23E8B7EF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533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53C38A-E18B-45EF-9DB7-A3D105408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A4B8FC-63FA-7E42-5E48-164C616411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BCE7A2-D098-4D2F-D846-557C73144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ACD8A-1EA7-4280-2D09-DBF784FB5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0849A-D0B6-30DC-2FA8-A8E3AC823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284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0ED54-7B38-8EDC-4A35-E80DB0A2F0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336693-8377-6F2A-BF72-DD7371D749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3E6449-9D98-2549-A3A7-6D2DFA9C1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5B79BF-A6FB-FB91-448D-9BCC715FD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A0C49-E316-5E51-4C29-0D2D0FD4A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315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9A78FD-2145-E07E-6AAC-C2ACAA7A4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FCD512-E4B8-88DD-4286-E0AE6E52C9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A41AD4-C42C-F446-40AD-46B863C3B8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85B2E9-1DC2-4858-8D9A-8843AB4D37C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A72039-4ED3-06CF-CC79-59FCBE4BDE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5B000-FAA9-7141-9825-3252B29736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266C57-4039-4B16-8122-BE909FEFB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163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471F2A0C-90D6-F62D-4774-F2616511A5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708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FF86BF55-6F57-2E4C-459C-CA88D9746E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384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50D02E45-22D3-5808-D7E7-2F3834DC6F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446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811B96A4-9573-E87F-2565-CA3F6FBC16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279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D8D49B77-1646-22A8-9BB4-9BE26DA2D6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712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36E9F5C5-B25F-5B98-07D3-DE083A29B9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74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6E6B8210-F503-72C5-02A4-45EF53FC73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047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1A866DBD-B7F8-03BA-1A9D-3068863D60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692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8D810E20-2596-199B-732F-725C2697D2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104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81EA72A4-C632-AB7A-36EC-6700A7AE15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021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B2FAF5F7-BBFF-2F6E-1FD6-769C9286F3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1361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A851E0CE-9960-D293-532A-6A0B483FAA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6403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1DE3DADA-8E59-9FA6-B035-CA7AD19F37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3753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572BAE56-B3FA-3BEF-72D8-15CB4828F1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130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EC473DAA-A6AE-DB5C-565E-84B50E551D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5042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4336ED8D-2E71-012C-91E6-0A53F474DE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8957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2C01DE8E-D477-03A6-0E37-86757A1968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5571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40A08CB4-5985-77FA-B630-DDD6A4A9E2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0280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AD26AAB4-C0D5-D94F-1FB8-BD2A9FB2F0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0044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AE626635-FC32-E76F-ABB7-429CBC1D29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458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BE79EE3-FF9F-0731-4F8A-563288B075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9396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5F3F6B53-7FFD-D842-3DD4-2DE16AA430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370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327027F-891A-6617-F3F6-BF79978112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1860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1A7E8588-2969-8102-8F74-4A1913EA42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8304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07D5E47E-9CB5-CDAA-A665-D0F76F9D4B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4407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958BA6EE-4F4C-E27F-0C1E-3916605906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988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4B49C19-DBDC-5E3D-87E2-93C4D5CD05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250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BCFC845D-9D55-BD07-4555-73F717C811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022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0427F2EB-C060-0BB7-97A5-90DCCC950B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8316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55634663-87D9-676C-AD65-EF7E439CCF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8544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CFF62124-CDEC-4229-1F53-38FDC77055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3581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1ECBC687-9DBC-0F95-9909-FE41D106C6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2036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AE4B8B79-3AE3-AB83-95C1-60F1B4ED4D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6606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9A8CB5BE-191E-07B6-D0D6-D269B86802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2772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7627E1C7-2798-C294-3CF8-F927B53E12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7130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D84228B2-F247-4285-238B-5CD7FDFB7C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9445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FE4F8358-D42C-2D32-AADE-F941B19A48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7913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AB856267-0D2D-EAA1-72AC-DF7A06FF6D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2934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D2194F3D-5C08-D192-A985-E5A511B51C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679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CE72B1C-A51B-2D88-1DA9-9FD09E7220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2858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BFED50BC-39D3-926B-405C-880B1275A5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8868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8942B23F-BAC9-0143-B6AD-EE6916F17F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4520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95773AF8-32FC-BD8B-3673-9009D1DD96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6240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926E1BFD-FC6F-1252-E470-92AC58A6C5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1571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BF23B2A2-AC93-A461-725C-71D540F19D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2830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4A56377B-B6C3-1029-0AD9-EA48D60761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02142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60AA5A4B-47E9-BEA6-A0C8-E4818AD8ED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00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 Mostafa</dc:creator>
  <cp:lastModifiedBy>Sherif  Mostafa</cp:lastModifiedBy>
  <cp:revision>1</cp:revision>
  <dcterms:created xsi:type="dcterms:W3CDTF">2024-10-18T18:32:00Z</dcterms:created>
  <dcterms:modified xsi:type="dcterms:W3CDTF">2024-10-18T18:33:00Z</dcterms:modified>
</cp:coreProperties>
</file>