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2"/>
  </p:notesMasterIdLst>
  <p:sldIdLst>
    <p:sldId id="480" r:id="rId5"/>
    <p:sldId id="303" r:id="rId6"/>
    <p:sldId id="520" r:id="rId7"/>
    <p:sldId id="306" r:id="rId8"/>
    <p:sldId id="481" r:id="rId9"/>
    <p:sldId id="522" r:id="rId10"/>
    <p:sldId id="523" r:id="rId11"/>
    <p:sldId id="524" r:id="rId12"/>
    <p:sldId id="525" r:id="rId13"/>
    <p:sldId id="526" r:id="rId14"/>
    <p:sldId id="527" r:id="rId15"/>
    <p:sldId id="528" r:id="rId16"/>
    <p:sldId id="529" r:id="rId17"/>
    <p:sldId id="530" r:id="rId18"/>
    <p:sldId id="531" r:id="rId19"/>
    <p:sldId id="532" r:id="rId20"/>
    <p:sldId id="533" r:id="rId21"/>
    <p:sldId id="534" r:id="rId22"/>
    <p:sldId id="535" r:id="rId23"/>
    <p:sldId id="536" r:id="rId24"/>
    <p:sldId id="537" r:id="rId25"/>
    <p:sldId id="538" r:id="rId26"/>
    <p:sldId id="539" r:id="rId27"/>
    <p:sldId id="540" r:id="rId28"/>
    <p:sldId id="541" r:id="rId29"/>
    <p:sldId id="542" r:id="rId30"/>
    <p:sldId id="543" r:id="rId31"/>
    <p:sldId id="544" r:id="rId32"/>
    <p:sldId id="545" r:id="rId33"/>
    <p:sldId id="546" r:id="rId34"/>
    <p:sldId id="547" r:id="rId35"/>
    <p:sldId id="548" r:id="rId36"/>
    <p:sldId id="550" r:id="rId37"/>
    <p:sldId id="551" r:id="rId38"/>
    <p:sldId id="564" r:id="rId39"/>
    <p:sldId id="560" r:id="rId40"/>
    <p:sldId id="565" r:id="rId41"/>
    <p:sldId id="566" r:id="rId42"/>
    <p:sldId id="567" r:id="rId43"/>
    <p:sldId id="563" r:id="rId44"/>
    <p:sldId id="568" r:id="rId45"/>
    <p:sldId id="562" r:id="rId46"/>
    <p:sldId id="570" r:id="rId47"/>
    <p:sldId id="571" r:id="rId48"/>
    <p:sldId id="572" r:id="rId49"/>
    <p:sldId id="519" r:id="rId50"/>
    <p:sldId id="349"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20"/>
            <p14:sldId id="306"/>
            <p14:sldId id="481"/>
            <p14:sldId id="522"/>
            <p14:sldId id="523"/>
            <p14:sldId id="524"/>
            <p14:sldId id="525"/>
            <p14:sldId id="526"/>
            <p14:sldId id="527"/>
            <p14:sldId id="528"/>
            <p14:sldId id="529"/>
            <p14:sldId id="530"/>
            <p14:sldId id="531"/>
            <p14:sldId id="532"/>
            <p14:sldId id="533"/>
            <p14:sldId id="534"/>
            <p14:sldId id="535"/>
            <p14:sldId id="536"/>
            <p14:sldId id="537"/>
            <p14:sldId id="538"/>
            <p14:sldId id="539"/>
            <p14:sldId id="540"/>
            <p14:sldId id="541"/>
            <p14:sldId id="542"/>
            <p14:sldId id="543"/>
            <p14:sldId id="544"/>
            <p14:sldId id="545"/>
            <p14:sldId id="546"/>
            <p14:sldId id="547"/>
            <p14:sldId id="548"/>
            <p14:sldId id="550"/>
            <p14:sldId id="551"/>
            <p14:sldId id="564"/>
            <p14:sldId id="560"/>
            <p14:sldId id="565"/>
            <p14:sldId id="566"/>
            <p14:sldId id="567"/>
            <p14:sldId id="563"/>
            <p14:sldId id="568"/>
            <p14:sldId id="562"/>
            <p14:sldId id="570"/>
            <p14:sldId id="571"/>
            <p14:sldId id="572"/>
            <p14:sldId id="51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E5A6D"/>
    <a:srgbClr val="669BBC"/>
    <a:srgbClr val="8C444D"/>
    <a:srgbClr val="203E5F"/>
    <a:srgbClr val="996633"/>
    <a:srgbClr val="00AEEF"/>
    <a:srgbClr val="FFD200"/>
    <a:srgbClr val="F58221"/>
    <a:srgbClr val="000000"/>
    <a:srgbClr val="2D395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A8B08B-4B28-44E4-A3C3-FD459C4A1515}" v="136" dt="2026-03-30T23:15:15.463"/>
    <p1510:client id="{EE4ACBA1-1FED-46C4-A757-399E9730F37F}" v="3" dt="2026-03-30T23:25:47.8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557" autoAdjust="0"/>
  </p:normalViewPr>
  <p:slideViewPr>
    <p:cSldViewPr snapToGrid="0">
      <p:cViewPr varScale="1">
        <p:scale>
          <a:sx n="64" d="100"/>
          <a:sy n="64" d="100"/>
        </p:scale>
        <p:origin x="72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em Ahmed" userId="668b7c42-9793-4d96-80a6-ccc644a66bcf" providerId="ADAL" clId="{1FCBD97F-472D-432A-BF15-6F092E283004}"/>
    <pc:docChg chg="undo custSel addSld delSld modSld sldOrd modSection">
      <pc:chgData name="Kareem Ahmed" userId="668b7c42-9793-4d96-80a6-ccc644a66bcf" providerId="ADAL" clId="{1FCBD97F-472D-432A-BF15-6F092E283004}" dt="2026-03-30T23:28:24.468" v="996" actId="47"/>
      <pc:docMkLst>
        <pc:docMk/>
      </pc:docMkLst>
      <pc:sldChg chg="delSp mod modTransition delAnim">
        <pc:chgData name="Kareem Ahmed" userId="668b7c42-9793-4d96-80a6-ccc644a66bcf" providerId="ADAL" clId="{1FCBD97F-472D-432A-BF15-6F092E283004}" dt="2026-03-30T23:25:47.888" v="963"/>
        <pc:sldMkLst>
          <pc:docMk/>
          <pc:sldMk cId="0" sldId="303"/>
        </pc:sldMkLst>
        <pc:picChg chg="del">
          <ac:chgData name="Kareem Ahmed" userId="668b7c42-9793-4d96-80a6-ccc644a66bcf" providerId="ADAL" clId="{1FCBD97F-472D-432A-BF15-6F092E283004}" dt="2026-03-30T23:12:58.727" v="945" actId="478"/>
          <ac:picMkLst>
            <pc:docMk/>
            <pc:sldMk cId="0" sldId="303"/>
            <ac:picMk id="15" creationId="{4D840CD9-4F60-E323-24AD-D2CC75938AB5}"/>
          </ac:picMkLst>
        </pc:picChg>
      </pc:sldChg>
      <pc:sldChg chg="delSp modSp mod modTransition delAnim">
        <pc:chgData name="Kareem Ahmed" userId="668b7c42-9793-4d96-80a6-ccc644a66bcf" providerId="ADAL" clId="{1FCBD97F-472D-432A-BF15-6F092E283004}" dt="2026-03-30T23:25:47.888" v="963"/>
        <pc:sldMkLst>
          <pc:docMk/>
          <pc:sldMk cId="0" sldId="306"/>
        </pc:sldMkLst>
        <pc:spChg chg="mod">
          <ac:chgData name="Kareem Ahmed" userId="668b7c42-9793-4d96-80a6-ccc644a66bcf" providerId="ADAL" clId="{1FCBD97F-472D-432A-BF15-6F092E283004}" dt="2026-03-30T23:11:57.354" v="920" actId="20577"/>
          <ac:spMkLst>
            <pc:docMk/>
            <pc:sldMk cId="0" sldId="306"/>
            <ac:spMk id="3" creationId="{7B53571D-A004-8C53-A225-977B469DD658}"/>
          </ac:spMkLst>
        </pc:spChg>
        <pc:picChg chg="del">
          <ac:chgData name="Kareem Ahmed" userId="668b7c42-9793-4d96-80a6-ccc644a66bcf" providerId="ADAL" clId="{1FCBD97F-472D-432A-BF15-6F092E283004}" dt="2026-03-30T23:13:02.838" v="946" actId="478"/>
          <ac:picMkLst>
            <pc:docMk/>
            <pc:sldMk cId="0" sldId="306"/>
            <ac:picMk id="6" creationId="{91FFEE61-7309-9CD1-563E-A04DCCC187BE}"/>
          </ac:picMkLst>
        </pc:picChg>
      </pc:sldChg>
      <pc:sldChg chg="delSp mod modTransition delAnim">
        <pc:chgData name="Kareem Ahmed" userId="668b7c42-9793-4d96-80a6-ccc644a66bcf" providerId="ADAL" clId="{1FCBD97F-472D-432A-BF15-6F092E283004}" dt="2026-03-30T23:25:47.888" v="963"/>
        <pc:sldMkLst>
          <pc:docMk/>
          <pc:sldMk cId="0" sldId="349"/>
        </pc:sldMkLst>
        <pc:picChg chg="del">
          <ac:chgData name="Kareem Ahmed" userId="668b7c42-9793-4d96-80a6-ccc644a66bcf" providerId="ADAL" clId="{1FCBD97F-472D-432A-BF15-6F092E283004}" dt="2026-03-30T23:14:25.876" v="956" actId="478"/>
          <ac:picMkLst>
            <pc:docMk/>
            <pc:sldMk cId="0" sldId="349"/>
            <ac:picMk id="5" creationId="{2C9F9974-C5DE-7377-58BB-1DD4484A793E}"/>
          </ac:picMkLst>
        </pc:picChg>
      </pc:sldChg>
      <pc:sldChg chg="addSp delSp modSp mod modTransition delAnim">
        <pc:chgData name="Kareem Ahmed" userId="668b7c42-9793-4d96-80a6-ccc644a66bcf" providerId="ADAL" clId="{1FCBD97F-472D-432A-BF15-6F092E283004}" dt="2026-03-30T23:25:47.888" v="963"/>
        <pc:sldMkLst>
          <pc:docMk/>
          <pc:sldMk cId="0" sldId="480"/>
        </pc:sldMkLst>
        <pc:picChg chg="add del mod">
          <ac:chgData name="Kareem Ahmed" userId="668b7c42-9793-4d96-80a6-ccc644a66bcf" providerId="ADAL" clId="{1FCBD97F-472D-432A-BF15-6F092E283004}" dt="2026-03-30T23:15:15.463" v="959"/>
          <ac:picMkLst>
            <pc:docMk/>
            <pc:sldMk cId="0" sldId="480"/>
            <ac:picMk id="3" creationId="{D5EA0F11-B72F-BB72-8AED-2D4E0631B192}"/>
          </ac:picMkLst>
        </pc:picChg>
        <pc:picChg chg="add del mod">
          <ac:chgData name="Kareem Ahmed" userId="668b7c42-9793-4d96-80a6-ccc644a66bcf" providerId="ADAL" clId="{1FCBD97F-472D-432A-BF15-6F092E283004}" dt="2026-03-30T23:15:31.850" v="960" actId="478"/>
          <ac:picMkLst>
            <pc:docMk/>
            <pc:sldMk cId="0" sldId="480"/>
            <ac:picMk id="5" creationId="{E726DCD1-8811-4420-8275-BB2DA0F1C401}"/>
          </ac:picMkLst>
        </pc:picChg>
        <pc:picChg chg="del">
          <ac:chgData name="Kareem Ahmed" userId="668b7c42-9793-4d96-80a6-ccc644a66bcf" providerId="ADAL" clId="{1FCBD97F-472D-432A-BF15-6F092E283004}" dt="2026-03-30T23:12:55.758" v="944" actId="478"/>
          <ac:picMkLst>
            <pc:docMk/>
            <pc:sldMk cId="0" sldId="480"/>
            <ac:picMk id="11" creationId="{14228374-B4AD-966D-4640-C1FEF17165C9}"/>
          </ac:picMkLst>
        </pc:picChg>
      </pc:sldChg>
      <pc:sldChg chg="delSp modSp mod modTransition delAnim">
        <pc:chgData name="Kareem Ahmed" userId="668b7c42-9793-4d96-80a6-ccc644a66bcf" providerId="ADAL" clId="{1FCBD97F-472D-432A-BF15-6F092E283004}" dt="2026-03-30T23:25:47.888" v="963"/>
        <pc:sldMkLst>
          <pc:docMk/>
          <pc:sldMk cId="3373065567" sldId="481"/>
        </pc:sldMkLst>
        <pc:spChg chg="mod">
          <ac:chgData name="Kareem Ahmed" userId="668b7c42-9793-4d96-80a6-ccc644a66bcf" providerId="ADAL" clId="{1FCBD97F-472D-432A-BF15-6F092E283004}" dt="2026-03-30T23:12:42.541" v="942" actId="20577"/>
          <ac:spMkLst>
            <pc:docMk/>
            <pc:sldMk cId="3373065567" sldId="481"/>
            <ac:spMk id="10" creationId="{F283AAF7-BFF2-D8AE-AC4B-F661CBCAF021}"/>
          </ac:spMkLst>
        </pc:spChg>
        <pc:picChg chg="del">
          <ac:chgData name="Kareem Ahmed" userId="668b7c42-9793-4d96-80a6-ccc644a66bcf" providerId="ADAL" clId="{1FCBD97F-472D-432A-BF15-6F092E283004}" dt="2026-03-30T23:13:05.690" v="947" actId="478"/>
          <ac:picMkLst>
            <pc:docMk/>
            <pc:sldMk cId="3373065567" sldId="481"/>
            <ac:picMk id="12" creationId="{FB8DF878-FCAD-9C61-9086-CFFB628FB157}"/>
          </ac:picMkLst>
        </pc:picChg>
      </pc:sldChg>
      <pc:sldChg chg="delSp modSp mod modTransition delAnim">
        <pc:chgData name="Kareem Ahmed" userId="668b7c42-9793-4d96-80a6-ccc644a66bcf" providerId="ADAL" clId="{1FCBD97F-472D-432A-BF15-6F092E283004}" dt="2026-03-30T23:25:47.888" v="963"/>
        <pc:sldMkLst>
          <pc:docMk/>
          <pc:sldMk cId="681969876" sldId="519"/>
        </pc:sldMkLst>
        <pc:spChg chg="mod">
          <ac:chgData name="Kareem Ahmed" userId="668b7c42-9793-4d96-80a6-ccc644a66bcf" providerId="ADAL" clId="{1FCBD97F-472D-432A-BF15-6F092E283004}" dt="2026-03-30T23:14:04.467" v="955" actId="20577"/>
          <ac:spMkLst>
            <pc:docMk/>
            <pc:sldMk cId="681969876" sldId="519"/>
            <ac:spMk id="10" creationId="{8FBEAC5C-4DEB-465E-3D4B-F487D1C48593}"/>
          </ac:spMkLst>
        </pc:spChg>
        <pc:picChg chg="del">
          <ac:chgData name="Kareem Ahmed" userId="668b7c42-9793-4d96-80a6-ccc644a66bcf" providerId="ADAL" clId="{1FCBD97F-472D-432A-BF15-6F092E283004}" dt="2026-03-30T23:13:49.324" v="948" actId="478"/>
          <ac:picMkLst>
            <pc:docMk/>
            <pc:sldMk cId="681969876" sldId="519"/>
            <ac:picMk id="3" creationId="{9BDA584A-57F2-1AD6-EF77-DEC9CAF945E2}"/>
          </ac:picMkLst>
        </pc:picChg>
      </pc:sldChg>
      <pc:sldChg chg="delSp modSp mod modTransition delAnim">
        <pc:chgData name="Kareem Ahmed" userId="668b7c42-9793-4d96-80a6-ccc644a66bcf" providerId="ADAL" clId="{1FCBD97F-472D-432A-BF15-6F092E283004}" dt="2026-03-30T23:25:47.888" v="963"/>
        <pc:sldMkLst>
          <pc:docMk/>
          <pc:sldMk cId="649050000" sldId="520"/>
        </pc:sldMkLst>
        <pc:spChg chg="mod">
          <ac:chgData name="Kareem Ahmed" userId="668b7c42-9793-4d96-80a6-ccc644a66bcf" providerId="ADAL" clId="{1FCBD97F-472D-432A-BF15-6F092E283004}" dt="2026-03-30T23:10:21.584" v="904" actId="20577"/>
          <ac:spMkLst>
            <pc:docMk/>
            <pc:sldMk cId="649050000" sldId="520"/>
            <ac:spMk id="2" creationId="{A73DF97C-BD30-CF17-D304-6E1C14C5658A}"/>
          </ac:spMkLst>
        </pc:spChg>
        <pc:picChg chg="del">
          <ac:chgData name="Kareem Ahmed" userId="668b7c42-9793-4d96-80a6-ccc644a66bcf" providerId="ADAL" clId="{1FCBD97F-472D-432A-BF15-6F092E283004}" dt="2026-03-30T23:12:48.205" v="943" actId="478"/>
          <ac:picMkLst>
            <pc:docMk/>
            <pc:sldMk cId="649050000" sldId="520"/>
            <ac:picMk id="11" creationId="{710E1921-C80E-7315-B5EC-504F3C9F6909}"/>
          </ac:picMkLst>
        </pc:picChg>
      </pc:sldChg>
      <pc:sldChg chg="delSp mod modTransition delAnim">
        <pc:chgData name="Kareem Ahmed" userId="668b7c42-9793-4d96-80a6-ccc644a66bcf" providerId="ADAL" clId="{1FCBD97F-472D-432A-BF15-6F092E283004}" dt="2026-03-30T23:26:00.230" v="964" actId="478"/>
        <pc:sldMkLst>
          <pc:docMk/>
          <pc:sldMk cId="1468320246" sldId="522"/>
        </pc:sldMkLst>
        <pc:picChg chg="del">
          <ac:chgData name="Kareem Ahmed" userId="668b7c42-9793-4d96-80a6-ccc644a66bcf" providerId="ADAL" clId="{1FCBD97F-472D-432A-BF15-6F092E283004}" dt="2026-03-30T23:26:00.230" v="964" actId="478"/>
          <ac:picMkLst>
            <pc:docMk/>
            <pc:sldMk cId="1468320246" sldId="522"/>
            <ac:picMk id="4" creationId="{CF33D215-FB41-DC32-F86F-E456B9A8C3D7}"/>
          </ac:picMkLst>
        </pc:picChg>
      </pc:sldChg>
      <pc:sldChg chg="delSp mod modTransition delAnim">
        <pc:chgData name="Kareem Ahmed" userId="668b7c42-9793-4d96-80a6-ccc644a66bcf" providerId="ADAL" clId="{1FCBD97F-472D-432A-BF15-6F092E283004}" dt="2026-03-30T23:26:03.527" v="965" actId="478"/>
        <pc:sldMkLst>
          <pc:docMk/>
          <pc:sldMk cId="1557610899" sldId="523"/>
        </pc:sldMkLst>
        <pc:picChg chg="del">
          <ac:chgData name="Kareem Ahmed" userId="668b7c42-9793-4d96-80a6-ccc644a66bcf" providerId="ADAL" clId="{1FCBD97F-472D-432A-BF15-6F092E283004}" dt="2026-03-30T23:26:03.527" v="965" actId="478"/>
          <ac:picMkLst>
            <pc:docMk/>
            <pc:sldMk cId="1557610899" sldId="523"/>
            <ac:picMk id="4" creationId="{F14AF661-6AEE-FC4D-D441-D24CDD67BB8E}"/>
          </ac:picMkLst>
        </pc:picChg>
      </pc:sldChg>
      <pc:sldChg chg="delSp mod modTransition delAnim">
        <pc:chgData name="Kareem Ahmed" userId="668b7c42-9793-4d96-80a6-ccc644a66bcf" providerId="ADAL" clId="{1FCBD97F-472D-432A-BF15-6F092E283004}" dt="2026-03-30T23:26:08.027" v="966" actId="478"/>
        <pc:sldMkLst>
          <pc:docMk/>
          <pc:sldMk cId="3812818482" sldId="524"/>
        </pc:sldMkLst>
        <pc:picChg chg="del">
          <ac:chgData name="Kareem Ahmed" userId="668b7c42-9793-4d96-80a6-ccc644a66bcf" providerId="ADAL" clId="{1FCBD97F-472D-432A-BF15-6F092E283004}" dt="2026-03-30T23:26:08.027" v="966" actId="478"/>
          <ac:picMkLst>
            <pc:docMk/>
            <pc:sldMk cId="3812818482" sldId="524"/>
            <ac:picMk id="4" creationId="{083E0909-D36C-D594-0462-F62B8C85AB33}"/>
          </ac:picMkLst>
        </pc:picChg>
      </pc:sldChg>
      <pc:sldChg chg="delSp mod modTransition delAnim">
        <pc:chgData name="Kareem Ahmed" userId="668b7c42-9793-4d96-80a6-ccc644a66bcf" providerId="ADAL" clId="{1FCBD97F-472D-432A-BF15-6F092E283004}" dt="2026-03-30T23:26:10.689" v="967" actId="478"/>
        <pc:sldMkLst>
          <pc:docMk/>
          <pc:sldMk cId="2286217255" sldId="525"/>
        </pc:sldMkLst>
        <pc:picChg chg="del">
          <ac:chgData name="Kareem Ahmed" userId="668b7c42-9793-4d96-80a6-ccc644a66bcf" providerId="ADAL" clId="{1FCBD97F-472D-432A-BF15-6F092E283004}" dt="2026-03-30T23:26:10.689" v="967" actId="478"/>
          <ac:picMkLst>
            <pc:docMk/>
            <pc:sldMk cId="2286217255" sldId="525"/>
            <ac:picMk id="4" creationId="{B5C29BC3-4908-BA5A-8111-79F4641D1390}"/>
          </ac:picMkLst>
        </pc:picChg>
      </pc:sldChg>
      <pc:sldChg chg="delSp mod modTransition delAnim">
        <pc:chgData name="Kareem Ahmed" userId="668b7c42-9793-4d96-80a6-ccc644a66bcf" providerId="ADAL" clId="{1FCBD97F-472D-432A-BF15-6F092E283004}" dt="2026-03-30T23:26:13.478" v="968" actId="478"/>
        <pc:sldMkLst>
          <pc:docMk/>
          <pc:sldMk cId="4144049098" sldId="526"/>
        </pc:sldMkLst>
        <pc:picChg chg="del">
          <ac:chgData name="Kareem Ahmed" userId="668b7c42-9793-4d96-80a6-ccc644a66bcf" providerId="ADAL" clId="{1FCBD97F-472D-432A-BF15-6F092E283004}" dt="2026-03-30T23:26:13.478" v="968" actId="478"/>
          <ac:picMkLst>
            <pc:docMk/>
            <pc:sldMk cId="4144049098" sldId="526"/>
            <ac:picMk id="4" creationId="{150280C6-D64B-707D-9867-D814817F5CAB}"/>
          </ac:picMkLst>
        </pc:picChg>
      </pc:sldChg>
      <pc:sldChg chg="delSp mod modTransition delAnim">
        <pc:chgData name="Kareem Ahmed" userId="668b7c42-9793-4d96-80a6-ccc644a66bcf" providerId="ADAL" clId="{1FCBD97F-472D-432A-BF15-6F092E283004}" dt="2026-03-30T23:26:16.492" v="969" actId="478"/>
        <pc:sldMkLst>
          <pc:docMk/>
          <pc:sldMk cId="3051061057" sldId="527"/>
        </pc:sldMkLst>
        <pc:picChg chg="del">
          <ac:chgData name="Kareem Ahmed" userId="668b7c42-9793-4d96-80a6-ccc644a66bcf" providerId="ADAL" clId="{1FCBD97F-472D-432A-BF15-6F092E283004}" dt="2026-03-30T23:26:16.492" v="969" actId="478"/>
          <ac:picMkLst>
            <pc:docMk/>
            <pc:sldMk cId="3051061057" sldId="527"/>
            <ac:picMk id="4" creationId="{265F1AFA-6C2B-C38C-D1B7-C5B8CC05DA3B}"/>
          </ac:picMkLst>
        </pc:picChg>
      </pc:sldChg>
      <pc:sldChg chg="delSp mod modTransition delAnim">
        <pc:chgData name="Kareem Ahmed" userId="668b7c42-9793-4d96-80a6-ccc644a66bcf" providerId="ADAL" clId="{1FCBD97F-472D-432A-BF15-6F092E283004}" dt="2026-03-30T23:26:21.860" v="970" actId="478"/>
        <pc:sldMkLst>
          <pc:docMk/>
          <pc:sldMk cId="1071382440" sldId="528"/>
        </pc:sldMkLst>
        <pc:picChg chg="del">
          <ac:chgData name="Kareem Ahmed" userId="668b7c42-9793-4d96-80a6-ccc644a66bcf" providerId="ADAL" clId="{1FCBD97F-472D-432A-BF15-6F092E283004}" dt="2026-03-30T23:26:21.860" v="970" actId="478"/>
          <ac:picMkLst>
            <pc:docMk/>
            <pc:sldMk cId="1071382440" sldId="528"/>
            <ac:picMk id="4" creationId="{9B60BEAD-149B-0D25-9806-63B42564377A}"/>
          </ac:picMkLst>
        </pc:picChg>
      </pc:sldChg>
      <pc:sldChg chg="delSp add del mod modTransition delAnim">
        <pc:chgData name="Kareem Ahmed" userId="668b7c42-9793-4d96-80a6-ccc644a66bcf" providerId="ADAL" clId="{1FCBD97F-472D-432A-BF15-6F092E283004}" dt="2026-03-30T23:26:29.145" v="973" actId="478"/>
        <pc:sldMkLst>
          <pc:docMk/>
          <pc:sldMk cId="1318793320" sldId="529"/>
        </pc:sldMkLst>
        <pc:picChg chg="del">
          <ac:chgData name="Kareem Ahmed" userId="668b7c42-9793-4d96-80a6-ccc644a66bcf" providerId="ADAL" clId="{1FCBD97F-472D-432A-BF15-6F092E283004}" dt="2026-03-30T23:26:29.145" v="973" actId="478"/>
          <ac:picMkLst>
            <pc:docMk/>
            <pc:sldMk cId="1318793320" sldId="529"/>
            <ac:picMk id="4" creationId="{B93F3AEA-F619-0C75-CB47-9E7D255F5031}"/>
          </ac:picMkLst>
        </pc:picChg>
      </pc:sldChg>
      <pc:sldChg chg="delSp mod modTransition delAnim">
        <pc:chgData name="Kareem Ahmed" userId="668b7c42-9793-4d96-80a6-ccc644a66bcf" providerId="ADAL" clId="{1FCBD97F-472D-432A-BF15-6F092E283004}" dt="2026-03-30T23:26:32.452" v="974" actId="478"/>
        <pc:sldMkLst>
          <pc:docMk/>
          <pc:sldMk cId="631138883" sldId="530"/>
        </pc:sldMkLst>
        <pc:picChg chg="del">
          <ac:chgData name="Kareem Ahmed" userId="668b7c42-9793-4d96-80a6-ccc644a66bcf" providerId="ADAL" clId="{1FCBD97F-472D-432A-BF15-6F092E283004}" dt="2026-03-30T23:26:32.452" v="974" actId="478"/>
          <ac:picMkLst>
            <pc:docMk/>
            <pc:sldMk cId="631138883" sldId="530"/>
            <ac:picMk id="4" creationId="{BC34D2C1-2733-6388-3791-66855FD92F55}"/>
          </ac:picMkLst>
        </pc:picChg>
      </pc:sldChg>
      <pc:sldChg chg="delSp mod modTransition delAnim">
        <pc:chgData name="Kareem Ahmed" userId="668b7c42-9793-4d96-80a6-ccc644a66bcf" providerId="ADAL" clId="{1FCBD97F-472D-432A-BF15-6F092E283004}" dt="2026-03-30T23:26:35.252" v="975" actId="478"/>
        <pc:sldMkLst>
          <pc:docMk/>
          <pc:sldMk cId="301840682" sldId="531"/>
        </pc:sldMkLst>
        <pc:picChg chg="del">
          <ac:chgData name="Kareem Ahmed" userId="668b7c42-9793-4d96-80a6-ccc644a66bcf" providerId="ADAL" clId="{1FCBD97F-472D-432A-BF15-6F092E283004}" dt="2026-03-30T23:26:35.252" v="975" actId="478"/>
          <ac:picMkLst>
            <pc:docMk/>
            <pc:sldMk cId="301840682" sldId="531"/>
            <ac:picMk id="4" creationId="{BCC2359E-E8A1-D874-4F05-74AF501120BC}"/>
          </ac:picMkLst>
        </pc:picChg>
      </pc:sldChg>
      <pc:sldChg chg="delSp mod modTransition delAnim">
        <pc:chgData name="Kareem Ahmed" userId="668b7c42-9793-4d96-80a6-ccc644a66bcf" providerId="ADAL" clId="{1FCBD97F-472D-432A-BF15-6F092E283004}" dt="2026-03-30T23:26:38.360" v="976" actId="478"/>
        <pc:sldMkLst>
          <pc:docMk/>
          <pc:sldMk cId="2524266000" sldId="532"/>
        </pc:sldMkLst>
        <pc:picChg chg="del">
          <ac:chgData name="Kareem Ahmed" userId="668b7c42-9793-4d96-80a6-ccc644a66bcf" providerId="ADAL" clId="{1FCBD97F-472D-432A-BF15-6F092E283004}" dt="2026-03-30T23:26:38.360" v="976" actId="478"/>
          <ac:picMkLst>
            <pc:docMk/>
            <pc:sldMk cId="2524266000" sldId="532"/>
            <ac:picMk id="4" creationId="{A371EBF0-38A9-CDA3-A20A-2DB70DFDE2C9}"/>
          </ac:picMkLst>
        </pc:picChg>
      </pc:sldChg>
      <pc:sldChg chg="delSp mod modTransition delAnim">
        <pc:chgData name="Kareem Ahmed" userId="668b7c42-9793-4d96-80a6-ccc644a66bcf" providerId="ADAL" clId="{1FCBD97F-472D-432A-BF15-6F092E283004}" dt="2026-03-30T23:26:41.651" v="977" actId="478"/>
        <pc:sldMkLst>
          <pc:docMk/>
          <pc:sldMk cId="2911553162" sldId="533"/>
        </pc:sldMkLst>
        <pc:picChg chg="del">
          <ac:chgData name="Kareem Ahmed" userId="668b7c42-9793-4d96-80a6-ccc644a66bcf" providerId="ADAL" clId="{1FCBD97F-472D-432A-BF15-6F092E283004}" dt="2026-03-30T23:26:41.651" v="977" actId="478"/>
          <ac:picMkLst>
            <pc:docMk/>
            <pc:sldMk cId="2911553162" sldId="533"/>
            <ac:picMk id="4" creationId="{D4223493-8ABF-1D10-FD28-8944E920F00B}"/>
          </ac:picMkLst>
        </pc:picChg>
      </pc:sldChg>
      <pc:sldChg chg="delSp mod modTransition delAnim">
        <pc:chgData name="Kareem Ahmed" userId="668b7c42-9793-4d96-80a6-ccc644a66bcf" providerId="ADAL" clId="{1FCBD97F-472D-432A-BF15-6F092E283004}" dt="2026-03-30T23:26:44.916" v="978" actId="478"/>
        <pc:sldMkLst>
          <pc:docMk/>
          <pc:sldMk cId="3815128405" sldId="534"/>
        </pc:sldMkLst>
        <pc:picChg chg="del">
          <ac:chgData name="Kareem Ahmed" userId="668b7c42-9793-4d96-80a6-ccc644a66bcf" providerId="ADAL" clId="{1FCBD97F-472D-432A-BF15-6F092E283004}" dt="2026-03-30T23:26:44.916" v="978" actId="478"/>
          <ac:picMkLst>
            <pc:docMk/>
            <pc:sldMk cId="3815128405" sldId="534"/>
            <ac:picMk id="4" creationId="{19B9E610-551D-1D6C-2D95-0E1F265452A7}"/>
          </ac:picMkLst>
        </pc:picChg>
      </pc:sldChg>
      <pc:sldChg chg="delSp mod modTransition delAnim">
        <pc:chgData name="Kareem Ahmed" userId="668b7c42-9793-4d96-80a6-ccc644a66bcf" providerId="ADAL" clId="{1FCBD97F-472D-432A-BF15-6F092E283004}" dt="2026-03-30T23:26:47.773" v="979" actId="478"/>
        <pc:sldMkLst>
          <pc:docMk/>
          <pc:sldMk cId="796378158" sldId="535"/>
        </pc:sldMkLst>
        <pc:picChg chg="del">
          <ac:chgData name="Kareem Ahmed" userId="668b7c42-9793-4d96-80a6-ccc644a66bcf" providerId="ADAL" clId="{1FCBD97F-472D-432A-BF15-6F092E283004}" dt="2026-03-30T23:26:47.773" v="979" actId="478"/>
          <ac:picMkLst>
            <pc:docMk/>
            <pc:sldMk cId="796378158" sldId="535"/>
            <ac:picMk id="4" creationId="{EA0299C0-C7B8-90E4-13B4-99B327DDAA19}"/>
          </ac:picMkLst>
        </pc:picChg>
      </pc:sldChg>
      <pc:sldChg chg="delSp mod modTransition delAnim">
        <pc:chgData name="Kareem Ahmed" userId="668b7c42-9793-4d96-80a6-ccc644a66bcf" providerId="ADAL" clId="{1FCBD97F-472D-432A-BF15-6F092E283004}" dt="2026-03-30T23:26:51.252" v="980" actId="478"/>
        <pc:sldMkLst>
          <pc:docMk/>
          <pc:sldMk cId="1148002264" sldId="536"/>
        </pc:sldMkLst>
        <pc:picChg chg="del">
          <ac:chgData name="Kareem Ahmed" userId="668b7c42-9793-4d96-80a6-ccc644a66bcf" providerId="ADAL" clId="{1FCBD97F-472D-432A-BF15-6F092E283004}" dt="2026-03-30T23:26:51.252" v="980" actId="478"/>
          <ac:picMkLst>
            <pc:docMk/>
            <pc:sldMk cId="1148002264" sldId="536"/>
            <ac:picMk id="4" creationId="{76D00A6D-BC36-C61E-4348-AF8F300305A3}"/>
          </ac:picMkLst>
        </pc:picChg>
      </pc:sldChg>
      <pc:sldChg chg="delSp mod modTransition delAnim">
        <pc:chgData name="Kareem Ahmed" userId="668b7c42-9793-4d96-80a6-ccc644a66bcf" providerId="ADAL" clId="{1FCBD97F-472D-432A-BF15-6F092E283004}" dt="2026-03-30T23:26:54.964" v="981" actId="478"/>
        <pc:sldMkLst>
          <pc:docMk/>
          <pc:sldMk cId="2536319571" sldId="537"/>
        </pc:sldMkLst>
        <pc:picChg chg="del">
          <ac:chgData name="Kareem Ahmed" userId="668b7c42-9793-4d96-80a6-ccc644a66bcf" providerId="ADAL" clId="{1FCBD97F-472D-432A-BF15-6F092E283004}" dt="2026-03-30T23:26:54.964" v="981" actId="478"/>
          <ac:picMkLst>
            <pc:docMk/>
            <pc:sldMk cId="2536319571" sldId="537"/>
            <ac:picMk id="4" creationId="{F928E03A-A08F-1BB2-C231-45AE06364F2A}"/>
          </ac:picMkLst>
        </pc:picChg>
      </pc:sldChg>
      <pc:sldChg chg="delSp mod modTransition delAnim">
        <pc:chgData name="Kareem Ahmed" userId="668b7c42-9793-4d96-80a6-ccc644a66bcf" providerId="ADAL" clId="{1FCBD97F-472D-432A-BF15-6F092E283004}" dt="2026-03-30T23:26:59.312" v="982" actId="478"/>
        <pc:sldMkLst>
          <pc:docMk/>
          <pc:sldMk cId="718210512" sldId="538"/>
        </pc:sldMkLst>
        <pc:picChg chg="del">
          <ac:chgData name="Kareem Ahmed" userId="668b7c42-9793-4d96-80a6-ccc644a66bcf" providerId="ADAL" clId="{1FCBD97F-472D-432A-BF15-6F092E283004}" dt="2026-03-30T23:26:59.312" v="982" actId="478"/>
          <ac:picMkLst>
            <pc:docMk/>
            <pc:sldMk cId="718210512" sldId="538"/>
            <ac:picMk id="4" creationId="{5FDF08E4-D81D-BB0E-395B-ED33CDD85206}"/>
          </ac:picMkLst>
        </pc:picChg>
      </pc:sldChg>
      <pc:sldChg chg="delSp mod modTransition delAnim">
        <pc:chgData name="Kareem Ahmed" userId="668b7c42-9793-4d96-80a6-ccc644a66bcf" providerId="ADAL" clId="{1FCBD97F-472D-432A-BF15-6F092E283004}" dt="2026-03-30T23:27:02.258" v="983" actId="478"/>
        <pc:sldMkLst>
          <pc:docMk/>
          <pc:sldMk cId="745032023" sldId="539"/>
        </pc:sldMkLst>
        <pc:picChg chg="del">
          <ac:chgData name="Kareem Ahmed" userId="668b7c42-9793-4d96-80a6-ccc644a66bcf" providerId="ADAL" clId="{1FCBD97F-472D-432A-BF15-6F092E283004}" dt="2026-03-30T23:27:02.258" v="983" actId="478"/>
          <ac:picMkLst>
            <pc:docMk/>
            <pc:sldMk cId="745032023" sldId="539"/>
            <ac:picMk id="4" creationId="{B5C1BDF6-D686-F6FC-4DD7-954D0644D146}"/>
          </ac:picMkLst>
        </pc:picChg>
      </pc:sldChg>
      <pc:sldChg chg="delSp mod modTransition delAnim">
        <pc:chgData name="Kareem Ahmed" userId="668b7c42-9793-4d96-80a6-ccc644a66bcf" providerId="ADAL" clId="{1FCBD97F-472D-432A-BF15-6F092E283004}" dt="2026-03-30T23:27:06.059" v="984" actId="478"/>
        <pc:sldMkLst>
          <pc:docMk/>
          <pc:sldMk cId="3510736167" sldId="540"/>
        </pc:sldMkLst>
        <pc:picChg chg="del">
          <ac:chgData name="Kareem Ahmed" userId="668b7c42-9793-4d96-80a6-ccc644a66bcf" providerId="ADAL" clId="{1FCBD97F-472D-432A-BF15-6F092E283004}" dt="2026-03-30T23:27:06.059" v="984" actId="478"/>
          <ac:picMkLst>
            <pc:docMk/>
            <pc:sldMk cId="3510736167" sldId="540"/>
            <ac:picMk id="4" creationId="{803DDDAA-8A2D-04CF-6287-7453D88CFBD1}"/>
          </ac:picMkLst>
        </pc:picChg>
      </pc:sldChg>
      <pc:sldChg chg="delSp mod modTransition delAnim">
        <pc:chgData name="Kareem Ahmed" userId="668b7c42-9793-4d96-80a6-ccc644a66bcf" providerId="ADAL" clId="{1FCBD97F-472D-432A-BF15-6F092E283004}" dt="2026-03-30T23:27:09.949" v="985" actId="478"/>
        <pc:sldMkLst>
          <pc:docMk/>
          <pc:sldMk cId="4053306405" sldId="541"/>
        </pc:sldMkLst>
        <pc:picChg chg="del">
          <ac:chgData name="Kareem Ahmed" userId="668b7c42-9793-4d96-80a6-ccc644a66bcf" providerId="ADAL" clId="{1FCBD97F-472D-432A-BF15-6F092E283004}" dt="2026-03-30T23:27:09.949" v="985" actId="478"/>
          <ac:picMkLst>
            <pc:docMk/>
            <pc:sldMk cId="4053306405" sldId="541"/>
            <ac:picMk id="4" creationId="{66DA35E4-1A8C-77FA-6EE2-19814D42CA01}"/>
          </ac:picMkLst>
        </pc:picChg>
      </pc:sldChg>
      <pc:sldChg chg="delSp mod modTransition delAnim">
        <pc:chgData name="Kareem Ahmed" userId="668b7c42-9793-4d96-80a6-ccc644a66bcf" providerId="ADAL" clId="{1FCBD97F-472D-432A-BF15-6F092E283004}" dt="2026-03-30T23:27:13.527" v="986" actId="478"/>
        <pc:sldMkLst>
          <pc:docMk/>
          <pc:sldMk cId="3222598460" sldId="542"/>
        </pc:sldMkLst>
        <pc:picChg chg="del">
          <ac:chgData name="Kareem Ahmed" userId="668b7c42-9793-4d96-80a6-ccc644a66bcf" providerId="ADAL" clId="{1FCBD97F-472D-432A-BF15-6F092E283004}" dt="2026-03-30T23:27:13.527" v="986" actId="478"/>
          <ac:picMkLst>
            <pc:docMk/>
            <pc:sldMk cId="3222598460" sldId="542"/>
            <ac:picMk id="4" creationId="{6C2B8D74-7F19-A05D-5D0B-2A7F8B3C8DFD}"/>
          </ac:picMkLst>
        </pc:picChg>
      </pc:sldChg>
      <pc:sldChg chg="delSp mod modTransition delAnim">
        <pc:chgData name="Kareem Ahmed" userId="668b7c42-9793-4d96-80a6-ccc644a66bcf" providerId="ADAL" clId="{1FCBD97F-472D-432A-BF15-6F092E283004}" dt="2026-03-30T23:27:16.555" v="987" actId="478"/>
        <pc:sldMkLst>
          <pc:docMk/>
          <pc:sldMk cId="1740967302" sldId="543"/>
        </pc:sldMkLst>
        <pc:picChg chg="del">
          <ac:chgData name="Kareem Ahmed" userId="668b7c42-9793-4d96-80a6-ccc644a66bcf" providerId="ADAL" clId="{1FCBD97F-472D-432A-BF15-6F092E283004}" dt="2026-03-30T23:27:16.555" v="987" actId="478"/>
          <ac:picMkLst>
            <pc:docMk/>
            <pc:sldMk cId="1740967302" sldId="543"/>
            <ac:picMk id="4" creationId="{AABED1BF-0B19-26F3-69DF-D8FC2AF05B31}"/>
          </ac:picMkLst>
        </pc:picChg>
      </pc:sldChg>
      <pc:sldChg chg="delSp mod modTransition delAnim">
        <pc:chgData name="Kareem Ahmed" userId="668b7c42-9793-4d96-80a6-ccc644a66bcf" providerId="ADAL" clId="{1FCBD97F-472D-432A-BF15-6F092E283004}" dt="2026-03-30T23:27:19.300" v="988" actId="478"/>
        <pc:sldMkLst>
          <pc:docMk/>
          <pc:sldMk cId="1216149024" sldId="544"/>
        </pc:sldMkLst>
        <pc:picChg chg="del">
          <ac:chgData name="Kareem Ahmed" userId="668b7c42-9793-4d96-80a6-ccc644a66bcf" providerId="ADAL" clId="{1FCBD97F-472D-432A-BF15-6F092E283004}" dt="2026-03-30T23:27:19.300" v="988" actId="478"/>
          <ac:picMkLst>
            <pc:docMk/>
            <pc:sldMk cId="1216149024" sldId="544"/>
            <ac:picMk id="4" creationId="{9CE0E6FB-A136-E9A3-DA04-5EC590BB4325}"/>
          </ac:picMkLst>
        </pc:picChg>
      </pc:sldChg>
      <pc:sldChg chg="delSp mod modTransition delAnim">
        <pc:chgData name="Kareem Ahmed" userId="668b7c42-9793-4d96-80a6-ccc644a66bcf" providerId="ADAL" clId="{1FCBD97F-472D-432A-BF15-6F092E283004}" dt="2026-03-30T23:27:22.604" v="989" actId="478"/>
        <pc:sldMkLst>
          <pc:docMk/>
          <pc:sldMk cId="3416784519" sldId="545"/>
        </pc:sldMkLst>
        <pc:picChg chg="del">
          <ac:chgData name="Kareem Ahmed" userId="668b7c42-9793-4d96-80a6-ccc644a66bcf" providerId="ADAL" clId="{1FCBD97F-472D-432A-BF15-6F092E283004}" dt="2026-03-30T23:27:22.604" v="989" actId="478"/>
          <ac:picMkLst>
            <pc:docMk/>
            <pc:sldMk cId="3416784519" sldId="545"/>
            <ac:picMk id="4" creationId="{1662ADA8-C403-3E72-EEA5-649D13591E49}"/>
          </ac:picMkLst>
        </pc:picChg>
      </pc:sldChg>
      <pc:sldChg chg="delSp mod modTransition delAnim">
        <pc:chgData name="Kareem Ahmed" userId="668b7c42-9793-4d96-80a6-ccc644a66bcf" providerId="ADAL" clId="{1FCBD97F-472D-432A-BF15-6F092E283004}" dt="2026-03-30T23:27:25.635" v="990" actId="478"/>
        <pc:sldMkLst>
          <pc:docMk/>
          <pc:sldMk cId="3957602836" sldId="546"/>
        </pc:sldMkLst>
        <pc:picChg chg="del">
          <ac:chgData name="Kareem Ahmed" userId="668b7c42-9793-4d96-80a6-ccc644a66bcf" providerId="ADAL" clId="{1FCBD97F-472D-432A-BF15-6F092E283004}" dt="2026-03-30T23:27:25.635" v="990" actId="478"/>
          <ac:picMkLst>
            <pc:docMk/>
            <pc:sldMk cId="3957602836" sldId="546"/>
            <ac:picMk id="4" creationId="{1976E2BE-5AEA-B3AC-2596-6DECE97C8DF6}"/>
          </ac:picMkLst>
        </pc:picChg>
      </pc:sldChg>
      <pc:sldChg chg="delSp mod modTransition delAnim">
        <pc:chgData name="Kareem Ahmed" userId="668b7c42-9793-4d96-80a6-ccc644a66bcf" providerId="ADAL" clId="{1FCBD97F-472D-432A-BF15-6F092E283004}" dt="2026-03-30T23:27:28.544" v="991" actId="478"/>
        <pc:sldMkLst>
          <pc:docMk/>
          <pc:sldMk cId="502926273" sldId="547"/>
        </pc:sldMkLst>
        <pc:picChg chg="del">
          <ac:chgData name="Kareem Ahmed" userId="668b7c42-9793-4d96-80a6-ccc644a66bcf" providerId="ADAL" clId="{1FCBD97F-472D-432A-BF15-6F092E283004}" dt="2026-03-30T23:27:28.544" v="991" actId="478"/>
          <ac:picMkLst>
            <pc:docMk/>
            <pc:sldMk cId="502926273" sldId="547"/>
            <ac:picMk id="4" creationId="{44698847-A766-772A-F9B7-F58372B20F7C}"/>
          </ac:picMkLst>
        </pc:picChg>
      </pc:sldChg>
      <pc:sldChg chg="delSp mod modTransition delAnim">
        <pc:chgData name="Kareem Ahmed" userId="668b7c42-9793-4d96-80a6-ccc644a66bcf" providerId="ADAL" clId="{1FCBD97F-472D-432A-BF15-6F092E283004}" dt="2026-03-30T23:27:31.610" v="992" actId="478"/>
        <pc:sldMkLst>
          <pc:docMk/>
          <pc:sldMk cId="910159818" sldId="548"/>
        </pc:sldMkLst>
        <pc:picChg chg="del">
          <ac:chgData name="Kareem Ahmed" userId="668b7c42-9793-4d96-80a6-ccc644a66bcf" providerId="ADAL" clId="{1FCBD97F-472D-432A-BF15-6F092E283004}" dt="2026-03-30T23:27:31.610" v="992" actId="478"/>
          <ac:picMkLst>
            <pc:docMk/>
            <pc:sldMk cId="910159818" sldId="548"/>
            <ac:picMk id="4" creationId="{DFD096D7-0B14-A0EA-D4BE-32E3BA7AED75}"/>
          </ac:picMkLst>
        </pc:picChg>
      </pc:sldChg>
      <pc:sldChg chg="del">
        <pc:chgData name="Kareem Ahmed" userId="668b7c42-9793-4d96-80a6-ccc644a66bcf" providerId="ADAL" clId="{1FCBD97F-472D-432A-BF15-6F092E283004}" dt="2026-03-30T21:52:57.865" v="36" actId="47"/>
        <pc:sldMkLst>
          <pc:docMk/>
          <pc:sldMk cId="2803295580" sldId="549"/>
        </pc:sldMkLst>
      </pc:sldChg>
      <pc:sldChg chg="delSp mod modTransition delAnim">
        <pc:chgData name="Kareem Ahmed" userId="668b7c42-9793-4d96-80a6-ccc644a66bcf" providerId="ADAL" clId="{1FCBD97F-472D-432A-BF15-6F092E283004}" dt="2026-03-30T23:27:36.003" v="993" actId="478"/>
        <pc:sldMkLst>
          <pc:docMk/>
          <pc:sldMk cId="1974012205" sldId="550"/>
        </pc:sldMkLst>
        <pc:picChg chg="del">
          <ac:chgData name="Kareem Ahmed" userId="668b7c42-9793-4d96-80a6-ccc644a66bcf" providerId="ADAL" clId="{1FCBD97F-472D-432A-BF15-6F092E283004}" dt="2026-03-30T23:27:36.003" v="993" actId="478"/>
          <ac:picMkLst>
            <pc:docMk/>
            <pc:sldMk cId="1974012205" sldId="550"/>
            <ac:picMk id="4" creationId="{D39D42A9-4601-A5B3-A36D-3614E2CAB16D}"/>
          </ac:picMkLst>
        </pc:picChg>
      </pc:sldChg>
      <pc:sldChg chg="delSp mod modTransition delAnim">
        <pc:chgData name="Kareem Ahmed" userId="668b7c42-9793-4d96-80a6-ccc644a66bcf" providerId="ADAL" clId="{1FCBD97F-472D-432A-BF15-6F092E283004}" dt="2026-03-30T23:27:39.015" v="994" actId="478"/>
        <pc:sldMkLst>
          <pc:docMk/>
          <pc:sldMk cId="4163536259" sldId="551"/>
        </pc:sldMkLst>
        <pc:picChg chg="del">
          <ac:chgData name="Kareem Ahmed" userId="668b7c42-9793-4d96-80a6-ccc644a66bcf" providerId="ADAL" clId="{1FCBD97F-472D-432A-BF15-6F092E283004}" dt="2026-03-30T23:27:39.015" v="994" actId="478"/>
          <ac:picMkLst>
            <pc:docMk/>
            <pc:sldMk cId="4163536259" sldId="551"/>
            <ac:picMk id="4" creationId="{EA26CE85-B915-6724-BA63-B47571448172}"/>
          </ac:picMkLst>
        </pc:picChg>
      </pc:sldChg>
      <pc:sldChg chg="del">
        <pc:chgData name="Kareem Ahmed" userId="668b7c42-9793-4d96-80a6-ccc644a66bcf" providerId="ADAL" clId="{1FCBD97F-472D-432A-BF15-6F092E283004}" dt="2026-03-30T21:52:57.865" v="36" actId="47"/>
        <pc:sldMkLst>
          <pc:docMk/>
          <pc:sldMk cId="1045490343" sldId="552"/>
        </pc:sldMkLst>
      </pc:sldChg>
      <pc:sldChg chg="del">
        <pc:chgData name="Kareem Ahmed" userId="668b7c42-9793-4d96-80a6-ccc644a66bcf" providerId="ADAL" clId="{1FCBD97F-472D-432A-BF15-6F092E283004}" dt="2026-03-30T21:52:57.865" v="36" actId="47"/>
        <pc:sldMkLst>
          <pc:docMk/>
          <pc:sldMk cId="2020683919" sldId="553"/>
        </pc:sldMkLst>
      </pc:sldChg>
      <pc:sldChg chg="del">
        <pc:chgData name="Kareem Ahmed" userId="668b7c42-9793-4d96-80a6-ccc644a66bcf" providerId="ADAL" clId="{1FCBD97F-472D-432A-BF15-6F092E283004}" dt="2026-03-30T21:52:57.865" v="36" actId="47"/>
        <pc:sldMkLst>
          <pc:docMk/>
          <pc:sldMk cId="4053778595" sldId="554"/>
        </pc:sldMkLst>
      </pc:sldChg>
      <pc:sldChg chg="del">
        <pc:chgData name="Kareem Ahmed" userId="668b7c42-9793-4d96-80a6-ccc644a66bcf" providerId="ADAL" clId="{1FCBD97F-472D-432A-BF15-6F092E283004}" dt="2026-03-30T21:52:57.865" v="36" actId="47"/>
        <pc:sldMkLst>
          <pc:docMk/>
          <pc:sldMk cId="599298383" sldId="555"/>
        </pc:sldMkLst>
      </pc:sldChg>
      <pc:sldChg chg="del">
        <pc:chgData name="Kareem Ahmed" userId="668b7c42-9793-4d96-80a6-ccc644a66bcf" providerId="ADAL" clId="{1FCBD97F-472D-432A-BF15-6F092E283004}" dt="2026-03-30T21:55:29.504" v="58" actId="47"/>
        <pc:sldMkLst>
          <pc:docMk/>
          <pc:sldMk cId="41243498" sldId="556"/>
        </pc:sldMkLst>
      </pc:sldChg>
      <pc:sldChg chg="del">
        <pc:chgData name="Kareem Ahmed" userId="668b7c42-9793-4d96-80a6-ccc644a66bcf" providerId="ADAL" clId="{1FCBD97F-472D-432A-BF15-6F092E283004}" dt="2026-03-30T21:55:29.504" v="58" actId="47"/>
        <pc:sldMkLst>
          <pc:docMk/>
          <pc:sldMk cId="697489471" sldId="557"/>
        </pc:sldMkLst>
      </pc:sldChg>
      <pc:sldChg chg="del">
        <pc:chgData name="Kareem Ahmed" userId="668b7c42-9793-4d96-80a6-ccc644a66bcf" providerId="ADAL" clId="{1FCBD97F-472D-432A-BF15-6F092E283004}" dt="2026-03-30T21:55:29.504" v="58" actId="47"/>
        <pc:sldMkLst>
          <pc:docMk/>
          <pc:sldMk cId="3885655344" sldId="558"/>
        </pc:sldMkLst>
      </pc:sldChg>
      <pc:sldChg chg="del">
        <pc:chgData name="Kareem Ahmed" userId="668b7c42-9793-4d96-80a6-ccc644a66bcf" providerId="ADAL" clId="{1FCBD97F-472D-432A-BF15-6F092E283004}" dt="2026-03-30T21:55:29.504" v="58" actId="47"/>
        <pc:sldMkLst>
          <pc:docMk/>
          <pc:sldMk cId="662322087" sldId="559"/>
        </pc:sldMkLst>
      </pc:sldChg>
      <pc:sldChg chg="addSp delSp modSp add mod modTransition delAnim">
        <pc:chgData name="Kareem Ahmed" userId="668b7c42-9793-4d96-80a6-ccc644a66bcf" providerId="ADAL" clId="{1FCBD97F-472D-432A-BF15-6F092E283004}" dt="2026-03-30T23:25:47.888" v="963"/>
        <pc:sldMkLst>
          <pc:docMk/>
          <pc:sldMk cId="3387886664" sldId="560"/>
        </pc:sldMkLst>
        <pc:spChg chg="mod">
          <ac:chgData name="Kareem Ahmed" userId="668b7c42-9793-4d96-80a6-ccc644a66bcf" providerId="ADAL" clId="{1FCBD97F-472D-432A-BF15-6F092E283004}" dt="2026-03-30T22:17:06.758" v="398" actId="14100"/>
          <ac:spMkLst>
            <pc:docMk/>
            <pc:sldMk cId="3387886664" sldId="560"/>
            <ac:spMk id="3" creationId="{F67D5710-9323-1EF8-849C-E4E20AA5E270}"/>
          </ac:spMkLst>
        </pc:spChg>
        <pc:spChg chg="mod">
          <ac:chgData name="Kareem Ahmed" userId="668b7c42-9793-4d96-80a6-ccc644a66bcf" providerId="ADAL" clId="{1FCBD97F-472D-432A-BF15-6F092E283004}" dt="2026-03-30T21:52:45.547" v="35" actId="20577"/>
          <ac:spMkLst>
            <pc:docMk/>
            <pc:sldMk cId="3387886664" sldId="560"/>
            <ac:spMk id="10" creationId="{3DE5E429-E358-88A7-8EF3-2399A48B2E21}"/>
          </ac:spMkLst>
        </pc:spChg>
        <pc:spChg chg="add mod">
          <ac:chgData name="Kareem Ahmed" userId="668b7c42-9793-4d96-80a6-ccc644a66bcf" providerId="ADAL" clId="{1FCBD97F-472D-432A-BF15-6F092E283004}" dt="2026-03-30T22:41:14.392" v="609" actId="20577"/>
          <ac:spMkLst>
            <pc:docMk/>
            <pc:sldMk cId="3387886664" sldId="560"/>
            <ac:spMk id="11" creationId="{8F91B9E7-3032-8EFD-60DB-1BC1E15A27E2}"/>
          </ac:spMkLst>
        </pc:spChg>
        <pc:graphicFrameChg chg="add mod">
          <ac:chgData name="Kareem Ahmed" userId="668b7c42-9793-4d96-80a6-ccc644a66bcf" providerId="ADAL" clId="{1FCBD97F-472D-432A-BF15-6F092E283004}" dt="2026-03-30T21:51:02.072" v="12"/>
          <ac:graphicFrameMkLst>
            <pc:docMk/>
            <pc:sldMk cId="3387886664" sldId="560"/>
            <ac:graphicFrameMk id="7" creationId="{59899A39-D441-FDAC-124A-E778BB3DB928}"/>
          </ac:graphicFrameMkLst>
        </pc:graphicFrameChg>
        <pc:graphicFrameChg chg="add mod">
          <ac:chgData name="Kareem Ahmed" userId="668b7c42-9793-4d96-80a6-ccc644a66bcf" providerId="ADAL" clId="{1FCBD97F-472D-432A-BF15-6F092E283004}" dt="2026-03-30T21:51:19.080" v="15"/>
          <ac:graphicFrameMkLst>
            <pc:docMk/>
            <pc:sldMk cId="3387886664" sldId="560"/>
            <ac:graphicFrameMk id="9" creationId="{BF01A6D7-7FD8-0EBC-CF62-075D38D9A39B}"/>
          </ac:graphicFrameMkLst>
        </pc:graphicFrameChg>
        <pc:graphicFrameChg chg="add mod">
          <ac:chgData name="Kareem Ahmed" userId="668b7c42-9793-4d96-80a6-ccc644a66bcf" providerId="ADAL" clId="{1FCBD97F-472D-432A-BF15-6F092E283004}" dt="2026-03-30T21:54:02.011" v="43"/>
          <ac:graphicFrameMkLst>
            <pc:docMk/>
            <pc:sldMk cId="3387886664" sldId="560"/>
            <ac:graphicFrameMk id="12" creationId="{C04C80A4-3E1E-3EC9-4BEB-38341BF9A5F9}"/>
          </ac:graphicFrameMkLst>
        </pc:graphicFrameChg>
        <pc:graphicFrameChg chg="add mod">
          <ac:chgData name="Kareem Ahmed" userId="668b7c42-9793-4d96-80a6-ccc644a66bcf" providerId="ADAL" clId="{1FCBD97F-472D-432A-BF15-6F092E283004}" dt="2026-03-30T21:56:31.891" v="66"/>
          <ac:graphicFrameMkLst>
            <pc:docMk/>
            <pc:sldMk cId="3387886664" sldId="560"/>
            <ac:graphicFrameMk id="13" creationId="{07799E0C-1CA7-9E2B-DE6A-E4594A0A78EB}"/>
          </ac:graphicFrameMkLst>
        </pc:graphicFrameChg>
        <pc:graphicFrameChg chg="add mod">
          <ac:chgData name="Kareem Ahmed" userId="668b7c42-9793-4d96-80a6-ccc644a66bcf" providerId="ADAL" clId="{1FCBD97F-472D-432A-BF15-6F092E283004}" dt="2026-03-30T21:56:57.883" v="72"/>
          <ac:graphicFrameMkLst>
            <pc:docMk/>
            <pc:sldMk cId="3387886664" sldId="560"/>
            <ac:graphicFrameMk id="14" creationId="{364DD7A3-4441-DCA2-3DCF-64CF2A38DE1A}"/>
          </ac:graphicFrameMkLst>
        </pc:graphicFrameChg>
        <pc:graphicFrameChg chg="add mod">
          <ac:chgData name="Kareem Ahmed" userId="668b7c42-9793-4d96-80a6-ccc644a66bcf" providerId="ADAL" clId="{1FCBD97F-472D-432A-BF15-6F092E283004}" dt="2026-03-30T21:58:34.542" v="80"/>
          <ac:graphicFrameMkLst>
            <pc:docMk/>
            <pc:sldMk cId="3387886664" sldId="560"/>
            <ac:graphicFrameMk id="15" creationId="{9A497CC9-CFA1-CB75-8B6A-0A4810555F43}"/>
          </ac:graphicFrameMkLst>
        </pc:graphicFrameChg>
        <pc:graphicFrameChg chg="add mod">
          <ac:chgData name="Kareem Ahmed" userId="668b7c42-9793-4d96-80a6-ccc644a66bcf" providerId="ADAL" clId="{1FCBD97F-472D-432A-BF15-6F092E283004}" dt="2026-03-30T21:58:50.413" v="84"/>
          <ac:graphicFrameMkLst>
            <pc:docMk/>
            <pc:sldMk cId="3387886664" sldId="560"/>
            <ac:graphicFrameMk id="16" creationId="{CD601B85-F4EB-F588-659B-1BC98D29ABC1}"/>
          </ac:graphicFrameMkLst>
        </pc:graphicFrameChg>
        <pc:picChg chg="del">
          <ac:chgData name="Kareem Ahmed" userId="668b7c42-9793-4d96-80a6-ccc644a66bcf" providerId="ADAL" clId="{1FCBD97F-472D-432A-BF15-6F092E283004}" dt="2026-03-30T21:36:50.450" v="11" actId="478"/>
          <ac:picMkLst>
            <pc:docMk/>
            <pc:sldMk cId="3387886664" sldId="560"/>
            <ac:picMk id="4" creationId="{2204D89C-1CD1-A601-3E11-01A3866D50B8}"/>
          </ac:picMkLst>
        </pc:picChg>
        <pc:picChg chg="add del mod modCrop">
          <ac:chgData name="Kareem Ahmed" userId="668b7c42-9793-4d96-80a6-ccc644a66bcf" providerId="ADAL" clId="{1FCBD97F-472D-432A-BF15-6F092E283004}" dt="2026-03-30T21:53:49.101" v="40" actId="478"/>
          <ac:picMkLst>
            <pc:docMk/>
            <pc:sldMk cId="3387886664" sldId="560"/>
            <ac:picMk id="6" creationId="{05859AD7-B639-704D-9E0B-B9DD3003B376}"/>
          </ac:picMkLst>
        </pc:picChg>
      </pc:sldChg>
      <pc:sldChg chg="modSp add del mod">
        <pc:chgData name="Kareem Ahmed" userId="668b7c42-9793-4d96-80a6-ccc644a66bcf" providerId="ADAL" clId="{1FCBD97F-472D-432A-BF15-6F092E283004}" dt="2026-03-30T23:02:09.179" v="859" actId="47"/>
        <pc:sldMkLst>
          <pc:docMk/>
          <pc:sldMk cId="997884896" sldId="561"/>
        </pc:sldMkLst>
        <pc:spChg chg="mod">
          <ac:chgData name="Kareem Ahmed" userId="668b7c42-9793-4d96-80a6-ccc644a66bcf" providerId="ADAL" clId="{1FCBD97F-472D-432A-BF15-6F092E283004}" dt="2026-03-30T22:44:50.173" v="620" actId="14100"/>
          <ac:spMkLst>
            <pc:docMk/>
            <pc:sldMk cId="997884896" sldId="561"/>
            <ac:spMk id="3" creationId="{8EFF58A6-306B-914C-1F9A-D2DF83DBA94D}"/>
          </ac:spMkLst>
        </pc:spChg>
      </pc:sldChg>
      <pc:sldChg chg="addSp delSp modSp add mod modTransition">
        <pc:chgData name="Kareem Ahmed" userId="668b7c42-9793-4d96-80a6-ccc644a66bcf" providerId="ADAL" clId="{1FCBD97F-472D-432A-BF15-6F092E283004}" dt="2026-03-30T23:25:47.888" v="963"/>
        <pc:sldMkLst>
          <pc:docMk/>
          <pc:sldMk cId="1357454373" sldId="562"/>
        </pc:sldMkLst>
        <pc:spChg chg="mod">
          <ac:chgData name="Kareem Ahmed" userId="668b7c42-9793-4d96-80a6-ccc644a66bcf" providerId="ADAL" clId="{1FCBD97F-472D-432A-BF15-6F092E283004}" dt="2026-03-30T22:44:46.460" v="619" actId="14100"/>
          <ac:spMkLst>
            <pc:docMk/>
            <pc:sldMk cId="1357454373" sldId="562"/>
            <ac:spMk id="3" creationId="{58FEE1F7-A218-69CB-9507-F78FA80F1D12}"/>
          </ac:spMkLst>
        </pc:spChg>
        <pc:spChg chg="add mod">
          <ac:chgData name="Kareem Ahmed" userId="668b7c42-9793-4d96-80a6-ccc644a66bcf" providerId="ADAL" clId="{1FCBD97F-472D-432A-BF15-6F092E283004}" dt="2026-03-30T22:55:37.579" v="818" actId="20577"/>
          <ac:spMkLst>
            <pc:docMk/>
            <pc:sldMk cId="1357454373" sldId="562"/>
            <ac:spMk id="4" creationId="{C3899666-8D3A-BBA0-7A08-46070B735502}"/>
          </ac:spMkLst>
        </pc:spChg>
        <pc:spChg chg="mod">
          <ac:chgData name="Kareem Ahmed" userId="668b7c42-9793-4d96-80a6-ccc644a66bcf" providerId="ADAL" clId="{1FCBD97F-472D-432A-BF15-6F092E283004}" dt="2026-03-30T22:51:50.054" v="732" actId="207"/>
          <ac:spMkLst>
            <pc:docMk/>
            <pc:sldMk cId="1357454373" sldId="562"/>
            <ac:spMk id="10" creationId="{FA8D0D8C-43F7-3C9D-2287-A3EB3236A18D}"/>
          </ac:spMkLst>
        </pc:spChg>
        <pc:graphicFrameChg chg="add mod">
          <ac:chgData name="Kareem Ahmed" userId="668b7c42-9793-4d96-80a6-ccc644a66bcf" providerId="ADAL" clId="{1FCBD97F-472D-432A-BF15-6F092E283004}" dt="2026-03-30T22:51:56.281" v="733"/>
          <ac:graphicFrameMkLst>
            <pc:docMk/>
            <pc:sldMk cId="1357454373" sldId="562"/>
            <ac:graphicFrameMk id="5" creationId="{F92FFF29-C897-0973-FFBC-D4CD197934D4}"/>
          </ac:graphicFrameMkLst>
        </pc:graphicFrameChg>
        <pc:graphicFrameChg chg="add mod">
          <ac:chgData name="Kareem Ahmed" userId="668b7c42-9793-4d96-80a6-ccc644a66bcf" providerId="ADAL" clId="{1FCBD97F-472D-432A-BF15-6F092E283004}" dt="2026-03-30T22:52:02.927" v="736"/>
          <ac:graphicFrameMkLst>
            <pc:docMk/>
            <pc:sldMk cId="1357454373" sldId="562"/>
            <ac:graphicFrameMk id="7" creationId="{4D38AF35-9AE6-CA98-2695-F1F2F14CA0A0}"/>
          </ac:graphicFrameMkLst>
        </pc:graphicFrameChg>
        <pc:graphicFrameChg chg="add del mod">
          <ac:chgData name="Kareem Ahmed" userId="668b7c42-9793-4d96-80a6-ccc644a66bcf" providerId="ADAL" clId="{1FCBD97F-472D-432A-BF15-6F092E283004}" dt="2026-03-30T22:52:19.187" v="739" actId="478"/>
          <ac:graphicFrameMkLst>
            <pc:docMk/>
            <pc:sldMk cId="1357454373" sldId="562"/>
            <ac:graphicFrameMk id="9" creationId="{E07A2E12-8836-14DD-431B-2D2AD134DBEE}"/>
          </ac:graphicFrameMkLst>
        </pc:graphicFrameChg>
        <pc:picChg chg="mod ord modCrop">
          <ac:chgData name="Kareem Ahmed" userId="668b7c42-9793-4d96-80a6-ccc644a66bcf" providerId="ADAL" clId="{1FCBD97F-472D-432A-BF15-6F092E283004}" dt="2026-03-30T22:55:00.955" v="776" actId="732"/>
          <ac:picMkLst>
            <pc:docMk/>
            <pc:sldMk cId="1357454373" sldId="562"/>
            <ac:picMk id="6" creationId="{90B6B0DE-4F16-DDBA-EBA9-82A1144295BB}"/>
          </ac:picMkLst>
        </pc:picChg>
        <pc:picChg chg="add mod modCrop">
          <ac:chgData name="Kareem Ahmed" userId="668b7c42-9793-4d96-80a6-ccc644a66bcf" providerId="ADAL" clId="{1FCBD97F-472D-432A-BF15-6F092E283004}" dt="2026-03-30T22:54:50.227" v="775" actId="1076"/>
          <ac:picMkLst>
            <pc:docMk/>
            <pc:sldMk cId="1357454373" sldId="562"/>
            <ac:picMk id="12" creationId="{C5C58B2B-7286-E3BA-7584-F74A3D99510F}"/>
          </ac:picMkLst>
        </pc:picChg>
      </pc:sldChg>
      <pc:sldChg chg="addSp delSp modSp add mod modTransition">
        <pc:chgData name="Kareem Ahmed" userId="668b7c42-9793-4d96-80a6-ccc644a66bcf" providerId="ADAL" clId="{1FCBD97F-472D-432A-BF15-6F092E283004}" dt="2026-03-30T23:25:47.888" v="963"/>
        <pc:sldMkLst>
          <pc:docMk/>
          <pc:sldMk cId="270208107" sldId="563"/>
        </pc:sldMkLst>
        <pc:spChg chg="mod">
          <ac:chgData name="Kareem Ahmed" userId="668b7c42-9793-4d96-80a6-ccc644a66bcf" providerId="ADAL" clId="{1FCBD97F-472D-432A-BF15-6F092E283004}" dt="2026-03-30T22:44:38.451" v="618" actId="14100"/>
          <ac:spMkLst>
            <pc:docMk/>
            <pc:sldMk cId="270208107" sldId="563"/>
            <ac:spMk id="3" creationId="{D61EB441-88D3-9FFB-4168-4E6D17D993D5}"/>
          </ac:spMkLst>
        </pc:spChg>
        <pc:spChg chg="add mod">
          <ac:chgData name="Kareem Ahmed" userId="668b7c42-9793-4d96-80a6-ccc644a66bcf" providerId="ADAL" clId="{1FCBD97F-472D-432A-BF15-6F092E283004}" dt="2026-03-30T22:46:44.961" v="657" actId="20577"/>
          <ac:spMkLst>
            <pc:docMk/>
            <pc:sldMk cId="270208107" sldId="563"/>
            <ac:spMk id="5" creationId="{C1FFBAAC-A0C6-56AD-2F5E-5CBCB7041B5F}"/>
          </ac:spMkLst>
        </pc:spChg>
        <pc:spChg chg="mod">
          <ac:chgData name="Kareem Ahmed" userId="668b7c42-9793-4d96-80a6-ccc644a66bcf" providerId="ADAL" clId="{1FCBD97F-472D-432A-BF15-6F092E283004}" dt="2026-03-30T22:46:36.100" v="652" actId="1035"/>
          <ac:spMkLst>
            <pc:docMk/>
            <pc:sldMk cId="270208107" sldId="563"/>
            <ac:spMk id="10" creationId="{246642E3-9587-AB90-40D8-E1EBB7C06CC0}"/>
          </ac:spMkLst>
        </pc:spChg>
        <pc:graphicFrameChg chg="add mod">
          <ac:chgData name="Kareem Ahmed" userId="668b7c42-9793-4d96-80a6-ccc644a66bcf" providerId="ADAL" clId="{1FCBD97F-472D-432A-BF15-6F092E283004}" dt="2026-03-30T22:44:25.812" v="614"/>
          <ac:graphicFrameMkLst>
            <pc:docMk/>
            <pc:sldMk cId="270208107" sldId="563"/>
            <ac:graphicFrameMk id="4" creationId="{14488492-1B74-BAA2-95EA-28D5A04073E6}"/>
          </ac:graphicFrameMkLst>
        </pc:graphicFrameChg>
        <pc:graphicFrameChg chg="add mod">
          <ac:chgData name="Kareem Ahmed" userId="668b7c42-9793-4d96-80a6-ccc644a66bcf" providerId="ADAL" clId="{1FCBD97F-472D-432A-BF15-6F092E283004}" dt="2026-03-30T22:45:37.682" v="623"/>
          <ac:graphicFrameMkLst>
            <pc:docMk/>
            <pc:sldMk cId="270208107" sldId="563"/>
            <ac:graphicFrameMk id="7" creationId="{951F3973-FCA7-61A2-0BBA-3F2F8766C82F}"/>
          </ac:graphicFrameMkLst>
        </pc:graphicFrameChg>
        <pc:graphicFrameChg chg="add mod">
          <ac:chgData name="Kareem Ahmed" userId="668b7c42-9793-4d96-80a6-ccc644a66bcf" providerId="ADAL" clId="{1FCBD97F-472D-432A-BF15-6F092E283004}" dt="2026-03-30T22:45:49.033" v="627"/>
          <ac:graphicFrameMkLst>
            <pc:docMk/>
            <pc:sldMk cId="270208107" sldId="563"/>
            <ac:graphicFrameMk id="9" creationId="{EE389551-A6EB-F2A8-68B0-4491EEB87AA6}"/>
          </ac:graphicFrameMkLst>
        </pc:graphicFrameChg>
        <pc:picChg chg="del">
          <ac:chgData name="Kareem Ahmed" userId="668b7c42-9793-4d96-80a6-ccc644a66bcf" providerId="ADAL" clId="{1FCBD97F-472D-432A-BF15-6F092E283004}" dt="2026-03-30T22:44:19.464" v="613" actId="478"/>
          <ac:picMkLst>
            <pc:docMk/>
            <pc:sldMk cId="270208107" sldId="563"/>
            <ac:picMk id="6" creationId="{5919DA42-743D-28CF-8E66-87A08F061CB5}"/>
          </ac:picMkLst>
        </pc:picChg>
      </pc:sldChg>
      <pc:sldChg chg="modSp add mod ord modTransition">
        <pc:chgData name="Kareem Ahmed" userId="668b7c42-9793-4d96-80a6-ccc644a66bcf" providerId="ADAL" clId="{1FCBD97F-472D-432A-BF15-6F092E283004}" dt="2026-03-30T23:25:47.888" v="963"/>
        <pc:sldMkLst>
          <pc:docMk/>
          <pc:sldMk cId="4277231357" sldId="564"/>
        </pc:sldMkLst>
        <pc:spChg chg="mod">
          <ac:chgData name="Kareem Ahmed" userId="668b7c42-9793-4d96-80a6-ccc644a66bcf" providerId="ADAL" clId="{1FCBD97F-472D-432A-BF15-6F092E283004}" dt="2026-03-30T21:56:03.502" v="61" actId="14100"/>
          <ac:spMkLst>
            <pc:docMk/>
            <pc:sldMk cId="4277231357" sldId="564"/>
            <ac:spMk id="3" creationId="{4665870B-814C-9FF0-B0B2-8C1B71C86FC8}"/>
          </ac:spMkLst>
        </pc:spChg>
        <pc:spChg chg="mod">
          <ac:chgData name="Kareem Ahmed" userId="668b7c42-9793-4d96-80a6-ccc644a66bcf" providerId="ADAL" clId="{1FCBD97F-472D-432A-BF15-6F092E283004}" dt="2026-03-30T21:56:29.406" v="64" actId="948"/>
          <ac:spMkLst>
            <pc:docMk/>
            <pc:sldMk cId="4277231357" sldId="564"/>
            <ac:spMk id="11" creationId="{117E4D99-51AD-6CF4-5A83-CE2CA2A4C101}"/>
          </ac:spMkLst>
        </pc:spChg>
      </pc:sldChg>
      <pc:sldChg chg="addSp modSp add mod modTransition">
        <pc:chgData name="Kareem Ahmed" userId="668b7c42-9793-4d96-80a6-ccc644a66bcf" providerId="ADAL" clId="{1FCBD97F-472D-432A-BF15-6F092E283004}" dt="2026-03-30T23:25:47.888" v="963"/>
        <pc:sldMkLst>
          <pc:docMk/>
          <pc:sldMk cId="2739428893" sldId="565"/>
        </pc:sldMkLst>
        <pc:spChg chg="mod">
          <ac:chgData name="Kareem Ahmed" userId="668b7c42-9793-4d96-80a6-ccc644a66bcf" providerId="ADAL" clId="{1FCBD97F-472D-432A-BF15-6F092E283004}" dt="2026-03-30T22:17:13.373" v="399" actId="14100"/>
          <ac:spMkLst>
            <pc:docMk/>
            <pc:sldMk cId="2739428893" sldId="565"/>
            <ac:spMk id="3" creationId="{81E6735A-0014-4B09-340C-7B39EDA87F92}"/>
          </ac:spMkLst>
        </pc:spChg>
        <pc:spChg chg="mod">
          <ac:chgData name="Kareem Ahmed" userId="668b7c42-9793-4d96-80a6-ccc644a66bcf" providerId="ADAL" clId="{1FCBD97F-472D-432A-BF15-6F092E283004}" dt="2026-03-30T22:28:13.243" v="436" actId="1076"/>
          <ac:spMkLst>
            <pc:docMk/>
            <pc:sldMk cId="2739428893" sldId="565"/>
            <ac:spMk id="10" creationId="{6A8CBACE-0E4A-A437-C16E-FF05E3BFF300}"/>
          </ac:spMkLst>
        </pc:spChg>
        <pc:spChg chg="mod">
          <ac:chgData name="Kareem Ahmed" userId="668b7c42-9793-4d96-80a6-ccc644a66bcf" providerId="ADAL" clId="{1FCBD97F-472D-432A-BF15-6F092E283004}" dt="2026-03-30T22:41:25.140" v="610" actId="20577"/>
          <ac:spMkLst>
            <pc:docMk/>
            <pc:sldMk cId="2739428893" sldId="565"/>
            <ac:spMk id="11" creationId="{C4EF2582-27C8-D656-EF14-14D00F52D0F4}"/>
          </ac:spMkLst>
        </pc:spChg>
        <pc:graphicFrameChg chg="add mod">
          <ac:chgData name="Kareem Ahmed" userId="668b7c42-9793-4d96-80a6-ccc644a66bcf" providerId="ADAL" clId="{1FCBD97F-472D-432A-BF15-6F092E283004}" dt="2026-03-30T22:00:11.618" v="99"/>
          <ac:graphicFrameMkLst>
            <pc:docMk/>
            <pc:sldMk cId="2739428893" sldId="565"/>
            <ac:graphicFrameMk id="4" creationId="{A5939118-C366-489C-A7F3-D8A4D19D8385}"/>
          </ac:graphicFrameMkLst>
        </pc:graphicFrameChg>
        <pc:graphicFrameChg chg="add mod">
          <ac:chgData name="Kareem Ahmed" userId="668b7c42-9793-4d96-80a6-ccc644a66bcf" providerId="ADAL" clId="{1FCBD97F-472D-432A-BF15-6F092E283004}" dt="2026-03-30T22:00:30.546" v="106"/>
          <ac:graphicFrameMkLst>
            <pc:docMk/>
            <pc:sldMk cId="2739428893" sldId="565"/>
            <ac:graphicFrameMk id="5" creationId="{C215023D-308F-0CBD-7F87-7AFAB3E8362B}"/>
          </ac:graphicFrameMkLst>
        </pc:graphicFrameChg>
        <pc:graphicFrameChg chg="add mod">
          <ac:chgData name="Kareem Ahmed" userId="668b7c42-9793-4d96-80a6-ccc644a66bcf" providerId="ADAL" clId="{1FCBD97F-472D-432A-BF15-6F092E283004}" dt="2026-03-30T22:27:40.032" v="423"/>
          <ac:graphicFrameMkLst>
            <pc:docMk/>
            <pc:sldMk cId="2739428893" sldId="565"/>
            <ac:graphicFrameMk id="6" creationId="{F5AEFF3C-D6E5-663E-3DEC-3E6BD3DABC26}"/>
          </ac:graphicFrameMkLst>
        </pc:graphicFrameChg>
      </pc:sldChg>
      <pc:sldChg chg="addSp modSp add mod modTransition">
        <pc:chgData name="Kareem Ahmed" userId="668b7c42-9793-4d96-80a6-ccc644a66bcf" providerId="ADAL" clId="{1FCBD97F-472D-432A-BF15-6F092E283004}" dt="2026-03-30T23:25:47.888" v="963"/>
        <pc:sldMkLst>
          <pc:docMk/>
          <pc:sldMk cId="3388943441" sldId="566"/>
        </pc:sldMkLst>
        <pc:spChg chg="mod">
          <ac:chgData name="Kareem Ahmed" userId="668b7c42-9793-4d96-80a6-ccc644a66bcf" providerId="ADAL" clId="{1FCBD97F-472D-432A-BF15-6F092E283004}" dt="2026-03-30T22:17:20.309" v="400" actId="14100"/>
          <ac:spMkLst>
            <pc:docMk/>
            <pc:sldMk cId="3388943441" sldId="566"/>
            <ac:spMk id="3" creationId="{8319FC66-BEC2-2FFA-6474-B44935FDBA75}"/>
          </ac:spMkLst>
        </pc:spChg>
        <pc:spChg chg="mod">
          <ac:chgData name="Kareem Ahmed" userId="668b7c42-9793-4d96-80a6-ccc644a66bcf" providerId="ADAL" clId="{1FCBD97F-472D-432A-BF15-6F092E283004}" dt="2026-03-30T22:13:07.788" v="396" actId="13926"/>
          <ac:spMkLst>
            <pc:docMk/>
            <pc:sldMk cId="3388943441" sldId="566"/>
            <ac:spMk id="11" creationId="{9AE7849C-F4D8-D0CD-143B-6C42D20D6417}"/>
          </ac:spMkLst>
        </pc:spChg>
        <pc:graphicFrameChg chg="add mod">
          <ac:chgData name="Kareem Ahmed" userId="668b7c42-9793-4d96-80a6-ccc644a66bcf" providerId="ADAL" clId="{1FCBD97F-472D-432A-BF15-6F092E283004}" dt="2026-03-30T22:03:55.579" v="183"/>
          <ac:graphicFrameMkLst>
            <pc:docMk/>
            <pc:sldMk cId="3388943441" sldId="566"/>
            <ac:graphicFrameMk id="4" creationId="{3C4E3F0E-E383-4F61-3532-60F2AB316661}"/>
          </ac:graphicFrameMkLst>
        </pc:graphicFrameChg>
        <pc:graphicFrameChg chg="add mod">
          <ac:chgData name="Kareem Ahmed" userId="668b7c42-9793-4d96-80a6-ccc644a66bcf" providerId="ADAL" clId="{1FCBD97F-472D-432A-BF15-6F092E283004}" dt="2026-03-30T22:04:53.504" v="193"/>
          <ac:graphicFrameMkLst>
            <pc:docMk/>
            <pc:sldMk cId="3388943441" sldId="566"/>
            <ac:graphicFrameMk id="5" creationId="{9D1D8925-EC50-7A52-EDF4-DDC78619679B}"/>
          </ac:graphicFrameMkLst>
        </pc:graphicFrameChg>
        <pc:graphicFrameChg chg="add mod">
          <ac:chgData name="Kareem Ahmed" userId="668b7c42-9793-4d96-80a6-ccc644a66bcf" providerId="ADAL" clId="{1FCBD97F-472D-432A-BF15-6F092E283004}" dt="2026-03-30T22:07:44.261" v="280"/>
          <ac:graphicFrameMkLst>
            <pc:docMk/>
            <pc:sldMk cId="3388943441" sldId="566"/>
            <ac:graphicFrameMk id="6" creationId="{6142EA7A-730A-D251-F5E4-AECA29051540}"/>
          </ac:graphicFrameMkLst>
        </pc:graphicFrameChg>
        <pc:cxnChg chg="add mod">
          <ac:chgData name="Kareem Ahmed" userId="668b7c42-9793-4d96-80a6-ccc644a66bcf" providerId="ADAL" clId="{1FCBD97F-472D-432A-BF15-6F092E283004}" dt="2026-03-30T22:10:05.606" v="310" actId="17032"/>
          <ac:cxnSpMkLst>
            <pc:docMk/>
            <pc:sldMk cId="3388943441" sldId="566"/>
            <ac:cxnSpMk id="9" creationId="{F6166042-C85C-3AFF-58C8-8FEACBB73341}"/>
          </ac:cxnSpMkLst>
        </pc:cxnChg>
        <pc:cxnChg chg="add mod">
          <ac:chgData name="Kareem Ahmed" userId="668b7c42-9793-4d96-80a6-ccc644a66bcf" providerId="ADAL" clId="{1FCBD97F-472D-432A-BF15-6F092E283004}" dt="2026-03-30T22:10:26.573" v="331" actId="1076"/>
          <ac:cxnSpMkLst>
            <pc:docMk/>
            <pc:sldMk cId="3388943441" sldId="566"/>
            <ac:cxnSpMk id="12" creationId="{A859AD24-2C04-7425-2E91-10C5E6E67BAD}"/>
          </ac:cxnSpMkLst>
        </pc:cxnChg>
        <pc:cxnChg chg="add mod">
          <ac:chgData name="Kareem Ahmed" userId="668b7c42-9793-4d96-80a6-ccc644a66bcf" providerId="ADAL" clId="{1FCBD97F-472D-432A-BF15-6F092E283004}" dt="2026-03-30T22:10:55.305" v="357" actId="1037"/>
          <ac:cxnSpMkLst>
            <pc:docMk/>
            <pc:sldMk cId="3388943441" sldId="566"/>
            <ac:cxnSpMk id="13" creationId="{732C0E5F-66BA-4CC3-6881-A5CF80ADE5CC}"/>
          </ac:cxnSpMkLst>
        </pc:cxnChg>
        <pc:cxnChg chg="add mod">
          <ac:chgData name="Kareem Ahmed" userId="668b7c42-9793-4d96-80a6-ccc644a66bcf" providerId="ADAL" clId="{1FCBD97F-472D-432A-BF15-6F092E283004}" dt="2026-03-30T22:11:14.470" v="370" actId="1076"/>
          <ac:cxnSpMkLst>
            <pc:docMk/>
            <pc:sldMk cId="3388943441" sldId="566"/>
            <ac:cxnSpMk id="14" creationId="{FD0CF292-0234-965A-4A4A-873DA40B27D1}"/>
          </ac:cxnSpMkLst>
        </pc:cxnChg>
      </pc:sldChg>
      <pc:sldChg chg="addSp delSp modSp add mod modTransition">
        <pc:chgData name="Kareem Ahmed" userId="668b7c42-9793-4d96-80a6-ccc644a66bcf" providerId="ADAL" clId="{1FCBD97F-472D-432A-BF15-6F092E283004}" dt="2026-03-30T23:25:47.888" v="963"/>
        <pc:sldMkLst>
          <pc:docMk/>
          <pc:sldMk cId="3564685787" sldId="567"/>
        </pc:sldMkLst>
        <pc:spChg chg="mod">
          <ac:chgData name="Kareem Ahmed" userId="668b7c42-9793-4d96-80a6-ccc644a66bcf" providerId="ADAL" clId="{1FCBD97F-472D-432A-BF15-6F092E283004}" dt="2026-03-30T22:17:24.037" v="401" actId="14100"/>
          <ac:spMkLst>
            <pc:docMk/>
            <pc:sldMk cId="3564685787" sldId="567"/>
            <ac:spMk id="3" creationId="{A7AC4E86-8FC3-ADA8-A5AD-5FFDA2D05D41}"/>
          </ac:spMkLst>
        </pc:spChg>
        <pc:spChg chg="mod">
          <ac:chgData name="Kareem Ahmed" userId="668b7c42-9793-4d96-80a6-ccc644a66bcf" providerId="ADAL" clId="{1FCBD97F-472D-432A-BF15-6F092E283004}" dt="2026-03-30T22:43:58.743" v="612" actId="207"/>
          <ac:spMkLst>
            <pc:docMk/>
            <pc:sldMk cId="3564685787" sldId="567"/>
            <ac:spMk id="10" creationId="{B3060B26-0B90-BAF1-72DD-8EDC3CE31C7B}"/>
          </ac:spMkLst>
        </pc:spChg>
        <pc:spChg chg="del">
          <ac:chgData name="Kareem Ahmed" userId="668b7c42-9793-4d96-80a6-ccc644a66bcf" providerId="ADAL" clId="{1FCBD97F-472D-432A-BF15-6F092E283004}" dt="2026-03-30T22:26:17.164" v="402" actId="478"/>
          <ac:spMkLst>
            <pc:docMk/>
            <pc:sldMk cId="3564685787" sldId="567"/>
            <ac:spMk id="11" creationId="{FB053408-B3B4-DA2C-40E7-DE472C8FAC73}"/>
          </ac:spMkLst>
        </pc:spChg>
        <pc:graphicFrameChg chg="add del mod modGraphic">
          <ac:chgData name="Kareem Ahmed" userId="668b7c42-9793-4d96-80a6-ccc644a66bcf" providerId="ADAL" clId="{1FCBD97F-472D-432A-BF15-6F092E283004}" dt="2026-03-30T22:37:34.958" v="568" actId="478"/>
          <ac:graphicFrameMkLst>
            <pc:docMk/>
            <pc:sldMk cId="3564685787" sldId="567"/>
            <ac:graphicFrameMk id="4" creationId="{EAEE5A4C-0629-D954-0786-9B4D8460A026}"/>
          </ac:graphicFrameMkLst>
        </pc:graphicFrameChg>
        <pc:graphicFrameChg chg="add mod">
          <ac:chgData name="Kareem Ahmed" userId="668b7c42-9793-4d96-80a6-ccc644a66bcf" providerId="ADAL" clId="{1FCBD97F-472D-432A-BF15-6F092E283004}" dt="2026-03-30T22:30:52.167" v="443"/>
          <ac:graphicFrameMkLst>
            <pc:docMk/>
            <pc:sldMk cId="3564685787" sldId="567"/>
            <ac:graphicFrameMk id="5" creationId="{219AE0BD-D8B2-CCFC-1764-2EE87E342EE1}"/>
          </ac:graphicFrameMkLst>
        </pc:graphicFrameChg>
        <pc:graphicFrameChg chg="add mod modGraphic">
          <ac:chgData name="Kareem Ahmed" userId="668b7c42-9793-4d96-80a6-ccc644a66bcf" providerId="ADAL" clId="{1FCBD97F-472D-432A-BF15-6F092E283004}" dt="2026-03-30T22:41:37.515" v="611" actId="1076"/>
          <ac:graphicFrameMkLst>
            <pc:docMk/>
            <pc:sldMk cId="3564685787" sldId="567"/>
            <ac:graphicFrameMk id="6" creationId="{FCD2BCCD-FF09-FA1D-C902-0C0DAEAA251E}"/>
          </ac:graphicFrameMkLst>
        </pc:graphicFrameChg>
        <pc:cxnChg chg="del">
          <ac:chgData name="Kareem Ahmed" userId="668b7c42-9793-4d96-80a6-ccc644a66bcf" providerId="ADAL" clId="{1FCBD97F-472D-432A-BF15-6F092E283004}" dt="2026-03-30T22:26:20.319" v="403" actId="478"/>
          <ac:cxnSpMkLst>
            <pc:docMk/>
            <pc:sldMk cId="3564685787" sldId="567"/>
            <ac:cxnSpMk id="9" creationId="{E8CAB27B-6AD3-7F61-21DA-2A636BC87230}"/>
          </ac:cxnSpMkLst>
        </pc:cxnChg>
        <pc:cxnChg chg="del">
          <ac:chgData name="Kareem Ahmed" userId="668b7c42-9793-4d96-80a6-ccc644a66bcf" providerId="ADAL" clId="{1FCBD97F-472D-432A-BF15-6F092E283004}" dt="2026-03-30T22:26:20.319" v="403" actId="478"/>
          <ac:cxnSpMkLst>
            <pc:docMk/>
            <pc:sldMk cId="3564685787" sldId="567"/>
            <ac:cxnSpMk id="12" creationId="{3212D2B6-2C9B-7136-B97F-D0AF05D2A20C}"/>
          </ac:cxnSpMkLst>
        </pc:cxnChg>
        <pc:cxnChg chg="del">
          <ac:chgData name="Kareem Ahmed" userId="668b7c42-9793-4d96-80a6-ccc644a66bcf" providerId="ADAL" clId="{1FCBD97F-472D-432A-BF15-6F092E283004}" dt="2026-03-30T22:26:20.319" v="403" actId="478"/>
          <ac:cxnSpMkLst>
            <pc:docMk/>
            <pc:sldMk cId="3564685787" sldId="567"/>
            <ac:cxnSpMk id="13" creationId="{A67DB491-EE10-AE0E-393B-BBF935F17BE0}"/>
          </ac:cxnSpMkLst>
        </pc:cxnChg>
        <pc:cxnChg chg="del">
          <ac:chgData name="Kareem Ahmed" userId="668b7c42-9793-4d96-80a6-ccc644a66bcf" providerId="ADAL" clId="{1FCBD97F-472D-432A-BF15-6F092E283004}" dt="2026-03-30T22:26:20.319" v="403" actId="478"/>
          <ac:cxnSpMkLst>
            <pc:docMk/>
            <pc:sldMk cId="3564685787" sldId="567"/>
            <ac:cxnSpMk id="14" creationId="{42DE056D-45F6-4F22-1312-577C632C636D}"/>
          </ac:cxnSpMkLst>
        </pc:cxnChg>
      </pc:sldChg>
      <pc:sldChg chg="addSp modSp add mod modTransition">
        <pc:chgData name="Kareem Ahmed" userId="668b7c42-9793-4d96-80a6-ccc644a66bcf" providerId="ADAL" clId="{1FCBD97F-472D-432A-BF15-6F092E283004}" dt="2026-03-30T23:25:47.888" v="963"/>
        <pc:sldMkLst>
          <pc:docMk/>
          <pc:sldMk cId="4196569528" sldId="568"/>
        </pc:sldMkLst>
        <pc:spChg chg="mod">
          <ac:chgData name="Kareem Ahmed" userId="668b7c42-9793-4d96-80a6-ccc644a66bcf" providerId="ADAL" clId="{1FCBD97F-472D-432A-BF15-6F092E283004}" dt="2026-03-30T22:49:43.349" v="698" actId="5793"/>
          <ac:spMkLst>
            <pc:docMk/>
            <pc:sldMk cId="4196569528" sldId="568"/>
            <ac:spMk id="5" creationId="{43287BF4-FD91-A142-6591-9FE2E9CDB1FE}"/>
          </ac:spMkLst>
        </pc:spChg>
        <pc:spChg chg="mod">
          <ac:chgData name="Kareem Ahmed" userId="668b7c42-9793-4d96-80a6-ccc644a66bcf" providerId="ADAL" clId="{1FCBD97F-472D-432A-BF15-6F092E283004}" dt="2026-03-30T22:48:03.501" v="667" actId="207"/>
          <ac:spMkLst>
            <pc:docMk/>
            <pc:sldMk cId="4196569528" sldId="568"/>
            <ac:spMk id="10" creationId="{9B346A6E-7DC6-38F2-9A98-0D5D43ED3D60}"/>
          </ac:spMkLst>
        </pc:spChg>
        <pc:graphicFrameChg chg="add mod">
          <ac:chgData name="Kareem Ahmed" userId="668b7c42-9793-4d96-80a6-ccc644a66bcf" providerId="ADAL" clId="{1FCBD97F-472D-432A-BF15-6F092E283004}" dt="2026-03-30T22:47:40.940" v="659"/>
          <ac:graphicFrameMkLst>
            <pc:docMk/>
            <pc:sldMk cId="4196569528" sldId="568"/>
            <ac:graphicFrameMk id="4" creationId="{446D1A03-05F9-60E2-7157-33E8411248A4}"/>
          </ac:graphicFrameMkLst>
        </pc:graphicFrameChg>
        <pc:graphicFrameChg chg="add mod">
          <ac:chgData name="Kareem Ahmed" userId="668b7c42-9793-4d96-80a6-ccc644a66bcf" providerId="ADAL" clId="{1FCBD97F-472D-432A-BF15-6F092E283004}" dt="2026-03-30T22:48:15.157" v="668"/>
          <ac:graphicFrameMkLst>
            <pc:docMk/>
            <pc:sldMk cId="4196569528" sldId="568"/>
            <ac:graphicFrameMk id="6" creationId="{65E17DAB-929D-24BB-5E3B-529994104900}"/>
          </ac:graphicFrameMkLst>
        </pc:graphicFrameChg>
        <pc:graphicFrameChg chg="add mod">
          <ac:chgData name="Kareem Ahmed" userId="668b7c42-9793-4d96-80a6-ccc644a66bcf" providerId="ADAL" clId="{1FCBD97F-472D-432A-BF15-6F092E283004}" dt="2026-03-30T22:48:44.881" v="672"/>
          <ac:graphicFrameMkLst>
            <pc:docMk/>
            <pc:sldMk cId="4196569528" sldId="568"/>
            <ac:graphicFrameMk id="7" creationId="{F188958B-150F-C233-9B50-270A2A78EA88}"/>
          </ac:graphicFrameMkLst>
        </pc:graphicFrameChg>
      </pc:sldChg>
      <pc:sldChg chg="add del modTransition">
        <pc:chgData name="Kareem Ahmed" userId="668b7c42-9793-4d96-80a6-ccc644a66bcf" providerId="ADAL" clId="{1FCBD97F-472D-432A-BF15-6F092E283004}" dt="2026-03-30T23:28:24.468" v="996" actId="47"/>
        <pc:sldMkLst>
          <pc:docMk/>
          <pc:sldMk cId="1119063246" sldId="569"/>
        </pc:sldMkLst>
      </pc:sldChg>
      <pc:sldChg chg="addSp delSp modSp add mod modTransition">
        <pc:chgData name="Kareem Ahmed" userId="668b7c42-9793-4d96-80a6-ccc644a66bcf" providerId="ADAL" clId="{1FCBD97F-472D-432A-BF15-6F092E283004}" dt="2026-03-30T23:25:47.888" v="963"/>
        <pc:sldMkLst>
          <pc:docMk/>
          <pc:sldMk cId="3388891909" sldId="570"/>
        </pc:sldMkLst>
        <pc:spChg chg="mod">
          <ac:chgData name="Kareem Ahmed" userId="668b7c42-9793-4d96-80a6-ccc644a66bcf" providerId="ADAL" clId="{1FCBD97F-472D-432A-BF15-6F092E283004}" dt="2026-03-30T22:56:57.839" v="836" actId="20577"/>
          <ac:spMkLst>
            <pc:docMk/>
            <pc:sldMk cId="3388891909" sldId="570"/>
            <ac:spMk id="4" creationId="{9D52318E-DB5E-CE1C-9020-D9D9C813ABCC}"/>
          </ac:spMkLst>
        </pc:spChg>
        <pc:graphicFrameChg chg="add del mod">
          <ac:chgData name="Kareem Ahmed" userId="668b7c42-9793-4d96-80a6-ccc644a66bcf" providerId="ADAL" clId="{1FCBD97F-472D-432A-BF15-6F092E283004}" dt="2026-03-30T22:56:18.240" v="827" actId="478"/>
          <ac:graphicFrameMkLst>
            <pc:docMk/>
            <pc:sldMk cId="3388891909" sldId="570"/>
            <ac:graphicFrameMk id="5" creationId="{335E99C3-C417-05B5-4903-96A1620043B1}"/>
          </ac:graphicFrameMkLst>
        </pc:graphicFrameChg>
        <pc:picChg chg="del">
          <ac:chgData name="Kareem Ahmed" userId="668b7c42-9793-4d96-80a6-ccc644a66bcf" providerId="ADAL" clId="{1FCBD97F-472D-432A-BF15-6F092E283004}" dt="2026-03-30T22:55:59.053" v="821" actId="478"/>
          <ac:picMkLst>
            <pc:docMk/>
            <pc:sldMk cId="3388891909" sldId="570"/>
            <ac:picMk id="6" creationId="{17EA9B0C-C9D1-14B0-2F3D-8721AD0B0E44}"/>
          </ac:picMkLst>
        </pc:picChg>
        <pc:picChg chg="add del mod modCrop">
          <ac:chgData name="Kareem Ahmed" userId="668b7c42-9793-4d96-80a6-ccc644a66bcf" providerId="ADAL" clId="{1FCBD97F-472D-432A-BF15-6F092E283004}" dt="2026-03-30T23:01:39.628" v="845" actId="478"/>
          <ac:picMkLst>
            <pc:docMk/>
            <pc:sldMk cId="3388891909" sldId="570"/>
            <ac:picMk id="9" creationId="{AA396515-E4EE-3DA2-C3C7-E27EE2F48B85}"/>
          </ac:picMkLst>
        </pc:picChg>
        <pc:picChg chg="del">
          <ac:chgData name="Kareem Ahmed" userId="668b7c42-9793-4d96-80a6-ccc644a66bcf" providerId="ADAL" clId="{1FCBD97F-472D-432A-BF15-6F092E283004}" dt="2026-03-30T22:55:58.494" v="820" actId="478"/>
          <ac:picMkLst>
            <pc:docMk/>
            <pc:sldMk cId="3388891909" sldId="570"/>
            <ac:picMk id="12" creationId="{608F849A-842A-37D7-8912-1A21EB641AB8}"/>
          </ac:picMkLst>
        </pc:picChg>
        <pc:picChg chg="add mod modCrop">
          <ac:chgData name="Kareem Ahmed" userId="668b7c42-9793-4d96-80a6-ccc644a66bcf" providerId="ADAL" clId="{1FCBD97F-472D-432A-BF15-6F092E283004}" dt="2026-03-30T23:02:01.175" v="858" actId="1038"/>
          <ac:picMkLst>
            <pc:docMk/>
            <pc:sldMk cId="3388891909" sldId="570"/>
            <ac:picMk id="13" creationId="{6E8FC65A-45BA-8B45-A510-D10B86A4320C}"/>
          </ac:picMkLst>
        </pc:picChg>
      </pc:sldChg>
      <pc:sldChg chg="addSp delSp modSp add mod modTransition">
        <pc:chgData name="Kareem Ahmed" userId="668b7c42-9793-4d96-80a6-ccc644a66bcf" providerId="ADAL" clId="{1FCBD97F-472D-432A-BF15-6F092E283004}" dt="2026-03-30T23:27:58.952" v="995" actId="20577"/>
        <pc:sldMkLst>
          <pc:docMk/>
          <pc:sldMk cId="850928344" sldId="571"/>
        </pc:sldMkLst>
        <pc:spChg chg="mod">
          <ac:chgData name="Kareem Ahmed" userId="668b7c42-9793-4d96-80a6-ccc644a66bcf" providerId="ADAL" clId="{1FCBD97F-472D-432A-BF15-6F092E283004}" dt="2026-03-30T23:27:58.952" v="995" actId="20577"/>
          <ac:spMkLst>
            <pc:docMk/>
            <pc:sldMk cId="850928344" sldId="571"/>
            <ac:spMk id="4" creationId="{D1C5CE55-EF8B-5FC7-A8BA-89C2AA582508}"/>
          </ac:spMkLst>
        </pc:spChg>
        <pc:graphicFrameChg chg="add del mod">
          <ac:chgData name="Kareem Ahmed" userId="668b7c42-9793-4d96-80a6-ccc644a66bcf" providerId="ADAL" clId="{1FCBD97F-472D-432A-BF15-6F092E283004}" dt="2026-03-30T23:06:14.251" v="865" actId="478"/>
          <ac:graphicFrameMkLst>
            <pc:docMk/>
            <pc:sldMk cId="850928344" sldId="571"/>
            <ac:graphicFrameMk id="5" creationId="{CDD0BE67-5DC2-D8DF-3E7B-A84485219A8F}"/>
          </ac:graphicFrameMkLst>
        </pc:graphicFrameChg>
        <pc:picChg chg="del">
          <ac:chgData name="Kareem Ahmed" userId="668b7c42-9793-4d96-80a6-ccc644a66bcf" providerId="ADAL" clId="{1FCBD97F-472D-432A-BF15-6F092E283004}" dt="2026-03-30T23:06:00.641" v="862" actId="478"/>
          <ac:picMkLst>
            <pc:docMk/>
            <pc:sldMk cId="850928344" sldId="571"/>
            <ac:picMk id="13" creationId="{CBD5687A-B18A-B23A-9911-70C3DA0E80BA}"/>
          </ac:picMkLst>
        </pc:picChg>
      </pc:sldChg>
      <pc:sldChg chg="addSp delSp modSp add mod modTransition">
        <pc:chgData name="Kareem Ahmed" userId="668b7c42-9793-4d96-80a6-ccc644a66bcf" providerId="ADAL" clId="{1FCBD97F-472D-432A-BF15-6F092E283004}" dt="2026-03-30T23:25:47.888" v="963"/>
        <pc:sldMkLst>
          <pc:docMk/>
          <pc:sldMk cId="3134325205" sldId="572"/>
        </pc:sldMkLst>
        <pc:spChg chg="del">
          <ac:chgData name="Kareem Ahmed" userId="668b7c42-9793-4d96-80a6-ccc644a66bcf" providerId="ADAL" clId="{1FCBD97F-472D-432A-BF15-6F092E283004}" dt="2026-03-30T23:08:02.603" v="880" actId="478"/>
          <ac:spMkLst>
            <pc:docMk/>
            <pc:sldMk cId="3134325205" sldId="572"/>
            <ac:spMk id="4" creationId="{D677B3F2-7315-057C-BB6F-085CAF2B6C78}"/>
          </ac:spMkLst>
        </pc:spChg>
        <pc:picChg chg="add mod modCrop">
          <ac:chgData name="Kareem Ahmed" userId="668b7c42-9793-4d96-80a6-ccc644a66bcf" providerId="ADAL" clId="{1FCBD97F-472D-432A-BF15-6F092E283004}" dt="2026-03-30T23:08:43.443" v="889" actId="1076"/>
          <ac:picMkLst>
            <pc:docMk/>
            <pc:sldMk cId="3134325205" sldId="572"/>
            <ac:picMk id="6" creationId="{683D0209-03F6-578F-FCE1-6B5A76F535A7}"/>
          </ac:picMkLst>
        </pc:picChg>
      </pc:sldChg>
      <pc:sldChg chg="add del">
        <pc:chgData name="Kareem Ahmed" userId="668b7c42-9793-4d96-80a6-ccc644a66bcf" providerId="ADAL" clId="{1FCBD97F-472D-432A-BF15-6F092E283004}" dt="2026-03-30T23:08:10.554" v="882"/>
        <pc:sldMkLst>
          <pc:docMk/>
          <pc:sldMk cId="652272791" sldId="57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3/31/2026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46</a:t>
            </a:fld>
            <a:endParaRPr lang="en-US"/>
          </a:p>
        </p:txBody>
      </p:sp>
    </p:spTree>
    <p:extLst>
      <p:ext uri="{BB962C8B-B14F-4D97-AF65-F5344CB8AC3E}">
        <p14:creationId xmlns:p14="http://schemas.microsoft.com/office/powerpoint/2010/main" val="1583991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3/31/2026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3/31/2026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3/31/2026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5.xml"/><Relationship Id="rId4" Type="http://schemas.openxmlformats.org/officeDocument/2006/relationships/image" Target="../media/image8.png"/></Relationships>
</file>

<file path=ppt/slides/_rels/slide4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jpeg"/><Relationship Id="rId1" Type="http://schemas.openxmlformats.org/officeDocument/2006/relationships/slideLayout" Target="../slideLayouts/slideLayout14.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574971" y="-400050"/>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cs typeface="+mj-cs"/>
            </a:endParaRPr>
          </a:p>
        </p:txBody>
      </p:sp>
      <p:sp>
        <p:nvSpPr>
          <p:cNvPr id="30" name="TextBox 29"/>
          <p:cNvSpPr txBox="1"/>
          <p:nvPr/>
        </p:nvSpPr>
        <p:spPr>
          <a:xfrm>
            <a:off x="8310112" y="4083260"/>
            <a:ext cx="2049265" cy="830997"/>
          </a:xfrm>
          <a:prstGeom prst="rect">
            <a:avLst/>
          </a:prstGeom>
          <a:noFill/>
        </p:spPr>
        <p:txBody>
          <a:bodyPr wrap="square" rtlCol="0">
            <a:spAutoFit/>
          </a:bodyPr>
          <a:lstStyle/>
          <a:p>
            <a:pPr algn="ctr"/>
            <a:r>
              <a:rPr lang="ar-EG" sz="2400" b="1" dirty="0">
                <a:latin typeface="Alexandria" charset="0"/>
                <a:cs typeface="+mj-cs"/>
              </a:rPr>
              <a:t>إعداد </a:t>
            </a:r>
          </a:p>
          <a:p>
            <a:pPr algn="ctr"/>
            <a:r>
              <a:rPr lang="ar-EG" sz="2400" b="1" dirty="0">
                <a:latin typeface="Alexandria" charset="0"/>
                <a:cs typeface="+mj-cs"/>
              </a:rPr>
              <a:t>د. كريم أحمد </a:t>
            </a:r>
            <a:endParaRPr lang="en-US" sz="2400" b="1" dirty="0">
              <a:latin typeface="Alexandria" charset="0"/>
              <a:cs typeface="+mj-cs"/>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mj-cs"/>
            </a:endParaRPr>
          </a:p>
        </p:txBody>
      </p:sp>
      <p:sp>
        <p:nvSpPr>
          <p:cNvPr id="46" name="TextBox 45"/>
          <p:cNvSpPr txBox="1"/>
          <p:nvPr/>
        </p:nvSpPr>
        <p:spPr>
          <a:xfrm>
            <a:off x="7905506" y="2774740"/>
            <a:ext cx="2858475" cy="830997"/>
          </a:xfrm>
          <a:prstGeom prst="rect">
            <a:avLst/>
          </a:prstGeom>
          <a:noFill/>
        </p:spPr>
        <p:txBody>
          <a:bodyPr wrap="none" rtlCol="0">
            <a:spAutoFit/>
          </a:bodyPr>
          <a:lstStyle/>
          <a:p>
            <a:pPr algn="ctr"/>
            <a:r>
              <a:rPr lang="en-US" sz="2400" b="1" dirty="0">
                <a:latin typeface="Alexandria" charset="0"/>
                <a:cs typeface="+mj-cs"/>
              </a:rPr>
              <a:t>MKT111</a:t>
            </a:r>
          </a:p>
          <a:p>
            <a:pPr algn="ctr"/>
            <a:r>
              <a:rPr lang="ar-EG" sz="2400" b="1" dirty="0">
                <a:latin typeface="Alexandria" charset="0"/>
                <a:cs typeface="+mj-cs"/>
              </a:rPr>
              <a:t>مقدمة في التسويق الرقمي </a:t>
            </a:r>
            <a:endParaRPr lang="en-US" sz="2400" b="1" dirty="0">
              <a:latin typeface="Alexandria" charset="0"/>
              <a:cs typeface="+mj-cs"/>
            </a:endParaRPr>
          </a:p>
        </p:txBody>
      </p:sp>
      <p:sp>
        <p:nvSpPr>
          <p:cNvPr id="14" name="Oval 13"/>
          <p:cNvSpPr/>
          <p:nvPr/>
        </p:nvSpPr>
        <p:spPr>
          <a:xfrm>
            <a:off x="-429057" y="0"/>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cs typeface="+mj-cs"/>
            </a:endParaRPr>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771135" y="180698"/>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cs typeface="+mj-cs"/>
            </a:endParaRPr>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470923" y="2899911"/>
            <a:ext cx="5096267" cy="769441"/>
          </a:xfrm>
          <a:prstGeom prst="rect">
            <a:avLst/>
          </a:prstGeom>
          <a:noFill/>
        </p:spPr>
        <p:txBody>
          <a:bodyPr wrap="none" rtlCol="0">
            <a:spAutoFit/>
          </a:bodyPr>
          <a:lstStyle/>
          <a:p>
            <a:r>
              <a:rPr lang="ar-EG" sz="4400" b="1" dirty="0">
                <a:solidFill>
                  <a:srgbClr val="00B0F0"/>
                </a:solidFill>
                <a:latin typeface="Alexandria" charset="0"/>
                <a:cs typeface="+mj-cs"/>
              </a:rPr>
              <a:t>مقدمة في التسويق الرقمي </a:t>
            </a:r>
            <a:endParaRPr lang="en-US" sz="4400" b="1" dirty="0">
              <a:solidFill>
                <a:srgbClr val="00B0F0"/>
              </a:solidFill>
              <a:latin typeface="Alexandria" charset="0"/>
              <a:cs typeface="+mj-cs"/>
            </a:endParaRPr>
          </a:p>
        </p:txBody>
      </p:sp>
      <p:sp>
        <p:nvSpPr>
          <p:cNvPr id="10" name="Rectangle: Rounded Corners 9"/>
          <p:cNvSpPr/>
          <p:nvPr/>
        </p:nvSpPr>
        <p:spPr>
          <a:xfrm>
            <a:off x="7489638" y="39274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chemeClr val="tx1"/>
                </a:solidFill>
                <a:latin typeface="Alexandria" charset="0"/>
                <a:cs typeface="+mj-cs"/>
              </a:rPr>
              <a:t>المحاضرة العاشرة     </a:t>
            </a:r>
            <a:endParaRPr lang="en-US" sz="2800" b="1" dirty="0">
              <a:solidFill>
                <a:schemeClr val="tx1"/>
              </a:solidFill>
              <a:latin typeface="Alexandria" charset="0"/>
              <a:cs typeface="+mj-cs"/>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371306F5-476E-1B99-19DD-BBE1E03C9120}"/>
              </a:ext>
            </a:extLst>
          </p:cNvPr>
          <p:cNvSpPr txBox="1"/>
          <p:nvPr/>
        </p:nvSpPr>
        <p:spPr>
          <a:xfrm>
            <a:off x="8041522" y="4502115"/>
            <a:ext cx="2412840" cy="707886"/>
          </a:xfrm>
          <a:prstGeom prst="rect">
            <a:avLst/>
          </a:prstGeom>
          <a:noFill/>
        </p:spPr>
        <p:txBody>
          <a:bodyPr wrap="none" rtlCol="0">
            <a:spAutoFit/>
          </a:bodyPr>
          <a:lstStyle/>
          <a:p>
            <a:pPr algn="ctr"/>
            <a:r>
              <a:rPr lang="en-US" sz="2000" b="1" dirty="0">
                <a:latin typeface="Alexandria" charset="0"/>
                <a:cs typeface="+mj-cs"/>
              </a:rPr>
              <a:t>MKT111</a:t>
            </a:r>
          </a:p>
          <a:p>
            <a:pPr algn="ctr"/>
            <a:r>
              <a:rPr lang="ar-EG" sz="2000" b="1" dirty="0">
                <a:latin typeface="Alexandria" charset="0"/>
                <a:cs typeface="+mj-cs"/>
              </a:rPr>
              <a:t>مقدمة في التسويق الرقمي </a:t>
            </a:r>
            <a:endParaRPr lang="en-US" sz="2000" b="1" dirty="0">
              <a:latin typeface="Alexandria" charset="0"/>
              <a:cs typeface="+mj-cs"/>
            </a:endParaRPr>
          </a:p>
        </p:txBody>
      </p:sp>
      <p:sp>
        <p:nvSpPr>
          <p:cNvPr id="7" name="TextBox 6">
            <a:extLst>
              <a:ext uri="{FF2B5EF4-FFF2-40B4-BE49-F238E27FC236}">
                <a16:creationId xmlns:a16="http://schemas.microsoft.com/office/drawing/2014/main" id="{E6E5ABFF-1903-4C22-B095-BBD81AFC9327}"/>
              </a:ext>
            </a:extLst>
          </p:cNvPr>
          <p:cNvSpPr txBox="1"/>
          <p:nvPr/>
        </p:nvSpPr>
        <p:spPr>
          <a:xfrm>
            <a:off x="8223309" y="5807114"/>
            <a:ext cx="2049265" cy="707886"/>
          </a:xfrm>
          <a:prstGeom prst="rect">
            <a:avLst/>
          </a:prstGeom>
          <a:noFill/>
        </p:spPr>
        <p:txBody>
          <a:bodyPr wrap="square" rtlCol="0">
            <a:spAutoFit/>
          </a:bodyPr>
          <a:lstStyle/>
          <a:p>
            <a:pPr algn="ctr"/>
            <a:r>
              <a:rPr lang="ar-EG" sz="2000" b="1" dirty="0">
                <a:solidFill>
                  <a:schemeClr val="bg1"/>
                </a:solidFill>
                <a:latin typeface="Alexandria" charset="0"/>
                <a:cs typeface="+mj-cs"/>
              </a:rPr>
              <a:t>إعداد </a:t>
            </a:r>
          </a:p>
          <a:p>
            <a:pPr algn="ctr"/>
            <a:r>
              <a:rPr lang="ar-EG" sz="2000" b="1" dirty="0">
                <a:solidFill>
                  <a:schemeClr val="bg1"/>
                </a:solidFill>
                <a:latin typeface="Alexandria" charset="0"/>
                <a:cs typeface="+mj-cs"/>
              </a:rPr>
              <a:t>د. كريم أحمد </a:t>
            </a:r>
            <a:endParaRPr lang="en-US" sz="2000" b="1" dirty="0">
              <a:solidFill>
                <a:schemeClr val="bg1"/>
              </a:solidFill>
              <a:latin typeface="Alexandria" charset="0"/>
              <a:cs typeface="+mj-c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EF06D9-0B64-55D8-9001-B44CDC4E45EC}"/>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1B7A8901-99AB-89E1-DAC2-163937AD6454}"/>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C2AB7845-4F78-B92A-C003-BD3C1E6662D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Google Shape;115;p2">
            <a:extLst>
              <a:ext uri="{FF2B5EF4-FFF2-40B4-BE49-F238E27FC236}">
                <a16:creationId xmlns:a16="http://schemas.microsoft.com/office/drawing/2014/main" id="{A73DF97C-BD30-CF17-D304-6E1C14C5658A}"/>
              </a:ext>
            </a:extLst>
          </p:cNvPr>
          <p:cNvSpPr/>
          <p:nvPr/>
        </p:nvSpPr>
        <p:spPr>
          <a:xfrm>
            <a:off x="3100511" y="1891888"/>
            <a:ext cx="5568249" cy="2793419"/>
          </a:xfrm>
          <a:prstGeom prst="roundRect">
            <a:avLst>
              <a:gd name="adj" fmla="val 6140"/>
            </a:avLst>
          </a:prstGeom>
          <a:solidFill>
            <a:srgbClr val="FFD966">
              <a:alpha val="61960"/>
            </a:srgbClr>
          </a:solidFill>
          <a:ln w="19050">
            <a:solidFill>
              <a:schemeClr val="tx1"/>
            </a:solid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1">
              <a:lnSpc>
                <a:spcPct val="150000"/>
              </a:lnSpc>
              <a:spcBef>
                <a:spcPts val="0"/>
              </a:spcBef>
              <a:spcAft>
                <a:spcPts val="0"/>
              </a:spcAft>
              <a:buNone/>
            </a:pPr>
            <a:r>
              <a:rPr lang="ar-EG" sz="3400" b="1" i="0" u="none" strike="noStrike" cap="none" dirty="0">
                <a:solidFill>
                  <a:schemeClr val="dk1"/>
                </a:solidFill>
                <a:latin typeface="Calibri"/>
                <a:ea typeface="Calibri"/>
                <a:cs typeface="+mj-cs"/>
                <a:sym typeface="Calibri"/>
              </a:rPr>
              <a:t>عنوان المحاضرة</a:t>
            </a:r>
            <a:br>
              <a:rPr lang="ar-EG" sz="3400" b="1" i="0" u="none" strike="noStrike" cap="none" dirty="0">
                <a:solidFill>
                  <a:schemeClr val="dk1"/>
                </a:solidFill>
                <a:latin typeface="Calibri"/>
                <a:ea typeface="Calibri"/>
                <a:cs typeface="+mj-cs"/>
                <a:sym typeface="Calibri"/>
              </a:rPr>
            </a:br>
            <a:r>
              <a:rPr lang="ar-EG" sz="3400" b="1" i="0" u="none" strike="noStrike" cap="none" dirty="0">
                <a:solidFill>
                  <a:schemeClr val="dk1"/>
                </a:solidFill>
                <a:latin typeface="Calibri"/>
                <a:ea typeface="Calibri"/>
                <a:cs typeface="+mj-cs"/>
                <a:sym typeface="Calibri"/>
              </a:rPr>
              <a:t>تقييم وتحسين أداء القنوات الرقمية</a:t>
            </a:r>
          </a:p>
          <a:p>
            <a:pPr marL="0" marR="0" lvl="0" indent="0" algn="ctr" rtl="1">
              <a:lnSpc>
                <a:spcPct val="150000"/>
              </a:lnSpc>
              <a:spcBef>
                <a:spcPts val="0"/>
              </a:spcBef>
              <a:spcAft>
                <a:spcPts val="0"/>
              </a:spcAft>
              <a:buNone/>
            </a:pPr>
            <a:r>
              <a:rPr lang="ar-EG" sz="3400" b="1" i="0" u="none" strike="noStrike" cap="none" dirty="0">
                <a:solidFill>
                  <a:schemeClr val="dk1"/>
                </a:solidFill>
                <a:latin typeface="Calibri"/>
                <a:ea typeface="Calibri"/>
                <a:cs typeface="+mj-cs"/>
                <a:sym typeface="Calibri"/>
              </a:rPr>
              <a:t> باستخدام أدوات الذكاء الاصطناعي</a:t>
            </a:r>
          </a:p>
        </p:txBody>
      </p:sp>
      <p:sp>
        <p:nvSpPr>
          <p:cNvPr id="3" name="Rectangle 2">
            <a:extLst>
              <a:ext uri="{FF2B5EF4-FFF2-40B4-BE49-F238E27FC236}">
                <a16:creationId xmlns:a16="http://schemas.microsoft.com/office/drawing/2014/main" id="{9D7DC17E-B322-8346-AE62-EB10AC665F11}"/>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Tree>
    <p:extLst>
      <p:ext uri="{BB962C8B-B14F-4D97-AF65-F5344CB8AC3E}">
        <p14:creationId xmlns:p14="http://schemas.microsoft.com/office/powerpoint/2010/main" val="649050000"/>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B45C6ED8-3640-F959-B354-C96D1467A69F}"/>
              </a:ext>
            </a:extLst>
          </p:cNvPr>
          <p:cNvSpPr txBox="1"/>
          <p:nvPr/>
        </p:nvSpPr>
        <p:spPr>
          <a:xfrm>
            <a:off x="9579935" y="894259"/>
            <a:ext cx="2169042" cy="523220"/>
          </a:xfrm>
          <a:prstGeom prst="rect">
            <a:avLst/>
          </a:prstGeom>
          <a:solidFill>
            <a:schemeClr val="accent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ar-EG" sz="2800" b="1" dirty="0">
                <a:latin typeface="Tajawal Medium" panose="00000600000000000000" pitchFamily="2" charset="-78"/>
                <a:cs typeface="+mj-cs"/>
              </a:rPr>
              <a:t>أهداف المحاضرة</a:t>
            </a:r>
            <a:endParaRPr lang="en-US" sz="2800" b="1" dirty="0">
              <a:latin typeface="Tajawal Medium" panose="00000600000000000000" pitchFamily="2" charset="-78"/>
              <a:cs typeface="+mj-cs"/>
            </a:endParaRPr>
          </a:p>
        </p:txBody>
      </p:sp>
      <p:sp>
        <p:nvSpPr>
          <p:cNvPr id="3" name="Rectangle 2">
            <a:extLst>
              <a:ext uri="{FF2B5EF4-FFF2-40B4-BE49-F238E27FC236}">
                <a16:creationId xmlns:a16="http://schemas.microsoft.com/office/drawing/2014/main" id="{7B53571D-A004-8C53-A225-977B469DD658}"/>
              </a:ext>
            </a:extLst>
          </p:cNvPr>
          <p:cNvSpPr>
            <a:spLocks noChangeArrowheads="1"/>
          </p:cNvSpPr>
          <p:nvPr/>
        </p:nvSpPr>
        <p:spPr bwMode="auto">
          <a:xfrm>
            <a:off x="645414" y="1947468"/>
            <a:ext cx="10901171" cy="3903954"/>
          </a:xfrm>
          <a:prstGeom prst="rect">
            <a:avLst/>
          </a:prstGeom>
          <a:ln w="19050"/>
        </p:spPr>
        <p:style>
          <a:lnRef idx="2">
            <a:schemeClr val="accent1"/>
          </a:lnRef>
          <a:fillRef idx="1">
            <a:schemeClr val="lt1"/>
          </a:fillRef>
          <a:effectRef idx="0">
            <a:schemeClr val="accent1"/>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r" defTabSz="914400" rtl="1" eaLnBrk="0" fontAlgn="base" latinLnBrk="0" hangingPunct="0">
              <a:lnSpc>
                <a:spcPct val="150000"/>
              </a:lnSpc>
              <a:spcBef>
                <a:spcPct val="0"/>
              </a:spcBef>
              <a:spcAft>
                <a:spcPct val="0"/>
              </a:spcAft>
              <a:buClrTx/>
              <a:buSzTx/>
              <a:tabLst/>
            </a:pPr>
            <a:r>
              <a:rPr lang="ar-EG" altLang="en-US" sz="2400" dirty="0">
                <a:solidFill>
                  <a:schemeClr val="tx1"/>
                </a:solidFill>
                <a:cs typeface="+mj-cs"/>
              </a:rPr>
              <a:t>تهدف هذه المحاضرة إلى تحقيق ما يلي:</a:t>
            </a:r>
          </a:p>
          <a:p>
            <a:pPr marL="457200" marR="0" lvl="0" indent="-457200" algn="r" defTabSz="914400" rtl="1" eaLnBrk="0" fontAlgn="base" latinLnBrk="0" hangingPunct="0">
              <a:lnSpc>
                <a:spcPct val="150000"/>
              </a:lnSpc>
              <a:spcBef>
                <a:spcPct val="0"/>
              </a:spcBef>
              <a:spcAft>
                <a:spcPct val="0"/>
              </a:spcAft>
              <a:buClrTx/>
              <a:buSzTx/>
              <a:buFont typeface="+mj-lt"/>
              <a:buAutoNum type="arabicPeriod"/>
              <a:tabLst/>
            </a:pPr>
            <a:r>
              <a:rPr lang="ar-EG" altLang="en-US" sz="2400" dirty="0">
                <a:solidFill>
                  <a:schemeClr val="tx1"/>
                </a:solidFill>
                <a:latin typeface="Times New Roman" panose="02020603050405020304" pitchFamily="18" charset="0"/>
                <a:cs typeface="+mj-cs"/>
              </a:rPr>
              <a:t>فهم طبيعة تحليلات الويب والتحليلات الرقمية، وتسليط الضوء على أهميتها في بيئة الأعمال اليوم. </a:t>
            </a:r>
          </a:p>
          <a:p>
            <a:pPr marL="457200" marR="0" lvl="0" indent="-457200" algn="r" defTabSz="914400" rtl="1" eaLnBrk="0" fontAlgn="base" latinLnBrk="0" hangingPunct="0">
              <a:lnSpc>
                <a:spcPct val="150000"/>
              </a:lnSpc>
              <a:spcBef>
                <a:spcPct val="0"/>
              </a:spcBef>
              <a:spcAft>
                <a:spcPct val="0"/>
              </a:spcAft>
              <a:buClrTx/>
              <a:buSzTx/>
              <a:buFont typeface="+mj-lt"/>
              <a:buAutoNum type="arabicPeriod"/>
              <a:tabLst/>
            </a:pPr>
            <a:r>
              <a:rPr lang="ar-EG" altLang="en-US" sz="2400" dirty="0">
                <a:solidFill>
                  <a:schemeClr val="tx1"/>
                </a:solidFill>
                <a:latin typeface="Times New Roman" panose="02020603050405020304" pitchFamily="18" charset="0"/>
                <a:cs typeface="+mj-cs"/>
              </a:rPr>
              <a:t>تحليل مراحل إدارة أداء القنوات الرقمية. </a:t>
            </a:r>
          </a:p>
          <a:p>
            <a:pPr marL="457200" marR="0" lvl="0" indent="-457200" algn="r" defTabSz="914400" rtl="1" eaLnBrk="0" fontAlgn="base" latinLnBrk="0" hangingPunct="0">
              <a:lnSpc>
                <a:spcPct val="150000"/>
              </a:lnSpc>
              <a:spcBef>
                <a:spcPct val="0"/>
              </a:spcBef>
              <a:spcAft>
                <a:spcPct val="0"/>
              </a:spcAft>
              <a:buClrTx/>
              <a:buSzTx/>
              <a:buFont typeface="+mj-lt"/>
              <a:buAutoNum type="arabicPeriod"/>
              <a:tabLst/>
            </a:pPr>
            <a:r>
              <a:rPr lang="ar-EG" altLang="en-US" sz="2400" dirty="0">
                <a:solidFill>
                  <a:schemeClr val="tx1"/>
                </a:solidFill>
                <a:latin typeface="Times New Roman" panose="02020603050405020304" pitchFamily="18" charset="0"/>
                <a:cs typeface="+mj-cs"/>
              </a:rPr>
              <a:t>دراسة العقبات التي تواجه عملية قياس الأداء.</a:t>
            </a:r>
          </a:p>
          <a:p>
            <a:pPr marL="457200" marR="0" lvl="0" indent="-457200" algn="r" defTabSz="914400" rtl="1" eaLnBrk="0" fontAlgn="base" latinLnBrk="0" hangingPunct="0">
              <a:lnSpc>
                <a:spcPct val="150000"/>
              </a:lnSpc>
              <a:spcBef>
                <a:spcPct val="0"/>
              </a:spcBef>
              <a:spcAft>
                <a:spcPct val="0"/>
              </a:spcAft>
              <a:buClrTx/>
              <a:buSzTx/>
              <a:buFont typeface="+mj-lt"/>
              <a:buAutoNum type="arabicPeriod"/>
              <a:tabLst/>
            </a:pPr>
            <a:r>
              <a:rPr lang="ar-EG" altLang="en-US" sz="2400" dirty="0">
                <a:solidFill>
                  <a:schemeClr val="tx1"/>
                </a:solidFill>
                <a:latin typeface="Times New Roman" panose="02020603050405020304" pitchFamily="18" charset="0"/>
                <a:cs typeface="+mj-cs"/>
              </a:rPr>
              <a:t>تعريف مقاييس الأداء الهامة في سياق التسويق الرقمي، وتوضيح كيفية تطبيقها. </a:t>
            </a:r>
          </a:p>
          <a:p>
            <a:pPr marL="457200" marR="0" lvl="0" indent="-457200" algn="r" defTabSz="914400" rtl="1" eaLnBrk="0" fontAlgn="base" latinLnBrk="0" hangingPunct="0">
              <a:lnSpc>
                <a:spcPct val="150000"/>
              </a:lnSpc>
              <a:spcBef>
                <a:spcPct val="0"/>
              </a:spcBef>
              <a:spcAft>
                <a:spcPct val="0"/>
              </a:spcAft>
              <a:buClrTx/>
              <a:buSzTx/>
              <a:buFont typeface="+mj-lt"/>
              <a:buAutoNum type="arabicPeriod"/>
              <a:tabLst/>
            </a:pPr>
            <a:r>
              <a:rPr lang="ar-EG" altLang="en-US" sz="2400" dirty="0">
                <a:solidFill>
                  <a:schemeClr val="tx1"/>
                </a:solidFill>
                <a:latin typeface="Times New Roman" panose="02020603050405020304" pitchFamily="18" charset="0"/>
                <a:cs typeface="+mj-cs"/>
              </a:rPr>
              <a:t>توضيح كيفية اختيار أدوات جمع وتقرير المقاييس الملائمة. </a:t>
            </a:r>
          </a:p>
          <a:p>
            <a:pPr marL="457200" marR="0" lvl="0" indent="-457200" algn="r" defTabSz="914400" rtl="1" eaLnBrk="0" fontAlgn="base" latinLnBrk="0" hangingPunct="0">
              <a:lnSpc>
                <a:spcPct val="150000"/>
              </a:lnSpc>
              <a:spcBef>
                <a:spcPct val="0"/>
              </a:spcBef>
              <a:spcAft>
                <a:spcPct val="0"/>
              </a:spcAft>
              <a:buClrTx/>
              <a:buSzTx/>
              <a:buFont typeface="+mj-lt"/>
              <a:buAutoNum type="arabicPeriod"/>
              <a:tabLst/>
            </a:pPr>
            <a:r>
              <a:rPr lang="ar-EG" altLang="en-US" sz="2400" dirty="0">
                <a:solidFill>
                  <a:schemeClr val="tx1"/>
                </a:solidFill>
                <a:latin typeface="Times New Roman" panose="02020603050405020304" pitchFamily="18" charset="0"/>
                <a:cs typeface="+mj-cs"/>
              </a:rPr>
              <a:t>فهم دور أدوات الذكاء الاصطناعي في تحليل أداء القنوات الرقمية. </a:t>
            </a:r>
          </a:p>
        </p:txBody>
      </p:sp>
      <p:sp>
        <p:nvSpPr>
          <p:cNvPr id="2" name="Rectangle 1">
            <a:extLst>
              <a:ext uri="{FF2B5EF4-FFF2-40B4-BE49-F238E27FC236}">
                <a16:creationId xmlns:a16="http://schemas.microsoft.com/office/drawing/2014/main" id="{506FA6E5-3FCA-B93E-F43C-819162C011F8}"/>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Tree>
  </p:cSld>
  <p:clrMapOvr>
    <a:masterClrMapping/>
  </p:clrMapOvr>
  <p:transition spd="slow">
    <p:comb/>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02331F-F2FE-D408-B5A7-BBAC70F57398}"/>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93092B14-70E0-0A59-3DB5-F8924DF56046}"/>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99FEF3A2-A1C5-FA11-9C1B-39529DABF7C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C9F9222E-79E5-0B8E-6763-8243081E0122}"/>
              </a:ext>
            </a:extLst>
          </p:cNvPr>
          <p:cNvSpPr txBox="1"/>
          <p:nvPr/>
        </p:nvSpPr>
        <p:spPr>
          <a:xfrm>
            <a:off x="8637772" y="796360"/>
            <a:ext cx="3136632" cy="523220"/>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r>
              <a:rPr lang="ar-EG" sz="2800" b="1" dirty="0">
                <a:latin typeface="Tajawal Medium" panose="00000600000000000000" pitchFamily="2" charset="-78"/>
                <a:cs typeface="+mj-cs"/>
              </a:rPr>
              <a:t>موضوعات المحاضرة </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F283AAF7-BFF2-D8AE-AC4B-F661CBCAF021}"/>
              </a:ext>
            </a:extLst>
          </p:cNvPr>
          <p:cNvSpPr txBox="1"/>
          <p:nvPr/>
        </p:nvSpPr>
        <p:spPr>
          <a:xfrm>
            <a:off x="520700" y="1576421"/>
            <a:ext cx="11150600" cy="280269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cs typeface="+mj-cs"/>
              </a:rPr>
              <a:t>تتناول المحاضرة الموضوعات التالية:</a:t>
            </a:r>
          </a:p>
          <a:p>
            <a:pPr marL="457200" indent="-457200" algn="r" rtl="1">
              <a:lnSpc>
                <a:spcPct val="150000"/>
              </a:lnSpc>
              <a:buFont typeface="+mj-lt"/>
              <a:buAutoNum type="arabicPeriod"/>
            </a:pPr>
            <a:r>
              <a:rPr lang="en-US" sz="2400" dirty="0">
                <a:solidFill>
                  <a:schemeClr val="tx1"/>
                </a:solidFill>
                <a:cs typeface="+mj-cs"/>
              </a:rPr>
              <a:t> </a:t>
            </a:r>
            <a:r>
              <a:rPr lang="ar-EG" sz="2400" dirty="0">
                <a:solidFill>
                  <a:schemeClr val="tx1"/>
                </a:solidFill>
                <a:cs typeface="+mj-cs"/>
              </a:rPr>
              <a:t>مقدمة.</a:t>
            </a:r>
          </a:p>
          <a:p>
            <a:pPr marL="457200" indent="-457200" algn="r" rtl="1">
              <a:lnSpc>
                <a:spcPct val="150000"/>
              </a:lnSpc>
              <a:buFont typeface="+mj-lt"/>
              <a:buAutoNum type="arabicPeriod"/>
            </a:pPr>
            <a:r>
              <a:rPr lang="ar-EG" sz="2400" dirty="0">
                <a:solidFill>
                  <a:schemeClr val="tx1"/>
                </a:solidFill>
                <a:cs typeface="+mj-cs"/>
              </a:rPr>
              <a:t>إدارة أداء القنوات الرقمية. </a:t>
            </a:r>
          </a:p>
          <a:p>
            <a:pPr marL="457200" indent="-457200" algn="r" rtl="1">
              <a:lnSpc>
                <a:spcPct val="150000"/>
              </a:lnSpc>
              <a:buFont typeface="+mj-lt"/>
              <a:buAutoNum type="arabicPeriod"/>
            </a:pPr>
            <a:r>
              <a:rPr lang="ar-EG" sz="2400" dirty="0">
                <a:solidFill>
                  <a:schemeClr val="tx1"/>
                </a:solidFill>
                <a:cs typeface="+mj-cs"/>
              </a:rPr>
              <a:t>أدوات الذكاء الاصطناعي لتحليل أداء القنوات الرقمية</a:t>
            </a:r>
          </a:p>
          <a:p>
            <a:pPr algn="r" rtl="1">
              <a:lnSpc>
                <a:spcPct val="150000"/>
              </a:lnSpc>
            </a:pPr>
            <a:r>
              <a:rPr lang="ar-EG" sz="2400" dirty="0">
                <a:solidFill>
                  <a:schemeClr val="tx1"/>
                </a:solidFill>
                <a:cs typeface="+mj-cs"/>
              </a:rPr>
              <a:t>       (</a:t>
            </a:r>
            <a:r>
              <a:rPr lang="en-US" sz="2400" dirty="0">
                <a:solidFill>
                  <a:schemeClr val="tx1"/>
                </a:solidFill>
              </a:rPr>
              <a:t>- (GA4) Google Analytics 4</a:t>
            </a:r>
            <a:r>
              <a:rPr lang="ar-EG" sz="2400" dirty="0">
                <a:solidFill>
                  <a:schemeClr val="tx1"/>
                </a:solidFill>
              </a:rPr>
              <a:t> مدعوم بالذكاء الاصطناعي</a:t>
            </a:r>
            <a:r>
              <a:rPr lang="ar-EG" sz="2400" dirty="0">
                <a:solidFill>
                  <a:schemeClr val="tx1"/>
                </a:solidFill>
                <a:cs typeface="+mj-cs"/>
              </a:rPr>
              <a:t>) </a:t>
            </a:r>
          </a:p>
        </p:txBody>
      </p:sp>
      <p:sp>
        <p:nvSpPr>
          <p:cNvPr id="2" name="Rectangle 1">
            <a:extLst>
              <a:ext uri="{FF2B5EF4-FFF2-40B4-BE49-F238E27FC236}">
                <a16:creationId xmlns:a16="http://schemas.microsoft.com/office/drawing/2014/main" id="{593B772D-0044-F565-2E9F-6DD8F89A5115}"/>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Tree>
    <p:extLst>
      <p:ext uri="{BB962C8B-B14F-4D97-AF65-F5344CB8AC3E}">
        <p14:creationId xmlns:p14="http://schemas.microsoft.com/office/powerpoint/2010/main" val="3373065567"/>
      </p:ext>
    </p:extLst>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7266C1-2F26-87E2-F3C1-468976109658}"/>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5EFE5476-ADE6-AD90-56E3-0E1F70AE365B}"/>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965B7A1D-7917-CC27-C1B8-0EB27E98A75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5AE5AF85-20FE-902C-7B91-52AED9CD8ED1}"/>
              </a:ext>
            </a:extLst>
          </p:cNvPr>
          <p:cNvSpPr txBox="1"/>
          <p:nvPr/>
        </p:nvSpPr>
        <p:spPr>
          <a:xfrm>
            <a:off x="520700" y="1417479"/>
            <a:ext cx="11150600" cy="334784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marL="0" marR="0" lvl="0" indent="0" algn="just" rtl="1">
              <a:lnSpc>
                <a:spcPct val="150000"/>
              </a:lnSpc>
              <a:spcBef>
                <a:spcPts val="0"/>
              </a:spcBef>
              <a:spcAft>
                <a:spcPts val="0"/>
              </a:spcAft>
              <a:buNone/>
            </a:pPr>
            <a:r>
              <a:rPr lang="ar-EG" sz="2400" dirty="0">
                <a:solidFill>
                  <a:schemeClr val="dk1"/>
                </a:solidFill>
                <a:latin typeface="Arial"/>
                <a:ea typeface="Arial"/>
                <a:cs typeface="+mj-cs"/>
                <a:sym typeface="Arial"/>
              </a:rPr>
              <a:t>تشترك الشركات التي تتبع نهجًا ناجحًا في التسويق الرقمي في مجموعة من السمات المشتركة. </a:t>
            </a:r>
          </a:p>
          <a:p>
            <a:pPr marL="0" marR="0" lvl="0" indent="0" algn="just" rtl="1">
              <a:lnSpc>
                <a:spcPct val="150000"/>
              </a:lnSpc>
              <a:spcBef>
                <a:spcPts val="0"/>
              </a:spcBef>
              <a:spcAft>
                <a:spcPts val="0"/>
              </a:spcAft>
              <a:buNone/>
            </a:pPr>
            <a:r>
              <a:rPr lang="ar-EG" sz="2400" dirty="0">
                <a:solidFill>
                  <a:schemeClr val="dk1"/>
                </a:solidFill>
                <a:latin typeface="Arial"/>
                <a:ea typeface="Arial"/>
                <a:cs typeface="+mj-cs"/>
                <a:sym typeface="Arial"/>
              </a:rPr>
              <a:t>أهم هذه السمات هي أنها تولي أهمية كبيرة وتخصص الموارد اللازمة لمراقبة نجاح أنشطتها التسويقية عبر الإنترنت. </a:t>
            </a:r>
          </a:p>
          <a:p>
            <a:pPr marL="0" marR="0" lvl="0" indent="0" algn="just" rtl="1">
              <a:lnSpc>
                <a:spcPct val="150000"/>
              </a:lnSpc>
              <a:spcBef>
                <a:spcPts val="0"/>
              </a:spcBef>
              <a:spcAft>
                <a:spcPts val="0"/>
              </a:spcAft>
              <a:buNone/>
            </a:pPr>
            <a:r>
              <a:rPr lang="ar-EG" sz="2400" dirty="0">
                <a:solidFill>
                  <a:schemeClr val="dk1"/>
                </a:solidFill>
                <a:latin typeface="Arial"/>
                <a:ea typeface="Arial"/>
                <a:cs typeface="+mj-cs"/>
                <a:sym typeface="Arial"/>
              </a:rPr>
              <a:t>كما أن هذه الشركات الناجحة لا تكتفي بمراقبة النجاح فحسب، بل تعمل أيضًا على تحسين أداء قنواتها الرقمية باستمرار. يعني ذلك أنهم يطورون ويحسنون استراتيجياتهم بناءً على البيانات والتحليلات </a:t>
            </a:r>
            <a:r>
              <a:rPr lang="ar-EG" sz="2400" dirty="0">
                <a:solidFill>
                  <a:schemeClr val="dk1"/>
                </a:solidFill>
                <a:cs typeface="+mj-cs"/>
              </a:rPr>
              <a:t>اللازمة. </a:t>
            </a:r>
            <a:endParaRPr lang="ar-EG" sz="2400" dirty="0">
              <a:solidFill>
                <a:schemeClr val="dk1"/>
              </a:solidFill>
              <a:latin typeface="Arial"/>
              <a:ea typeface="Arial"/>
              <a:cs typeface="+mj-cs"/>
              <a:sym typeface="Arial"/>
            </a:endParaRPr>
          </a:p>
          <a:p>
            <a:pPr marL="0" marR="0" lvl="0" indent="0" algn="just" rtl="1">
              <a:lnSpc>
                <a:spcPct val="150000"/>
              </a:lnSpc>
              <a:spcBef>
                <a:spcPts val="0"/>
              </a:spcBef>
              <a:spcAft>
                <a:spcPts val="0"/>
              </a:spcAft>
              <a:buNone/>
            </a:pPr>
            <a:endParaRPr lang="en-US" sz="2400" dirty="0">
              <a:solidFill>
                <a:schemeClr val="dk1"/>
              </a:solidFill>
              <a:latin typeface="Arial"/>
              <a:cs typeface="+mj-cs"/>
              <a:sym typeface="Arial"/>
            </a:endParaRPr>
          </a:p>
        </p:txBody>
      </p:sp>
      <p:sp>
        <p:nvSpPr>
          <p:cNvPr id="2" name="Rectangle 1">
            <a:extLst>
              <a:ext uri="{FF2B5EF4-FFF2-40B4-BE49-F238E27FC236}">
                <a16:creationId xmlns:a16="http://schemas.microsoft.com/office/drawing/2014/main" id="{610FFEAB-32DC-E597-C7CC-BEBA7A444044}"/>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B6D1F68A-7B24-E4C5-0EE9-53F10FCE0A53}"/>
              </a:ext>
            </a:extLst>
          </p:cNvPr>
          <p:cNvSpPr txBox="1"/>
          <p:nvPr/>
        </p:nvSpPr>
        <p:spPr>
          <a:xfrm>
            <a:off x="10345479" y="789198"/>
            <a:ext cx="1325821" cy="523220"/>
          </a:xfrm>
          <a:prstGeom prst="rect">
            <a:avLst/>
          </a:prstGeom>
          <a:solidFill>
            <a:schemeClr val="accent6">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marL="0" marR="0" lvl="0" indent="0" algn="ctr" rtl="1">
              <a:spcBef>
                <a:spcPts val="0"/>
              </a:spcBef>
              <a:spcAft>
                <a:spcPts val="0"/>
              </a:spcAft>
              <a:buNone/>
            </a:pPr>
            <a:r>
              <a:rPr lang="ar-EG" sz="2800" b="1" i="0" u="none" strike="noStrike" cap="none" dirty="0">
                <a:solidFill>
                  <a:schemeClr val="lt1"/>
                </a:solidFill>
                <a:latin typeface="Times New Roman" panose="02020603050405020304" pitchFamily="18" charset="0"/>
                <a:ea typeface="Tajawal Medium"/>
                <a:cs typeface="+mj-cs"/>
                <a:sym typeface="Tajawal Medium"/>
              </a:rPr>
              <a:t>مقدمة</a:t>
            </a:r>
            <a:endParaRPr lang="en-US" sz="2800" b="1" i="0" u="none" strike="noStrike" cap="none" dirty="0">
              <a:solidFill>
                <a:schemeClr val="lt1"/>
              </a:solidFill>
              <a:latin typeface="Times New Roman" panose="02020603050405020304" pitchFamily="18" charset="0"/>
              <a:ea typeface="Tajawal Medium"/>
              <a:cs typeface="Times New Roman" panose="02020603050405020304" pitchFamily="18" charset="0"/>
              <a:sym typeface="Tajawal Medium"/>
            </a:endParaRPr>
          </a:p>
        </p:txBody>
      </p:sp>
    </p:spTree>
    <p:extLst>
      <p:ext uri="{BB962C8B-B14F-4D97-AF65-F5344CB8AC3E}">
        <p14:creationId xmlns:p14="http://schemas.microsoft.com/office/powerpoint/2010/main" val="1468320246"/>
      </p:ext>
    </p:extLst>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806A9C-C670-A2D6-4ECF-1FF723154530}"/>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5EB2F1A-81D4-09F6-4816-9A3C27A671A4}"/>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77528A16-ABB4-FDBC-F5B9-64890070607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F2F92764-7BD0-3AB2-32E4-0F9815172953}"/>
              </a:ext>
            </a:extLst>
          </p:cNvPr>
          <p:cNvSpPr txBox="1"/>
          <p:nvPr/>
        </p:nvSpPr>
        <p:spPr>
          <a:xfrm>
            <a:off x="520700" y="1417479"/>
            <a:ext cx="11150600" cy="334784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marL="0" marR="0" lvl="0" indent="0" algn="just" rtl="1">
              <a:lnSpc>
                <a:spcPct val="150000"/>
              </a:lnSpc>
              <a:spcBef>
                <a:spcPts val="0"/>
              </a:spcBef>
              <a:spcAft>
                <a:spcPts val="0"/>
              </a:spcAft>
              <a:buNone/>
            </a:pPr>
            <a:r>
              <a:rPr lang="ar-EG" sz="2400" b="1" dirty="0">
                <a:solidFill>
                  <a:srgbClr val="0070C0"/>
                </a:solidFill>
                <a:latin typeface="Arial"/>
                <a:ea typeface="Arial"/>
                <a:cs typeface="+mj-cs"/>
                <a:sym typeface="Arial"/>
              </a:rPr>
              <a:t>تحليلات الويب أو التحليلات الرقمية </a:t>
            </a:r>
            <a:r>
              <a:rPr lang="en-US" sz="2400" b="1" dirty="0">
                <a:solidFill>
                  <a:srgbClr val="0070C0"/>
                </a:solidFill>
                <a:latin typeface="Times New Roman" panose="02020603050405020304" pitchFamily="18" charset="0"/>
                <a:ea typeface="Arial"/>
                <a:cs typeface="Times New Roman" panose="02020603050405020304" pitchFamily="18" charset="0"/>
                <a:sym typeface="Arial"/>
              </a:rPr>
              <a:t>Web or digital analytics</a:t>
            </a:r>
            <a:r>
              <a:rPr lang="ar-EG" sz="2400" b="1" dirty="0">
                <a:solidFill>
                  <a:srgbClr val="0070C0"/>
                </a:solidFill>
                <a:cs typeface="+mj-cs"/>
              </a:rPr>
              <a:t> </a:t>
            </a:r>
          </a:p>
          <a:p>
            <a:pPr marL="0" marR="0" lvl="0" indent="0" algn="just" rtl="1">
              <a:lnSpc>
                <a:spcPct val="150000"/>
              </a:lnSpc>
              <a:spcBef>
                <a:spcPts val="0"/>
              </a:spcBef>
              <a:spcAft>
                <a:spcPts val="0"/>
              </a:spcAft>
              <a:buNone/>
            </a:pPr>
            <a:r>
              <a:rPr lang="ar-EG" sz="2400" dirty="0">
                <a:solidFill>
                  <a:schemeClr val="dk1"/>
                </a:solidFill>
                <a:latin typeface="Arial"/>
                <a:ea typeface="Arial"/>
                <a:cs typeface="+mj-cs"/>
                <a:sym typeface="Arial"/>
              </a:rPr>
              <a:t> </a:t>
            </a:r>
            <a:r>
              <a:rPr lang="ar-EG" sz="2400" dirty="0">
                <a:latin typeface="Arial"/>
                <a:ea typeface="Arial"/>
                <a:cs typeface="+mj-cs"/>
                <a:sym typeface="Arial"/>
              </a:rPr>
              <a:t>تشير هذه التحليلات</a:t>
            </a:r>
            <a:r>
              <a:rPr lang="ar-EG" sz="2400" dirty="0">
                <a:solidFill>
                  <a:schemeClr val="dk1"/>
                </a:solidFill>
                <a:latin typeface="Arial"/>
                <a:ea typeface="Arial"/>
                <a:cs typeface="+mj-cs"/>
                <a:sym typeface="Arial"/>
              </a:rPr>
              <a:t> إلى مجموعة من التقنيات والأدوات المستخدمة لفحص وتحسين تأثير التسويق الرقمي على الأعمال التجارية، بما في ذلك مراجعة حجم حركة المرور، والإحالات، وسلاسل النقرات، وبيانات الوصول عبر الإنترنت، واستبيانات رضا العملاء، وأعداد العملاء المتوقعين وحجم المبيعات.</a:t>
            </a:r>
          </a:p>
          <a:p>
            <a:pPr marL="0" marR="0" lvl="0" indent="0" algn="just" rtl="1">
              <a:lnSpc>
                <a:spcPct val="150000"/>
              </a:lnSpc>
              <a:spcBef>
                <a:spcPts val="0"/>
              </a:spcBef>
              <a:spcAft>
                <a:spcPts val="0"/>
              </a:spcAft>
              <a:buNone/>
            </a:pPr>
            <a:r>
              <a:rPr lang="ar-EG" sz="2400" dirty="0">
                <a:solidFill>
                  <a:schemeClr val="dk1"/>
                </a:solidFill>
                <a:cs typeface="+mj-cs"/>
              </a:rPr>
              <a:t>كما يمكن تعريف تحليلات الويب بأنها قياس وجمع وتحليل وتقديم تقارير حول البيانات على الإنترنت بهدف فهم وتحسين استخدام الويب.</a:t>
            </a:r>
            <a:endParaRPr lang="ar-EG" sz="2400" dirty="0">
              <a:solidFill>
                <a:schemeClr val="dk1"/>
              </a:solidFill>
              <a:latin typeface="Arial"/>
              <a:ea typeface="Arial"/>
              <a:cs typeface="+mj-cs"/>
              <a:sym typeface="Arial"/>
            </a:endParaRPr>
          </a:p>
        </p:txBody>
      </p:sp>
      <p:sp>
        <p:nvSpPr>
          <p:cNvPr id="2" name="Rectangle 1">
            <a:extLst>
              <a:ext uri="{FF2B5EF4-FFF2-40B4-BE49-F238E27FC236}">
                <a16:creationId xmlns:a16="http://schemas.microsoft.com/office/drawing/2014/main" id="{7F6694F4-1C67-AE1B-8CEF-61CA86A24C79}"/>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2F46C283-5F73-F0F7-188B-CE5C74A9EA7D}"/>
              </a:ext>
            </a:extLst>
          </p:cNvPr>
          <p:cNvSpPr txBox="1"/>
          <p:nvPr/>
        </p:nvSpPr>
        <p:spPr>
          <a:xfrm>
            <a:off x="10345479" y="827298"/>
            <a:ext cx="1325821" cy="523220"/>
          </a:xfrm>
          <a:prstGeom prst="rect">
            <a:avLst/>
          </a:prstGeom>
          <a:solidFill>
            <a:schemeClr val="accent6">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marL="0" marR="0" lvl="0" indent="0" algn="ctr" rtl="1">
              <a:spcBef>
                <a:spcPts val="0"/>
              </a:spcBef>
              <a:spcAft>
                <a:spcPts val="0"/>
              </a:spcAft>
              <a:buNone/>
            </a:pPr>
            <a:r>
              <a:rPr lang="ar-EG" sz="2800" b="1" i="0" u="none" strike="noStrike" cap="none" dirty="0">
                <a:solidFill>
                  <a:schemeClr val="lt1"/>
                </a:solidFill>
                <a:latin typeface="Times New Roman" panose="02020603050405020304" pitchFamily="18" charset="0"/>
                <a:ea typeface="Tajawal Medium"/>
                <a:cs typeface="+mj-cs"/>
                <a:sym typeface="Tajawal Medium"/>
              </a:rPr>
              <a:t>مقدمة</a:t>
            </a:r>
            <a:endParaRPr lang="en-US" sz="2800" b="1" i="0" u="none" strike="noStrike" cap="none" dirty="0">
              <a:solidFill>
                <a:schemeClr val="lt1"/>
              </a:solidFill>
              <a:latin typeface="Times New Roman" panose="02020603050405020304" pitchFamily="18" charset="0"/>
              <a:ea typeface="Tajawal Medium"/>
              <a:cs typeface="Times New Roman" panose="02020603050405020304" pitchFamily="18" charset="0"/>
              <a:sym typeface="Tajawal Medium"/>
            </a:endParaRPr>
          </a:p>
        </p:txBody>
      </p:sp>
    </p:spTree>
    <p:extLst>
      <p:ext uri="{BB962C8B-B14F-4D97-AF65-F5344CB8AC3E}">
        <p14:creationId xmlns:p14="http://schemas.microsoft.com/office/powerpoint/2010/main" val="1557610899"/>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8846EA-3687-BEE7-D042-8B85D9DE8F08}"/>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92E02B3D-110D-F04F-6882-E9D66085D6FF}"/>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2C5D6CF2-7273-2438-4A24-F3F08596FEF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F161374F-9EE2-FABC-2545-26A1F30C835A}"/>
              </a:ext>
            </a:extLst>
          </p:cNvPr>
          <p:cNvSpPr txBox="1"/>
          <p:nvPr/>
        </p:nvSpPr>
        <p:spPr>
          <a:xfrm>
            <a:off x="520700" y="1417479"/>
            <a:ext cx="11150600" cy="5009833"/>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marL="0" marR="0" lvl="0" indent="0" algn="just" rtl="1">
              <a:lnSpc>
                <a:spcPct val="150000"/>
              </a:lnSpc>
              <a:spcBef>
                <a:spcPts val="0"/>
              </a:spcBef>
              <a:spcAft>
                <a:spcPts val="0"/>
              </a:spcAft>
              <a:buNone/>
            </a:pPr>
            <a:r>
              <a:rPr lang="ar-EG" sz="2400" dirty="0">
                <a:solidFill>
                  <a:schemeClr val="tx1"/>
                </a:solidFill>
                <a:latin typeface="Arial"/>
                <a:ea typeface="Arial"/>
                <a:cs typeface="+mj-cs"/>
                <a:sym typeface="Arial"/>
              </a:rPr>
              <a:t>هناك حاجة متزايدة إلى مسوقين يمتلكون مهارات التقييم اللازمة لمراجعة وتحسين استراتيجيات التسويق الرقمي باستخدام التحليلات. ذلك لأن التسويق الرقمي يعتمد بشكل كبير على البيانات، كما أن مهارات تحليل البيانات أصبحت مطلوبة بشكل كبير من قبل أصحاب الأعمال. </a:t>
            </a:r>
          </a:p>
          <a:p>
            <a:pPr marL="0" marR="0" lvl="0" indent="0" algn="just" rtl="1">
              <a:lnSpc>
                <a:spcPct val="150000"/>
              </a:lnSpc>
              <a:spcBef>
                <a:spcPts val="0"/>
              </a:spcBef>
              <a:spcAft>
                <a:spcPts val="0"/>
              </a:spcAft>
              <a:buNone/>
            </a:pPr>
            <a:r>
              <a:rPr lang="ar-EG" sz="2400" dirty="0">
                <a:solidFill>
                  <a:schemeClr val="tx1"/>
                </a:solidFill>
                <a:cs typeface="+mj-cs"/>
              </a:rPr>
              <a:t>يمكن أن يتم تطوير المهارات التي ستساعدك في تحليل وتحسين الأداء الرقمي كما يلي:</a:t>
            </a:r>
          </a:p>
          <a:p>
            <a:pPr marL="342900" marR="0" lvl="0" indent="-342900" algn="just" rtl="1">
              <a:lnSpc>
                <a:spcPct val="150000"/>
              </a:lnSpc>
              <a:spcBef>
                <a:spcPts val="0"/>
              </a:spcBef>
              <a:spcAft>
                <a:spcPts val="0"/>
              </a:spcAft>
              <a:buFont typeface="Arial" panose="020B0604020202020204" pitchFamily="34" charset="0"/>
              <a:buChar char="•"/>
            </a:pPr>
            <a:r>
              <a:rPr lang="ar-EG" sz="2400" dirty="0">
                <a:solidFill>
                  <a:schemeClr val="tx1"/>
                </a:solidFill>
                <a:latin typeface="Arial"/>
                <a:ea typeface="Arial"/>
                <a:cs typeface="+mj-cs"/>
                <a:sym typeface="Arial"/>
              </a:rPr>
              <a:t>تحليل فعالية التسويق الرقمي: يعني ذلك فهم كيفية قياس فعالية التسويق الرقمي باستخدام مقاييس مناسبة، خاصة للوسائط الرقمية وتجارب العملاء على الموقع وفعالية المحتوى.</a:t>
            </a:r>
          </a:p>
          <a:p>
            <a:pPr marL="342900" marR="0" lvl="0" indent="-342900" algn="just" rtl="1">
              <a:lnSpc>
                <a:spcPct val="150000"/>
              </a:lnSpc>
              <a:spcBef>
                <a:spcPts val="0"/>
              </a:spcBef>
              <a:spcAft>
                <a:spcPts val="0"/>
              </a:spcAft>
              <a:buFont typeface="Arial" panose="020B0604020202020204" pitchFamily="34" charset="0"/>
              <a:buChar char="•"/>
            </a:pPr>
            <a:r>
              <a:rPr lang="ar-EG" sz="2400" dirty="0">
                <a:solidFill>
                  <a:schemeClr val="tx1"/>
                </a:solidFill>
                <a:latin typeface="Arial"/>
                <a:ea typeface="Arial"/>
                <a:cs typeface="+mj-cs"/>
                <a:sym typeface="Arial"/>
              </a:rPr>
              <a:t>استخدام أنظمة تحليلات التسويق الرقمي: ذلك يتضمن التعامل مع أنظمة مثل </a:t>
            </a:r>
            <a:r>
              <a:rPr lang="en-US" sz="2400" dirty="0">
                <a:solidFill>
                  <a:schemeClr val="tx1"/>
                </a:solidFill>
                <a:latin typeface="Times New Roman" panose="02020603050405020304" pitchFamily="18" charset="0"/>
                <a:ea typeface="Arial"/>
                <a:cs typeface="+mj-cs"/>
                <a:sym typeface="Arial"/>
              </a:rPr>
              <a:t>Google Analytics</a:t>
            </a:r>
            <a:r>
              <a:rPr lang="ar-EG" sz="2400" dirty="0">
                <a:solidFill>
                  <a:schemeClr val="tx1"/>
                </a:solidFill>
                <a:latin typeface="Arial"/>
                <a:ea typeface="Arial"/>
                <a:cs typeface="+mj-cs"/>
                <a:sym typeface="Arial"/>
              </a:rPr>
              <a:t> و </a:t>
            </a:r>
            <a:r>
              <a:rPr lang="en-US" sz="2400" dirty="0">
                <a:solidFill>
                  <a:schemeClr val="tx1"/>
                </a:solidFill>
                <a:latin typeface="Times New Roman" panose="02020603050405020304" pitchFamily="18" charset="0"/>
                <a:cs typeface="+mj-cs"/>
                <a:sym typeface="Arial"/>
              </a:rPr>
              <a:t>Adobe Analytics </a:t>
            </a:r>
            <a:r>
              <a:rPr lang="ar-EG" sz="2400" dirty="0">
                <a:solidFill>
                  <a:schemeClr val="tx1"/>
                </a:solidFill>
                <a:latin typeface="Times New Roman" panose="02020603050405020304" pitchFamily="18" charset="0"/>
                <a:cs typeface="+mj-cs"/>
                <a:sym typeface="Arial"/>
              </a:rPr>
              <a:t> </a:t>
            </a:r>
            <a:r>
              <a:rPr lang="ar-EG" sz="2400" dirty="0">
                <a:solidFill>
                  <a:schemeClr val="tx1"/>
                </a:solidFill>
                <a:latin typeface="Arial"/>
                <a:ea typeface="Arial"/>
                <a:cs typeface="+mj-cs"/>
                <a:sym typeface="Arial"/>
              </a:rPr>
              <a:t>وأدوات عرض البيانات مثل</a:t>
            </a:r>
            <a:r>
              <a:rPr lang="en-US" sz="2400" dirty="0">
                <a:solidFill>
                  <a:schemeClr val="tx1"/>
                </a:solidFill>
                <a:latin typeface="Times New Roman" panose="02020603050405020304" pitchFamily="18" charset="0"/>
                <a:cs typeface="+mj-cs"/>
                <a:sym typeface="Arial"/>
              </a:rPr>
              <a:t>Google Data Studio </a:t>
            </a:r>
            <a:r>
              <a:rPr lang="ar-EG" sz="2400" dirty="0">
                <a:solidFill>
                  <a:schemeClr val="tx1"/>
                </a:solidFill>
                <a:latin typeface="Times New Roman" panose="02020603050405020304" pitchFamily="18" charset="0"/>
                <a:cs typeface="+mj-cs"/>
                <a:sym typeface="Arial"/>
              </a:rPr>
              <a:t> و </a:t>
            </a:r>
            <a:r>
              <a:rPr lang="en-US" sz="2400" dirty="0">
                <a:solidFill>
                  <a:schemeClr val="tx1"/>
                </a:solidFill>
                <a:latin typeface="Times New Roman" panose="02020603050405020304" pitchFamily="18" charset="0"/>
                <a:cs typeface="+mj-cs"/>
                <a:sym typeface="Arial"/>
              </a:rPr>
              <a:t>Tableau، </a:t>
            </a:r>
            <a:r>
              <a:rPr lang="ar-EG" sz="2400" dirty="0">
                <a:solidFill>
                  <a:schemeClr val="tx1"/>
                </a:solidFill>
                <a:latin typeface="Times New Roman" panose="02020603050405020304" pitchFamily="18" charset="0"/>
                <a:cs typeface="+mj-cs"/>
                <a:sym typeface="Arial"/>
              </a:rPr>
              <a:t>وحتى أدوات تحليل إحصائيات مفتوحة المصدر"</a:t>
            </a:r>
            <a:r>
              <a:rPr lang="en-US" sz="2400" dirty="0">
                <a:solidFill>
                  <a:schemeClr val="tx1"/>
                </a:solidFill>
                <a:latin typeface="Times New Roman" panose="02020603050405020304" pitchFamily="18" charset="0"/>
                <a:cs typeface="+mj-cs"/>
                <a:sym typeface="Arial"/>
              </a:rPr>
              <a:t>R</a:t>
            </a:r>
            <a:r>
              <a:rPr lang="ar-EG" sz="2400" dirty="0">
                <a:solidFill>
                  <a:schemeClr val="tx1"/>
                </a:solidFill>
                <a:latin typeface="Times New Roman" panose="02020603050405020304" pitchFamily="18" charset="0"/>
                <a:cs typeface="+mj-cs"/>
                <a:sym typeface="Arial"/>
              </a:rPr>
              <a:t>". </a:t>
            </a:r>
            <a:endParaRPr lang="en-US" sz="2400" dirty="0">
              <a:solidFill>
                <a:schemeClr val="tx1"/>
              </a:solidFill>
              <a:latin typeface="Times New Roman" panose="02020603050405020304" pitchFamily="18" charset="0"/>
              <a:cs typeface="+mj-cs"/>
              <a:sym typeface="Arial"/>
            </a:endParaRPr>
          </a:p>
        </p:txBody>
      </p:sp>
      <p:sp>
        <p:nvSpPr>
          <p:cNvPr id="2" name="Rectangle 1">
            <a:extLst>
              <a:ext uri="{FF2B5EF4-FFF2-40B4-BE49-F238E27FC236}">
                <a16:creationId xmlns:a16="http://schemas.microsoft.com/office/drawing/2014/main" id="{F2DFEE9D-1DA3-3AD2-D092-C5CB82588ADB}"/>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4E97552F-E7C9-3800-00C0-90554B93132E}"/>
              </a:ext>
            </a:extLst>
          </p:cNvPr>
          <p:cNvSpPr txBox="1"/>
          <p:nvPr/>
        </p:nvSpPr>
        <p:spPr>
          <a:xfrm>
            <a:off x="10345479" y="789198"/>
            <a:ext cx="1325821" cy="523220"/>
          </a:xfrm>
          <a:prstGeom prst="rect">
            <a:avLst/>
          </a:prstGeom>
          <a:solidFill>
            <a:schemeClr val="accent6">
              <a:lumMod val="75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marL="0" marR="0" lvl="0" indent="0" algn="ctr" rtl="1">
              <a:spcBef>
                <a:spcPts val="0"/>
              </a:spcBef>
              <a:spcAft>
                <a:spcPts val="0"/>
              </a:spcAft>
              <a:buNone/>
            </a:pPr>
            <a:r>
              <a:rPr lang="ar-EG" sz="2800" b="1" i="0" u="none" strike="noStrike" cap="none" dirty="0">
                <a:solidFill>
                  <a:schemeClr val="lt1"/>
                </a:solidFill>
                <a:latin typeface="Times New Roman" panose="02020603050405020304" pitchFamily="18" charset="0"/>
                <a:ea typeface="Tajawal Medium"/>
                <a:cs typeface="+mj-cs"/>
                <a:sym typeface="Tajawal Medium"/>
              </a:rPr>
              <a:t>مقدمة</a:t>
            </a:r>
            <a:endParaRPr lang="en-US" sz="2800" b="1" i="0" u="none" strike="noStrike" cap="none" dirty="0">
              <a:solidFill>
                <a:schemeClr val="lt1"/>
              </a:solidFill>
              <a:latin typeface="Times New Roman" panose="02020603050405020304" pitchFamily="18" charset="0"/>
              <a:ea typeface="Tajawal Medium"/>
              <a:cs typeface="Times New Roman" panose="02020603050405020304" pitchFamily="18" charset="0"/>
              <a:sym typeface="Tajawal Medium"/>
            </a:endParaRPr>
          </a:p>
        </p:txBody>
      </p:sp>
    </p:spTree>
    <p:extLst>
      <p:ext uri="{BB962C8B-B14F-4D97-AF65-F5344CB8AC3E}">
        <p14:creationId xmlns:p14="http://schemas.microsoft.com/office/powerpoint/2010/main" val="3812818482"/>
      </p:ext>
    </p:extLst>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B6A374-2911-CDEE-57FE-D59684AD3961}"/>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95453534-2D88-E8C0-E285-CFD7CD3A2D85}"/>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A08EE94E-4818-2007-A9D8-C9A1B717391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0F23901B-1303-1A8B-FF9B-BF18FA12BF9A}"/>
              </a:ext>
            </a:extLst>
          </p:cNvPr>
          <p:cNvSpPr txBox="1"/>
          <p:nvPr/>
        </p:nvSpPr>
        <p:spPr>
          <a:xfrm>
            <a:off x="520700" y="1417479"/>
            <a:ext cx="11150600" cy="5009833"/>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marL="0" marR="0" lvl="0" indent="0" algn="just" rtl="1">
              <a:lnSpc>
                <a:spcPct val="150000"/>
              </a:lnSpc>
              <a:spcBef>
                <a:spcPts val="0"/>
              </a:spcBef>
              <a:spcAft>
                <a:spcPts val="0"/>
              </a:spcAft>
              <a:buNone/>
            </a:pPr>
            <a:r>
              <a:rPr lang="ar-EG" sz="2400" b="1" dirty="0">
                <a:solidFill>
                  <a:srgbClr val="0070C0"/>
                </a:solidFill>
                <a:latin typeface="Arial"/>
                <a:ea typeface="Arial"/>
                <a:cs typeface="+mj-cs"/>
                <a:sym typeface="Arial"/>
              </a:rPr>
              <a:t>إدارة أداء </a:t>
            </a:r>
            <a:r>
              <a:rPr lang="ar-EG" sz="2400" b="1" dirty="0">
                <a:solidFill>
                  <a:srgbClr val="0070C0"/>
                </a:solidFill>
                <a:cs typeface="+mj-cs"/>
              </a:rPr>
              <a:t>ا</a:t>
            </a:r>
            <a:r>
              <a:rPr lang="ar-EG" sz="2400" b="1" dirty="0">
                <a:solidFill>
                  <a:srgbClr val="0070C0"/>
                </a:solidFill>
                <a:latin typeface="Arial"/>
                <a:ea typeface="Arial"/>
                <a:cs typeface="+mj-cs"/>
                <a:sym typeface="Arial"/>
              </a:rPr>
              <a:t>لقنوات الرقمية </a:t>
            </a:r>
            <a:r>
              <a:rPr lang="en-US" sz="2400" b="1" dirty="0">
                <a:solidFill>
                  <a:srgbClr val="0070C0"/>
                </a:solidFill>
                <a:latin typeface="Times New Roman" panose="02020603050405020304" pitchFamily="18" charset="0"/>
                <a:ea typeface="Arial"/>
                <a:cs typeface="Times New Roman" panose="02020603050405020304" pitchFamily="18" charset="0"/>
                <a:sym typeface="Arial"/>
              </a:rPr>
              <a:t>Performance management for digital channels</a:t>
            </a:r>
            <a:r>
              <a:rPr lang="ar-EG" sz="2400" b="1" dirty="0">
                <a:solidFill>
                  <a:srgbClr val="0070C0"/>
                </a:solidFill>
                <a:latin typeface="Arial"/>
                <a:ea typeface="Arial"/>
                <a:cs typeface="+mj-cs"/>
                <a:sym typeface="Arial"/>
              </a:rPr>
              <a:t> </a:t>
            </a:r>
          </a:p>
          <a:p>
            <a:pPr marL="0" marR="0" lvl="0" indent="0" algn="just" rtl="1">
              <a:lnSpc>
                <a:spcPct val="150000"/>
              </a:lnSpc>
              <a:spcBef>
                <a:spcPts val="0"/>
              </a:spcBef>
              <a:spcAft>
                <a:spcPts val="0"/>
              </a:spcAft>
              <a:buNone/>
            </a:pPr>
            <a:r>
              <a:rPr lang="ar-EG" sz="2400" dirty="0">
                <a:solidFill>
                  <a:schemeClr val="tx1"/>
                </a:solidFill>
                <a:latin typeface="Arial"/>
                <a:ea typeface="Arial"/>
                <a:cs typeface="+mj-cs"/>
                <a:sym typeface="Arial"/>
              </a:rPr>
              <a:t>يشير إلى العمليات والأنظمة التي يتم استخدامها لرصد وتحسين أداء المنظمة فيما يتعلق بقنواتها الرقمية. تهدف هذه العمليات إلى ضمان تحقيق أداء أمثل للمنظمة من خلال تحليل وتحسين جودة وفعالية العمليات والأنشطة المتعلقة بالتسويق الرقمي.</a:t>
            </a:r>
          </a:p>
          <a:p>
            <a:pPr marL="0" marR="0" lvl="0" indent="0" algn="just" rtl="1">
              <a:lnSpc>
                <a:spcPct val="150000"/>
              </a:lnSpc>
              <a:spcBef>
                <a:spcPts val="0"/>
              </a:spcBef>
              <a:spcAft>
                <a:spcPts val="0"/>
              </a:spcAft>
              <a:buNone/>
            </a:pPr>
            <a:r>
              <a:rPr lang="ar-EG" sz="2400" dirty="0">
                <a:solidFill>
                  <a:schemeClr val="tx1"/>
                </a:solidFill>
                <a:latin typeface="Arial"/>
                <a:ea typeface="Arial"/>
                <a:cs typeface="+mj-cs"/>
                <a:sym typeface="Arial"/>
              </a:rPr>
              <a:t>تستخدم أنظمة إدارة الأداء لتقييم وتحسين </a:t>
            </a:r>
            <a:r>
              <a:rPr lang="ar-EG" sz="2400" u="sng" dirty="0">
                <a:solidFill>
                  <a:schemeClr val="tx1"/>
                </a:solidFill>
                <a:latin typeface="Arial"/>
                <a:ea typeface="Arial"/>
                <a:cs typeface="+mj-cs"/>
                <a:sym typeface="Arial"/>
              </a:rPr>
              <a:t>الكفاءة والفعالية </a:t>
            </a:r>
            <a:r>
              <a:rPr lang="ar-EG" sz="2400" dirty="0">
                <a:solidFill>
                  <a:schemeClr val="tx1"/>
                </a:solidFill>
                <a:latin typeface="Arial"/>
                <a:ea typeface="Arial"/>
                <a:cs typeface="+mj-cs"/>
                <a:sym typeface="Arial"/>
              </a:rPr>
              <a:t>للمنظمة وعملياتها بشكل عام. تهدف هذه الأنظمة إلى ضمان تحقيق أهداف المؤسسة وتحسين أدائها من خلال متابعة وتحليل الأداء واتخاذ التدابير اللازمة للتحسين.</a:t>
            </a:r>
          </a:p>
          <a:p>
            <a:pPr marL="0" marR="0" lvl="0" indent="0" algn="just" rtl="1">
              <a:lnSpc>
                <a:spcPct val="150000"/>
              </a:lnSpc>
              <a:spcBef>
                <a:spcPts val="0"/>
              </a:spcBef>
              <a:spcAft>
                <a:spcPts val="0"/>
              </a:spcAft>
              <a:buNone/>
            </a:pPr>
            <a:r>
              <a:rPr lang="ar-EG" sz="2400" b="1" dirty="0">
                <a:solidFill>
                  <a:srgbClr val="0070C0"/>
                </a:solidFill>
                <a:latin typeface="Arial"/>
                <a:ea typeface="Arial"/>
                <a:cs typeface="+mj-cs"/>
                <a:sym typeface="Arial"/>
              </a:rPr>
              <a:t>نظام قياس الأداء   </a:t>
            </a:r>
            <a:r>
              <a:rPr lang="en-US" sz="2400" b="1" dirty="0">
                <a:solidFill>
                  <a:srgbClr val="0070C0"/>
                </a:solidFill>
                <a:latin typeface="Arial"/>
                <a:ea typeface="Arial"/>
                <a:cs typeface="+mj-cs"/>
                <a:sym typeface="Arial"/>
              </a:rPr>
              <a:t> </a:t>
            </a:r>
            <a:r>
              <a:rPr lang="en-US" sz="2400" b="1" dirty="0">
                <a:solidFill>
                  <a:srgbClr val="0070C0"/>
                </a:solidFill>
                <a:latin typeface="Times New Roman" panose="02020603050405020304" pitchFamily="18" charset="0"/>
                <a:cs typeface="Times New Roman" panose="02020603050405020304" pitchFamily="18" charset="0"/>
                <a:sym typeface="Arial"/>
              </a:rPr>
              <a:t>Performance measurement system</a:t>
            </a:r>
            <a:endParaRPr lang="ar-EG" sz="2400" b="1" dirty="0">
              <a:solidFill>
                <a:srgbClr val="0070C0"/>
              </a:solidFill>
              <a:latin typeface="Times New Roman" panose="02020603050405020304" pitchFamily="18" charset="0"/>
              <a:cs typeface="Times New Roman" panose="02020603050405020304" pitchFamily="18" charset="0"/>
              <a:sym typeface="Arial"/>
            </a:endParaRPr>
          </a:p>
          <a:p>
            <a:pPr marL="0" marR="0" lvl="0" indent="0" algn="just" rtl="1">
              <a:lnSpc>
                <a:spcPct val="150000"/>
              </a:lnSpc>
              <a:spcBef>
                <a:spcPts val="0"/>
              </a:spcBef>
              <a:spcAft>
                <a:spcPts val="0"/>
              </a:spcAft>
              <a:buNone/>
            </a:pPr>
            <a:r>
              <a:rPr lang="ar-EG" sz="2400" dirty="0">
                <a:solidFill>
                  <a:schemeClr val="tx1"/>
                </a:solidFill>
                <a:latin typeface="Arial"/>
                <a:ea typeface="Arial"/>
                <a:cs typeface="+mj-cs"/>
                <a:sym typeface="Arial"/>
              </a:rPr>
              <a:t>هذه هي العملية التي يتم فيها تحديد وتعريف المقاييس (المؤشرات) التي سيتم استخدامها لقياس أداء المؤسسة. تشمل هذه المقاييس البيانات التي يتم جمعها، وكيفية نشرها وتحليلها لفهم كفاءة وفعالية العمليات والأنشطة.</a:t>
            </a:r>
          </a:p>
        </p:txBody>
      </p:sp>
      <p:sp>
        <p:nvSpPr>
          <p:cNvPr id="2" name="Rectangle 1">
            <a:extLst>
              <a:ext uri="{FF2B5EF4-FFF2-40B4-BE49-F238E27FC236}">
                <a16:creationId xmlns:a16="http://schemas.microsoft.com/office/drawing/2014/main" id="{6849CFAF-B92F-0796-1766-0B850023FB39}"/>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664DBD22-65CA-D92B-2F1D-7CBB6574EEC6}"/>
              </a:ext>
            </a:extLst>
          </p:cNvPr>
          <p:cNvSpPr txBox="1"/>
          <p:nvPr/>
        </p:nvSpPr>
        <p:spPr>
          <a:xfrm>
            <a:off x="8013699" y="8018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2286217255"/>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665EB3-BE4F-9D6F-4A1E-C986C3C7FBF9}"/>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1BB7CD59-BA41-5F19-C2CD-91C2ED8BB775}"/>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58F2A4EF-4D5E-A246-FECD-2BE145914F9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A0A5EF0D-5141-532B-7B53-06BA69283109}"/>
              </a:ext>
            </a:extLst>
          </p:cNvPr>
          <p:cNvSpPr txBox="1"/>
          <p:nvPr/>
        </p:nvSpPr>
        <p:spPr>
          <a:xfrm>
            <a:off x="520700" y="1417479"/>
            <a:ext cx="11150600" cy="5009833"/>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solidFill>
                  <a:srgbClr val="0070C0"/>
                </a:solidFill>
                <a:latin typeface="Arial"/>
                <a:ea typeface="Arial"/>
                <a:cs typeface="+mj-cs"/>
                <a:sym typeface="Arial"/>
              </a:rPr>
              <a:t>الفعالية   </a:t>
            </a:r>
            <a:r>
              <a:rPr lang="en-US" sz="2400" b="1" dirty="0">
                <a:solidFill>
                  <a:srgbClr val="0070C0"/>
                </a:solidFill>
                <a:latin typeface="Times New Roman" panose="02020603050405020304" pitchFamily="18" charset="0"/>
                <a:ea typeface="Arial"/>
                <a:cs typeface="Times New Roman" panose="02020603050405020304" pitchFamily="18" charset="0"/>
                <a:sym typeface="Arial"/>
              </a:rPr>
              <a:t>Effectiveness</a:t>
            </a:r>
            <a:r>
              <a:rPr lang="ar-EG" sz="2400" b="1" dirty="0">
                <a:solidFill>
                  <a:srgbClr val="0070C0"/>
                </a:solidFill>
                <a:latin typeface="Arial"/>
                <a:ea typeface="Arial"/>
                <a:cs typeface="+mj-cs"/>
                <a:sym typeface="Arial"/>
              </a:rPr>
              <a:t>  </a:t>
            </a:r>
          </a:p>
          <a:p>
            <a:pPr algn="just" rtl="1">
              <a:lnSpc>
                <a:spcPct val="150000"/>
              </a:lnSpc>
            </a:pPr>
            <a:r>
              <a:rPr lang="ar-EG" sz="2400" dirty="0">
                <a:solidFill>
                  <a:schemeClr val="tx1"/>
                </a:solidFill>
                <a:latin typeface="Arial"/>
                <a:ea typeface="Arial"/>
                <a:cs typeface="+mj-cs"/>
                <a:sym typeface="Arial"/>
              </a:rPr>
              <a:t>تشير الفعالية إلى القدرة على تحقيق الأهداف المحددة بطريقة تكون ملائمة ومؤثرة. في سياق إدارة الأعمال، يتعلق المصطلح بقدرة المنظمات والعمليات على تحقيق الأهداف المطلوبة بطرق تكون فعالة من حيث استخدام الموارد وتنفيذ الإجراءات. تحقيق الفعالية يشمل عملية اتخاذ القرارات الملائمة، وتنفيذ الخطوات الصحيحة، وتحقيق النتائج المرجوة.</a:t>
            </a:r>
          </a:p>
          <a:p>
            <a:pPr algn="just" rtl="1">
              <a:lnSpc>
                <a:spcPct val="150000"/>
              </a:lnSpc>
            </a:pPr>
            <a:r>
              <a:rPr lang="ar-EG" sz="2400" dirty="0">
                <a:solidFill>
                  <a:schemeClr val="tx1"/>
                </a:solidFill>
                <a:latin typeface="Arial"/>
                <a:ea typeface="Arial"/>
                <a:cs typeface="+mj-cs"/>
                <a:sym typeface="Arial"/>
              </a:rPr>
              <a:t>الفعالية هي أن "تفعل الشيء الصحيح"  </a:t>
            </a:r>
            <a:r>
              <a:rPr lang="en-US" sz="2400" dirty="0">
                <a:solidFill>
                  <a:schemeClr val="tx1"/>
                </a:solidFill>
                <a:latin typeface="Times New Roman" panose="02020603050405020304" pitchFamily="18" charset="0"/>
                <a:ea typeface="Arial"/>
                <a:cs typeface="Times New Roman" panose="02020603050405020304" pitchFamily="18" charset="0"/>
                <a:sym typeface="Arial"/>
              </a:rPr>
              <a:t>Doing the right thing</a:t>
            </a:r>
            <a:r>
              <a:rPr lang="ar-EG" sz="2400" dirty="0">
                <a:solidFill>
                  <a:schemeClr val="tx1"/>
                </a:solidFill>
                <a:latin typeface="Arial"/>
                <a:ea typeface="Arial"/>
                <a:cs typeface="+mj-cs"/>
                <a:sym typeface="Arial"/>
              </a:rPr>
              <a:t>.</a:t>
            </a:r>
          </a:p>
          <a:p>
            <a:pPr algn="just" rtl="1">
              <a:lnSpc>
                <a:spcPct val="150000"/>
              </a:lnSpc>
            </a:pPr>
            <a:r>
              <a:rPr lang="ar-EG" sz="2400" dirty="0">
                <a:solidFill>
                  <a:schemeClr val="tx1"/>
                </a:solidFill>
                <a:latin typeface="Arial"/>
                <a:ea typeface="Arial"/>
                <a:cs typeface="+mj-cs"/>
                <a:sym typeface="Arial"/>
              </a:rPr>
              <a:t>لنفترض أن لديك شركة تصنيع وتوزيع تهدف إلى تحسين عمليات التسليم للعملاء. إذا اتخذت الشركة إجراءات لتحسين سلسلة التوريد وتقليل وقت التسليم بدون المساس بجودة المنتجات، وبنتيجة ذلك تم تقليل متوسط وقت التسليم من أسبوعين إلى أسبوع واحد، فإن ذلك يُعتبر مثالًا على الفعالية.</a:t>
            </a:r>
          </a:p>
        </p:txBody>
      </p:sp>
      <p:sp>
        <p:nvSpPr>
          <p:cNvPr id="2" name="Rectangle 1">
            <a:extLst>
              <a:ext uri="{FF2B5EF4-FFF2-40B4-BE49-F238E27FC236}">
                <a16:creationId xmlns:a16="http://schemas.microsoft.com/office/drawing/2014/main" id="{C12822E4-0AE1-8C43-5B82-E7CCD508E8B0}"/>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4E0B6655-1B10-7FD8-C2D6-85C78118EFC8}"/>
              </a:ext>
            </a:extLst>
          </p:cNvPr>
          <p:cNvSpPr txBox="1"/>
          <p:nvPr/>
        </p:nvSpPr>
        <p:spPr>
          <a:xfrm>
            <a:off x="8013699" y="8018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4144049098"/>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DC4599-B746-095C-F677-92CA56AFE8FE}"/>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BF082A65-10FC-113A-338D-B4DCC69C29FB}"/>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0288D0D1-8365-5B3B-EE56-EC0FD68C2AB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3480319E-4E22-9096-E525-55E7843E204C}"/>
              </a:ext>
            </a:extLst>
          </p:cNvPr>
          <p:cNvSpPr txBox="1"/>
          <p:nvPr/>
        </p:nvSpPr>
        <p:spPr>
          <a:xfrm>
            <a:off x="520700" y="1417479"/>
            <a:ext cx="11150600" cy="3901837"/>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solidFill>
                  <a:srgbClr val="0070C0"/>
                </a:solidFill>
                <a:latin typeface="Arial"/>
                <a:ea typeface="Arial"/>
                <a:cs typeface="+mj-cs"/>
                <a:sym typeface="Arial"/>
              </a:rPr>
              <a:t>الكفاءة   </a:t>
            </a:r>
            <a:r>
              <a:rPr lang="en-US" sz="2400" b="1" dirty="0">
                <a:solidFill>
                  <a:srgbClr val="0070C0"/>
                </a:solidFill>
                <a:latin typeface="Times New Roman" panose="02020603050405020304" pitchFamily="18" charset="0"/>
                <a:ea typeface="Arial"/>
                <a:cs typeface="Times New Roman" panose="02020603050405020304" pitchFamily="18" charset="0"/>
                <a:sym typeface="Arial"/>
              </a:rPr>
              <a:t>Efficiency</a:t>
            </a:r>
            <a:r>
              <a:rPr lang="ar-EG" sz="2400" b="1" dirty="0">
                <a:solidFill>
                  <a:srgbClr val="0070C0"/>
                </a:solidFill>
                <a:latin typeface="Arial"/>
                <a:ea typeface="Arial"/>
                <a:cs typeface="+mj-cs"/>
                <a:sym typeface="Arial"/>
              </a:rPr>
              <a:t>  </a:t>
            </a:r>
          </a:p>
          <a:p>
            <a:pPr algn="just" rtl="1">
              <a:lnSpc>
                <a:spcPct val="150000"/>
              </a:lnSpc>
            </a:pPr>
            <a:r>
              <a:rPr lang="ar-EG" sz="2400" dirty="0">
                <a:solidFill>
                  <a:schemeClr val="tx1"/>
                </a:solidFill>
                <a:latin typeface="Arial"/>
                <a:ea typeface="Arial"/>
                <a:cs typeface="+mj-cs"/>
                <a:sym typeface="Arial"/>
              </a:rPr>
              <a:t>تعريف الكفاءة هو القدرة على تحقيق أهداف محددة باستخدام أقل من الموارد المتاحة. في سياق إدارة الأعمال، الكفاءة ترتبط بالقدرة على تحقيق الأداء المرجوة بطرق تستغل الموارد بشكل أقل وبأقل تكلفة ممكنة.</a:t>
            </a:r>
          </a:p>
          <a:p>
            <a:pPr algn="just" rtl="1">
              <a:lnSpc>
                <a:spcPct val="150000"/>
              </a:lnSpc>
            </a:pPr>
            <a:r>
              <a:rPr lang="ar-EG" sz="2400" dirty="0">
                <a:solidFill>
                  <a:schemeClr val="tx1"/>
                </a:solidFill>
                <a:cs typeface="+mj-cs"/>
              </a:rPr>
              <a:t>الكفاءة</a:t>
            </a:r>
            <a:r>
              <a:rPr lang="ar-EG" sz="2400" dirty="0">
                <a:solidFill>
                  <a:schemeClr val="tx1"/>
                </a:solidFill>
                <a:latin typeface="Arial"/>
                <a:ea typeface="Arial"/>
                <a:cs typeface="+mj-cs"/>
                <a:sym typeface="Arial"/>
              </a:rPr>
              <a:t> هي أن "تفعل الشيء بطريقة صحيحة"  </a:t>
            </a:r>
            <a:r>
              <a:rPr lang="en-US" sz="2400" dirty="0">
                <a:solidFill>
                  <a:schemeClr val="tx1"/>
                </a:solidFill>
                <a:latin typeface="Times New Roman" panose="02020603050405020304" pitchFamily="18" charset="0"/>
                <a:ea typeface="Arial"/>
                <a:cs typeface="Times New Roman" panose="02020603050405020304" pitchFamily="18" charset="0"/>
                <a:sym typeface="Arial"/>
              </a:rPr>
              <a:t>Doing things right</a:t>
            </a:r>
            <a:r>
              <a:rPr lang="ar-EG" sz="2400" dirty="0">
                <a:solidFill>
                  <a:schemeClr val="tx1"/>
                </a:solidFill>
                <a:latin typeface="Arial"/>
                <a:ea typeface="Arial"/>
                <a:cs typeface="+mj-cs"/>
                <a:sym typeface="Arial"/>
              </a:rPr>
              <a:t>.</a:t>
            </a:r>
          </a:p>
          <a:p>
            <a:pPr algn="just" rtl="1">
              <a:lnSpc>
                <a:spcPct val="150000"/>
              </a:lnSpc>
            </a:pPr>
            <a:r>
              <a:rPr lang="ar-EG" sz="2400" dirty="0">
                <a:solidFill>
                  <a:schemeClr val="tx1"/>
                </a:solidFill>
                <a:latin typeface="Arial"/>
                <a:ea typeface="Arial"/>
                <a:cs typeface="+mj-cs"/>
                <a:sym typeface="Arial"/>
              </a:rPr>
              <a:t>على سبيل المثال، إذا كان لديك عملية إنتاج تحقق أعلى مستوى من الإنتاجية باستخدام أقل كمية من المواد الخام وأقل وقت وجهد ممكنين، فإن ذلك يُعتبر مثالًا على الكفاءة. الهدف هو تحقيق النتائج المطلوبة بأقل تكلفة واستهلاك للموارد.</a:t>
            </a:r>
          </a:p>
        </p:txBody>
      </p:sp>
      <p:sp>
        <p:nvSpPr>
          <p:cNvPr id="2" name="Rectangle 1">
            <a:extLst>
              <a:ext uri="{FF2B5EF4-FFF2-40B4-BE49-F238E27FC236}">
                <a16:creationId xmlns:a16="http://schemas.microsoft.com/office/drawing/2014/main" id="{210875CE-8190-905F-2796-BEEE24FA774B}"/>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A787BDC0-D932-F466-77F6-43054C7A268A}"/>
              </a:ext>
            </a:extLst>
          </p:cNvPr>
          <p:cNvSpPr txBox="1"/>
          <p:nvPr/>
        </p:nvSpPr>
        <p:spPr>
          <a:xfrm>
            <a:off x="8013699" y="8018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3051061057"/>
      </p:ext>
    </p:extLst>
  </p:cSld>
  <p:clrMapOvr>
    <a:masterClrMapping/>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978F1B-6603-6A6D-6A18-6431769283C0}"/>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067E3A1C-1D91-DB39-A8AB-DEF5324832A4}"/>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E358A827-7B36-75AB-22C9-6C7C8EA8F99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42E96135-18DF-7841-7826-39449B16996A}"/>
              </a:ext>
            </a:extLst>
          </p:cNvPr>
          <p:cNvSpPr txBox="1"/>
          <p:nvPr/>
        </p:nvSpPr>
        <p:spPr>
          <a:xfrm>
            <a:off x="520700" y="1417479"/>
            <a:ext cx="11150600" cy="224196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solidFill>
                  <a:schemeClr val="tx1"/>
                </a:solidFill>
                <a:latin typeface="Arial"/>
                <a:ea typeface="Arial"/>
                <a:cs typeface="+mj-cs"/>
                <a:sym typeface="Arial"/>
              </a:rPr>
              <a:t>هناك ثلاث مراحل لإنشاء وتنفيذ نظام إدارة الأداء في القنوات الرقمية، وهي: </a:t>
            </a:r>
          </a:p>
          <a:p>
            <a:pPr algn="just" rtl="1">
              <a:lnSpc>
                <a:spcPct val="150000"/>
              </a:lnSpc>
            </a:pPr>
            <a:r>
              <a:rPr lang="ar-EG" sz="2400" b="1" dirty="0">
                <a:solidFill>
                  <a:schemeClr val="tx1"/>
                </a:solidFill>
                <a:latin typeface="Arial"/>
                <a:ea typeface="Arial"/>
                <a:cs typeface="+mj-cs"/>
                <a:sym typeface="Arial"/>
              </a:rPr>
              <a:t>المرحلة 1: تصميم عملية إدارة الأداء</a:t>
            </a:r>
          </a:p>
          <a:p>
            <a:pPr algn="just" rtl="1">
              <a:lnSpc>
                <a:spcPct val="150000"/>
              </a:lnSpc>
            </a:pPr>
            <a:r>
              <a:rPr lang="ar-EG" sz="2400" b="1" dirty="0">
                <a:solidFill>
                  <a:schemeClr val="tx1"/>
                </a:solidFill>
                <a:latin typeface="Arial"/>
                <a:ea typeface="Arial"/>
                <a:cs typeface="+mj-cs"/>
                <a:sym typeface="Arial"/>
              </a:rPr>
              <a:t>المرحلة 2: تعريف مقاييس الأداء</a:t>
            </a:r>
          </a:p>
          <a:p>
            <a:pPr algn="just" rtl="1">
              <a:lnSpc>
                <a:spcPct val="150000"/>
              </a:lnSpc>
            </a:pPr>
            <a:r>
              <a:rPr lang="ar-EG" sz="2400" b="1" dirty="0">
                <a:solidFill>
                  <a:schemeClr val="tx1"/>
                </a:solidFill>
                <a:latin typeface="Arial"/>
                <a:ea typeface="Arial"/>
                <a:cs typeface="+mj-cs"/>
                <a:sym typeface="Arial"/>
              </a:rPr>
              <a:t>المرحلة 3: اختيار أدوات جمع وتقرير المقاييس الملائمة</a:t>
            </a:r>
          </a:p>
        </p:txBody>
      </p:sp>
      <p:sp>
        <p:nvSpPr>
          <p:cNvPr id="2" name="Rectangle 1">
            <a:extLst>
              <a:ext uri="{FF2B5EF4-FFF2-40B4-BE49-F238E27FC236}">
                <a16:creationId xmlns:a16="http://schemas.microsoft.com/office/drawing/2014/main" id="{D05E58AA-FB03-D0E1-3E70-EDE058CE63B6}"/>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CA4FC753-1B34-7450-702F-85CE48431930}"/>
              </a:ext>
            </a:extLst>
          </p:cNvPr>
          <p:cNvSpPr txBox="1"/>
          <p:nvPr/>
        </p:nvSpPr>
        <p:spPr>
          <a:xfrm>
            <a:off x="8013699" y="8018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1071382440"/>
      </p:ext>
    </p:extLst>
  </p:cSld>
  <p:clrMapOvr>
    <a:masterClrMapping/>
  </p:clrMapOvr>
  <p:transition spd="slow">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A76DED-2438-D1B6-AEC5-0128E0119B02}"/>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D4A43F02-5ABE-5DAB-6400-FCD1DDD568B8}"/>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7D202790-AD21-4655-DCB4-C4EE8EE40A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6F75D7A9-3748-3EAC-FB46-2480FB864E6A}"/>
              </a:ext>
            </a:extLst>
          </p:cNvPr>
          <p:cNvSpPr txBox="1"/>
          <p:nvPr/>
        </p:nvSpPr>
        <p:spPr>
          <a:xfrm>
            <a:off x="520700" y="1417479"/>
            <a:ext cx="11150600" cy="3901837"/>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solidFill>
                  <a:schemeClr val="tx1"/>
                </a:solidFill>
                <a:latin typeface="Arial"/>
                <a:ea typeface="Arial"/>
                <a:cs typeface="+mj-cs"/>
                <a:sym typeface="Arial"/>
              </a:rPr>
              <a:t>المرحلة 1: تصميم عملية إدارة الأداء</a:t>
            </a:r>
          </a:p>
          <a:p>
            <a:pPr marL="0" marR="0" lvl="0" indent="0" algn="just" rtl="1">
              <a:lnSpc>
                <a:spcPct val="150000"/>
              </a:lnSpc>
              <a:spcBef>
                <a:spcPts val="0"/>
              </a:spcBef>
              <a:spcAft>
                <a:spcPts val="0"/>
              </a:spcAft>
              <a:buNone/>
            </a:pPr>
            <a:r>
              <a:rPr lang="ar-EG" sz="2400" dirty="0">
                <a:solidFill>
                  <a:schemeClr val="tx1"/>
                </a:solidFill>
                <a:latin typeface="Arial"/>
                <a:ea typeface="Arial"/>
                <a:cs typeface="+mj-cs"/>
                <a:sym typeface="Arial"/>
              </a:rPr>
              <a:t>يتمثل جوهر إدارة الأداء في تعريف مفهوم </a:t>
            </a:r>
            <a:r>
              <a:rPr lang="ar-EG" sz="2400" b="1" u="sng" dirty="0">
                <a:solidFill>
                  <a:schemeClr val="tx1"/>
                </a:solidFill>
                <a:latin typeface="Arial"/>
                <a:ea typeface="Arial"/>
                <a:cs typeface="+mj-cs"/>
                <a:sym typeface="Arial"/>
              </a:rPr>
              <a:t>قياس الأداء </a:t>
            </a:r>
            <a:r>
              <a:rPr lang="ar-EG" sz="2400" dirty="0">
                <a:solidFill>
                  <a:schemeClr val="tx1"/>
                </a:solidFill>
                <a:latin typeface="Arial"/>
                <a:ea typeface="Arial"/>
                <a:cs typeface="+mj-cs"/>
                <a:sym typeface="Arial"/>
              </a:rPr>
              <a:t>الذي تم استخدامه من قِبل باحثين في مركز أداء الأعمال بكلية </a:t>
            </a:r>
            <a:r>
              <a:rPr lang="ar-EG" sz="2400" dirty="0" err="1">
                <a:solidFill>
                  <a:schemeClr val="tx1"/>
                </a:solidFill>
                <a:latin typeface="Arial"/>
                <a:ea typeface="Arial"/>
                <a:cs typeface="+mj-cs"/>
                <a:sym typeface="Arial"/>
              </a:rPr>
              <a:t>كرانفيلد</a:t>
            </a:r>
            <a:r>
              <a:rPr lang="ar-EG" sz="2400" dirty="0">
                <a:solidFill>
                  <a:schemeClr val="tx1"/>
                </a:solidFill>
                <a:latin typeface="Arial"/>
                <a:ea typeface="Arial"/>
                <a:cs typeface="+mj-cs"/>
                <a:sym typeface="Arial"/>
              </a:rPr>
              <a:t> لإدارة الأعمال. حيث يشير هذا التعريف إلى </a:t>
            </a:r>
            <a:r>
              <a:rPr lang="ar-EG" sz="2400" b="1" dirty="0">
                <a:solidFill>
                  <a:srgbClr val="0070C0"/>
                </a:solidFill>
                <a:latin typeface="Arial"/>
                <a:ea typeface="Arial"/>
                <a:cs typeface="+mj-cs"/>
                <a:sym typeface="Arial"/>
              </a:rPr>
              <a:t>قياس الأداء </a:t>
            </a:r>
            <a:r>
              <a:rPr lang="en-US" sz="2400" b="1" dirty="0">
                <a:solidFill>
                  <a:srgbClr val="0070C0"/>
                </a:solidFill>
                <a:latin typeface="Times New Roman" panose="02020603050405020304" pitchFamily="18" charset="0"/>
                <a:ea typeface="Arial"/>
                <a:cs typeface="Times New Roman" panose="02020603050405020304" pitchFamily="18" charset="0"/>
                <a:sym typeface="Arial"/>
              </a:rPr>
              <a:t>performance measurement</a:t>
            </a:r>
            <a:r>
              <a:rPr lang="ar-EG" sz="2400" b="1" dirty="0">
                <a:solidFill>
                  <a:srgbClr val="0070C0"/>
                </a:solidFill>
                <a:latin typeface="Arial"/>
                <a:ea typeface="Arial"/>
                <a:cs typeface="+mj-cs"/>
                <a:sym typeface="Arial"/>
              </a:rPr>
              <a:t> </a:t>
            </a:r>
            <a:r>
              <a:rPr lang="ar-EG" sz="2400" dirty="0">
                <a:solidFill>
                  <a:schemeClr val="tx1"/>
                </a:solidFill>
                <a:latin typeface="Arial"/>
                <a:ea typeface="Arial"/>
                <a:cs typeface="+mj-cs"/>
                <a:sym typeface="Arial"/>
              </a:rPr>
              <a:t>على أنه "عملية تحديد كفاءة وفعالية الإجراءات التي قامت بها المنظمة سابقاً من خلال جمع البيانات المناسبة وترتيبها وتحليلها وتفسيرها ونشرها".</a:t>
            </a:r>
          </a:p>
          <a:p>
            <a:pPr lvl="0" algn="just" rtl="1">
              <a:lnSpc>
                <a:spcPct val="150000"/>
              </a:lnSpc>
            </a:pPr>
            <a:r>
              <a:rPr lang="ar-EG" sz="2400" dirty="0">
                <a:solidFill>
                  <a:schemeClr val="tx1"/>
                </a:solidFill>
                <a:cs typeface="+mj-cs"/>
              </a:rPr>
              <a:t>يظهر التعريف أن </a:t>
            </a:r>
            <a:r>
              <a:rPr lang="ar-EG" sz="2400" dirty="0">
                <a:solidFill>
                  <a:schemeClr val="tx1"/>
                </a:solidFill>
                <a:latin typeface="Arial"/>
                <a:ea typeface="Arial"/>
                <a:cs typeface="+mj-cs"/>
                <a:sym typeface="Arial"/>
              </a:rPr>
              <a:t>قياس الأداء يتم أساسًا من خلال معلومات حول فعالية وكفاءة العمليات. وقد تم التأكيد على ضرورة تضمين مؤشرات الفعالية والكفاءة في تحديد الأهداف لتحقيق إدارة أداء فعّالة.</a:t>
            </a:r>
          </a:p>
        </p:txBody>
      </p:sp>
      <p:sp>
        <p:nvSpPr>
          <p:cNvPr id="2" name="Rectangle 1">
            <a:extLst>
              <a:ext uri="{FF2B5EF4-FFF2-40B4-BE49-F238E27FC236}">
                <a16:creationId xmlns:a16="http://schemas.microsoft.com/office/drawing/2014/main" id="{BA01EAAF-63C4-1523-A36D-23A56CEDDB1B}"/>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907494C0-FE9A-E371-9B6B-62A011D08C91}"/>
              </a:ext>
            </a:extLst>
          </p:cNvPr>
          <p:cNvSpPr txBox="1"/>
          <p:nvPr/>
        </p:nvSpPr>
        <p:spPr>
          <a:xfrm>
            <a:off x="8013699" y="8018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1318793320"/>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130E46-1605-DE15-0335-DB6E7CCF4C05}"/>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5921973B-620A-29DA-9666-388F02BCD6C9}"/>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AC70FD18-5E61-A2F5-F37B-04832E73AAB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1F5569BE-12F0-1775-3D68-D2CA715DBB0C}"/>
              </a:ext>
            </a:extLst>
          </p:cNvPr>
          <p:cNvSpPr txBox="1"/>
          <p:nvPr/>
        </p:nvSpPr>
        <p:spPr>
          <a:xfrm>
            <a:off x="520700" y="1417479"/>
            <a:ext cx="11150600" cy="5011949"/>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solidFill>
                  <a:schemeClr val="tx1"/>
                </a:solidFill>
                <a:latin typeface="Arial"/>
                <a:ea typeface="Arial"/>
                <a:cs typeface="+mj-cs"/>
                <a:sym typeface="Arial"/>
              </a:rPr>
              <a:t>المرحلة 1: تصميم عملية إدارة الأداء</a:t>
            </a:r>
          </a:p>
          <a:p>
            <a:pPr marL="0" marR="0" lvl="0" indent="0" algn="just" rtl="1">
              <a:lnSpc>
                <a:spcPct val="150000"/>
              </a:lnSpc>
              <a:spcBef>
                <a:spcPts val="0"/>
              </a:spcBef>
              <a:spcAft>
                <a:spcPts val="0"/>
              </a:spcAft>
              <a:buNone/>
            </a:pPr>
            <a:r>
              <a:rPr lang="ar-EG" sz="2400" dirty="0">
                <a:solidFill>
                  <a:schemeClr val="tx1"/>
                </a:solidFill>
                <a:latin typeface="Arial"/>
                <a:ea typeface="Arial"/>
                <a:cs typeface="+mj-cs"/>
                <a:sym typeface="Arial"/>
              </a:rPr>
              <a:t>في هذه المرحلة، يتعين إنشاء نظام يتيح إدارة الأداء بشكل منهجي ومنظم. يتضح أهمية هذا النظام عندما نتناول الآثار السلبية التي قد تحدث إذا لم تكن المنظمة تمتلك نظام إدارة الأداء. تشمل هذه الآثار: عدم ربط المؤشرات بالأهداف الاستراتيجية، أو حتى غياب الأهداف تمامًا؛ عدم جمع البيانات الرئيسية التي تساهم في قياس الأداء؛ عدم دقة البيانات المجمعة؛ عدم نشر أو تحليل البيانات بشكل مناسب؛ وأحيانًا عدم اتخاذ إجراءات تصحيحية لتحسين الأداء.</a:t>
            </a:r>
          </a:p>
          <a:p>
            <a:pPr marL="0" marR="0" lvl="0" indent="0" algn="just" rtl="1">
              <a:lnSpc>
                <a:spcPct val="150000"/>
              </a:lnSpc>
              <a:spcBef>
                <a:spcPts val="0"/>
              </a:spcBef>
              <a:spcAft>
                <a:spcPts val="0"/>
              </a:spcAft>
              <a:buNone/>
            </a:pPr>
            <a:r>
              <a:rPr lang="ar-EG" sz="2400" dirty="0">
                <a:solidFill>
                  <a:schemeClr val="tx1"/>
                </a:solidFill>
                <a:latin typeface="Arial"/>
                <a:ea typeface="Arial"/>
                <a:cs typeface="+mj-cs"/>
                <a:sym typeface="Arial"/>
              </a:rPr>
              <a:t>ببساطة، هذا المرحلة تشير إلى أهمية إنشاء نظام يقوم بربط المؤشرات بالأهداف الاستراتيجية للمؤسسة وجمع البيانات الضرورية وضمان دقتها، كما يساعد في تحليل البيانات واتخاذ إجراءات تصحيحية لتحسين الأداء العام للمؤسسة.</a:t>
            </a:r>
          </a:p>
        </p:txBody>
      </p:sp>
      <p:sp>
        <p:nvSpPr>
          <p:cNvPr id="2" name="Rectangle 1">
            <a:extLst>
              <a:ext uri="{FF2B5EF4-FFF2-40B4-BE49-F238E27FC236}">
                <a16:creationId xmlns:a16="http://schemas.microsoft.com/office/drawing/2014/main" id="{E9D5E00A-7C12-ADC8-6AC2-DA7ABB91A1A6}"/>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79BB725F-0A79-AC1C-4212-655761A7FE3B}"/>
              </a:ext>
            </a:extLst>
          </p:cNvPr>
          <p:cNvSpPr txBox="1"/>
          <p:nvPr/>
        </p:nvSpPr>
        <p:spPr>
          <a:xfrm>
            <a:off x="8013699" y="8018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631138883"/>
      </p:ext>
    </p:extLst>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1D3D33-4992-5DF7-20D6-B8CBABF5235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3FA6CDE1-3249-E9D3-B81C-18B23F21EC13}"/>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E35414C-E9A1-1B2F-8A0F-2C46D59E746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2ABB25B5-6BCD-E18B-F027-35DF4BB0FB3B}"/>
              </a:ext>
            </a:extLst>
          </p:cNvPr>
          <p:cNvSpPr txBox="1"/>
          <p:nvPr/>
        </p:nvSpPr>
        <p:spPr>
          <a:xfrm>
            <a:off x="520700" y="1417479"/>
            <a:ext cx="11150600" cy="445583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solidFill>
                  <a:schemeClr val="tx1"/>
                </a:solidFill>
                <a:latin typeface="Arial"/>
                <a:ea typeface="Arial"/>
                <a:cs typeface="+mj-cs"/>
                <a:sym typeface="Arial"/>
              </a:rPr>
              <a:t>المرحلة 1: تصميم عملية إدارة الأداء</a:t>
            </a:r>
          </a:p>
          <a:p>
            <a:pPr marL="0" marR="0" lvl="0" indent="0" algn="just" rtl="1">
              <a:lnSpc>
                <a:spcPct val="150000"/>
              </a:lnSpc>
              <a:spcBef>
                <a:spcPts val="0"/>
              </a:spcBef>
              <a:spcAft>
                <a:spcPts val="0"/>
              </a:spcAft>
              <a:buNone/>
            </a:pPr>
            <a:r>
              <a:rPr lang="ar-EG" sz="2400" dirty="0">
                <a:solidFill>
                  <a:schemeClr val="tx1"/>
                </a:solidFill>
                <a:latin typeface="Arial"/>
                <a:ea typeface="Arial"/>
                <a:cs typeface="+mj-cs"/>
                <a:sym typeface="Arial"/>
              </a:rPr>
              <a:t>في المقابل، يوجد عدة </a:t>
            </a:r>
            <a:r>
              <a:rPr lang="ar-EG" sz="2400" b="1" u="sng" dirty="0">
                <a:solidFill>
                  <a:schemeClr val="tx1"/>
                </a:solidFill>
                <a:latin typeface="Arial"/>
                <a:ea typeface="Arial"/>
                <a:cs typeface="+mj-cs"/>
                <a:sym typeface="Arial"/>
              </a:rPr>
              <a:t>عقبات تعوق إنشاء أنظمة قياس الأداء</a:t>
            </a:r>
            <a:r>
              <a:rPr lang="ar-EG" sz="2400" b="1" dirty="0">
                <a:solidFill>
                  <a:schemeClr val="tx1"/>
                </a:solidFill>
                <a:cs typeface="+mj-cs"/>
              </a:rPr>
              <a:t>. </a:t>
            </a:r>
            <a:r>
              <a:rPr lang="ar-EG" sz="2400" dirty="0">
                <a:solidFill>
                  <a:schemeClr val="tx1"/>
                </a:solidFill>
                <a:latin typeface="Arial"/>
                <a:ea typeface="Arial"/>
                <a:cs typeface="+mj-cs"/>
                <a:sym typeface="Arial"/>
              </a:rPr>
              <a:t>هذه العقبات تشير إلى عدم وجود عملية فعّالة لتحسين أنظمة القياس. وهذه العقبات تشمل ما يلي:</a:t>
            </a:r>
          </a:p>
          <a:p>
            <a:pPr marL="0" marR="0" lvl="0" indent="0" algn="just" rtl="1">
              <a:lnSpc>
                <a:spcPct val="150000"/>
              </a:lnSpc>
              <a:spcBef>
                <a:spcPts val="0"/>
              </a:spcBef>
              <a:spcAft>
                <a:spcPts val="0"/>
              </a:spcAft>
              <a:buNone/>
            </a:pPr>
            <a:r>
              <a:rPr lang="ar-EG" sz="2400" dirty="0">
                <a:solidFill>
                  <a:schemeClr val="tx1"/>
                </a:solidFill>
                <a:latin typeface="Arial"/>
                <a:ea typeface="Arial"/>
                <a:cs typeface="+mj-cs"/>
                <a:sym typeface="Arial"/>
              </a:rPr>
              <a:t>1- ضبابية الرؤية في الإدارة العليا: يشير إلى عدم اعتبار تقييم الأداء أمرًا مهمًا من قِبل الإدارة العليا. قد يكون لدى الإدارة العليا رؤية غير واضحة حول أهمية تقييم الأداء، وهذا يمكن أن يؤدي إلى تخصيص الجهود والموارد بشكل غير ملائم.</a:t>
            </a:r>
          </a:p>
          <a:p>
            <a:pPr marL="0" marR="0" lvl="0" indent="0" algn="just" rtl="1">
              <a:lnSpc>
                <a:spcPct val="150000"/>
              </a:lnSpc>
              <a:spcBef>
                <a:spcPts val="0"/>
              </a:spcBef>
              <a:spcAft>
                <a:spcPts val="0"/>
              </a:spcAft>
              <a:buNone/>
            </a:pPr>
            <a:r>
              <a:rPr lang="ar-EG" sz="2400" dirty="0">
                <a:solidFill>
                  <a:schemeClr val="tx1"/>
                </a:solidFill>
                <a:latin typeface="Arial"/>
                <a:ea typeface="Arial"/>
                <a:cs typeface="+mj-cs"/>
                <a:sym typeface="Arial"/>
              </a:rPr>
              <a:t>2- عدم وضوح المسؤوليات: يُشير إلى عدم وضوح المسؤوليات المتعلقة بتقديم وتحسين نظام القياس. هذا العنصر يشير إلى عدم وجود توزيع واضح للمسؤوليات والإجراءات المتعلقة بتحسين الأنظمة.</a:t>
            </a:r>
          </a:p>
        </p:txBody>
      </p:sp>
      <p:sp>
        <p:nvSpPr>
          <p:cNvPr id="2" name="Rectangle 1">
            <a:extLst>
              <a:ext uri="{FF2B5EF4-FFF2-40B4-BE49-F238E27FC236}">
                <a16:creationId xmlns:a16="http://schemas.microsoft.com/office/drawing/2014/main" id="{B2DD22B2-ABCD-4280-D44C-288A82C48D0B}"/>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78187AB6-EBE4-E356-3DF1-748FDCD9DDFE}"/>
              </a:ext>
            </a:extLst>
          </p:cNvPr>
          <p:cNvSpPr txBox="1"/>
          <p:nvPr/>
        </p:nvSpPr>
        <p:spPr>
          <a:xfrm>
            <a:off x="8013699" y="8018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301840682"/>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4EF680-13B5-1117-1B31-F698425E6B10}"/>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132674FA-C00C-E32F-5B18-468CD94B70A4}"/>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44ED8D3A-A35C-62EF-0685-33DD3F2B42D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78BF47F9-D635-78D9-4C90-DCCD2F763270}"/>
              </a:ext>
            </a:extLst>
          </p:cNvPr>
          <p:cNvSpPr txBox="1"/>
          <p:nvPr/>
        </p:nvSpPr>
        <p:spPr>
          <a:xfrm>
            <a:off x="520700" y="1417479"/>
            <a:ext cx="11150600" cy="367100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200000"/>
              </a:lnSpc>
            </a:pPr>
            <a:r>
              <a:rPr lang="ar-EG" sz="2400" b="1" u="sng" dirty="0">
                <a:solidFill>
                  <a:schemeClr val="tx1"/>
                </a:solidFill>
                <a:latin typeface="Arial"/>
                <a:ea typeface="Arial"/>
                <a:cs typeface="+mj-cs"/>
                <a:sym typeface="Arial"/>
              </a:rPr>
              <a:t>المرحلة 1: تصميم عملية إدارة الأداء</a:t>
            </a:r>
          </a:p>
          <a:p>
            <a:pPr marL="0" marR="0" lvl="0" indent="0" algn="just" rtl="1">
              <a:lnSpc>
                <a:spcPct val="200000"/>
              </a:lnSpc>
              <a:spcBef>
                <a:spcPts val="0"/>
              </a:spcBef>
              <a:spcAft>
                <a:spcPts val="0"/>
              </a:spcAft>
              <a:buNone/>
            </a:pPr>
            <a:r>
              <a:rPr lang="ar-EG" sz="2400" dirty="0">
                <a:solidFill>
                  <a:schemeClr val="tx1"/>
                </a:solidFill>
                <a:latin typeface="Arial"/>
                <a:ea typeface="Arial"/>
                <a:cs typeface="+mj-cs"/>
                <a:sym typeface="Arial"/>
              </a:rPr>
              <a:t>3- عدم توفير التمويل اللازم: يشمل هذا نقص الموارد المالية والتكنولوجية اللازمة لتطوير وتحسين نظم القياس.</a:t>
            </a:r>
          </a:p>
          <a:p>
            <a:pPr marL="0" marR="0" lvl="0" indent="0" algn="just" rtl="1">
              <a:lnSpc>
                <a:spcPct val="200000"/>
              </a:lnSpc>
              <a:spcBef>
                <a:spcPts val="0"/>
              </a:spcBef>
              <a:spcAft>
                <a:spcPts val="0"/>
              </a:spcAft>
              <a:buNone/>
            </a:pPr>
            <a:r>
              <a:rPr lang="ar-EG" sz="2400" dirty="0">
                <a:solidFill>
                  <a:schemeClr val="tx1"/>
                </a:solidFill>
                <a:cs typeface="+mj-cs"/>
              </a:rPr>
              <a:t>كما يشير هذا العنصر إلى نقص الوقت المخصص وعدم وجود الحافز لدى الموظفين فيما يخص قياس الأداء. </a:t>
            </a:r>
          </a:p>
          <a:p>
            <a:pPr marL="0" marR="0" lvl="0" indent="0" algn="just" rtl="1">
              <a:lnSpc>
                <a:spcPct val="200000"/>
              </a:lnSpc>
              <a:spcBef>
                <a:spcPts val="0"/>
              </a:spcBef>
              <a:spcAft>
                <a:spcPts val="0"/>
              </a:spcAft>
              <a:buNone/>
            </a:pPr>
            <a:r>
              <a:rPr lang="ar-EG" sz="2400" dirty="0">
                <a:solidFill>
                  <a:schemeClr val="tx1"/>
                </a:solidFill>
                <a:latin typeface="Arial"/>
                <a:ea typeface="Arial"/>
                <a:cs typeface="+mj-cs"/>
                <a:sym typeface="Arial"/>
              </a:rPr>
              <a:t>4- مشكلات البيانات: يشمل هذا ضعف جودة البيانات المستخدمة في عمليات القياس. أيضًا، تصاحب هذه المشكلات نقص البيانات الملائمة المتاحة لاستخدامها في مقارنة الأداء مع معايير معينة.</a:t>
            </a:r>
          </a:p>
        </p:txBody>
      </p:sp>
      <p:sp>
        <p:nvSpPr>
          <p:cNvPr id="2" name="Rectangle 1">
            <a:extLst>
              <a:ext uri="{FF2B5EF4-FFF2-40B4-BE49-F238E27FC236}">
                <a16:creationId xmlns:a16="http://schemas.microsoft.com/office/drawing/2014/main" id="{EED83FA7-F265-5CAA-0A20-F72148D5CF36}"/>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51E67377-0ADB-9E47-EA03-85A7B233E860}"/>
              </a:ext>
            </a:extLst>
          </p:cNvPr>
          <p:cNvSpPr txBox="1"/>
          <p:nvPr/>
        </p:nvSpPr>
        <p:spPr>
          <a:xfrm>
            <a:off x="8013699" y="8018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2524266000"/>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EC26F9-6E8C-B050-BB2B-46A8DAEAB0ED}"/>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C9E9039C-2795-62CE-D596-A1806E7CFB16}"/>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1ECF2547-716C-483A-3031-992123CE422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7EA0A8AC-BB27-4BA9-2B33-7FF433E4CE64}"/>
              </a:ext>
            </a:extLst>
          </p:cNvPr>
          <p:cNvSpPr txBox="1"/>
          <p:nvPr/>
        </p:nvSpPr>
        <p:spPr>
          <a:xfrm>
            <a:off x="520700" y="1417479"/>
            <a:ext cx="11150600" cy="334784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solidFill>
                  <a:schemeClr val="tx1"/>
                </a:solidFill>
                <a:latin typeface="Arial"/>
                <a:ea typeface="Arial"/>
                <a:cs typeface="+mj-cs"/>
                <a:sym typeface="Arial"/>
              </a:rPr>
              <a:t>المرحلة 2: تعريف مقاييس الأداء</a:t>
            </a:r>
          </a:p>
          <a:p>
            <a:pPr algn="just" rtl="1">
              <a:lnSpc>
                <a:spcPct val="150000"/>
              </a:lnSpc>
            </a:pPr>
            <a:r>
              <a:rPr lang="ar-EG" sz="2400" dirty="0">
                <a:solidFill>
                  <a:schemeClr val="tx1"/>
                </a:solidFill>
                <a:latin typeface="Arial"/>
                <a:ea typeface="Arial"/>
                <a:cs typeface="+mj-cs"/>
                <a:sym typeface="Arial"/>
              </a:rPr>
              <a:t> تتضمن هذه المرحلة إنشاء مجموعة شاملة من المقاييس والمؤشرات التي ستُستخدم لتقييم أداء مختلف الأنشطة التسويقية الرقمية. خلال هذه المرحلة، تقوم المنظمات بتحديد إطار واضح ومنظم يحدد ما يجب قياسه، وكيفية القياس، ولماذا يعتبر هذا القياس ذو أهمية. يعمل هذا الإطار كدليل لاختيار المقاييس المناسبة التي تتوافق مع أهداف المنظمة واستراتيجيتها التسويقية.</a:t>
            </a:r>
          </a:p>
          <a:p>
            <a:pPr algn="just" rtl="1">
              <a:lnSpc>
                <a:spcPct val="150000"/>
              </a:lnSpc>
            </a:pPr>
            <a:endParaRPr lang="ar-EG" sz="2400" dirty="0">
              <a:solidFill>
                <a:schemeClr val="tx1"/>
              </a:solidFill>
              <a:latin typeface="Arial"/>
              <a:ea typeface="Arial"/>
              <a:cs typeface="+mj-cs"/>
              <a:sym typeface="Arial"/>
            </a:endParaRPr>
          </a:p>
        </p:txBody>
      </p:sp>
      <p:sp>
        <p:nvSpPr>
          <p:cNvPr id="2" name="Rectangle 1">
            <a:extLst>
              <a:ext uri="{FF2B5EF4-FFF2-40B4-BE49-F238E27FC236}">
                <a16:creationId xmlns:a16="http://schemas.microsoft.com/office/drawing/2014/main" id="{5CF635FF-A59F-9D75-11B9-6670E7096275}"/>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7F7AE5BF-F1D5-E9E7-BB0E-688D5AC9915B}"/>
              </a:ext>
            </a:extLst>
          </p:cNvPr>
          <p:cNvSpPr txBox="1"/>
          <p:nvPr/>
        </p:nvSpPr>
        <p:spPr>
          <a:xfrm>
            <a:off x="8013699" y="8018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2911553162"/>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3A4386-EBC7-0E8C-FCC7-767E62979A69}"/>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52C18846-B907-1D25-9004-CE026D521740}"/>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6A0E37E1-22C9-F0B0-8886-C12314DF0CC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42888AC1-77D1-44E7-DEF4-238213C31B20}"/>
              </a:ext>
            </a:extLst>
          </p:cNvPr>
          <p:cNvSpPr txBox="1"/>
          <p:nvPr/>
        </p:nvSpPr>
        <p:spPr>
          <a:xfrm>
            <a:off x="520700" y="1417479"/>
            <a:ext cx="11150600" cy="445583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solidFill>
                  <a:schemeClr val="tx1"/>
                </a:solidFill>
                <a:latin typeface="Arial"/>
                <a:ea typeface="Arial"/>
                <a:cs typeface="+mj-cs"/>
                <a:sym typeface="Arial"/>
              </a:rPr>
              <a:t>المرحلة 2: تعريف مقاييس الأداء</a:t>
            </a:r>
          </a:p>
          <a:p>
            <a:pPr algn="just" rtl="1">
              <a:lnSpc>
                <a:spcPct val="150000"/>
              </a:lnSpc>
            </a:pPr>
            <a:r>
              <a:rPr lang="ar-EG" sz="2400" b="1" dirty="0">
                <a:solidFill>
                  <a:schemeClr val="tx1"/>
                </a:solidFill>
                <a:latin typeface="Arial"/>
                <a:ea typeface="Arial"/>
                <a:cs typeface="+mj-cs"/>
                <a:sym typeface="Arial"/>
              </a:rPr>
              <a:t>مساهمات الأعمال </a:t>
            </a:r>
            <a:r>
              <a:rPr lang="en-US" sz="2400" b="1" dirty="0">
                <a:solidFill>
                  <a:schemeClr val="tx1"/>
                </a:solidFill>
                <a:latin typeface="Times New Roman" panose="02020603050405020304" pitchFamily="18" charset="0"/>
                <a:ea typeface="Arial"/>
                <a:cs typeface="Times New Roman" panose="02020603050405020304" pitchFamily="18" charset="0"/>
                <a:sym typeface="Arial"/>
              </a:rPr>
              <a:t>Business contribution</a:t>
            </a:r>
          </a:p>
          <a:p>
            <a:pPr algn="just" rtl="1">
              <a:lnSpc>
                <a:spcPct val="150000"/>
              </a:lnSpc>
            </a:pPr>
            <a:r>
              <a:rPr lang="ar-EG" sz="2400" dirty="0">
                <a:solidFill>
                  <a:schemeClr val="tx1"/>
                </a:solidFill>
                <a:latin typeface="Arial"/>
                <a:ea typeface="Arial"/>
                <a:cs typeface="+mj-cs"/>
                <a:sym typeface="Arial"/>
              </a:rPr>
              <a:t>تُعَد المساهمة في تحقيق أهداف الأعمال أو الربحية هي الهدف النهائي للتسويق الرقمي والتجارة الإلكترونية. لتقييم ذلك، تحدد الشركات المتعددة القنوات هدفًا للمساهمة عبر الإنترنت لتحقيق نسبة معينة من المبيعات من خلال القناة. </a:t>
            </a:r>
          </a:p>
          <a:p>
            <a:pPr algn="just" rtl="1">
              <a:lnSpc>
                <a:spcPct val="150000"/>
              </a:lnSpc>
            </a:pPr>
            <a:r>
              <a:rPr lang="ar-EG" sz="2400" dirty="0">
                <a:solidFill>
                  <a:schemeClr val="tx1"/>
                </a:solidFill>
                <a:latin typeface="Arial"/>
                <a:ea typeface="Arial"/>
                <a:cs typeface="+mj-cs"/>
                <a:sym typeface="Arial"/>
              </a:rPr>
              <a:t>كما أن هناك حاجة لتقييم كيفية دعم القنوات المختلفة بعضها البعض. يشير الباحثون إلى ضرورة قياس تأثير نقاط الاتصال الرقمية على المبيعات التي لا تتم عبر الإنترنت، مثل تلك التي تحققت من خلال حملات التسويق عبر الإنترنت أو عمليات النقر والاستلام. ويقدمون مثالًا على كيفية تقييم مبيعات الموقع والطلبات التي تم توليدها من خلال الزيارات إلى الموقع وتم تنفيذها عبر الهاتف باستخدام برمجيات تتبع المكالمات.</a:t>
            </a:r>
          </a:p>
        </p:txBody>
      </p:sp>
      <p:sp>
        <p:nvSpPr>
          <p:cNvPr id="2" name="Rectangle 1">
            <a:extLst>
              <a:ext uri="{FF2B5EF4-FFF2-40B4-BE49-F238E27FC236}">
                <a16:creationId xmlns:a16="http://schemas.microsoft.com/office/drawing/2014/main" id="{5EB6B770-91F2-696B-F413-2DD40D10E7CA}"/>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AA7783CC-B13F-E689-D2BE-EEF6CF0F3A69}"/>
              </a:ext>
            </a:extLst>
          </p:cNvPr>
          <p:cNvSpPr txBox="1"/>
          <p:nvPr/>
        </p:nvSpPr>
        <p:spPr>
          <a:xfrm>
            <a:off x="8013699" y="8018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3815128405"/>
      </p:ext>
    </p:extLst>
  </p:cSld>
  <p:clrMapOvr>
    <a:masterClrMapping/>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751276-7654-F1E6-405D-C45ECDC636FA}"/>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13007332-9316-0FF2-BEEF-0007769E9C7E}"/>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03E96B44-4064-DC66-E7BB-A003DAFB55D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A2FB156C-965D-B07A-C084-90B64DBA5754}"/>
              </a:ext>
            </a:extLst>
          </p:cNvPr>
          <p:cNvSpPr txBox="1"/>
          <p:nvPr/>
        </p:nvSpPr>
        <p:spPr>
          <a:xfrm>
            <a:off x="520700" y="1417479"/>
            <a:ext cx="11150600" cy="390395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solidFill>
                  <a:schemeClr val="tx1"/>
                </a:solidFill>
                <a:latin typeface="Arial"/>
                <a:ea typeface="Arial"/>
                <a:cs typeface="+mj-cs"/>
                <a:sym typeface="Arial"/>
              </a:rPr>
              <a:t>المرحلة 2: تعريف مقاييس الأداء</a:t>
            </a:r>
          </a:p>
          <a:p>
            <a:pPr algn="just" rtl="1">
              <a:lnSpc>
                <a:spcPct val="150000"/>
              </a:lnSpc>
            </a:pPr>
            <a:r>
              <a:rPr lang="ar-EG" sz="2400" b="1" dirty="0">
                <a:solidFill>
                  <a:schemeClr val="tx1"/>
                </a:solidFill>
                <a:latin typeface="Arial"/>
                <a:ea typeface="Arial"/>
                <a:cs typeface="+mj-cs"/>
                <a:sym typeface="Arial"/>
              </a:rPr>
              <a:t>مساهمات الأعمال </a:t>
            </a:r>
            <a:r>
              <a:rPr lang="en-US" sz="2400" b="1" dirty="0">
                <a:solidFill>
                  <a:schemeClr val="tx1"/>
                </a:solidFill>
                <a:latin typeface="Times New Roman" panose="02020603050405020304" pitchFamily="18" charset="0"/>
                <a:ea typeface="Arial"/>
                <a:cs typeface="Times New Roman" panose="02020603050405020304" pitchFamily="18" charset="0"/>
                <a:sym typeface="Arial"/>
              </a:rPr>
              <a:t>Business contribution</a:t>
            </a:r>
          </a:p>
          <a:p>
            <a:pPr algn="just" rtl="1">
              <a:lnSpc>
                <a:spcPct val="150000"/>
              </a:lnSpc>
            </a:pPr>
            <a:r>
              <a:rPr lang="ar-EG" sz="2400" dirty="0">
                <a:solidFill>
                  <a:schemeClr val="tx1"/>
                </a:solidFill>
                <a:latin typeface="Arial"/>
                <a:ea typeface="Arial"/>
                <a:cs typeface="+mj-cs"/>
                <a:sym typeface="Arial"/>
              </a:rPr>
              <a:t>في هذا السياق، نشير إلى أن الشركات التي كانت تعتمد على قناة واحدة قد تكون قادرة على قياس أداءها بشكل نسبي بسبب بساطة هذه البيئة. ومع ذلك، عندما تبدأ المنظمة في تنويع استراتيجياتها واستخدام مجموعة متعددة من القنوات، تصبح هذه المقاييس التقليدية غير كافية لقياس الأداء بشكل دقيق. تحتاج المنظمة في هذه الحالة إلى تطوير مقاييس جديدة تأخذ بعين الاعتبار التنوع في القنوات وتأثيرها المتباين على النتائج المالية والأداء الإجمالي للشركة حتى تستطيع الشركة قياس مساهمة كل قناة في نجاح أعمال الشركة.</a:t>
            </a:r>
          </a:p>
        </p:txBody>
      </p:sp>
      <p:sp>
        <p:nvSpPr>
          <p:cNvPr id="2" name="Rectangle 1">
            <a:extLst>
              <a:ext uri="{FF2B5EF4-FFF2-40B4-BE49-F238E27FC236}">
                <a16:creationId xmlns:a16="http://schemas.microsoft.com/office/drawing/2014/main" id="{54B59731-0871-B624-1B4D-7A2D79DF0667}"/>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5E41E2AE-3238-D712-4834-500E897BFA95}"/>
              </a:ext>
            </a:extLst>
          </p:cNvPr>
          <p:cNvSpPr txBox="1"/>
          <p:nvPr/>
        </p:nvSpPr>
        <p:spPr>
          <a:xfrm>
            <a:off x="8013699" y="8018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796378158"/>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6092F8-7518-740B-669D-67D14D69CC06}"/>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4CCFB96-1C4E-5734-17C8-968AD6983DCA}"/>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EE73512C-69F4-B243-8002-32C13520E01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905610A3-34DE-AC90-D7A4-44E48C59231C}"/>
              </a:ext>
            </a:extLst>
          </p:cNvPr>
          <p:cNvSpPr txBox="1"/>
          <p:nvPr/>
        </p:nvSpPr>
        <p:spPr>
          <a:xfrm>
            <a:off x="520700" y="1417479"/>
            <a:ext cx="11150600" cy="5078313"/>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solidFill>
                  <a:schemeClr val="tx1"/>
                </a:solidFill>
                <a:latin typeface="Arial"/>
                <a:ea typeface="Arial"/>
                <a:cs typeface="+mj-cs"/>
                <a:sym typeface="Arial"/>
              </a:rPr>
              <a:t>المرحلة 2: تعريف مقاييس الأداء</a:t>
            </a:r>
          </a:p>
          <a:p>
            <a:pPr algn="just" rtl="1">
              <a:lnSpc>
                <a:spcPct val="150000"/>
              </a:lnSpc>
            </a:pPr>
            <a:r>
              <a:rPr lang="ar-EG" sz="2400" b="1" dirty="0">
                <a:solidFill>
                  <a:schemeClr val="tx1"/>
                </a:solidFill>
                <a:latin typeface="Arial"/>
                <a:ea typeface="Arial"/>
                <a:cs typeface="+mj-cs"/>
                <a:sym typeface="Arial"/>
              </a:rPr>
              <a:t>نتائج أنشطة التسويق    </a:t>
            </a:r>
            <a:r>
              <a:rPr lang="en-US" sz="2400" b="1" dirty="0">
                <a:solidFill>
                  <a:schemeClr val="tx1"/>
                </a:solidFill>
                <a:latin typeface="Times New Roman" panose="02020603050405020304" pitchFamily="18" charset="0"/>
                <a:ea typeface="Arial"/>
                <a:cs typeface="Times New Roman" panose="02020603050405020304" pitchFamily="18" charset="0"/>
                <a:sym typeface="Arial"/>
              </a:rPr>
              <a:t>Marketing outcomes</a:t>
            </a:r>
          </a:p>
          <a:p>
            <a:pPr algn="just" rtl="1">
              <a:lnSpc>
                <a:spcPct val="150000"/>
              </a:lnSpc>
            </a:pPr>
            <a:r>
              <a:rPr lang="ar-EG" sz="2400" dirty="0">
                <a:solidFill>
                  <a:schemeClr val="tx1"/>
                </a:solidFill>
                <a:latin typeface="Arial"/>
                <a:ea typeface="Arial"/>
                <a:cs typeface="+mj-cs"/>
                <a:sym typeface="Arial"/>
              </a:rPr>
              <a:t>يكون التركيز هنا على نتائج أنشطة التسويق التي تقوم بها على مستوى كل من القنوات الرقمية والقنوات التقليدية، مثل: عدد المبيعات، وعدد العملاء المحتملين، ومعدلات التحويل، ومعدلات الحصول على عملاء جدد والاحتفاظ بهم. هذه الأهداف يجب تحديدها للقنوات الرقمية والقنوات التقليدية، وبعد ذلك يمكن مقارنتها.</a:t>
            </a:r>
          </a:p>
          <a:p>
            <a:pPr algn="just" rtl="1"/>
            <a:r>
              <a:rPr lang="ar-EG" sz="2400" b="1" dirty="0">
                <a:solidFill>
                  <a:schemeClr val="tx1"/>
                </a:solidFill>
                <a:cs typeface="+mj-cs"/>
              </a:rPr>
              <a:t>النتائج الرئيسية التي يجب قياسها:</a:t>
            </a:r>
          </a:p>
          <a:p>
            <a:pPr marL="342900" indent="-342900" algn="just" rtl="1">
              <a:buFont typeface="Arial" panose="020B0604020202020204" pitchFamily="34" charset="0"/>
              <a:buChar char="•"/>
            </a:pPr>
            <a:r>
              <a:rPr lang="ar-EG" sz="2400" dirty="0">
                <a:solidFill>
                  <a:schemeClr val="tx1"/>
                </a:solidFill>
                <a:latin typeface="Arial"/>
                <a:ea typeface="Arial"/>
                <a:cs typeface="+mj-cs"/>
                <a:sym typeface="Arial"/>
              </a:rPr>
              <a:t>التسجيل في الموقع أو الاشتراك في النشرة الإخبارية عبر البريد الإلكتروني (تواصل أو عميل محتمل جديد).</a:t>
            </a:r>
          </a:p>
          <a:p>
            <a:pPr marL="342900" indent="-342900" algn="just" rtl="1">
              <a:buFont typeface="Arial" panose="020B0604020202020204" pitchFamily="34" charset="0"/>
              <a:buChar char="•"/>
            </a:pPr>
            <a:r>
              <a:rPr lang="ar-EG" sz="2400" dirty="0">
                <a:solidFill>
                  <a:schemeClr val="tx1"/>
                </a:solidFill>
                <a:latin typeface="Arial"/>
                <a:ea typeface="Arial"/>
                <a:cs typeface="+mj-cs"/>
                <a:sym typeface="Arial"/>
              </a:rPr>
              <a:t>طلبات لمزيد من المعلومات مثل كتيب أو طلب للاتصال من ممثل خدمة العملاء (عميل محتمل جديد).</a:t>
            </a:r>
          </a:p>
          <a:p>
            <a:pPr marL="342900" indent="-342900" algn="just" rtl="1">
              <a:buFont typeface="Arial" panose="020B0604020202020204" pitchFamily="34" charset="0"/>
              <a:buChar char="•"/>
            </a:pPr>
            <a:r>
              <a:rPr lang="ar-EG" sz="2400" dirty="0">
                <a:solidFill>
                  <a:schemeClr val="tx1"/>
                </a:solidFill>
                <a:latin typeface="Arial"/>
                <a:ea typeface="Arial"/>
                <a:cs typeface="+mj-cs"/>
                <a:sym typeface="Arial"/>
              </a:rPr>
              <a:t>الاستجابة لعروض ترويجية مثل المسابقات عبر الإنترنت.</a:t>
            </a:r>
          </a:p>
          <a:p>
            <a:pPr marL="342900" indent="-342900" algn="just" rtl="1">
              <a:buFont typeface="Arial" panose="020B0604020202020204" pitchFamily="34" charset="0"/>
              <a:buChar char="•"/>
            </a:pPr>
            <a:r>
              <a:rPr lang="ar-EG" sz="2400" dirty="0">
                <a:solidFill>
                  <a:schemeClr val="tx1"/>
                </a:solidFill>
                <a:latin typeface="Arial"/>
                <a:ea typeface="Arial"/>
                <a:cs typeface="+mj-cs"/>
                <a:sym typeface="Arial"/>
              </a:rPr>
              <a:t>عملية شراء أو اتخاذ إجراءات دون اتصال بالإنترنت (عبر الهاتف أو المتجر) وتأثرها بزيارة الموقع.</a:t>
            </a:r>
          </a:p>
          <a:p>
            <a:pPr marL="342900" indent="-342900" algn="just" rtl="1">
              <a:buFont typeface="Arial" panose="020B0604020202020204" pitchFamily="34" charset="0"/>
              <a:buChar char="•"/>
            </a:pPr>
            <a:r>
              <a:rPr lang="ar-EG" sz="2400" dirty="0">
                <a:solidFill>
                  <a:schemeClr val="tx1"/>
                </a:solidFill>
                <a:latin typeface="Arial"/>
                <a:ea typeface="Arial"/>
                <a:cs typeface="+mj-cs"/>
                <a:sym typeface="Arial"/>
              </a:rPr>
              <a:t>البيع عبر الموقع.</a:t>
            </a:r>
          </a:p>
        </p:txBody>
      </p:sp>
      <p:sp>
        <p:nvSpPr>
          <p:cNvPr id="2" name="Rectangle 1">
            <a:extLst>
              <a:ext uri="{FF2B5EF4-FFF2-40B4-BE49-F238E27FC236}">
                <a16:creationId xmlns:a16="http://schemas.microsoft.com/office/drawing/2014/main" id="{80AACF31-2AAE-0DEE-8025-4179485985D8}"/>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508D3C5F-599C-5E00-BB09-24EF3BE34841}"/>
              </a:ext>
            </a:extLst>
          </p:cNvPr>
          <p:cNvSpPr txBox="1"/>
          <p:nvPr/>
        </p:nvSpPr>
        <p:spPr>
          <a:xfrm>
            <a:off x="8013699" y="8018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1148002264"/>
      </p:ext>
    </p:extLst>
  </p:cSld>
  <p:clrMapOvr>
    <a:masterClrMapping/>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E2E51E-61C6-724A-91D6-C0CC6C2C0AB2}"/>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EE91743-AB97-E813-9538-EC65A68CA008}"/>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737795A6-7C97-4B56-9E8B-245B2A843FF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03318345-48E7-8A19-7D7F-979790932C62}"/>
              </a:ext>
            </a:extLst>
          </p:cNvPr>
          <p:cNvSpPr txBox="1"/>
          <p:nvPr/>
        </p:nvSpPr>
        <p:spPr>
          <a:xfrm>
            <a:off x="520700" y="1277779"/>
            <a:ext cx="11150600" cy="5565947"/>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solidFill>
                  <a:schemeClr val="tx1"/>
                </a:solidFill>
                <a:latin typeface="Arial"/>
                <a:ea typeface="Arial"/>
                <a:cs typeface="+mj-cs"/>
                <a:sym typeface="Arial"/>
              </a:rPr>
              <a:t>المرحلة 2: تعريف مقاييس الأداء</a:t>
            </a:r>
          </a:p>
          <a:p>
            <a:pPr algn="just" rtl="1">
              <a:lnSpc>
                <a:spcPct val="150000"/>
              </a:lnSpc>
            </a:pPr>
            <a:r>
              <a:rPr lang="ar-EG" sz="2400" b="1" dirty="0">
                <a:solidFill>
                  <a:schemeClr val="tx1"/>
                </a:solidFill>
                <a:latin typeface="Arial"/>
                <a:ea typeface="Arial"/>
                <a:cs typeface="+mj-cs"/>
                <a:sym typeface="Arial"/>
              </a:rPr>
              <a:t>نتائج أنشطة التسويق    </a:t>
            </a:r>
            <a:r>
              <a:rPr lang="en-US" sz="2400" b="1" dirty="0">
                <a:solidFill>
                  <a:schemeClr val="tx1"/>
                </a:solidFill>
                <a:latin typeface="Times New Roman" panose="02020603050405020304" pitchFamily="18" charset="0"/>
                <a:ea typeface="Arial"/>
                <a:cs typeface="Times New Roman" panose="02020603050405020304" pitchFamily="18" charset="0"/>
                <a:sym typeface="Arial"/>
              </a:rPr>
              <a:t>Marketing outcomes</a:t>
            </a:r>
          </a:p>
          <a:p>
            <a:pPr algn="just" rtl="1">
              <a:lnSpc>
                <a:spcPct val="150000"/>
              </a:lnSpc>
            </a:pPr>
            <a:r>
              <a:rPr lang="ar-EG" sz="2400" b="1" dirty="0">
                <a:solidFill>
                  <a:schemeClr val="tx1"/>
                </a:solidFill>
                <a:latin typeface="Arial"/>
                <a:ea typeface="Arial"/>
                <a:cs typeface="+mj-cs"/>
                <a:sym typeface="Arial"/>
              </a:rPr>
              <a:t>المقاييس الرئيسية </a:t>
            </a:r>
          </a:p>
          <a:p>
            <a:pPr algn="just" rtl="1">
              <a:lnSpc>
                <a:spcPct val="150000"/>
              </a:lnSpc>
            </a:pPr>
            <a:r>
              <a:rPr lang="ar-EG" sz="2400" dirty="0">
                <a:solidFill>
                  <a:schemeClr val="tx1"/>
                </a:solidFill>
                <a:latin typeface="Arial"/>
                <a:ea typeface="Arial"/>
                <a:cs typeface="+mj-cs"/>
                <a:sym typeface="Arial"/>
              </a:rPr>
              <a:t>• مساهمة القناة (مباشرة وغير مباشرة)  </a:t>
            </a:r>
            <a:r>
              <a:rPr lang="en-US" sz="2400" dirty="0">
                <a:solidFill>
                  <a:schemeClr val="tx1"/>
                </a:solidFill>
                <a:latin typeface="Times New Roman" panose="02020603050405020304" pitchFamily="18" charset="0"/>
                <a:ea typeface="Arial"/>
                <a:cs typeface="Times New Roman" panose="02020603050405020304" pitchFamily="18" charset="0"/>
                <a:sym typeface="Arial"/>
              </a:rPr>
              <a:t>Channel contribution</a:t>
            </a:r>
          </a:p>
          <a:p>
            <a:pPr algn="just" rtl="1">
              <a:lnSpc>
                <a:spcPct val="150000"/>
              </a:lnSpc>
            </a:pPr>
            <a:r>
              <a:rPr lang="en-US" sz="2400" dirty="0">
                <a:solidFill>
                  <a:schemeClr val="tx1"/>
                </a:solidFill>
                <a:latin typeface="Arial"/>
                <a:ea typeface="Arial"/>
                <a:cs typeface="+mj-cs"/>
                <a:sym typeface="Arial"/>
              </a:rPr>
              <a:t> </a:t>
            </a:r>
            <a:r>
              <a:rPr lang="ar-EG" sz="2400" dirty="0">
                <a:solidFill>
                  <a:schemeClr val="tx1"/>
                </a:solidFill>
                <a:latin typeface="Arial"/>
                <a:ea typeface="Arial"/>
                <a:cs typeface="+mj-cs"/>
                <a:sym typeface="Arial"/>
              </a:rPr>
              <a:t>إحدى الطرق المستخدمة على نطاق واسع لتقييم نتائج القناة هي مراجعة معدل التحويل، الذي يعطي مؤشرًا على النسبة المئوية لزوار الموقع الذين يقومون بإجراء معين. على سبيل المثال:</a:t>
            </a:r>
          </a:p>
          <a:p>
            <a:pPr algn="just" rtl="1">
              <a:lnSpc>
                <a:spcPct val="150000"/>
              </a:lnSpc>
            </a:pPr>
            <a:r>
              <a:rPr lang="ar-EG" sz="2400" dirty="0">
                <a:solidFill>
                  <a:schemeClr val="tx1"/>
                </a:solidFill>
                <a:latin typeface="Arial"/>
                <a:ea typeface="Arial"/>
                <a:cs typeface="+mj-cs"/>
                <a:sym typeface="Arial"/>
              </a:rPr>
              <a:t>        - معدل التحويل: معدل زوار الموقع الذين أجروا عمليات شراء مقابل إجمالي زوار الموقع</a:t>
            </a:r>
          </a:p>
          <a:p>
            <a:pPr algn="just" rtl="1">
              <a:lnSpc>
                <a:spcPct val="150000"/>
              </a:lnSpc>
            </a:pPr>
            <a:r>
              <a:rPr lang="ar-EG" sz="2400" dirty="0">
                <a:solidFill>
                  <a:schemeClr val="tx1"/>
                </a:solidFill>
                <a:latin typeface="Arial"/>
                <a:ea typeface="Arial"/>
                <a:cs typeface="+mj-cs"/>
                <a:sym typeface="Arial"/>
              </a:rPr>
              <a:t>          2 في المئة (10,000 زائر، منهم 200 يقومون بعمليات شراء).</a:t>
            </a:r>
          </a:p>
          <a:p>
            <a:pPr algn="just" rtl="1">
              <a:lnSpc>
                <a:spcPct val="150000"/>
              </a:lnSpc>
            </a:pPr>
            <a:r>
              <a:rPr lang="ar-EG" sz="2400" dirty="0">
                <a:solidFill>
                  <a:schemeClr val="tx1"/>
                </a:solidFill>
                <a:latin typeface="Arial"/>
                <a:ea typeface="Arial"/>
                <a:cs typeface="+mj-cs"/>
                <a:sym typeface="Arial"/>
              </a:rPr>
              <a:t>       - معدل التحويل، معدل زوار الموقع الذين قاموا بالتسجيل مقابل إجمالي زوار الموقع</a:t>
            </a:r>
          </a:p>
          <a:p>
            <a:pPr algn="just" rtl="1">
              <a:lnSpc>
                <a:spcPct val="150000"/>
              </a:lnSpc>
            </a:pPr>
            <a:r>
              <a:rPr lang="ar-EG" sz="2400" dirty="0">
                <a:solidFill>
                  <a:schemeClr val="tx1"/>
                </a:solidFill>
                <a:latin typeface="Arial"/>
                <a:ea typeface="Arial"/>
                <a:cs typeface="+mj-cs"/>
                <a:sym typeface="Arial"/>
              </a:rPr>
              <a:t>          5 في المئة (10,000 زائر، منهم 500 يقومون بالتسجيل).</a:t>
            </a:r>
          </a:p>
        </p:txBody>
      </p:sp>
      <p:sp>
        <p:nvSpPr>
          <p:cNvPr id="2" name="Rectangle 1">
            <a:extLst>
              <a:ext uri="{FF2B5EF4-FFF2-40B4-BE49-F238E27FC236}">
                <a16:creationId xmlns:a16="http://schemas.microsoft.com/office/drawing/2014/main" id="{934BAD68-09C0-8071-DD1B-70B76302AC98}"/>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27CFA174-4EFA-E980-37FF-F4773FB74FFD}"/>
              </a:ext>
            </a:extLst>
          </p:cNvPr>
          <p:cNvSpPr txBox="1"/>
          <p:nvPr/>
        </p:nvSpPr>
        <p:spPr>
          <a:xfrm>
            <a:off x="8013699" y="7510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2536319571"/>
      </p:ext>
    </p:extLst>
  </p:cSld>
  <p:clrMapOvr>
    <a:masterClrMapping/>
  </p:clrMapOvr>
  <p:transition spd="slow">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4A8611-E6EA-8E07-DEA0-ECCCBE8E25FA}"/>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5272B464-F9B5-F557-4EF7-F3C880F49156}"/>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86F11292-122A-C966-EFCD-5E3A974C07B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F808A431-C979-9D5B-4B48-7962CCAAF74A}"/>
              </a:ext>
            </a:extLst>
          </p:cNvPr>
          <p:cNvSpPr txBox="1"/>
          <p:nvPr/>
        </p:nvSpPr>
        <p:spPr>
          <a:xfrm>
            <a:off x="520700" y="1277779"/>
            <a:ext cx="11150600" cy="5011949"/>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solidFill>
                  <a:schemeClr val="tx1"/>
                </a:solidFill>
                <a:latin typeface="Arial"/>
                <a:ea typeface="Arial"/>
                <a:cs typeface="+mj-cs"/>
                <a:sym typeface="Arial"/>
              </a:rPr>
              <a:t>المرحلة 2: تعريف مقاييس الأداء</a:t>
            </a:r>
          </a:p>
          <a:p>
            <a:pPr algn="just" rtl="1">
              <a:lnSpc>
                <a:spcPct val="150000"/>
              </a:lnSpc>
            </a:pPr>
            <a:r>
              <a:rPr lang="ar-EG" sz="2400" b="1" dirty="0">
                <a:solidFill>
                  <a:schemeClr val="tx1"/>
                </a:solidFill>
                <a:latin typeface="Arial"/>
                <a:ea typeface="Arial"/>
                <a:cs typeface="+mj-cs"/>
                <a:sym typeface="Arial"/>
              </a:rPr>
              <a:t>نتائج أنشطة التسويق    </a:t>
            </a:r>
            <a:r>
              <a:rPr lang="en-US" sz="2400" b="1" dirty="0">
                <a:solidFill>
                  <a:schemeClr val="tx1"/>
                </a:solidFill>
                <a:latin typeface="Times New Roman" panose="02020603050405020304" pitchFamily="18" charset="0"/>
                <a:ea typeface="Arial"/>
                <a:cs typeface="Times New Roman" panose="02020603050405020304" pitchFamily="18" charset="0"/>
                <a:sym typeface="Arial"/>
              </a:rPr>
              <a:t>Marketing outcomes</a:t>
            </a:r>
          </a:p>
          <a:p>
            <a:pPr algn="just" rtl="1">
              <a:lnSpc>
                <a:spcPct val="150000"/>
              </a:lnSpc>
            </a:pPr>
            <a:r>
              <a:rPr lang="ar-EG" sz="2400" b="1" dirty="0">
                <a:solidFill>
                  <a:schemeClr val="tx1"/>
                </a:solidFill>
                <a:latin typeface="Arial"/>
                <a:ea typeface="Arial"/>
                <a:cs typeface="+mj-cs"/>
                <a:sym typeface="Arial"/>
              </a:rPr>
              <a:t>المقاييس الرئيسية </a:t>
            </a:r>
          </a:p>
          <a:p>
            <a:pPr algn="just" rtl="1">
              <a:lnSpc>
                <a:spcPct val="150000"/>
              </a:lnSpc>
            </a:pPr>
            <a:r>
              <a:rPr lang="ar-EG" sz="2400" dirty="0">
                <a:solidFill>
                  <a:schemeClr val="tx1"/>
                </a:solidFill>
                <a:latin typeface="Arial"/>
                <a:ea typeface="Arial"/>
                <a:cs typeface="+mj-cs"/>
                <a:sym typeface="Arial"/>
              </a:rPr>
              <a:t>• معدل التناقص   </a:t>
            </a:r>
            <a:r>
              <a:rPr lang="en-US" sz="2400" dirty="0">
                <a:solidFill>
                  <a:schemeClr val="tx1"/>
                </a:solidFill>
                <a:latin typeface="Times New Roman" panose="02020603050405020304" pitchFamily="18" charset="0"/>
                <a:ea typeface="Arial"/>
                <a:cs typeface="Times New Roman" panose="02020603050405020304" pitchFamily="18" charset="0"/>
                <a:sym typeface="Arial"/>
              </a:rPr>
              <a:t>Attrition rate</a:t>
            </a:r>
          </a:p>
          <a:p>
            <a:pPr algn="just" rtl="1">
              <a:lnSpc>
                <a:spcPct val="150000"/>
              </a:lnSpc>
            </a:pPr>
            <a:r>
              <a:rPr lang="ar-EG" sz="2400" dirty="0">
                <a:solidFill>
                  <a:schemeClr val="tx1"/>
                </a:solidFill>
                <a:latin typeface="Arial"/>
                <a:ea typeface="Arial"/>
                <a:cs typeface="+mj-cs"/>
                <a:sym typeface="Arial"/>
              </a:rPr>
              <a:t>معدل التناقص يمثل نسبة الزوار للموقع الذين يتم فقدانهم في كل مرحلة أثناء إجراء عملية شراء من الموقع.</a:t>
            </a:r>
          </a:p>
          <a:p>
            <a:pPr algn="just" rtl="1">
              <a:lnSpc>
                <a:spcPct val="150000"/>
              </a:lnSpc>
            </a:pPr>
            <a:r>
              <a:rPr lang="ar-EG" sz="2400" dirty="0">
                <a:solidFill>
                  <a:schemeClr val="tx1"/>
                </a:solidFill>
                <a:latin typeface="Arial"/>
                <a:ea typeface="Arial"/>
                <a:cs typeface="+mj-cs"/>
                <a:sym typeface="Arial"/>
              </a:rPr>
              <a:t>يصف هذا المعدل عدد الزوار الذين يتم فقدانهم في كل مرحلة من مراحل التحويل بداية من صفحة الدخول الأولى للموقع وحتى مرحلة الدفع. </a:t>
            </a:r>
          </a:p>
          <a:p>
            <a:pPr algn="just" rtl="1">
              <a:lnSpc>
                <a:spcPct val="150000"/>
              </a:lnSpc>
            </a:pPr>
            <a:r>
              <a:rPr lang="ar-EG" sz="2400" dirty="0">
                <a:solidFill>
                  <a:schemeClr val="tx1"/>
                </a:solidFill>
                <a:latin typeface="Arial"/>
                <a:ea typeface="Arial"/>
                <a:cs typeface="+mj-cs"/>
                <a:sym typeface="Arial"/>
              </a:rPr>
              <a:t>عند مراجعة عدد زوار الموقع نجد أن نسبة فقط من زوار الموقع يتجهون إلى معلومات المنتج، ونسبة صغيرة ستضيف عنصرًا إلى السلة، ونسبة أصغر ستقوم بالفعل بإجراء عملية الشراء. </a:t>
            </a:r>
          </a:p>
        </p:txBody>
      </p:sp>
      <p:sp>
        <p:nvSpPr>
          <p:cNvPr id="2" name="Rectangle 1">
            <a:extLst>
              <a:ext uri="{FF2B5EF4-FFF2-40B4-BE49-F238E27FC236}">
                <a16:creationId xmlns:a16="http://schemas.microsoft.com/office/drawing/2014/main" id="{E825BEC7-B231-777E-88DE-62101E895F05}"/>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F924FCD6-0A19-EF48-10BF-05B84756CA50}"/>
              </a:ext>
            </a:extLst>
          </p:cNvPr>
          <p:cNvSpPr txBox="1"/>
          <p:nvPr/>
        </p:nvSpPr>
        <p:spPr>
          <a:xfrm>
            <a:off x="8013699" y="7510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718210512"/>
      </p:ext>
    </p:extLst>
  </p:cSld>
  <p:clrMapOvr>
    <a:masterClrMapping/>
  </p:clrMapOvr>
  <p:transition spd="slow">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26549D-3578-95A5-54DC-3DF4610A3ED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B5140360-9649-6859-9D9F-2F157891607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34E6A86-A13D-1CE5-A680-E4A96693970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A90C66AC-00DA-E4DE-F924-6BB1B722FA55}"/>
              </a:ext>
            </a:extLst>
          </p:cNvPr>
          <p:cNvSpPr txBox="1"/>
          <p:nvPr/>
        </p:nvSpPr>
        <p:spPr>
          <a:xfrm>
            <a:off x="520700" y="1277779"/>
            <a:ext cx="11150600" cy="3901837"/>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solidFill>
                  <a:schemeClr val="tx1"/>
                </a:solidFill>
                <a:latin typeface="Arial"/>
                <a:ea typeface="Arial"/>
                <a:cs typeface="+mj-cs"/>
                <a:sym typeface="Arial"/>
              </a:rPr>
              <a:t>المرحلة 2: تعريف مقاييس الأداء</a:t>
            </a:r>
          </a:p>
          <a:p>
            <a:pPr algn="just" rtl="1">
              <a:lnSpc>
                <a:spcPct val="150000"/>
              </a:lnSpc>
            </a:pPr>
            <a:r>
              <a:rPr lang="ar-EG" sz="2400" b="1" dirty="0">
                <a:solidFill>
                  <a:schemeClr val="tx1"/>
                </a:solidFill>
                <a:latin typeface="Arial"/>
                <a:ea typeface="Arial"/>
                <a:cs typeface="+mj-cs"/>
                <a:sym typeface="Arial"/>
              </a:rPr>
              <a:t>نتائج أنشطة التسويق    </a:t>
            </a:r>
            <a:r>
              <a:rPr lang="en-US" sz="2400" b="1" dirty="0">
                <a:solidFill>
                  <a:schemeClr val="tx1"/>
                </a:solidFill>
                <a:latin typeface="Times New Roman" panose="02020603050405020304" pitchFamily="18" charset="0"/>
                <a:ea typeface="Arial"/>
                <a:cs typeface="Times New Roman" panose="02020603050405020304" pitchFamily="18" charset="0"/>
                <a:sym typeface="Arial"/>
              </a:rPr>
              <a:t>Marketing outcomes</a:t>
            </a:r>
          </a:p>
          <a:p>
            <a:pPr algn="just" rtl="1">
              <a:lnSpc>
                <a:spcPct val="150000"/>
              </a:lnSpc>
            </a:pPr>
            <a:r>
              <a:rPr lang="ar-EG" sz="2400" b="1" dirty="0">
                <a:solidFill>
                  <a:schemeClr val="tx1"/>
                </a:solidFill>
                <a:latin typeface="Arial"/>
                <a:ea typeface="Arial"/>
                <a:cs typeface="+mj-cs"/>
                <a:sym typeface="Arial"/>
              </a:rPr>
              <a:t>المقاييس الرئيسية </a:t>
            </a:r>
          </a:p>
          <a:p>
            <a:pPr algn="just" rtl="1">
              <a:lnSpc>
                <a:spcPct val="150000"/>
              </a:lnSpc>
            </a:pPr>
            <a:r>
              <a:rPr lang="ar-EG" sz="2400" dirty="0">
                <a:solidFill>
                  <a:schemeClr val="tx1"/>
                </a:solidFill>
                <a:latin typeface="Arial"/>
                <a:ea typeface="Arial"/>
                <a:cs typeface="+mj-cs"/>
                <a:sym typeface="Arial"/>
              </a:rPr>
              <a:t>• معدل التناقص   </a:t>
            </a:r>
            <a:r>
              <a:rPr lang="en-US" sz="2400" dirty="0">
                <a:solidFill>
                  <a:schemeClr val="tx1"/>
                </a:solidFill>
                <a:latin typeface="Times New Roman" panose="02020603050405020304" pitchFamily="18" charset="0"/>
                <a:ea typeface="Arial"/>
                <a:cs typeface="Times New Roman" panose="02020603050405020304" pitchFamily="18" charset="0"/>
                <a:sym typeface="Arial"/>
              </a:rPr>
              <a:t>Attrition rate</a:t>
            </a:r>
          </a:p>
          <a:p>
            <a:pPr algn="just" rtl="1">
              <a:lnSpc>
                <a:spcPct val="150000"/>
              </a:lnSpc>
            </a:pPr>
            <a:r>
              <a:rPr lang="ar-EG" sz="2400" dirty="0">
                <a:solidFill>
                  <a:schemeClr val="tx1"/>
                </a:solidFill>
                <a:latin typeface="Arial"/>
                <a:cs typeface="+mj-cs"/>
              </a:rPr>
              <a:t>أحد</a:t>
            </a:r>
            <a:r>
              <a:rPr lang="ar-EG" sz="2400" dirty="0">
                <a:solidFill>
                  <a:schemeClr val="tx1"/>
                </a:solidFill>
                <a:cs typeface="+mj-cs"/>
              </a:rPr>
              <a:t> </a:t>
            </a:r>
            <a:r>
              <a:rPr lang="ar-EG" sz="2400" dirty="0">
                <a:solidFill>
                  <a:schemeClr val="tx1"/>
                </a:solidFill>
                <a:latin typeface="Arial"/>
                <a:cs typeface="+mj-cs"/>
              </a:rPr>
              <a:t>سمات </a:t>
            </a:r>
            <a:r>
              <a:rPr lang="ar-EG" sz="2400" dirty="0">
                <a:solidFill>
                  <a:schemeClr val="tx1"/>
                </a:solidFill>
                <a:latin typeface="Arial"/>
                <a:cs typeface="+mj-cs"/>
                <a:sym typeface="Arial"/>
              </a:rPr>
              <a:t>مواقع التجارة الإلكترونية هي وجود معدل تناقص مرتفع بين العملاء الذين يضيفون عنصرًا إلى السلة والذين يقومون بعد ذلك بإجراء عملية شراء. قد تشمل أسباب ذلك مشكلات في الاستخدام، أو مخاوف حول الأمان، أو لأن العملاء يستعرضون المنتجات بهدف شرائها في وضع عدم الاتصال أو في قناة أخرى.</a:t>
            </a:r>
          </a:p>
        </p:txBody>
      </p:sp>
      <p:sp>
        <p:nvSpPr>
          <p:cNvPr id="2" name="Rectangle 1">
            <a:extLst>
              <a:ext uri="{FF2B5EF4-FFF2-40B4-BE49-F238E27FC236}">
                <a16:creationId xmlns:a16="http://schemas.microsoft.com/office/drawing/2014/main" id="{9AAD9C4C-872B-13CE-FF20-1006B6D66A88}"/>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F473026E-D15D-E75E-2662-D1250EC0DC73}"/>
              </a:ext>
            </a:extLst>
          </p:cNvPr>
          <p:cNvSpPr txBox="1"/>
          <p:nvPr/>
        </p:nvSpPr>
        <p:spPr>
          <a:xfrm>
            <a:off x="8013699" y="7510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745032023"/>
      </p:ext>
    </p:extLst>
  </p:cSld>
  <p:clrMapOvr>
    <a:masterClrMapping/>
  </p:clrMapOvr>
  <p:transition spd="slow">
    <p:comb/>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D6DCC-1FF8-6F9C-67D9-216E498DB96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06ED388-064B-C80C-072E-9078403CA94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3522D898-A81B-4B21-C919-8A87D5AC68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94278C48-5EF1-D8C7-83AF-2B60DB429EAA}"/>
              </a:ext>
            </a:extLst>
          </p:cNvPr>
          <p:cNvSpPr txBox="1"/>
          <p:nvPr/>
        </p:nvSpPr>
        <p:spPr>
          <a:xfrm>
            <a:off x="520700" y="1277779"/>
            <a:ext cx="11150600" cy="5563831"/>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solidFill>
                  <a:schemeClr val="tx1"/>
                </a:solidFill>
                <a:latin typeface="Arial"/>
                <a:ea typeface="Arial"/>
                <a:cs typeface="+mj-cs"/>
                <a:sym typeface="Arial"/>
              </a:rPr>
              <a:t>المرحلة 2: تعريف مقاييس الأداء</a:t>
            </a:r>
          </a:p>
          <a:p>
            <a:pPr algn="just" rtl="1">
              <a:lnSpc>
                <a:spcPct val="150000"/>
              </a:lnSpc>
            </a:pPr>
            <a:r>
              <a:rPr lang="ar-EG" sz="2400" b="1" dirty="0">
                <a:solidFill>
                  <a:schemeClr val="tx1"/>
                </a:solidFill>
                <a:latin typeface="Arial"/>
                <a:ea typeface="Arial"/>
                <a:cs typeface="+mj-cs"/>
                <a:sym typeface="Arial"/>
              </a:rPr>
              <a:t>رضا العملاء    </a:t>
            </a:r>
            <a:r>
              <a:rPr lang="en-US" sz="2400" b="1" dirty="0">
                <a:solidFill>
                  <a:schemeClr val="tx1"/>
                </a:solidFill>
                <a:latin typeface="Times New Roman" panose="02020603050405020304" pitchFamily="18" charset="0"/>
                <a:ea typeface="Arial"/>
                <a:cs typeface="Times New Roman" panose="02020603050405020304" pitchFamily="18" charset="0"/>
                <a:sym typeface="Arial"/>
              </a:rPr>
              <a:t>Customer satisfaction</a:t>
            </a:r>
          </a:p>
          <a:p>
            <a:pPr algn="just" rtl="1">
              <a:lnSpc>
                <a:spcPct val="150000"/>
              </a:lnSpc>
            </a:pPr>
            <a:r>
              <a:rPr lang="ar-EG" sz="2400" dirty="0">
                <a:solidFill>
                  <a:schemeClr val="tx1"/>
                </a:solidFill>
                <a:latin typeface="Arial"/>
                <a:ea typeface="Arial"/>
                <a:cs typeface="+mj-cs"/>
                <a:sym typeface="Arial"/>
              </a:rPr>
              <a:t>رضا العميل عن القناة يمثل تقييم رأي العميل في جودة الخدمة على الموقع والخدمات الداعمة مثل البريد الإلكتروني. يعد رضا العملاء عن القناة وتجربتهم عبر الإنترنت أمرًا حيويًا لتحقيق النتائج المطلوبة للقناة، ويجب مراجعته بانتظام لتحديد المشكلات. </a:t>
            </a:r>
          </a:p>
          <a:p>
            <a:pPr algn="just" rtl="1">
              <a:lnSpc>
                <a:spcPct val="150000"/>
              </a:lnSpc>
            </a:pPr>
            <a:r>
              <a:rPr lang="ar-EG" sz="2400" dirty="0">
                <a:solidFill>
                  <a:schemeClr val="tx1"/>
                </a:solidFill>
                <a:latin typeface="Arial"/>
                <a:ea typeface="Arial"/>
                <a:cs typeface="+mj-cs"/>
                <a:sym typeface="Arial"/>
              </a:rPr>
              <a:t>ويمكن استخدام أساليب بحث عبر الإنترنت مثل الاستبيانات عبر الإنترنت والمقابلات لتقييم آراء العملاء حول محتوى الموقع وجودة خدمة العملاء وكيف أثر ذلك على </a:t>
            </a:r>
            <a:r>
              <a:rPr lang="ar-EG" sz="2400" dirty="0">
                <a:solidFill>
                  <a:schemeClr val="tx1"/>
                </a:solidFill>
                <a:cs typeface="+mj-cs"/>
              </a:rPr>
              <a:t>رؤيتهم ل</a:t>
            </a:r>
            <a:r>
              <a:rPr lang="ar-EG" sz="2400" dirty="0">
                <a:solidFill>
                  <a:schemeClr val="tx1"/>
                </a:solidFill>
                <a:latin typeface="Arial"/>
                <a:ea typeface="Arial"/>
                <a:cs typeface="+mj-cs"/>
                <a:sym typeface="Arial"/>
              </a:rPr>
              <a:t>لعلامة التجارية.</a:t>
            </a:r>
          </a:p>
          <a:p>
            <a:pPr algn="just" rtl="1">
              <a:lnSpc>
                <a:spcPct val="150000"/>
              </a:lnSpc>
            </a:pPr>
            <a:r>
              <a:rPr lang="ar-EG" sz="2400" dirty="0">
                <a:solidFill>
                  <a:schemeClr val="tx1"/>
                </a:solidFill>
                <a:latin typeface="Arial"/>
                <a:ea typeface="Arial"/>
                <a:cs typeface="+mj-cs"/>
                <a:sym typeface="Arial"/>
              </a:rPr>
              <a:t>هناك أيضًا خدمات المقارنة مثل مؤشر</a:t>
            </a:r>
            <a:r>
              <a:rPr lang="en-US" sz="2400" dirty="0">
                <a:solidFill>
                  <a:schemeClr val="tx1"/>
                </a:solidFill>
                <a:latin typeface="Arial"/>
                <a:ea typeface="Arial"/>
                <a:cs typeface="+mj-cs"/>
                <a:sym typeface="Arial"/>
              </a:rPr>
              <a:t>(</a:t>
            </a:r>
            <a:r>
              <a:rPr lang="en-US" sz="2400" dirty="0">
                <a:solidFill>
                  <a:schemeClr val="tx1"/>
                </a:solidFill>
                <a:latin typeface="Times New Roman" panose="02020603050405020304" pitchFamily="18" charset="0"/>
                <a:ea typeface="Arial"/>
                <a:cs typeface="Times New Roman" panose="02020603050405020304" pitchFamily="18" charset="0"/>
                <a:sym typeface="Arial"/>
              </a:rPr>
              <a:t>www.foresee.com</a:t>
            </a:r>
            <a:r>
              <a:rPr lang="en-US" sz="2400" dirty="0">
                <a:solidFill>
                  <a:schemeClr val="tx1"/>
                </a:solidFill>
                <a:latin typeface="Arial"/>
                <a:ea typeface="Arial"/>
                <a:cs typeface="+mj-cs"/>
                <a:sym typeface="Arial"/>
              </a:rPr>
              <a:t>) </a:t>
            </a:r>
            <a:r>
              <a:rPr lang="en-US" sz="2400" dirty="0" err="1">
                <a:solidFill>
                  <a:schemeClr val="tx1"/>
                </a:solidFill>
                <a:latin typeface="Times New Roman" panose="02020603050405020304" pitchFamily="18" charset="0"/>
                <a:cs typeface="Times New Roman" panose="02020603050405020304" pitchFamily="18" charset="0"/>
                <a:sym typeface="Arial"/>
              </a:rPr>
              <a:t>ForeSee</a:t>
            </a:r>
            <a:r>
              <a:rPr lang="en-US" sz="2400" dirty="0">
                <a:solidFill>
                  <a:schemeClr val="tx1"/>
                </a:solidFill>
                <a:latin typeface="Arial"/>
                <a:ea typeface="Arial"/>
                <a:cs typeface="+mj-cs"/>
                <a:sym typeface="Arial"/>
              </a:rPr>
              <a:t> </a:t>
            </a:r>
            <a:r>
              <a:rPr lang="ar-EG" sz="2400" dirty="0">
                <a:solidFill>
                  <a:schemeClr val="tx1"/>
                </a:solidFill>
                <a:cs typeface="+mj-cs"/>
              </a:rPr>
              <a:t> </a:t>
            </a:r>
            <a:r>
              <a:rPr lang="ar-EG" sz="2400" dirty="0">
                <a:solidFill>
                  <a:schemeClr val="tx1"/>
                </a:solidFill>
                <a:latin typeface="Arial"/>
                <a:ea typeface="Arial"/>
                <a:cs typeface="+mj-cs"/>
                <a:sym typeface="Arial"/>
              </a:rPr>
              <a:t>الذي </a:t>
            </a:r>
            <a:r>
              <a:rPr lang="ar-EG" sz="2400" dirty="0">
                <a:solidFill>
                  <a:schemeClr val="tx1"/>
                </a:solidFill>
                <a:cs typeface="+mj-cs"/>
              </a:rPr>
              <a:t>يعبر عن </a:t>
            </a:r>
            <a:r>
              <a:rPr lang="ar-EG" sz="2400" dirty="0">
                <a:solidFill>
                  <a:schemeClr val="tx1"/>
                </a:solidFill>
                <a:latin typeface="Arial"/>
                <a:ea typeface="Arial"/>
                <a:cs typeface="+mj-cs"/>
                <a:sym typeface="Arial"/>
              </a:rPr>
              <a:t>مؤشر رضا العملاء الأمريكي، والذي </a:t>
            </a:r>
            <a:r>
              <a:rPr lang="ar-EG" sz="2400" dirty="0">
                <a:solidFill>
                  <a:schemeClr val="tx1"/>
                </a:solidFill>
                <a:cs typeface="+mj-cs"/>
              </a:rPr>
              <a:t>ي</a:t>
            </a:r>
            <a:r>
              <a:rPr lang="ar-EG" sz="2400" dirty="0">
                <a:solidFill>
                  <a:schemeClr val="tx1"/>
                </a:solidFill>
                <a:latin typeface="Arial"/>
                <a:ea typeface="Arial"/>
                <a:cs typeface="+mj-cs"/>
                <a:sym typeface="Arial"/>
              </a:rPr>
              <a:t>ُنشر لبعض الصناعات. تقيم هذه الخدمات درجات الرضا بناءً على الفجوة بين توقعات العملاء والخدمة الفعلية التي يتلقونها.</a:t>
            </a:r>
          </a:p>
        </p:txBody>
      </p:sp>
      <p:sp>
        <p:nvSpPr>
          <p:cNvPr id="2" name="Rectangle 1">
            <a:extLst>
              <a:ext uri="{FF2B5EF4-FFF2-40B4-BE49-F238E27FC236}">
                <a16:creationId xmlns:a16="http://schemas.microsoft.com/office/drawing/2014/main" id="{114C37E5-05D0-9C0B-78C2-59FE35416E95}"/>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AA44265A-B74D-E3BF-D00D-0AEF32466C93}"/>
              </a:ext>
            </a:extLst>
          </p:cNvPr>
          <p:cNvSpPr txBox="1"/>
          <p:nvPr/>
        </p:nvSpPr>
        <p:spPr>
          <a:xfrm>
            <a:off x="8013699" y="7510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3510736167"/>
      </p:ext>
    </p:extLst>
  </p:cSld>
  <p:clrMapOvr>
    <a:masterClrMapping/>
  </p:clrMapOvr>
  <p:transition spd="slow">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7BE7A6-9E61-ADAB-7CE6-FA04426599AC}"/>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2D43E106-C15D-2A4E-1769-6CAD2D14915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248AA712-0BD7-F7F0-F5FB-5D4983081CE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3DAC742B-F27A-EC5E-921E-AA5CBA4C50B6}"/>
              </a:ext>
            </a:extLst>
          </p:cNvPr>
          <p:cNvSpPr txBox="1"/>
          <p:nvPr/>
        </p:nvSpPr>
        <p:spPr>
          <a:xfrm>
            <a:off x="520700" y="1277779"/>
            <a:ext cx="11150600" cy="5009833"/>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solidFill>
                  <a:schemeClr val="tx1"/>
                </a:solidFill>
                <a:latin typeface="Arial"/>
                <a:ea typeface="Arial"/>
                <a:cs typeface="+mj-cs"/>
                <a:sym typeface="Arial"/>
              </a:rPr>
              <a:t>المرحلة 2: تعريف مقاييس الأداء</a:t>
            </a:r>
          </a:p>
          <a:p>
            <a:pPr algn="just" rtl="1">
              <a:lnSpc>
                <a:spcPct val="150000"/>
              </a:lnSpc>
            </a:pPr>
            <a:r>
              <a:rPr lang="ar-EG" sz="2400" b="1" dirty="0">
                <a:solidFill>
                  <a:schemeClr val="tx1"/>
                </a:solidFill>
                <a:latin typeface="Arial"/>
                <a:ea typeface="Arial"/>
                <a:cs typeface="+mj-cs"/>
                <a:sym typeface="Arial"/>
              </a:rPr>
              <a:t>رضا العملاء    </a:t>
            </a:r>
            <a:r>
              <a:rPr lang="en-US" sz="2400" b="1" dirty="0">
                <a:solidFill>
                  <a:schemeClr val="tx1"/>
                </a:solidFill>
                <a:latin typeface="Times New Roman" panose="02020603050405020304" pitchFamily="18" charset="0"/>
                <a:ea typeface="Arial"/>
                <a:cs typeface="+mj-cs"/>
                <a:sym typeface="Arial"/>
              </a:rPr>
              <a:t>Customer satisfaction</a:t>
            </a:r>
          </a:p>
          <a:p>
            <a:pPr algn="just" rtl="1">
              <a:lnSpc>
                <a:spcPct val="150000"/>
              </a:lnSpc>
            </a:pPr>
            <a:r>
              <a:rPr lang="ar-EG" sz="2400" b="1" dirty="0">
                <a:solidFill>
                  <a:schemeClr val="tx1"/>
                </a:solidFill>
                <a:latin typeface="Arial"/>
                <a:ea typeface="Arial"/>
                <a:cs typeface="+mj-cs"/>
                <a:sym typeface="Arial"/>
              </a:rPr>
              <a:t>المقاييس الرئيسية </a:t>
            </a:r>
          </a:p>
          <a:p>
            <a:pPr algn="just" rtl="1">
              <a:lnSpc>
                <a:spcPct val="150000"/>
              </a:lnSpc>
            </a:pPr>
            <a:r>
              <a:rPr lang="ar-EG" sz="2400" dirty="0">
                <a:solidFill>
                  <a:schemeClr val="tx1"/>
                </a:solidFill>
                <a:latin typeface="Arial"/>
                <a:ea typeface="Arial"/>
                <a:cs typeface="+mj-cs"/>
                <a:sym typeface="Arial"/>
              </a:rPr>
              <a:t>• صافي نقاط الترويج   </a:t>
            </a:r>
            <a:r>
              <a:rPr lang="en-US" sz="2400" dirty="0">
                <a:solidFill>
                  <a:schemeClr val="tx1"/>
                </a:solidFill>
                <a:latin typeface="Times New Roman" panose="02020603050405020304" pitchFamily="18" charset="0"/>
                <a:ea typeface="Arial"/>
                <a:cs typeface="Times New Roman" panose="02020603050405020304" pitchFamily="18" charset="0"/>
                <a:sym typeface="Arial"/>
              </a:rPr>
              <a:t>Net Promoter Score (NPS)</a:t>
            </a:r>
            <a:endParaRPr lang="ar-EG" sz="2400" dirty="0">
              <a:solidFill>
                <a:schemeClr val="tx1"/>
              </a:solidFill>
              <a:latin typeface="Times New Roman" panose="02020603050405020304" pitchFamily="18" charset="0"/>
              <a:ea typeface="Arial"/>
              <a:cs typeface="Times New Roman" panose="02020603050405020304" pitchFamily="18" charset="0"/>
              <a:sym typeface="Arial"/>
            </a:endParaRPr>
          </a:p>
          <a:p>
            <a:pPr algn="just" rtl="1">
              <a:lnSpc>
                <a:spcPct val="150000"/>
              </a:lnSpc>
            </a:pPr>
            <a:r>
              <a:rPr lang="ar-EG" sz="2400" dirty="0">
                <a:solidFill>
                  <a:schemeClr val="tx1"/>
                </a:solidFill>
                <a:latin typeface="Arial"/>
                <a:ea typeface="Arial"/>
                <a:cs typeface="+mj-cs"/>
                <a:sym typeface="Arial"/>
              </a:rPr>
              <a:t>يعبر عن مدى رضا العميل عن الشركة وعن الخدمات والمنتجات التي تقدمها؛ ويتم ذلك من خلال الإجابة على السؤال الآتي: "ما هو احتمال أن تُرشح أو تُروّج أحد خدماتنا ومنتجاتنا لأصدقائك أو زملاءك ومعارفك وفق مقياس من 1 إلى 10؟" ويتم احتساب معدل نقاط الترويج للعملاء </a:t>
            </a:r>
            <a:r>
              <a:rPr lang="en-US" sz="2400" dirty="0">
                <a:solidFill>
                  <a:schemeClr val="tx1"/>
                </a:solidFill>
                <a:latin typeface="Times New Roman" panose="02020603050405020304" pitchFamily="18" charset="0"/>
                <a:cs typeface="Times New Roman" panose="02020603050405020304" pitchFamily="18" charset="0"/>
                <a:sym typeface="Arial"/>
              </a:rPr>
              <a:t>NPS</a:t>
            </a:r>
            <a:r>
              <a:rPr lang="ar-EG" sz="2400" dirty="0">
                <a:solidFill>
                  <a:schemeClr val="tx1"/>
                </a:solidFill>
                <a:latin typeface="Arial"/>
                <a:cs typeface="+mj-cs"/>
                <a:sym typeface="Arial"/>
              </a:rPr>
              <a:t> </a:t>
            </a:r>
            <a:r>
              <a:rPr lang="ar-EG" sz="2400" dirty="0">
                <a:solidFill>
                  <a:schemeClr val="tx1"/>
                </a:solidFill>
                <a:latin typeface="Arial"/>
                <a:ea typeface="Arial"/>
                <a:cs typeface="+mj-cs"/>
                <a:sym typeface="Arial"/>
              </a:rPr>
              <a:t>بناء على إجابات هذا السؤال.</a:t>
            </a:r>
          </a:p>
          <a:p>
            <a:pPr algn="just" rtl="1">
              <a:lnSpc>
                <a:spcPct val="150000"/>
              </a:lnSpc>
            </a:pPr>
            <a:r>
              <a:rPr lang="ar-EG" sz="2400" dirty="0">
                <a:solidFill>
                  <a:schemeClr val="tx1"/>
                </a:solidFill>
                <a:latin typeface="Arial"/>
                <a:ea typeface="Arial"/>
                <a:cs typeface="+mj-cs"/>
                <a:sym typeface="Arial"/>
              </a:rPr>
              <a:t>يحسب صافي نقاط الترويج للعملاء من خلال طرح متوسط نسبة التقييمات السيئة (المنتقدون) من متوسط نسبة التقييمات الجيدة (المروّجون).</a:t>
            </a:r>
          </a:p>
        </p:txBody>
      </p:sp>
      <p:sp>
        <p:nvSpPr>
          <p:cNvPr id="2" name="Rectangle 1">
            <a:extLst>
              <a:ext uri="{FF2B5EF4-FFF2-40B4-BE49-F238E27FC236}">
                <a16:creationId xmlns:a16="http://schemas.microsoft.com/office/drawing/2014/main" id="{F45EC8F8-2E49-7EBF-3C8A-82C5B63EF634}"/>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526D449C-CD93-664F-77C9-C6B6F790C2DD}"/>
              </a:ext>
            </a:extLst>
          </p:cNvPr>
          <p:cNvSpPr txBox="1"/>
          <p:nvPr/>
        </p:nvSpPr>
        <p:spPr>
          <a:xfrm>
            <a:off x="8013699" y="7510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4053306405"/>
      </p:ext>
    </p:extLst>
  </p:cSld>
  <p:clrMapOvr>
    <a:masterClrMapping/>
  </p:clrMapOvr>
  <p:transition spd="slow">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4386EF-9A01-4312-CA84-49F5E1D472E7}"/>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AF7DDE3D-0EB0-6199-40B7-923F8D5554E4}"/>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6421D0FD-A8E1-917B-95B8-7D32F2A9918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14E622FA-B88A-E66A-C2B3-8D98EC3DE63B}"/>
              </a:ext>
            </a:extLst>
          </p:cNvPr>
          <p:cNvSpPr txBox="1"/>
          <p:nvPr/>
        </p:nvSpPr>
        <p:spPr>
          <a:xfrm>
            <a:off x="520700" y="1569879"/>
            <a:ext cx="11150600" cy="452431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solidFill>
                  <a:schemeClr val="tx1"/>
                </a:solidFill>
                <a:latin typeface="Arial"/>
                <a:ea typeface="Arial"/>
                <a:cs typeface="+mj-cs"/>
                <a:sym typeface="Arial"/>
              </a:rPr>
              <a:t>المرحلة 2: تعريف مقاييس الأداء</a:t>
            </a:r>
          </a:p>
          <a:p>
            <a:pPr algn="just" rtl="1">
              <a:lnSpc>
                <a:spcPct val="150000"/>
              </a:lnSpc>
            </a:pPr>
            <a:r>
              <a:rPr lang="ar-EG" sz="2400" b="1" dirty="0">
                <a:solidFill>
                  <a:schemeClr val="tx1"/>
                </a:solidFill>
                <a:latin typeface="Arial"/>
                <a:ea typeface="Arial"/>
                <a:cs typeface="+mj-cs"/>
                <a:sym typeface="Arial"/>
              </a:rPr>
              <a:t>رضا العملاء    </a:t>
            </a:r>
            <a:r>
              <a:rPr lang="en-US" sz="2400" b="1" dirty="0">
                <a:solidFill>
                  <a:schemeClr val="tx1"/>
                </a:solidFill>
                <a:latin typeface="Times New Roman" panose="02020603050405020304" pitchFamily="18" charset="0"/>
                <a:ea typeface="Arial"/>
                <a:cs typeface="+mj-cs"/>
                <a:sym typeface="Arial"/>
              </a:rPr>
              <a:t>Customer satisfaction</a:t>
            </a:r>
          </a:p>
          <a:p>
            <a:pPr algn="just" rtl="1"/>
            <a:r>
              <a:rPr lang="ar-EG" sz="2400" b="1" dirty="0">
                <a:solidFill>
                  <a:schemeClr val="tx1"/>
                </a:solidFill>
                <a:latin typeface="Arial"/>
                <a:ea typeface="Arial"/>
                <a:cs typeface="+mj-cs"/>
                <a:sym typeface="Arial"/>
              </a:rPr>
              <a:t>المقاييس الرئيسية </a:t>
            </a:r>
          </a:p>
          <a:p>
            <a:pPr algn="just" rtl="1"/>
            <a:r>
              <a:rPr lang="ar-EG" sz="2400" dirty="0">
                <a:solidFill>
                  <a:schemeClr val="tx1"/>
                </a:solidFill>
                <a:latin typeface="Arial"/>
                <a:ea typeface="Arial"/>
                <a:cs typeface="+mj-cs"/>
                <a:sym typeface="Arial"/>
              </a:rPr>
              <a:t>• صافي نقاط الترويج   </a:t>
            </a:r>
            <a:r>
              <a:rPr lang="en-US" sz="2400" dirty="0">
                <a:solidFill>
                  <a:schemeClr val="tx1"/>
                </a:solidFill>
                <a:latin typeface="Times New Roman" panose="02020603050405020304" pitchFamily="18" charset="0"/>
                <a:ea typeface="Arial"/>
                <a:cs typeface="Times New Roman" panose="02020603050405020304" pitchFamily="18" charset="0"/>
                <a:sym typeface="Arial"/>
              </a:rPr>
              <a:t>Net Promoter Score (NPS)</a:t>
            </a:r>
            <a:endParaRPr lang="ar-EG" sz="2400" dirty="0">
              <a:solidFill>
                <a:schemeClr val="tx1"/>
              </a:solidFill>
              <a:latin typeface="Times New Roman" panose="02020603050405020304" pitchFamily="18" charset="0"/>
              <a:ea typeface="Arial"/>
              <a:cs typeface="Times New Roman" panose="02020603050405020304" pitchFamily="18" charset="0"/>
              <a:sym typeface="Arial"/>
            </a:endParaRPr>
          </a:p>
          <a:p>
            <a:pPr algn="just" rtl="1"/>
            <a:r>
              <a:rPr lang="ar-EG" sz="2400" dirty="0">
                <a:solidFill>
                  <a:schemeClr val="tx1"/>
                </a:solidFill>
                <a:latin typeface="Arial"/>
                <a:cs typeface="+mj-cs"/>
                <a:sym typeface="Arial"/>
              </a:rPr>
              <a:t>يتم تقسيم العملاء وفقًا لتقييماتهم وإجاباتهم على السؤال السابق إلى ثلاثة أقسام كما يلي:</a:t>
            </a:r>
          </a:p>
          <a:p>
            <a:pPr algn="just" rtl="1"/>
            <a:r>
              <a:rPr lang="ar-EG" sz="2400" dirty="0">
                <a:solidFill>
                  <a:schemeClr val="tx1"/>
                </a:solidFill>
                <a:latin typeface="Arial"/>
                <a:cs typeface="+mj-cs"/>
                <a:sym typeface="Arial"/>
              </a:rPr>
              <a:t>1- المنتقدون: يصنف ضمن فئة المنتقدين كل من اختار درجات بين 0 و6.</a:t>
            </a:r>
          </a:p>
          <a:p>
            <a:pPr algn="just" rtl="1"/>
            <a:r>
              <a:rPr lang="ar-EG" sz="2400" dirty="0">
                <a:solidFill>
                  <a:schemeClr val="tx1"/>
                </a:solidFill>
                <a:latin typeface="Arial"/>
                <a:cs typeface="+mj-cs"/>
                <a:sym typeface="Arial"/>
              </a:rPr>
              <a:t>هم العملاء المستاؤون من الخدمات والمنتجات التي تقدمها الشركة، والذين يعتقدون أن الشركة في وضع سيئ. وهذه الفئة من العملاء وإن قلّت، إلا أن تأثيرها السلبي يكون خطيرًا على وجود الشركة. </a:t>
            </a:r>
          </a:p>
          <a:p>
            <a:pPr algn="just" rtl="1"/>
            <a:r>
              <a:rPr lang="ar-EG" sz="2400" dirty="0">
                <a:solidFill>
                  <a:schemeClr val="tx1"/>
                </a:solidFill>
                <a:latin typeface="Arial"/>
                <a:cs typeface="+mj-cs"/>
                <a:sym typeface="Arial"/>
              </a:rPr>
              <a:t>2- السلبيون: يصنف ضمن فئة السلبيون كل من اختار إحدى الدرجات 7 و8.</a:t>
            </a:r>
          </a:p>
          <a:p>
            <a:pPr algn="just" rtl="1"/>
            <a:r>
              <a:rPr lang="ar-EG" sz="2400" dirty="0">
                <a:solidFill>
                  <a:schemeClr val="tx1"/>
                </a:solidFill>
                <a:latin typeface="Arial"/>
                <a:cs typeface="+mj-cs"/>
                <a:sym typeface="Arial"/>
              </a:rPr>
              <a:t>يشتهرون بمعدلات شراءٍ منخفضة نسبيًا، ويتّخذون بسهولة قرار </a:t>
            </a:r>
            <a:r>
              <a:rPr lang="ar-EG" sz="2400" dirty="0" err="1">
                <a:solidFill>
                  <a:schemeClr val="tx1"/>
                </a:solidFill>
                <a:latin typeface="Arial"/>
                <a:cs typeface="+mj-cs"/>
                <a:sym typeface="Arial"/>
              </a:rPr>
              <a:t>الإنتقال</a:t>
            </a:r>
            <a:r>
              <a:rPr lang="ar-EG" sz="2400" dirty="0">
                <a:solidFill>
                  <a:schemeClr val="tx1"/>
                </a:solidFill>
                <a:latin typeface="Arial"/>
                <a:cs typeface="+mj-cs"/>
                <a:sym typeface="Arial"/>
              </a:rPr>
              <a:t> إلى </a:t>
            </a:r>
            <a:r>
              <a:rPr lang="ar-EG" sz="2400" dirty="0" err="1">
                <a:solidFill>
                  <a:schemeClr val="tx1"/>
                </a:solidFill>
                <a:latin typeface="Arial"/>
                <a:cs typeface="+mj-cs"/>
                <a:sym typeface="Arial"/>
              </a:rPr>
              <a:t>إستخدام</a:t>
            </a:r>
            <a:r>
              <a:rPr lang="ar-EG" sz="2400" dirty="0">
                <a:solidFill>
                  <a:schemeClr val="tx1"/>
                </a:solidFill>
                <a:latin typeface="Arial"/>
                <a:cs typeface="+mj-cs"/>
                <a:sym typeface="Arial"/>
              </a:rPr>
              <a:t> منتجات الشركات المنافسة إذا لفتت انتباههم الإعلانات، وتكون درجة ولائهم للشركة ومنتجاتها منخفضةً نسبيًا.</a:t>
            </a:r>
          </a:p>
        </p:txBody>
      </p:sp>
      <p:sp>
        <p:nvSpPr>
          <p:cNvPr id="2" name="Rectangle 1">
            <a:extLst>
              <a:ext uri="{FF2B5EF4-FFF2-40B4-BE49-F238E27FC236}">
                <a16:creationId xmlns:a16="http://schemas.microsoft.com/office/drawing/2014/main" id="{85CF75A7-264B-E40F-4E2A-0892BD6C4347}"/>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2E491432-3F7B-357A-CC01-FC8A04EDC410}"/>
              </a:ext>
            </a:extLst>
          </p:cNvPr>
          <p:cNvSpPr txBox="1"/>
          <p:nvPr/>
        </p:nvSpPr>
        <p:spPr>
          <a:xfrm>
            <a:off x="8013699" y="9288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3222598460"/>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3AA146-35C7-DD14-4AFE-C9195A3F93DD}"/>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11D96FCF-079D-34A5-B02E-6304555C8445}"/>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4929AF53-DE83-916D-1689-36E19C5F46D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3F92C949-1E15-96D5-94AA-CF8F2432D6C7}"/>
              </a:ext>
            </a:extLst>
          </p:cNvPr>
          <p:cNvSpPr txBox="1"/>
          <p:nvPr/>
        </p:nvSpPr>
        <p:spPr>
          <a:xfrm>
            <a:off x="520700" y="1582579"/>
            <a:ext cx="11150600" cy="4708981"/>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solidFill>
                  <a:schemeClr val="tx1"/>
                </a:solidFill>
                <a:latin typeface="Arial"/>
                <a:ea typeface="Arial"/>
                <a:cs typeface="+mj-cs"/>
                <a:sym typeface="Arial"/>
              </a:rPr>
              <a:t>المرحلة 2: تعريف مقاييس الأداء</a:t>
            </a:r>
          </a:p>
          <a:p>
            <a:pPr algn="just" rtl="1">
              <a:lnSpc>
                <a:spcPct val="150000"/>
              </a:lnSpc>
            </a:pPr>
            <a:r>
              <a:rPr lang="ar-EG" sz="2400" b="1" dirty="0">
                <a:solidFill>
                  <a:schemeClr val="tx1"/>
                </a:solidFill>
                <a:latin typeface="Arial"/>
                <a:ea typeface="Arial"/>
                <a:cs typeface="+mj-cs"/>
                <a:sym typeface="Arial"/>
              </a:rPr>
              <a:t>رضا العملاء    </a:t>
            </a:r>
            <a:r>
              <a:rPr lang="en-US" sz="2400" b="1" dirty="0">
                <a:solidFill>
                  <a:schemeClr val="tx1"/>
                </a:solidFill>
                <a:latin typeface="Times New Roman" panose="02020603050405020304" pitchFamily="18" charset="0"/>
                <a:ea typeface="Arial"/>
                <a:cs typeface="+mj-cs"/>
                <a:sym typeface="Arial"/>
              </a:rPr>
              <a:t>Customer satisfaction</a:t>
            </a:r>
          </a:p>
          <a:p>
            <a:pPr algn="just" rtl="1">
              <a:lnSpc>
                <a:spcPct val="150000"/>
              </a:lnSpc>
            </a:pPr>
            <a:r>
              <a:rPr lang="ar-EG" sz="2400" b="1" dirty="0">
                <a:solidFill>
                  <a:schemeClr val="tx1"/>
                </a:solidFill>
                <a:latin typeface="Arial"/>
                <a:ea typeface="Arial"/>
                <a:cs typeface="+mj-cs"/>
                <a:sym typeface="Arial"/>
              </a:rPr>
              <a:t>المقاييس الرئيسية </a:t>
            </a:r>
          </a:p>
          <a:p>
            <a:pPr algn="just" rtl="1"/>
            <a:r>
              <a:rPr lang="ar-EG" sz="2400" dirty="0">
                <a:solidFill>
                  <a:schemeClr val="tx1"/>
                </a:solidFill>
                <a:latin typeface="Arial"/>
                <a:ea typeface="Arial"/>
                <a:cs typeface="+mj-cs"/>
                <a:sym typeface="Arial"/>
              </a:rPr>
              <a:t>• صافي نقاط الترويج   </a:t>
            </a:r>
            <a:r>
              <a:rPr lang="en-US" sz="2400" dirty="0">
                <a:solidFill>
                  <a:schemeClr val="tx1"/>
                </a:solidFill>
                <a:latin typeface="Times New Roman" panose="02020603050405020304" pitchFamily="18" charset="0"/>
                <a:ea typeface="Arial"/>
                <a:cs typeface="Times New Roman" panose="02020603050405020304" pitchFamily="18" charset="0"/>
                <a:sym typeface="Arial"/>
              </a:rPr>
              <a:t>Net Promoter Score (NPS)</a:t>
            </a:r>
            <a:endParaRPr lang="ar-EG" sz="2400" dirty="0">
              <a:solidFill>
                <a:schemeClr val="tx1"/>
              </a:solidFill>
              <a:latin typeface="Times New Roman" panose="02020603050405020304" pitchFamily="18" charset="0"/>
              <a:ea typeface="Arial"/>
              <a:cs typeface="Times New Roman" panose="02020603050405020304" pitchFamily="18" charset="0"/>
              <a:sym typeface="Arial"/>
            </a:endParaRPr>
          </a:p>
          <a:p>
            <a:pPr algn="just" rtl="1"/>
            <a:r>
              <a:rPr lang="ar-EG" sz="2400" dirty="0">
                <a:solidFill>
                  <a:schemeClr val="tx1"/>
                </a:solidFill>
                <a:latin typeface="Arial"/>
                <a:ea typeface="Arial"/>
                <a:cs typeface="+mj-cs"/>
                <a:sym typeface="Arial"/>
              </a:rPr>
              <a:t>يتم تقسيم العملاء وفقًا لتقييماتهم وإجاباتهم على السؤال السابق إلى ثلاثة أقسام كما يلي:</a:t>
            </a:r>
          </a:p>
          <a:p>
            <a:pPr algn="just" rtl="1"/>
            <a:r>
              <a:rPr lang="ar-EG" sz="2400" dirty="0">
                <a:solidFill>
                  <a:schemeClr val="tx1"/>
                </a:solidFill>
                <a:latin typeface="Arial"/>
                <a:ea typeface="Arial"/>
                <a:cs typeface="+mj-cs"/>
                <a:sym typeface="Arial"/>
              </a:rPr>
              <a:t>3- المروجون: يصنف ضمن فئة المروجين كل من اختار إحدى الدرجات 9 و10.</a:t>
            </a:r>
          </a:p>
          <a:p>
            <a:pPr algn="just" rtl="1"/>
            <a:r>
              <a:rPr lang="ar-EG" sz="2400" dirty="0">
                <a:solidFill>
                  <a:schemeClr val="tx1"/>
                </a:solidFill>
                <a:latin typeface="Arial"/>
                <a:ea typeface="Arial"/>
                <a:cs typeface="+mj-cs"/>
                <a:sym typeface="Arial"/>
              </a:rPr>
              <a:t>عندما يصل العميل إلى مرحلةٍ متقدمةٍ من الولاء للشركة ومنتجاتها وخدماتها، لدرجة أنه يبدأ بالترويج للشركة لا إراديًا ويتحدث مع أصدقائه وأقربائه عن الشركة وخدماتها ويحاول إقناعهم بتجربتها، فسيسمى في هذه المرحلة بالمروّج، إذ يكون بمثابة من يبدأ حملة ترويجٍ وإعلانٍ للشركة ولخدماتها ودون أي مقابل ماديٍ أو تكلفة تذكر، وهذا ما يسمى بمصطلح "التسويق الشفهي"، ويتميز هذا النوع من العملاء بمعدل شراءٍ مرتفع ودرجاتٍ عاليةٍ من الرضا عن الشركة وخدماتها.</a:t>
            </a:r>
          </a:p>
        </p:txBody>
      </p:sp>
      <p:sp>
        <p:nvSpPr>
          <p:cNvPr id="2" name="Rectangle 1">
            <a:extLst>
              <a:ext uri="{FF2B5EF4-FFF2-40B4-BE49-F238E27FC236}">
                <a16:creationId xmlns:a16="http://schemas.microsoft.com/office/drawing/2014/main" id="{1A340A39-DDC1-6EC0-30CB-A5E59B1ADAF6}"/>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29FF6AA3-799E-CC47-69C0-6A76E8ACE79A}"/>
              </a:ext>
            </a:extLst>
          </p:cNvPr>
          <p:cNvSpPr txBox="1"/>
          <p:nvPr/>
        </p:nvSpPr>
        <p:spPr>
          <a:xfrm>
            <a:off x="8013699" y="8907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1740967302"/>
      </p:ext>
    </p:extLst>
  </p:cSld>
  <p:clrMapOvr>
    <a:masterClrMapping/>
  </p:clrMapOvr>
  <p:transition spd="slow">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9E42E4-8DBF-6F57-236C-AAD2A28B1C85}"/>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7CDC44A-52A5-4E39-7A3A-FDBB1D64B6F7}"/>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7D2C583B-FBC0-36CA-93FE-D51A7BE5630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211D50D8-855E-D408-691A-274F744A5AE6}"/>
              </a:ext>
            </a:extLst>
          </p:cNvPr>
          <p:cNvSpPr txBox="1"/>
          <p:nvPr/>
        </p:nvSpPr>
        <p:spPr>
          <a:xfrm>
            <a:off x="520700" y="1277779"/>
            <a:ext cx="11150600" cy="3901837"/>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solidFill>
                  <a:schemeClr val="tx1"/>
                </a:solidFill>
                <a:latin typeface="Arial"/>
                <a:ea typeface="Arial"/>
                <a:cs typeface="+mj-cs"/>
                <a:sym typeface="Arial"/>
              </a:rPr>
              <a:t>المرحلة 2: تعريف مقاييس الأداء</a:t>
            </a:r>
          </a:p>
          <a:p>
            <a:pPr algn="just" rtl="1">
              <a:lnSpc>
                <a:spcPct val="150000"/>
              </a:lnSpc>
            </a:pPr>
            <a:r>
              <a:rPr lang="ar-EG" sz="2400" b="1" dirty="0">
                <a:solidFill>
                  <a:schemeClr val="tx1"/>
                </a:solidFill>
                <a:latin typeface="Arial"/>
                <a:ea typeface="Arial"/>
                <a:cs typeface="+mj-cs"/>
                <a:sym typeface="Arial"/>
              </a:rPr>
              <a:t>رضا العملاء    </a:t>
            </a:r>
            <a:r>
              <a:rPr lang="en-US" sz="2400" b="1" dirty="0">
                <a:solidFill>
                  <a:schemeClr val="tx1"/>
                </a:solidFill>
                <a:latin typeface="Times New Roman" panose="02020603050405020304" pitchFamily="18" charset="0"/>
                <a:ea typeface="Arial"/>
                <a:cs typeface="+mj-cs"/>
                <a:sym typeface="Arial"/>
              </a:rPr>
              <a:t>Customer satisfaction</a:t>
            </a:r>
          </a:p>
          <a:p>
            <a:pPr algn="just" rtl="1">
              <a:lnSpc>
                <a:spcPct val="150000"/>
              </a:lnSpc>
            </a:pPr>
            <a:r>
              <a:rPr lang="ar-EG" sz="2400" b="1" dirty="0">
                <a:solidFill>
                  <a:schemeClr val="tx1"/>
                </a:solidFill>
                <a:latin typeface="Arial"/>
                <a:ea typeface="Arial"/>
                <a:cs typeface="+mj-cs"/>
                <a:sym typeface="Arial"/>
              </a:rPr>
              <a:t>المقاييس الرئيسية </a:t>
            </a:r>
          </a:p>
          <a:p>
            <a:pPr algn="just" rtl="1">
              <a:lnSpc>
                <a:spcPct val="150000"/>
              </a:lnSpc>
            </a:pPr>
            <a:r>
              <a:rPr lang="ar-EG" sz="2400" dirty="0">
                <a:solidFill>
                  <a:schemeClr val="tx1"/>
                </a:solidFill>
                <a:latin typeface="Arial"/>
                <a:ea typeface="Arial"/>
                <a:cs typeface="+mj-cs"/>
                <a:sym typeface="Arial"/>
              </a:rPr>
              <a:t>• سهولة الاستخدام، وتوافر الموقع وأدائه</a:t>
            </a:r>
          </a:p>
          <a:p>
            <a:pPr algn="just" rtl="1">
              <a:lnSpc>
                <a:spcPct val="150000"/>
              </a:lnSpc>
            </a:pPr>
            <a:r>
              <a:rPr lang="ar-EG" sz="2400" dirty="0">
                <a:solidFill>
                  <a:schemeClr val="tx1"/>
                </a:solidFill>
                <a:latin typeface="Arial"/>
                <a:ea typeface="Arial"/>
                <a:cs typeface="+mj-cs"/>
                <a:sym typeface="Arial"/>
              </a:rPr>
              <a:t>على سبيل المثال، يمكن قياس سهولة الاستخدام من خلال مراجعة مقدار الوقت والجهد الذي يحتاجه العملاء للعثور على المعلومات أو إجراء عمليات معينة على الموقع. ويمكن قياس أداء الموقع من خلال مراجعة سرعة التحميل والاستجابة وعدم وجود أخطاء تقنية.</a:t>
            </a:r>
          </a:p>
        </p:txBody>
      </p:sp>
      <p:sp>
        <p:nvSpPr>
          <p:cNvPr id="2" name="Rectangle 1">
            <a:extLst>
              <a:ext uri="{FF2B5EF4-FFF2-40B4-BE49-F238E27FC236}">
                <a16:creationId xmlns:a16="http://schemas.microsoft.com/office/drawing/2014/main" id="{552605FC-BE6D-9D2A-9D2A-77C9A9A4F99A}"/>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8D188006-1DFA-46E9-DEF9-3C23EB0B6FF3}"/>
              </a:ext>
            </a:extLst>
          </p:cNvPr>
          <p:cNvSpPr txBox="1"/>
          <p:nvPr/>
        </p:nvSpPr>
        <p:spPr>
          <a:xfrm>
            <a:off x="8013699" y="7510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1216149024"/>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D76B2F-E808-5413-D5C7-8E2DA15AFD79}"/>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42F7BA27-F59B-FA94-FA1E-DC2AF212D9E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CDB5D59-4C3C-D92C-AB8B-C42259AA0DB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99162CF2-7B76-A6F5-2687-7C4200D839A2}"/>
              </a:ext>
            </a:extLst>
          </p:cNvPr>
          <p:cNvSpPr txBox="1"/>
          <p:nvPr/>
        </p:nvSpPr>
        <p:spPr>
          <a:xfrm>
            <a:off x="520700" y="1277779"/>
            <a:ext cx="11150600" cy="5563831"/>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solidFill>
                  <a:schemeClr val="tx1"/>
                </a:solidFill>
                <a:latin typeface="Arial"/>
                <a:ea typeface="Arial"/>
                <a:cs typeface="+mj-cs"/>
                <a:sym typeface="Arial"/>
              </a:rPr>
              <a:t>المرحلة 2: تعريف مقاييس الأداء</a:t>
            </a:r>
          </a:p>
          <a:p>
            <a:pPr algn="just" rtl="1">
              <a:lnSpc>
                <a:spcPct val="150000"/>
              </a:lnSpc>
            </a:pPr>
            <a:r>
              <a:rPr lang="ar-EG" sz="2400" b="1" dirty="0">
                <a:solidFill>
                  <a:schemeClr val="tx1"/>
                </a:solidFill>
                <a:cs typeface="+mj-cs"/>
              </a:rPr>
              <a:t>ترويج القناة     </a:t>
            </a:r>
            <a:r>
              <a:rPr lang="en-US" sz="2400" b="1" dirty="0">
                <a:solidFill>
                  <a:schemeClr val="tx1"/>
                </a:solidFill>
                <a:latin typeface="Times New Roman" panose="02020603050405020304" pitchFamily="18" charset="0"/>
                <a:ea typeface="Arial"/>
                <a:cs typeface="Times New Roman" panose="02020603050405020304" pitchFamily="18" charset="0"/>
                <a:sym typeface="Arial"/>
              </a:rPr>
              <a:t>Channel promotion</a:t>
            </a:r>
          </a:p>
          <a:p>
            <a:pPr algn="just" rtl="1">
              <a:lnSpc>
                <a:spcPct val="150000"/>
              </a:lnSpc>
            </a:pPr>
            <a:r>
              <a:rPr lang="ar-EG" sz="2400" dirty="0">
                <a:solidFill>
                  <a:schemeClr val="tx1"/>
                </a:solidFill>
                <a:cs typeface="+mj-cs"/>
              </a:rPr>
              <a:t>تركز مقاييس ترويج القناة على</a:t>
            </a:r>
            <a:r>
              <a:rPr lang="ar-EG" sz="2400" dirty="0">
                <a:solidFill>
                  <a:schemeClr val="tx1"/>
                </a:solidFill>
                <a:latin typeface="Arial"/>
                <a:ea typeface="Arial"/>
                <a:cs typeface="+mj-cs"/>
                <a:sym typeface="Arial"/>
              </a:rPr>
              <a:t> تقييم الأسباب التي تدفع العملاء لزيارة الموقع الإلكتروني للشركة، مثل: الإعلانات عن الموقع، الإشارات من المواقع الأخرى، وغيرها.</a:t>
            </a:r>
          </a:p>
          <a:p>
            <a:pPr algn="just" rtl="1">
              <a:lnSpc>
                <a:spcPct val="150000"/>
              </a:lnSpc>
            </a:pPr>
            <a:r>
              <a:rPr lang="ar-EG" sz="2400" dirty="0">
                <a:solidFill>
                  <a:schemeClr val="tx1"/>
                </a:solidFill>
                <a:latin typeface="Arial"/>
                <a:ea typeface="Arial"/>
                <a:cs typeface="+mj-cs"/>
                <a:sym typeface="Arial"/>
              </a:rPr>
              <a:t>تفحص هذه التقييمات حجم وجودة وقيمة حركة المرور المُحالة إلى تجارب رقمية من خلال أجهزة الكمبيوتر أو الهواتف المحمولة. وتتضمن هذه التقييمات قنوات وسائط الإعلام عبر الإنترنت مثل البحث والبريد الإلكتروني ووسائل التواصل الاجتماعي والقنوات التقليدية. </a:t>
            </a:r>
          </a:p>
          <a:p>
            <a:pPr algn="just" rtl="1">
              <a:lnSpc>
                <a:spcPct val="150000"/>
              </a:lnSpc>
            </a:pPr>
            <a:r>
              <a:rPr lang="ar-EG" sz="2400" dirty="0">
                <a:solidFill>
                  <a:schemeClr val="tx1"/>
                </a:solidFill>
                <a:latin typeface="Arial"/>
                <a:ea typeface="Arial"/>
                <a:cs typeface="+mj-cs"/>
                <a:sym typeface="Arial"/>
              </a:rPr>
              <a:t>يتم استخدام أدوات مثل</a:t>
            </a:r>
            <a:r>
              <a:rPr lang="en-US" sz="2400" dirty="0">
                <a:solidFill>
                  <a:schemeClr val="tx1"/>
                </a:solidFill>
                <a:latin typeface="Times New Roman" panose="02020603050405020304" pitchFamily="18" charset="0"/>
                <a:ea typeface="Arial"/>
                <a:cs typeface="Times New Roman" panose="02020603050405020304" pitchFamily="18" charset="0"/>
                <a:sym typeface="Arial"/>
              </a:rPr>
              <a:t>Google Analytics</a:t>
            </a:r>
            <a:r>
              <a:rPr lang="en-US" sz="2400" dirty="0">
                <a:solidFill>
                  <a:schemeClr val="tx1"/>
                </a:solidFill>
                <a:latin typeface="Arial"/>
                <a:ea typeface="Arial"/>
                <a:cs typeface="+mj-cs"/>
                <a:sym typeface="Arial"/>
              </a:rPr>
              <a:t> </a:t>
            </a:r>
            <a:r>
              <a:rPr lang="ar-EG" sz="2400" dirty="0">
                <a:solidFill>
                  <a:schemeClr val="tx1"/>
                </a:solidFill>
                <a:latin typeface="Arial"/>
                <a:ea typeface="Arial"/>
                <a:cs typeface="+mj-cs"/>
                <a:sym typeface="Arial"/>
              </a:rPr>
              <a:t> لمراقبة أداء هذه التقييمات، حيث يمكن تتبع المصادر التي أتى منها الزوار والكلمات الرئيسية التي استخدموها في محركات البحث. وتُعتبر جهود الترويج ناجحة إذا تحققت الأهداف المحددة من حيث الحجم، الجودة، القيمة، والتكلفة.</a:t>
            </a:r>
          </a:p>
        </p:txBody>
      </p:sp>
      <p:sp>
        <p:nvSpPr>
          <p:cNvPr id="2" name="Rectangle 1">
            <a:extLst>
              <a:ext uri="{FF2B5EF4-FFF2-40B4-BE49-F238E27FC236}">
                <a16:creationId xmlns:a16="http://schemas.microsoft.com/office/drawing/2014/main" id="{1D42EF54-D142-B31D-E4BD-CCC71F633BC4}"/>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CF69728A-6EF2-BF5D-5AE0-C6795B47273E}"/>
              </a:ext>
            </a:extLst>
          </p:cNvPr>
          <p:cNvSpPr txBox="1"/>
          <p:nvPr/>
        </p:nvSpPr>
        <p:spPr>
          <a:xfrm>
            <a:off x="8013699" y="7510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3416784519"/>
      </p:ext>
    </p:extLst>
  </p:cSld>
  <p:clrMapOvr>
    <a:masterClrMapping/>
  </p:clrMapOvr>
  <p:transition spd="slow">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E1BD40-21F8-C96B-2932-8A2A71E8DA6B}"/>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E261A262-7BFA-F160-77F0-5540B1466A89}"/>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31B45CA1-CEDF-0CDE-E6D1-B11ED2638E2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AF56671F-636A-2C38-65CE-87A845116C38}"/>
              </a:ext>
            </a:extLst>
          </p:cNvPr>
          <p:cNvSpPr txBox="1"/>
          <p:nvPr/>
        </p:nvSpPr>
        <p:spPr>
          <a:xfrm>
            <a:off x="520700" y="1519079"/>
            <a:ext cx="11150600" cy="445583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solidFill>
                  <a:schemeClr val="tx1"/>
                </a:solidFill>
                <a:latin typeface="Arial"/>
                <a:ea typeface="Arial"/>
                <a:cs typeface="+mj-cs"/>
                <a:sym typeface="Arial"/>
              </a:rPr>
              <a:t>المرحلة 2: تعريف مقاييس الأداء</a:t>
            </a:r>
          </a:p>
          <a:p>
            <a:pPr algn="just" rtl="1">
              <a:lnSpc>
                <a:spcPct val="150000"/>
              </a:lnSpc>
            </a:pPr>
            <a:r>
              <a:rPr lang="ar-EG" sz="2400" b="1" dirty="0">
                <a:solidFill>
                  <a:schemeClr val="tx1"/>
                </a:solidFill>
                <a:cs typeface="+mj-cs"/>
              </a:rPr>
              <a:t>ترويج القناة     </a:t>
            </a:r>
            <a:r>
              <a:rPr lang="en-US" sz="2400" b="1" dirty="0">
                <a:solidFill>
                  <a:schemeClr val="tx1"/>
                </a:solidFill>
                <a:latin typeface="Times New Roman" panose="02020603050405020304" pitchFamily="18" charset="0"/>
                <a:ea typeface="Arial"/>
                <a:cs typeface="Times New Roman" panose="02020603050405020304" pitchFamily="18" charset="0"/>
                <a:sym typeface="Arial"/>
              </a:rPr>
              <a:t>Channel promotion</a:t>
            </a:r>
          </a:p>
          <a:p>
            <a:pPr algn="just" rtl="1">
              <a:lnSpc>
                <a:spcPct val="150000"/>
              </a:lnSpc>
            </a:pPr>
            <a:r>
              <a:rPr lang="ar-EG" sz="2400" dirty="0">
                <a:solidFill>
                  <a:schemeClr val="tx1"/>
                </a:solidFill>
                <a:cs typeface="+mj-cs"/>
              </a:rPr>
              <a:t>تهدف </a:t>
            </a:r>
            <a:r>
              <a:rPr lang="ar-EG" sz="2400" dirty="0">
                <a:solidFill>
                  <a:schemeClr val="tx1"/>
                </a:solidFill>
                <a:latin typeface="Arial"/>
                <a:ea typeface="Arial"/>
                <a:cs typeface="+mj-cs"/>
                <a:sym typeface="Arial"/>
              </a:rPr>
              <a:t>مقاييس ترويج القناة إلى قياس عدة جوانب، منها:</a:t>
            </a:r>
          </a:p>
          <a:p>
            <a:pPr marL="342900" indent="-342900" algn="just" rtl="1">
              <a:lnSpc>
                <a:spcPct val="150000"/>
              </a:lnSpc>
              <a:buFont typeface="Arial" panose="020B0604020202020204" pitchFamily="34" charset="0"/>
              <a:buChar char="•"/>
            </a:pPr>
            <a:r>
              <a:rPr lang="ar-EG" sz="2400" dirty="0">
                <a:solidFill>
                  <a:schemeClr val="tx1"/>
                </a:solidFill>
                <a:latin typeface="Arial"/>
                <a:ea typeface="Arial"/>
                <a:cs typeface="+mj-cs"/>
                <a:sym typeface="Arial"/>
              </a:rPr>
              <a:t>حجم الحركة المرورية: كمية الزوار الذين يتم إحالتهم من مصادر مختلفة إلى الموقع.</a:t>
            </a:r>
          </a:p>
          <a:p>
            <a:pPr marL="342900" indent="-342900" algn="just" rtl="1">
              <a:lnSpc>
                <a:spcPct val="150000"/>
              </a:lnSpc>
              <a:buFont typeface="Arial" panose="020B0604020202020204" pitchFamily="34" charset="0"/>
              <a:buChar char="•"/>
            </a:pPr>
            <a:r>
              <a:rPr lang="ar-EG" sz="2400" dirty="0">
                <a:solidFill>
                  <a:schemeClr val="tx1"/>
                </a:solidFill>
                <a:latin typeface="Arial"/>
                <a:ea typeface="Arial"/>
                <a:cs typeface="+mj-cs"/>
                <a:sym typeface="Arial"/>
              </a:rPr>
              <a:t>جودة الحركة المرورية: ما إذا كان الزوار ينتمون إلى السوق المستهدفة وإذا كان لديهم اهتمام بالخدمات أو المنتجات المقدمة.</a:t>
            </a:r>
          </a:p>
          <a:p>
            <a:pPr marL="342900" indent="-342900" algn="just" rtl="1">
              <a:lnSpc>
                <a:spcPct val="150000"/>
              </a:lnSpc>
              <a:buFont typeface="Arial" panose="020B0604020202020204" pitchFamily="34" charset="0"/>
              <a:buChar char="•"/>
            </a:pPr>
            <a:r>
              <a:rPr lang="ar-EG" sz="2400" dirty="0">
                <a:solidFill>
                  <a:schemeClr val="tx1"/>
                </a:solidFill>
                <a:latin typeface="Arial"/>
                <a:ea typeface="Arial"/>
                <a:cs typeface="+mj-cs"/>
                <a:sym typeface="Arial"/>
              </a:rPr>
              <a:t>قيمة الحركة المرورية: مدى قيمة وإسهام الزوار في تحقيق أهداف التسويق وزيادة العائد على الاستثمار.</a:t>
            </a:r>
          </a:p>
          <a:p>
            <a:pPr marL="342900" indent="-342900" algn="just" rtl="1">
              <a:lnSpc>
                <a:spcPct val="150000"/>
              </a:lnSpc>
              <a:buFont typeface="Arial" panose="020B0604020202020204" pitchFamily="34" charset="0"/>
              <a:buChar char="•"/>
            </a:pPr>
            <a:r>
              <a:rPr lang="ar-EG" sz="2400" dirty="0">
                <a:solidFill>
                  <a:schemeClr val="tx1"/>
                </a:solidFill>
                <a:latin typeface="Arial"/>
                <a:ea typeface="Arial"/>
                <a:cs typeface="+mj-cs"/>
                <a:sym typeface="Arial"/>
              </a:rPr>
              <a:t>التكلفة: تقدير للتكاليف المتعلقة بجذب هذه الحركة المرورية.</a:t>
            </a:r>
          </a:p>
        </p:txBody>
      </p:sp>
      <p:sp>
        <p:nvSpPr>
          <p:cNvPr id="2" name="Rectangle 1">
            <a:extLst>
              <a:ext uri="{FF2B5EF4-FFF2-40B4-BE49-F238E27FC236}">
                <a16:creationId xmlns:a16="http://schemas.microsoft.com/office/drawing/2014/main" id="{C937FCE0-302C-667A-7465-95FDB44E59A1}"/>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7BFA8752-ED53-4FA9-D2EC-7A735D3CFC98}"/>
              </a:ext>
            </a:extLst>
          </p:cNvPr>
          <p:cNvSpPr txBox="1"/>
          <p:nvPr/>
        </p:nvSpPr>
        <p:spPr>
          <a:xfrm>
            <a:off x="8013699" y="8145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3957602836"/>
      </p:ext>
    </p:extLst>
  </p:cSld>
  <p:clrMapOvr>
    <a:masterClrMapping/>
  </p:clrMapOvr>
  <p:transition spd="slow">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B09EFF-CF9A-BBA6-34BD-3DE60EA15001}"/>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52434B8A-BF21-21D0-25C8-3BCAA95457FF}"/>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7D5BB248-932A-ADE8-3197-FBF1929BB32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5ED90997-A2AB-190B-F988-649FB48DF0C6}"/>
              </a:ext>
            </a:extLst>
          </p:cNvPr>
          <p:cNvSpPr txBox="1"/>
          <p:nvPr/>
        </p:nvSpPr>
        <p:spPr>
          <a:xfrm>
            <a:off x="520700" y="1519079"/>
            <a:ext cx="11150600" cy="3901837"/>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solidFill>
                  <a:schemeClr val="tx1"/>
                </a:solidFill>
                <a:latin typeface="Arial"/>
                <a:ea typeface="Arial"/>
                <a:cs typeface="+mj-cs"/>
                <a:sym typeface="Arial"/>
              </a:rPr>
              <a:t>المرحلة 3: اختيار أدوات جمع وتقرير المقاييس الملائمة</a:t>
            </a:r>
            <a:endParaRPr lang="ar-EG" sz="2400" b="1" u="sng" dirty="0">
              <a:solidFill>
                <a:schemeClr val="tx1"/>
              </a:solidFill>
              <a:cs typeface="+mj-cs"/>
            </a:endParaRPr>
          </a:p>
          <a:p>
            <a:pPr algn="just" rtl="1">
              <a:lnSpc>
                <a:spcPct val="150000"/>
              </a:lnSpc>
            </a:pPr>
            <a:r>
              <a:rPr lang="ar-EG" sz="2400" dirty="0">
                <a:solidFill>
                  <a:schemeClr val="tx1"/>
                </a:solidFill>
                <a:cs typeface="+mj-cs"/>
              </a:rPr>
              <a:t>تحتاج المنظمات إلى اختيار الأدوات المناسبة لجمع وتقرير المقاييس التي تلبي متطلباتها. في هذه المرحلة، يتم اختيار واستخدام الأدوات والتقنيات المناسبة لجمع وتقرير مقاييس الأداء التي تم تعريفها في المرحلة الثانية.  </a:t>
            </a:r>
          </a:p>
          <a:p>
            <a:pPr algn="just" rtl="1">
              <a:lnSpc>
                <a:spcPct val="150000"/>
              </a:lnSpc>
            </a:pPr>
            <a:r>
              <a:rPr lang="ar-EG" sz="2400" dirty="0">
                <a:solidFill>
                  <a:schemeClr val="tx1"/>
                </a:solidFill>
                <a:cs typeface="+mj-cs"/>
              </a:rPr>
              <a:t>يهدف اختيار الأدوات والتقنيات إلى تحقيق الجودة والدقة في جمع البيانات المتعلقة بالأداء، وكذلك توفير آليات فعالة لتقديم تقارير مفهومة ومفيدة. قد تشمل هذه الأدوات والتقنيات مجموعة متنوعة من الخيارات، مثل أنظمة إدارة العلاقات مع العملاء (</a:t>
            </a:r>
            <a:r>
              <a:rPr lang="en-US" sz="2400" dirty="0">
                <a:solidFill>
                  <a:schemeClr val="tx1"/>
                </a:solidFill>
                <a:latin typeface="Times New Roman" panose="02020603050405020304" pitchFamily="18" charset="0"/>
                <a:cs typeface="Times New Roman" panose="02020603050405020304" pitchFamily="18" charset="0"/>
              </a:rPr>
              <a:t>CRM</a:t>
            </a:r>
            <a:r>
              <a:rPr lang="ar-EG" sz="2400" dirty="0">
                <a:solidFill>
                  <a:schemeClr val="tx1"/>
                </a:solidFill>
                <a:cs typeface="+mj-cs"/>
              </a:rPr>
              <a:t>)</a:t>
            </a:r>
            <a:r>
              <a:rPr lang="en-US" sz="2400" dirty="0">
                <a:solidFill>
                  <a:schemeClr val="tx1"/>
                </a:solidFill>
                <a:cs typeface="+mj-cs"/>
              </a:rPr>
              <a:t>، </a:t>
            </a:r>
            <a:r>
              <a:rPr lang="ar-EG" sz="2400" dirty="0">
                <a:solidFill>
                  <a:schemeClr val="tx1"/>
                </a:solidFill>
                <a:cs typeface="+mj-cs"/>
              </a:rPr>
              <a:t>وأدوات تحليل البيانات، وأنظمة تقارير الأداء، ومؤشرات الأداء الرئيسية (</a:t>
            </a:r>
            <a:r>
              <a:rPr lang="en-US" sz="2400" dirty="0">
                <a:solidFill>
                  <a:schemeClr val="tx1"/>
                </a:solidFill>
                <a:latin typeface="Times New Roman" panose="02020603050405020304" pitchFamily="18" charset="0"/>
                <a:cs typeface="Times New Roman" panose="02020603050405020304" pitchFamily="18" charset="0"/>
              </a:rPr>
              <a:t>KPIs</a:t>
            </a:r>
            <a:r>
              <a:rPr lang="ar-EG" sz="2400" dirty="0">
                <a:solidFill>
                  <a:schemeClr val="tx1"/>
                </a:solidFill>
                <a:cs typeface="+mj-cs"/>
              </a:rPr>
              <a:t>)،</a:t>
            </a:r>
            <a:r>
              <a:rPr lang="en-US" sz="2400" dirty="0">
                <a:solidFill>
                  <a:schemeClr val="tx1"/>
                </a:solidFill>
                <a:cs typeface="+mj-cs"/>
              </a:rPr>
              <a:t> </a:t>
            </a:r>
            <a:r>
              <a:rPr lang="ar-EG" sz="2400" dirty="0">
                <a:solidFill>
                  <a:schemeClr val="tx1"/>
                </a:solidFill>
                <a:cs typeface="+mj-cs"/>
              </a:rPr>
              <a:t>وغيرها.</a:t>
            </a:r>
            <a:endParaRPr lang="ar-EG" sz="2400" b="1" dirty="0">
              <a:solidFill>
                <a:schemeClr val="tx1"/>
              </a:solidFill>
              <a:cs typeface="+mj-cs"/>
            </a:endParaRPr>
          </a:p>
        </p:txBody>
      </p:sp>
      <p:sp>
        <p:nvSpPr>
          <p:cNvPr id="2" name="Rectangle 1">
            <a:extLst>
              <a:ext uri="{FF2B5EF4-FFF2-40B4-BE49-F238E27FC236}">
                <a16:creationId xmlns:a16="http://schemas.microsoft.com/office/drawing/2014/main" id="{C8FAB6E4-2DC3-B38B-7B15-16F5EAD73515}"/>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9DDA39C4-C8A3-41E4-4E8C-35CEE7BEDDC9}"/>
              </a:ext>
            </a:extLst>
          </p:cNvPr>
          <p:cNvSpPr txBox="1"/>
          <p:nvPr/>
        </p:nvSpPr>
        <p:spPr>
          <a:xfrm>
            <a:off x="8013699" y="8145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502926273"/>
      </p:ext>
    </p:extLst>
  </p:cSld>
  <p:clrMapOvr>
    <a:masterClrMapping/>
  </p:clrMapOvr>
  <p:transition spd="slow">
    <p:comb/>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A0789F-11B6-5F54-0094-5B28B2503700}"/>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E5DDBCC-0637-2FBA-8A40-69A9058A3350}"/>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42E809B3-BFF4-3E0E-2A9D-6072C9FE033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CFE5743F-3458-C5AB-3D2E-3376625BB9BD}"/>
              </a:ext>
            </a:extLst>
          </p:cNvPr>
          <p:cNvSpPr txBox="1"/>
          <p:nvPr/>
        </p:nvSpPr>
        <p:spPr>
          <a:xfrm>
            <a:off x="520700" y="1519079"/>
            <a:ext cx="11150600" cy="3901837"/>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u="sng" dirty="0">
                <a:solidFill>
                  <a:schemeClr val="tx1"/>
                </a:solidFill>
                <a:latin typeface="Arial"/>
                <a:ea typeface="Arial"/>
                <a:cs typeface="+mj-cs"/>
                <a:sym typeface="Arial"/>
              </a:rPr>
              <a:t>المرحلة 3: اختيار أدوات جمع وتقرير المقاييس الملائمة</a:t>
            </a:r>
            <a:endParaRPr lang="ar-EG" sz="2400" b="1" u="sng" dirty="0">
              <a:solidFill>
                <a:schemeClr val="tx1"/>
              </a:solidFill>
              <a:cs typeface="+mj-cs"/>
            </a:endParaRPr>
          </a:p>
          <a:p>
            <a:pPr algn="just" rtl="1">
              <a:lnSpc>
                <a:spcPct val="150000"/>
              </a:lnSpc>
            </a:pPr>
            <a:r>
              <a:rPr lang="ar-EG" sz="2400" dirty="0">
                <a:solidFill>
                  <a:schemeClr val="tx1"/>
                </a:solidFill>
                <a:cs typeface="+mj-cs"/>
              </a:rPr>
              <a:t>بالنسبة للقنوات الرقمية، يمكن أن تشمل هذه الأدوات والتقنيات استخدام أنظمة تحليل الويب لتتبع تفاعل المستخدمين مع المحتوى الرقمي، واستخدام أدوات التحليل الاجتماعي لمراقبة التفاعلات على وسائل التواصل الاجتماعي، وتقنيات تقييم تجربة المستخدم لقياس سهولة الاستخدام والرضا عن التجربة.</a:t>
            </a:r>
          </a:p>
          <a:p>
            <a:pPr algn="just" rtl="1">
              <a:lnSpc>
                <a:spcPct val="150000"/>
              </a:lnSpc>
            </a:pPr>
            <a:r>
              <a:rPr lang="ar-EG" sz="2400" dirty="0">
                <a:solidFill>
                  <a:schemeClr val="tx1"/>
                </a:solidFill>
                <a:cs typeface="+mj-cs"/>
              </a:rPr>
              <a:t>باختيار الأدوات الملائمة، يجب أن تأخذ في الاعتبار احتياجاتك المحددة وأهدافك في إدارة الأداء. يجب أن تتيح لك هذه الأدوات جمع البيانات بشكل فعال، وتقديم تقارير وتحليلات دقيقة ومفهومة، وبالتالي تعزيز قراراتك وتحسين أداء القنوات الرقمية.</a:t>
            </a:r>
          </a:p>
        </p:txBody>
      </p:sp>
      <p:sp>
        <p:nvSpPr>
          <p:cNvPr id="2" name="Rectangle 1">
            <a:extLst>
              <a:ext uri="{FF2B5EF4-FFF2-40B4-BE49-F238E27FC236}">
                <a16:creationId xmlns:a16="http://schemas.microsoft.com/office/drawing/2014/main" id="{1A9210CB-151C-3FE1-C0FC-BC605460F878}"/>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DA404987-CE7A-F817-90D0-202A3CB81518}"/>
              </a:ext>
            </a:extLst>
          </p:cNvPr>
          <p:cNvSpPr txBox="1"/>
          <p:nvPr/>
        </p:nvSpPr>
        <p:spPr>
          <a:xfrm>
            <a:off x="8013699" y="8145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910159818"/>
      </p:ext>
    </p:extLst>
  </p:cSld>
  <p:clrMapOvr>
    <a:masterClrMapping/>
  </p:clrMapOvr>
  <p:transition spd="slow">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88E3AF-2539-F26C-B48B-210199E86F19}"/>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E996DD01-9AF8-5D13-5A8E-E23C2D780C6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1B92B63-3123-CA0F-DC1D-49C762D6309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55E30577-8FAA-1888-246D-E71D4642F246}"/>
              </a:ext>
            </a:extLst>
          </p:cNvPr>
          <p:cNvSpPr txBox="1"/>
          <p:nvPr/>
        </p:nvSpPr>
        <p:spPr>
          <a:xfrm>
            <a:off x="520700" y="1519079"/>
            <a:ext cx="11150600" cy="5009833"/>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solidFill>
                  <a:schemeClr val="tx1"/>
                </a:solidFill>
                <a:latin typeface="Arial"/>
                <a:ea typeface="Arial"/>
                <a:cs typeface="+mj-cs"/>
                <a:sym typeface="Arial"/>
              </a:rPr>
              <a:t>أشار كوتلر إلى </a:t>
            </a:r>
            <a:r>
              <a:rPr lang="ar-EG" sz="2400" b="1" u="sng" dirty="0">
                <a:solidFill>
                  <a:schemeClr val="tx1"/>
                </a:solidFill>
                <a:latin typeface="Arial"/>
                <a:ea typeface="Arial"/>
                <a:cs typeface="+mj-cs"/>
                <a:sym typeface="Arial"/>
              </a:rPr>
              <a:t>أربع مراحل رئيسية في عملية القياس</a:t>
            </a:r>
            <a:r>
              <a:rPr lang="ar-EG" sz="2400" dirty="0">
                <a:solidFill>
                  <a:schemeClr val="tx1"/>
                </a:solidFill>
                <a:latin typeface="Arial"/>
                <a:ea typeface="Arial"/>
                <a:cs typeface="+mj-cs"/>
                <a:sym typeface="Arial"/>
              </a:rPr>
              <a:t>، وهي:</a:t>
            </a:r>
          </a:p>
          <a:p>
            <a:pPr algn="just" rtl="1">
              <a:lnSpc>
                <a:spcPct val="150000"/>
              </a:lnSpc>
            </a:pPr>
            <a:r>
              <a:rPr lang="ar-EG" sz="2400" b="1" dirty="0">
                <a:solidFill>
                  <a:schemeClr val="tx1"/>
                </a:solidFill>
                <a:latin typeface="Arial"/>
                <a:ea typeface="Arial"/>
                <a:cs typeface="+mj-cs"/>
                <a:sym typeface="Arial"/>
              </a:rPr>
              <a:t>(1) مرحلة تحديد الأهداف</a:t>
            </a:r>
          </a:p>
          <a:p>
            <a:pPr algn="just" rtl="1">
              <a:lnSpc>
                <a:spcPct val="150000"/>
              </a:lnSpc>
            </a:pPr>
            <a:r>
              <a:rPr lang="ar-EG" sz="2400" dirty="0">
                <a:solidFill>
                  <a:schemeClr val="tx1"/>
                </a:solidFill>
                <a:latin typeface="Arial"/>
                <a:ea typeface="Arial"/>
                <a:cs typeface="+mj-cs"/>
                <a:sym typeface="Arial"/>
              </a:rPr>
              <a:t>تجيب هذه المرحلة عن السؤال "ماذا نريد أن نفعل في المستقبل </a:t>
            </a:r>
            <a:r>
              <a:rPr lang="en-US" sz="2400" dirty="0">
                <a:solidFill>
                  <a:schemeClr val="tx1"/>
                </a:solidFill>
                <a:latin typeface="Times New Roman" panose="02020603050405020304" pitchFamily="18" charset="0"/>
                <a:ea typeface="Arial"/>
                <a:cs typeface="Times New Roman" panose="02020603050405020304" pitchFamily="18" charset="0"/>
                <a:sym typeface="Arial"/>
              </a:rPr>
              <a:t>What do we want to achieve</a:t>
            </a:r>
            <a:r>
              <a:rPr lang="ar-EG" sz="2400" dirty="0">
                <a:solidFill>
                  <a:schemeClr val="tx1"/>
                </a:solidFill>
                <a:latin typeface="Arial"/>
                <a:ea typeface="Arial"/>
                <a:cs typeface="+mj-cs"/>
                <a:sym typeface="Arial"/>
              </a:rPr>
              <a:t>؟" حيث يتم تحديد أهداف نظام القياس. يتم استخدام أهداف التسويق الرقمي الاستراتيجية عادةً كمدخلات لهذه المرحلة. الهدف هنا هو تقييم ما إذا تم تحقيق الأهداف المحددة وتحديد إجراءات التسويق التصحيحية لتقليل الاختلاف بين الأداء الفعلي والأداء المستهدف.</a:t>
            </a:r>
          </a:p>
          <a:p>
            <a:pPr algn="just" rtl="1">
              <a:lnSpc>
                <a:spcPct val="150000"/>
              </a:lnSpc>
            </a:pPr>
            <a:r>
              <a:rPr lang="ar-EG" sz="2400" b="1" dirty="0">
                <a:solidFill>
                  <a:schemeClr val="tx1"/>
                </a:solidFill>
                <a:latin typeface="Arial"/>
                <a:ea typeface="Arial"/>
                <a:cs typeface="+mj-cs"/>
                <a:sym typeface="Arial"/>
              </a:rPr>
              <a:t>(2) مرحلة قياس الأداء</a:t>
            </a:r>
          </a:p>
          <a:p>
            <a:pPr algn="just" rtl="1">
              <a:lnSpc>
                <a:spcPct val="150000"/>
              </a:lnSpc>
            </a:pPr>
            <a:r>
              <a:rPr lang="ar-EG" sz="2400" dirty="0">
                <a:solidFill>
                  <a:schemeClr val="tx1"/>
                </a:solidFill>
                <a:latin typeface="Arial"/>
                <a:ea typeface="Arial"/>
                <a:cs typeface="+mj-cs"/>
                <a:sym typeface="Arial"/>
              </a:rPr>
              <a:t>تجيب هذه المرحلة عن السؤال "ماذا يحدث حالياً </a:t>
            </a:r>
            <a:r>
              <a:rPr lang="en-US" sz="2400" dirty="0">
                <a:solidFill>
                  <a:schemeClr val="tx1"/>
                </a:solidFill>
                <a:latin typeface="Times New Roman" panose="02020603050405020304" pitchFamily="18" charset="0"/>
                <a:cs typeface="Times New Roman" panose="02020603050405020304" pitchFamily="18" charset="0"/>
                <a:sym typeface="Arial"/>
              </a:rPr>
              <a:t>What is happening</a:t>
            </a:r>
            <a:r>
              <a:rPr lang="ar-EG" sz="2400" dirty="0">
                <a:solidFill>
                  <a:schemeClr val="tx1"/>
                </a:solidFill>
                <a:latin typeface="Arial"/>
                <a:ea typeface="Arial"/>
                <a:cs typeface="+mj-cs"/>
                <a:sym typeface="Arial"/>
              </a:rPr>
              <a:t>؟". حيث يتم جمع البيانات لتحديد المقاييس المختلفة التي تشكل جزءًا من إطار القياس.</a:t>
            </a:r>
          </a:p>
        </p:txBody>
      </p:sp>
      <p:sp>
        <p:nvSpPr>
          <p:cNvPr id="2" name="Rectangle 1">
            <a:extLst>
              <a:ext uri="{FF2B5EF4-FFF2-40B4-BE49-F238E27FC236}">
                <a16:creationId xmlns:a16="http://schemas.microsoft.com/office/drawing/2014/main" id="{59727FD7-7489-2244-CCA4-CC8EECA244A4}"/>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DD99C780-DC7A-E79F-CB75-29A5FDFC7594}"/>
              </a:ext>
            </a:extLst>
          </p:cNvPr>
          <p:cNvSpPr txBox="1"/>
          <p:nvPr/>
        </p:nvSpPr>
        <p:spPr>
          <a:xfrm>
            <a:off x="8013699" y="8145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1974012205"/>
      </p:ext>
    </p:extLst>
  </p:cSld>
  <p:clrMapOvr>
    <a:masterClrMapping/>
  </p:clrMapOvr>
  <p:transition spd="slow">
    <p:comb/>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54E58A-91D7-B272-E750-9DCD3F5D5852}"/>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4A0D3F94-0AFA-477D-1EC6-65BB567C25B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B7DB1780-817A-881F-9BCC-1A122C9E64C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CA26B67F-A0F6-4BA3-3244-EB5CB1D1C72B}"/>
              </a:ext>
            </a:extLst>
          </p:cNvPr>
          <p:cNvSpPr txBox="1"/>
          <p:nvPr/>
        </p:nvSpPr>
        <p:spPr>
          <a:xfrm>
            <a:off x="520700" y="1519079"/>
            <a:ext cx="11150600" cy="445583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solidFill>
                  <a:schemeClr val="tx1"/>
                </a:solidFill>
                <a:latin typeface="Arial"/>
                <a:ea typeface="Arial"/>
                <a:cs typeface="+mj-cs"/>
                <a:sym typeface="Arial"/>
              </a:rPr>
              <a:t>(3) مرحلة تشخيص الأداء</a:t>
            </a:r>
          </a:p>
          <a:p>
            <a:pPr algn="just" rtl="1">
              <a:lnSpc>
                <a:spcPct val="150000"/>
              </a:lnSpc>
            </a:pPr>
            <a:r>
              <a:rPr lang="ar-EG" sz="2400" dirty="0">
                <a:solidFill>
                  <a:schemeClr val="tx1"/>
                </a:solidFill>
                <a:latin typeface="Arial"/>
                <a:ea typeface="Arial"/>
                <a:cs typeface="+mj-cs"/>
                <a:sym typeface="Arial"/>
              </a:rPr>
              <a:t> تجيب هذه المرحلة عن السؤال "لماذا يحدث </a:t>
            </a:r>
            <a:r>
              <a:rPr lang="en-US" sz="2400" dirty="0">
                <a:solidFill>
                  <a:schemeClr val="tx1"/>
                </a:solidFill>
                <a:latin typeface="Times New Roman" panose="02020603050405020304" pitchFamily="18" charset="0"/>
                <a:cs typeface="Times New Roman" panose="02020603050405020304" pitchFamily="18" charset="0"/>
                <a:sym typeface="Arial"/>
              </a:rPr>
              <a:t>Why is it happening</a:t>
            </a:r>
            <a:r>
              <a:rPr lang="ar-EG" sz="2400" dirty="0">
                <a:solidFill>
                  <a:schemeClr val="tx1"/>
                </a:solidFill>
                <a:latin typeface="Arial"/>
                <a:ea typeface="Arial"/>
                <a:cs typeface="+mj-cs"/>
                <a:sym typeface="Arial"/>
              </a:rPr>
              <a:t>؟". وهي عملية تحليل النتائج المحققة لفهم الأسباب وراء اختلاف الأداء عن الأهداف المحددة، واختيار حلول تسويقية تساهم في تقليل هذا الاختلاف.</a:t>
            </a:r>
          </a:p>
          <a:p>
            <a:pPr algn="just" rtl="1">
              <a:lnSpc>
                <a:spcPct val="150000"/>
              </a:lnSpc>
            </a:pPr>
            <a:r>
              <a:rPr lang="ar-EG" sz="2400" b="1" dirty="0">
                <a:solidFill>
                  <a:schemeClr val="tx1"/>
                </a:solidFill>
                <a:latin typeface="Arial"/>
                <a:ea typeface="Arial"/>
                <a:cs typeface="+mj-cs"/>
                <a:sym typeface="Arial"/>
              </a:rPr>
              <a:t>(4) </a:t>
            </a:r>
            <a:r>
              <a:rPr lang="ar-EG" sz="2400" b="1" dirty="0">
                <a:solidFill>
                  <a:schemeClr val="tx1"/>
                </a:solidFill>
                <a:cs typeface="+mj-cs"/>
              </a:rPr>
              <a:t>الإجراءات التصحيحية</a:t>
            </a:r>
            <a:endParaRPr lang="ar-EG" sz="2400" b="1" dirty="0">
              <a:solidFill>
                <a:schemeClr val="tx1"/>
              </a:solidFill>
              <a:latin typeface="Arial"/>
              <a:ea typeface="Arial"/>
              <a:cs typeface="+mj-cs"/>
              <a:sym typeface="Arial"/>
            </a:endParaRPr>
          </a:p>
          <a:p>
            <a:pPr algn="just" rtl="1">
              <a:lnSpc>
                <a:spcPct val="150000"/>
              </a:lnSpc>
            </a:pPr>
            <a:r>
              <a:rPr lang="ar-EG" sz="2400" dirty="0">
                <a:solidFill>
                  <a:schemeClr val="tx1"/>
                </a:solidFill>
                <a:latin typeface="Arial"/>
                <a:ea typeface="Arial"/>
                <a:cs typeface="+mj-cs"/>
                <a:sym typeface="Arial"/>
              </a:rPr>
              <a:t>تجيب هذه المرحلة عن السؤال "ماذا يجب أن نفعل </a:t>
            </a:r>
            <a:r>
              <a:rPr lang="en-US" sz="2400" dirty="0">
                <a:solidFill>
                  <a:schemeClr val="tx1"/>
                </a:solidFill>
                <a:latin typeface="Times New Roman" panose="02020603050405020304" pitchFamily="18" charset="0"/>
                <a:cs typeface="Times New Roman" panose="02020603050405020304" pitchFamily="18" charset="0"/>
                <a:sym typeface="Arial"/>
              </a:rPr>
              <a:t>What should we do about it</a:t>
            </a:r>
            <a:r>
              <a:rPr lang="ar-EG" sz="2400" dirty="0">
                <a:solidFill>
                  <a:schemeClr val="tx1"/>
                </a:solidFill>
                <a:latin typeface="Arial"/>
                <a:ea typeface="Arial"/>
                <a:cs typeface="+mj-cs"/>
                <a:sym typeface="Arial"/>
              </a:rPr>
              <a:t>؟" المرحلة الأخيرة هي مرحلة الإجراءات التصحيحية، والتي تتضمن تنفيذ الحلول التسويقية التصحيحية كتحسينات على المحتوى والتصميم والاتصالات التسويقية المستمرة وتحسين معدل التحويل. وبعد انتهاء هذه المرحلة، تبدأ الدورة من جديد، ربما مع تغييرات على الأهداف.</a:t>
            </a:r>
          </a:p>
        </p:txBody>
      </p:sp>
      <p:sp>
        <p:nvSpPr>
          <p:cNvPr id="2" name="Rectangle 1">
            <a:extLst>
              <a:ext uri="{FF2B5EF4-FFF2-40B4-BE49-F238E27FC236}">
                <a16:creationId xmlns:a16="http://schemas.microsoft.com/office/drawing/2014/main" id="{E8ADEA6A-2014-2817-64AC-E6397F936F64}"/>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3A53A004-F082-1F33-6002-838CF37F4FC2}"/>
              </a:ext>
            </a:extLst>
          </p:cNvPr>
          <p:cNvSpPr txBox="1"/>
          <p:nvPr/>
        </p:nvSpPr>
        <p:spPr>
          <a:xfrm>
            <a:off x="8013699" y="814598"/>
            <a:ext cx="3657601" cy="523220"/>
          </a:xfrm>
          <a:prstGeom prst="rect">
            <a:avLst/>
          </a:prstGeom>
          <a:solidFill>
            <a:schemeClr val="accent1">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ctr" rtl="1"/>
            <a:r>
              <a:rPr lang="ar-EG" sz="2800" b="1" i="0" u="none" strike="noStrike" cap="none" dirty="0">
                <a:solidFill>
                  <a:schemeClr val="lt1"/>
                </a:solidFill>
                <a:latin typeface="Tajawal Medium"/>
                <a:ea typeface="Tajawal Medium"/>
                <a:cs typeface="+mj-cs"/>
                <a:sym typeface="Tajawal Medium"/>
              </a:rPr>
              <a:t>إدارة أداء </a:t>
            </a:r>
            <a:r>
              <a:rPr lang="ar-EG" sz="2800" b="1" dirty="0">
                <a:solidFill>
                  <a:schemeClr val="lt1"/>
                </a:solidFill>
                <a:latin typeface="Tajawal Medium"/>
                <a:ea typeface="Tajawal Medium"/>
                <a:cs typeface="+mj-cs"/>
                <a:sym typeface="Tajawal Medium"/>
              </a:rPr>
              <a:t>ا</a:t>
            </a:r>
            <a:r>
              <a:rPr lang="ar-EG" sz="2800" b="1" i="0" u="none" strike="noStrike" cap="none" dirty="0">
                <a:solidFill>
                  <a:schemeClr val="lt1"/>
                </a:solidFill>
                <a:latin typeface="Tajawal Medium"/>
                <a:ea typeface="Tajawal Medium"/>
                <a:cs typeface="+mj-cs"/>
                <a:sym typeface="Tajawal Medium"/>
              </a:rPr>
              <a:t>لقنوات الرقمية</a:t>
            </a:r>
          </a:p>
        </p:txBody>
      </p:sp>
    </p:spTree>
    <p:extLst>
      <p:ext uri="{BB962C8B-B14F-4D97-AF65-F5344CB8AC3E}">
        <p14:creationId xmlns:p14="http://schemas.microsoft.com/office/powerpoint/2010/main" val="4163536259"/>
      </p:ext>
    </p:extLst>
  </p:cSld>
  <p:clrMapOvr>
    <a:masterClrMapping/>
  </p:clrMapOvr>
  <p:transition spd="slow">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A3E657-D1FE-4BBF-FBF6-7A017752847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BA562158-2201-B520-DEAC-59A9766FA513}"/>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66679E93-ECCC-3941-74E3-75AC224F669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69B3CB6F-A59C-C7CD-D0C3-367F6F75C8B1}"/>
              </a:ext>
            </a:extLst>
          </p:cNvPr>
          <p:cNvSpPr txBox="1"/>
          <p:nvPr/>
        </p:nvSpPr>
        <p:spPr>
          <a:xfrm>
            <a:off x="5357192" y="1519079"/>
            <a:ext cx="6314108" cy="587148"/>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en-US" sz="2400" b="1" dirty="0">
                <a:solidFill>
                  <a:schemeClr val="tx1"/>
                </a:solidFill>
                <a:cs typeface="+mj-cs"/>
              </a:rPr>
              <a:t>- (GA4) Google Analytics 4 </a:t>
            </a:r>
            <a:r>
              <a:rPr lang="ar-EG" sz="2400" b="1" dirty="0">
                <a:solidFill>
                  <a:schemeClr val="tx1"/>
                </a:solidFill>
                <a:cs typeface="+mj-cs"/>
              </a:rPr>
              <a:t> مدعوم بالذكاء الاصطناعي</a:t>
            </a:r>
          </a:p>
        </p:txBody>
      </p:sp>
      <p:sp>
        <p:nvSpPr>
          <p:cNvPr id="2" name="Rectangle 1">
            <a:extLst>
              <a:ext uri="{FF2B5EF4-FFF2-40B4-BE49-F238E27FC236}">
                <a16:creationId xmlns:a16="http://schemas.microsoft.com/office/drawing/2014/main" id="{2C3E7685-A150-EE2F-02AD-4E0C0B1B50F7}"/>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4665870B-814C-9FF0-B0B2-8C1B71C86FC8}"/>
              </a:ext>
            </a:extLst>
          </p:cNvPr>
          <p:cNvSpPr txBox="1"/>
          <p:nvPr/>
        </p:nvSpPr>
        <p:spPr>
          <a:xfrm>
            <a:off x="5357192" y="814598"/>
            <a:ext cx="6314108" cy="523220"/>
          </a:xfrm>
          <a:prstGeom prst="rect">
            <a:avLst/>
          </a:prstGeom>
          <a:solidFill>
            <a:schemeClr val="accent2">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r" rtl="1"/>
            <a:r>
              <a:rPr lang="ar-EG" sz="2800" b="1" i="0" u="none" strike="noStrike" cap="none" dirty="0">
                <a:solidFill>
                  <a:schemeClr val="lt1"/>
                </a:solidFill>
                <a:latin typeface="Tajawal Medium"/>
                <a:ea typeface="Tajawal Medium"/>
                <a:cs typeface="+mj-cs"/>
                <a:sym typeface="Tajawal Medium"/>
              </a:rPr>
              <a:t> أدوات الذكاء الاصطناعي لتحليل أداء القنوات الرقمية</a:t>
            </a:r>
          </a:p>
        </p:txBody>
      </p:sp>
      <p:sp>
        <p:nvSpPr>
          <p:cNvPr id="11" name="TextBox 10">
            <a:extLst>
              <a:ext uri="{FF2B5EF4-FFF2-40B4-BE49-F238E27FC236}">
                <a16:creationId xmlns:a16="http://schemas.microsoft.com/office/drawing/2014/main" id="{117E4D99-51AD-6CF4-5A83-CE2CA2A4C101}"/>
              </a:ext>
            </a:extLst>
          </p:cNvPr>
          <p:cNvSpPr txBox="1"/>
          <p:nvPr/>
        </p:nvSpPr>
        <p:spPr>
          <a:xfrm>
            <a:off x="520700" y="2287488"/>
            <a:ext cx="11150600" cy="224196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en-US" sz="2400" dirty="0">
                <a:solidFill>
                  <a:schemeClr val="tx1"/>
                </a:solidFill>
                <a:latin typeface="Arial"/>
                <a:ea typeface="Arial"/>
                <a:cs typeface="+mj-cs"/>
                <a:sym typeface="Arial"/>
              </a:rPr>
              <a:t>Google Analytics 4</a:t>
            </a:r>
            <a:r>
              <a:rPr lang="ar-EG" sz="2400" dirty="0">
                <a:solidFill>
                  <a:schemeClr val="tx1"/>
                </a:solidFill>
                <a:latin typeface="Arial"/>
                <a:ea typeface="Arial"/>
                <a:cs typeface="+mj-cs"/>
                <a:sym typeface="Arial"/>
              </a:rPr>
              <a:t> هو الإصدار الأحدث من أداة</a:t>
            </a:r>
            <a:r>
              <a:rPr lang="en-US" sz="2400" dirty="0">
                <a:solidFill>
                  <a:schemeClr val="tx1"/>
                </a:solidFill>
                <a:latin typeface="Arial"/>
                <a:ea typeface="Arial"/>
                <a:cs typeface="+mj-cs"/>
                <a:sym typeface="Arial"/>
              </a:rPr>
              <a:t>Google Analytics </a:t>
            </a:r>
            <a:r>
              <a:rPr lang="ar-EG" sz="2400" dirty="0">
                <a:solidFill>
                  <a:schemeClr val="tx1"/>
                </a:solidFill>
                <a:latin typeface="Arial"/>
                <a:ea typeface="Arial"/>
                <a:cs typeface="+mj-cs"/>
                <a:sym typeface="Arial"/>
              </a:rPr>
              <a:t> التي طورتها </a:t>
            </a:r>
            <a:r>
              <a:rPr lang="en-US" sz="2400" dirty="0">
                <a:solidFill>
                  <a:schemeClr val="tx1"/>
                </a:solidFill>
                <a:latin typeface="Arial"/>
                <a:ea typeface="Arial"/>
                <a:cs typeface="+mj-cs"/>
                <a:sym typeface="Arial"/>
              </a:rPr>
              <a:t>Google</a:t>
            </a:r>
            <a:r>
              <a:rPr lang="ar-EG" sz="2400" dirty="0">
                <a:solidFill>
                  <a:schemeClr val="tx1"/>
                </a:solidFill>
                <a:latin typeface="Arial"/>
                <a:ea typeface="Arial"/>
                <a:cs typeface="+mj-cs"/>
                <a:sym typeface="Arial"/>
              </a:rPr>
              <a:t> لقياس وتحليل أداء المواقع الإلكترونية والتطبيقات، مع اعتماد أساسي على نماذج تعتمد على الذكاء الاصطناعي والتعلم الآلي لفهم سلوك المستخدم، التنبؤ به، ودعم القرار التسويقي. يمثل</a:t>
            </a:r>
            <a:r>
              <a:rPr lang="en-US" sz="2400" dirty="0">
                <a:solidFill>
                  <a:schemeClr val="tx1"/>
                </a:solidFill>
                <a:latin typeface="Arial"/>
                <a:ea typeface="Arial"/>
                <a:cs typeface="+mj-cs"/>
                <a:sym typeface="Arial"/>
              </a:rPr>
              <a:t>GA4 </a:t>
            </a:r>
            <a:r>
              <a:rPr lang="ar-EG" sz="2400" dirty="0">
                <a:solidFill>
                  <a:schemeClr val="tx1"/>
                </a:solidFill>
                <a:latin typeface="Arial"/>
                <a:ea typeface="Arial"/>
                <a:cs typeface="+mj-cs"/>
                <a:sym typeface="Arial"/>
              </a:rPr>
              <a:t> تحولًا مفاهيميًا من التحليلات الوصفية إلى التحليلات التنبؤية والتوصيفية.</a:t>
            </a:r>
          </a:p>
        </p:txBody>
      </p:sp>
    </p:spTree>
    <p:extLst>
      <p:ext uri="{BB962C8B-B14F-4D97-AF65-F5344CB8AC3E}">
        <p14:creationId xmlns:p14="http://schemas.microsoft.com/office/powerpoint/2010/main" val="4277231357"/>
      </p:ext>
    </p:extLst>
  </p:cSld>
  <p:clrMapOvr>
    <a:masterClrMapping/>
  </p:clrMapOvr>
  <p:transition spd="slow">
    <p:comb/>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D7F816-D11D-AB2D-5991-2A5FF568379A}"/>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B01630D8-B68C-6C87-29B7-599072EA49EB}"/>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67F8BD14-1BB4-DC51-08F8-038F5F14BC5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3DE5E429-E358-88A7-8EF3-2399A48B2E21}"/>
              </a:ext>
            </a:extLst>
          </p:cNvPr>
          <p:cNvSpPr txBox="1"/>
          <p:nvPr/>
        </p:nvSpPr>
        <p:spPr>
          <a:xfrm>
            <a:off x="5357192" y="1519079"/>
            <a:ext cx="6314108" cy="587148"/>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en-US" sz="2400" b="1" dirty="0">
                <a:solidFill>
                  <a:schemeClr val="tx1"/>
                </a:solidFill>
                <a:cs typeface="+mj-cs"/>
              </a:rPr>
              <a:t>- (GA4) Google Analytics 4 </a:t>
            </a:r>
            <a:r>
              <a:rPr lang="ar-EG" sz="2400" b="1" dirty="0">
                <a:solidFill>
                  <a:schemeClr val="tx1"/>
                </a:solidFill>
                <a:cs typeface="+mj-cs"/>
              </a:rPr>
              <a:t> مدعوم بالذكاء الاصطناعي</a:t>
            </a:r>
          </a:p>
        </p:txBody>
      </p:sp>
      <p:sp>
        <p:nvSpPr>
          <p:cNvPr id="2" name="Rectangle 1">
            <a:extLst>
              <a:ext uri="{FF2B5EF4-FFF2-40B4-BE49-F238E27FC236}">
                <a16:creationId xmlns:a16="http://schemas.microsoft.com/office/drawing/2014/main" id="{861DA1A0-FC57-2749-9B69-7B86C0E5A8D5}"/>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F67D5710-9323-1EF8-849C-E4E20AA5E270}"/>
              </a:ext>
            </a:extLst>
          </p:cNvPr>
          <p:cNvSpPr txBox="1"/>
          <p:nvPr/>
        </p:nvSpPr>
        <p:spPr>
          <a:xfrm>
            <a:off x="5357190" y="814598"/>
            <a:ext cx="6314109" cy="523220"/>
          </a:xfrm>
          <a:prstGeom prst="rect">
            <a:avLst/>
          </a:prstGeom>
          <a:solidFill>
            <a:schemeClr val="accent2">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r" rtl="1"/>
            <a:r>
              <a:rPr lang="ar-EG" sz="2800" b="1" i="0" u="none" strike="noStrike" cap="none" dirty="0">
                <a:solidFill>
                  <a:schemeClr val="lt1"/>
                </a:solidFill>
                <a:latin typeface="Tajawal Medium"/>
                <a:ea typeface="Tajawal Medium"/>
                <a:cs typeface="+mj-cs"/>
                <a:sym typeface="Tajawal Medium"/>
              </a:rPr>
              <a:t> أدوات الذكاء الاصطناعي لتحليل أداء القنوات الرقمية</a:t>
            </a:r>
          </a:p>
        </p:txBody>
      </p:sp>
      <p:sp>
        <p:nvSpPr>
          <p:cNvPr id="11" name="TextBox 10">
            <a:extLst>
              <a:ext uri="{FF2B5EF4-FFF2-40B4-BE49-F238E27FC236}">
                <a16:creationId xmlns:a16="http://schemas.microsoft.com/office/drawing/2014/main" id="{8F91B9E7-3032-8EFD-60DB-1BC1E15A27E2}"/>
              </a:ext>
            </a:extLst>
          </p:cNvPr>
          <p:cNvSpPr txBox="1"/>
          <p:nvPr/>
        </p:nvSpPr>
        <p:spPr>
          <a:xfrm>
            <a:off x="520700" y="2297427"/>
            <a:ext cx="11150600" cy="2795958"/>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solidFill>
                  <a:schemeClr val="tx1"/>
                </a:solidFill>
                <a:latin typeface="Arial"/>
                <a:ea typeface="Arial"/>
                <a:cs typeface="+mj-cs"/>
                <a:sym typeface="Arial"/>
              </a:rPr>
              <a:t>لماذا يُعد </a:t>
            </a:r>
            <a:r>
              <a:rPr lang="en-US" sz="2400" b="1" dirty="0">
                <a:solidFill>
                  <a:schemeClr val="tx1"/>
                </a:solidFill>
                <a:latin typeface="Arial"/>
                <a:ea typeface="Arial"/>
                <a:cs typeface="+mj-cs"/>
                <a:sym typeface="Arial"/>
              </a:rPr>
              <a:t>GA4</a:t>
            </a:r>
            <a:r>
              <a:rPr lang="ar-EG" sz="2400" b="1" dirty="0">
                <a:solidFill>
                  <a:schemeClr val="tx1"/>
                </a:solidFill>
                <a:latin typeface="Arial"/>
                <a:ea typeface="Arial"/>
                <a:cs typeface="+mj-cs"/>
                <a:sym typeface="Arial"/>
              </a:rPr>
              <a:t> مختلفًا؟</a:t>
            </a:r>
          </a:p>
          <a:p>
            <a:pPr algn="just" rtl="1">
              <a:lnSpc>
                <a:spcPct val="150000"/>
              </a:lnSpc>
            </a:pPr>
            <a:r>
              <a:rPr lang="ar-EG" sz="2400" dirty="0">
                <a:solidFill>
                  <a:schemeClr val="tx1"/>
                </a:solidFill>
                <a:latin typeface="Arial"/>
                <a:ea typeface="Arial"/>
                <a:cs typeface="+mj-cs"/>
                <a:sym typeface="Arial"/>
              </a:rPr>
              <a:t>- يعتمد على نموذج قياس قائم على الأحداث</a:t>
            </a:r>
            <a:r>
              <a:rPr lang="en-US" sz="2400" dirty="0">
                <a:solidFill>
                  <a:schemeClr val="tx1"/>
                </a:solidFill>
                <a:latin typeface="Arial"/>
                <a:ea typeface="Arial"/>
                <a:cs typeface="+mj-cs"/>
                <a:sym typeface="Arial"/>
              </a:rPr>
              <a:t>Event‑Based Model) </a:t>
            </a:r>
            <a:r>
              <a:rPr lang="ar-EG" sz="2400" dirty="0">
                <a:solidFill>
                  <a:schemeClr val="tx1"/>
                </a:solidFill>
                <a:latin typeface="Arial"/>
                <a:ea typeface="Arial"/>
                <a:cs typeface="+mj-cs"/>
                <a:sym typeface="Arial"/>
              </a:rPr>
              <a:t>) بدلًا من الجلسات والصفحات فقط، ما يتيح قراءة أدق لرحلة المستخدم عبر المنصات والأجهزة.</a:t>
            </a:r>
          </a:p>
          <a:p>
            <a:pPr algn="just" rtl="1">
              <a:lnSpc>
                <a:spcPct val="150000"/>
              </a:lnSpc>
            </a:pPr>
            <a:r>
              <a:rPr lang="ar-EG" sz="2400" dirty="0">
                <a:solidFill>
                  <a:schemeClr val="tx1"/>
                </a:solidFill>
                <a:latin typeface="Arial"/>
                <a:ea typeface="Arial"/>
                <a:cs typeface="+mj-cs"/>
                <a:sym typeface="Arial"/>
              </a:rPr>
              <a:t>- مصمّم لبيئات متعددة القنوات والمنصات (ويب + تطبيقات) مع مراعاة أعلى لمعايير الخصوصية.</a:t>
            </a:r>
          </a:p>
          <a:p>
            <a:pPr algn="just" rtl="1">
              <a:lnSpc>
                <a:spcPct val="150000"/>
              </a:lnSpc>
            </a:pPr>
            <a:r>
              <a:rPr lang="ar-EG" sz="2400" dirty="0">
                <a:solidFill>
                  <a:schemeClr val="tx1"/>
                </a:solidFill>
                <a:latin typeface="Arial"/>
                <a:ea typeface="Arial"/>
                <a:cs typeface="+mj-cs"/>
                <a:sym typeface="Arial"/>
              </a:rPr>
              <a:t>- مدمج بخصائص ذكاء اصطناعي تقدم رؤى آلية وتنبيهات سلوكية. </a:t>
            </a:r>
          </a:p>
        </p:txBody>
      </p:sp>
    </p:spTree>
    <p:extLst>
      <p:ext uri="{BB962C8B-B14F-4D97-AF65-F5344CB8AC3E}">
        <p14:creationId xmlns:p14="http://schemas.microsoft.com/office/powerpoint/2010/main" val="3387886664"/>
      </p:ext>
    </p:extLst>
  </p:cSld>
  <p:clrMapOvr>
    <a:masterClrMapping/>
  </p:clrMapOvr>
  <p:transition spd="slow">
    <p:comb/>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819474-AE89-16BF-E2DF-B99E4066CCAD}"/>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D7C4BEB7-7EB8-AA1F-1523-BD726729CDF5}"/>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AB09AB4-9FD6-B233-87B7-D6403F5CD20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6A8CBACE-0E4A-A437-C16E-FF05E3BFF300}"/>
              </a:ext>
            </a:extLst>
          </p:cNvPr>
          <p:cNvSpPr txBox="1"/>
          <p:nvPr/>
        </p:nvSpPr>
        <p:spPr>
          <a:xfrm>
            <a:off x="5357191" y="1452203"/>
            <a:ext cx="6314108" cy="587148"/>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en-US" sz="2400" b="1" dirty="0">
                <a:solidFill>
                  <a:schemeClr val="tx1"/>
                </a:solidFill>
                <a:cs typeface="+mj-cs"/>
              </a:rPr>
              <a:t>- (GA4) Google Analytics 4 </a:t>
            </a:r>
            <a:r>
              <a:rPr lang="ar-EG" sz="2400" b="1" dirty="0">
                <a:solidFill>
                  <a:schemeClr val="tx1"/>
                </a:solidFill>
                <a:cs typeface="+mj-cs"/>
              </a:rPr>
              <a:t> مدعوم بالذكاء الاصطناعي</a:t>
            </a:r>
          </a:p>
        </p:txBody>
      </p:sp>
      <p:sp>
        <p:nvSpPr>
          <p:cNvPr id="2" name="Rectangle 1">
            <a:extLst>
              <a:ext uri="{FF2B5EF4-FFF2-40B4-BE49-F238E27FC236}">
                <a16:creationId xmlns:a16="http://schemas.microsoft.com/office/drawing/2014/main" id="{6E99FB6F-3109-E6CE-C7E4-0C2C40494AA6}"/>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81E6735A-0014-4B09-340C-7B39EDA87F92}"/>
              </a:ext>
            </a:extLst>
          </p:cNvPr>
          <p:cNvSpPr txBox="1"/>
          <p:nvPr/>
        </p:nvSpPr>
        <p:spPr>
          <a:xfrm>
            <a:off x="5357190" y="814598"/>
            <a:ext cx="6314109" cy="523220"/>
          </a:xfrm>
          <a:prstGeom prst="rect">
            <a:avLst/>
          </a:prstGeom>
          <a:solidFill>
            <a:schemeClr val="accent2">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r" rtl="1"/>
            <a:r>
              <a:rPr lang="ar-EG" sz="2800" b="1" i="0" u="none" strike="noStrike" cap="none" dirty="0">
                <a:solidFill>
                  <a:schemeClr val="lt1"/>
                </a:solidFill>
                <a:latin typeface="Tajawal Medium"/>
                <a:ea typeface="Tajawal Medium"/>
                <a:cs typeface="+mj-cs"/>
                <a:sym typeface="Tajawal Medium"/>
              </a:rPr>
              <a:t> أدوات الذكاء الاصطناعي لتحليل أداء القنوات الرقمية</a:t>
            </a:r>
          </a:p>
        </p:txBody>
      </p:sp>
      <p:sp>
        <p:nvSpPr>
          <p:cNvPr id="11" name="TextBox 10">
            <a:extLst>
              <a:ext uri="{FF2B5EF4-FFF2-40B4-BE49-F238E27FC236}">
                <a16:creationId xmlns:a16="http://schemas.microsoft.com/office/drawing/2014/main" id="{C4EF2582-27C8-D656-EF14-14D00F52D0F4}"/>
              </a:ext>
            </a:extLst>
          </p:cNvPr>
          <p:cNvSpPr txBox="1"/>
          <p:nvPr/>
        </p:nvSpPr>
        <p:spPr>
          <a:xfrm>
            <a:off x="520699" y="2176830"/>
            <a:ext cx="11150600" cy="460164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200" b="1" dirty="0">
                <a:solidFill>
                  <a:schemeClr val="tx1"/>
                </a:solidFill>
                <a:latin typeface="Arial"/>
                <a:ea typeface="Arial"/>
                <a:cs typeface="+mj-cs"/>
                <a:sym typeface="Arial"/>
              </a:rPr>
              <a:t>ما المشكلة في النموذج القديم؟</a:t>
            </a:r>
          </a:p>
          <a:p>
            <a:pPr algn="just" rtl="1">
              <a:lnSpc>
                <a:spcPct val="150000"/>
              </a:lnSpc>
            </a:pPr>
            <a:r>
              <a:rPr lang="ar-EG" sz="2200" dirty="0">
                <a:solidFill>
                  <a:schemeClr val="tx1"/>
                </a:solidFill>
                <a:latin typeface="Arial"/>
                <a:ea typeface="Arial"/>
                <a:cs typeface="+mj-cs"/>
                <a:sym typeface="Arial"/>
              </a:rPr>
              <a:t>في الإصدارات القديمة من </a:t>
            </a:r>
            <a:r>
              <a:rPr lang="en-US" sz="2200" dirty="0">
                <a:solidFill>
                  <a:schemeClr val="tx1"/>
                </a:solidFill>
                <a:latin typeface="Arial"/>
                <a:ea typeface="Arial"/>
                <a:cs typeface="+mj-cs"/>
                <a:sym typeface="Arial"/>
              </a:rPr>
              <a:t>Google Analytics</a:t>
            </a:r>
            <a:r>
              <a:rPr lang="ar-EG" sz="2200" dirty="0">
                <a:solidFill>
                  <a:schemeClr val="tx1"/>
                </a:solidFill>
                <a:latin typeface="Arial"/>
                <a:ea typeface="Arial"/>
                <a:cs typeface="+mj-cs"/>
                <a:sym typeface="Arial"/>
              </a:rPr>
              <a:t> - وكان يعرف باسم (</a:t>
            </a:r>
            <a:r>
              <a:rPr lang="en-US" sz="2200" dirty="0">
                <a:solidFill>
                  <a:schemeClr val="tx1"/>
                </a:solidFill>
                <a:latin typeface="Arial"/>
                <a:ea typeface="Arial"/>
                <a:cs typeface="+mj-cs"/>
                <a:sym typeface="Arial"/>
              </a:rPr>
              <a:t>UA</a:t>
            </a:r>
            <a:r>
              <a:rPr lang="ar-EG" sz="2200" dirty="0">
                <a:solidFill>
                  <a:schemeClr val="tx1"/>
                </a:solidFill>
                <a:latin typeface="Arial"/>
                <a:ea typeface="Arial"/>
                <a:cs typeface="+mj-cs"/>
                <a:sym typeface="Arial"/>
              </a:rPr>
              <a:t>) </a:t>
            </a:r>
            <a:r>
              <a:rPr lang="en-US" sz="2200" dirty="0">
                <a:solidFill>
                  <a:schemeClr val="tx1"/>
                </a:solidFill>
                <a:latin typeface="Arial"/>
                <a:ea typeface="Arial"/>
                <a:cs typeface="+mj-cs"/>
                <a:sym typeface="Arial"/>
              </a:rPr>
              <a:t>Universal Analytics</a:t>
            </a:r>
            <a:r>
              <a:rPr lang="ar-EG" sz="2200" dirty="0">
                <a:solidFill>
                  <a:schemeClr val="tx1"/>
                </a:solidFill>
                <a:latin typeface="Arial"/>
                <a:ea typeface="Arial"/>
                <a:cs typeface="+mj-cs"/>
                <a:sym typeface="Arial"/>
              </a:rPr>
              <a:t> - كان القياس يعتمد على:</a:t>
            </a:r>
            <a:r>
              <a:rPr lang="en-US" sz="2200" dirty="0">
                <a:solidFill>
                  <a:schemeClr val="tx1"/>
                </a:solidFill>
                <a:latin typeface="Arial"/>
                <a:ea typeface="Arial"/>
                <a:cs typeface="+mj-cs"/>
                <a:sym typeface="Arial"/>
              </a:rPr>
              <a:t> </a:t>
            </a:r>
          </a:p>
          <a:p>
            <a:pPr algn="just" rtl="1">
              <a:lnSpc>
                <a:spcPct val="150000"/>
              </a:lnSpc>
            </a:pPr>
            <a:r>
              <a:rPr lang="ar-EG" sz="2200" b="1" dirty="0">
                <a:solidFill>
                  <a:schemeClr val="tx1"/>
                </a:solidFill>
                <a:latin typeface="Arial"/>
                <a:ea typeface="Arial"/>
                <a:cs typeface="+mj-cs"/>
                <a:sym typeface="Arial"/>
              </a:rPr>
              <a:t>جلسة</a:t>
            </a:r>
            <a:r>
              <a:rPr lang="ar-EG" sz="2200" dirty="0">
                <a:solidFill>
                  <a:schemeClr val="tx1"/>
                </a:solidFill>
                <a:latin typeface="Arial"/>
                <a:ea typeface="Arial"/>
                <a:cs typeface="+mj-cs"/>
                <a:sym typeface="Arial"/>
              </a:rPr>
              <a:t> (</a:t>
            </a:r>
            <a:r>
              <a:rPr lang="en-US" sz="2200" dirty="0">
                <a:solidFill>
                  <a:schemeClr val="tx1"/>
                </a:solidFill>
                <a:latin typeface="Arial"/>
                <a:ea typeface="Arial"/>
                <a:sym typeface="Arial"/>
              </a:rPr>
              <a:t>Session</a:t>
            </a:r>
            <a:r>
              <a:rPr lang="ar-EG" sz="2200" dirty="0">
                <a:solidFill>
                  <a:schemeClr val="tx1"/>
                </a:solidFill>
                <a:latin typeface="Arial"/>
                <a:ea typeface="Arial"/>
                <a:cs typeface="+mj-cs"/>
                <a:sym typeface="Arial"/>
              </a:rPr>
              <a:t>): فترة زمنية يتصفح فيها المستخدم الموقع</a:t>
            </a:r>
          </a:p>
          <a:p>
            <a:pPr algn="just" rtl="1">
              <a:lnSpc>
                <a:spcPct val="150000"/>
              </a:lnSpc>
            </a:pPr>
            <a:r>
              <a:rPr lang="ar-EG" sz="2200" b="1" dirty="0">
                <a:solidFill>
                  <a:schemeClr val="tx1"/>
                </a:solidFill>
                <a:latin typeface="Arial"/>
                <a:ea typeface="Arial"/>
                <a:cs typeface="+mj-cs"/>
                <a:sym typeface="Arial"/>
              </a:rPr>
              <a:t>صفحة</a:t>
            </a:r>
            <a:r>
              <a:rPr lang="ar-EG" sz="2200" dirty="0">
                <a:solidFill>
                  <a:schemeClr val="tx1"/>
                </a:solidFill>
                <a:latin typeface="Arial"/>
                <a:ea typeface="Arial"/>
                <a:cs typeface="+mj-cs"/>
                <a:sym typeface="Arial"/>
              </a:rPr>
              <a:t> (</a:t>
            </a:r>
            <a:r>
              <a:rPr lang="en-US" sz="2200" dirty="0">
                <a:solidFill>
                  <a:schemeClr val="tx1"/>
                </a:solidFill>
                <a:latin typeface="Arial"/>
                <a:ea typeface="Arial"/>
                <a:sym typeface="Arial"/>
              </a:rPr>
              <a:t>Pageview</a:t>
            </a:r>
            <a:r>
              <a:rPr lang="ar-EG" sz="2200" dirty="0">
                <a:solidFill>
                  <a:schemeClr val="tx1"/>
                </a:solidFill>
                <a:latin typeface="Arial"/>
                <a:ea typeface="Arial"/>
                <a:cs typeface="+mj-cs"/>
                <a:sym typeface="Arial"/>
              </a:rPr>
              <a:t>): كل صفحة يزورها المستخدم داخل الجلسة</a:t>
            </a:r>
          </a:p>
          <a:p>
            <a:pPr algn="just" rtl="1">
              <a:lnSpc>
                <a:spcPct val="150000"/>
              </a:lnSpc>
            </a:pPr>
            <a:r>
              <a:rPr lang="ar-EG" sz="2200" b="1" dirty="0">
                <a:solidFill>
                  <a:schemeClr val="tx1"/>
                </a:solidFill>
                <a:highlight>
                  <a:srgbClr val="FFFF00"/>
                </a:highlight>
                <a:latin typeface="Arial"/>
                <a:ea typeface="Arial"/>
                <a:cs typeface="+mj-cs"/>
                <a:sym typeface="Arial"/>
              </a:rPr>
              <a:t>مثال قديم</a:t>
            </a:r>
            <a:r>
              <a:rPr lang="ar-EG" sz="2200" b="1" dirty="0">
                <a:solidFill>
                  <a:schemeClr val="tx1"/>
                </a:solidFill>
                <a:latin typeface="Arial"/>
                <a:ea typeface="Arial"/>
                <a:cs typeface="+mj-cs"/>
                <a:sym typeface="Arial"/>
              </a:rPr>
              <a:t>: </a:t>
            </a:r>
            <a:r>
              <a:rPr lang="ar-EG" sz="2200" dirty="0">
                <a:solidFill>
                  <a:schemeClr val="tx1"/>
                </a:solidFill>
                <a:latin typeface="Arial"/>
                <a:ea typeface="Arial"/>
                <a:cs typeface="+mj-cs"/>
                <a:sym typeface="Arial"/>
              </a:rPr>
              <a:t>طالب دخل الموقع: صفحة رئيسية + صفحة منتج + صفحة تواصل</a:t>
            </a:r>
          </a:p>
          <a:p>
            <a:pPr algn="just" rtl="1">
              <a:lnSpc>
                <a:spcPct val="150000"/>
              </a:lnSpc>
            </a:pPr>
            <a:r>
              <a:rPr lang="ar-EG" sz="2200" dirty="0">
                <a:solidFill>
                  <a:schemeClr val="tx1"/>
                </a:solidFill>
                <a:latin typeface="Arial"/>
                <a:ea typeface="Arial"/>
                <a:cs typeface="+mj-cs"/>
                <a:sym typeface="Arial"/>
              </a:rPr>
              <a:t>التحليل يركز على: عدد الجلسات + عدد الصفحات + مدة الجلسة</a:t>
            </a:r>
          </a:p>
          <a:p>
            <a:pPr algn="just" rtl="1">
              <a:lnSpc>
                <a:spcPct val="150000"/>
              </a:lnSpc>
            </a:pPr>
            <a:r>
              <a:rPr lang="ar-EG" sz="2200" dirty="0">
                <a:solidFill>
                  <a:schemeClr val="tx1"/>
                </a:solidFill>
                <a:latin typeface="Arial"/>
                <a:ea typeface="Arial"/>
                <a:cs typeface="+mj-cs"/>
                <a:sym typeface="Arial"/>
              </a:rPr>
              <a:t>المشكلة: لا نعرف ماذا فعل المستخدم داخل الصفحة + لا نعرف تفاعله الحقيقي + لا نتابع المستخدم إذا انتقل بين: موبايل – لابتوب – تطبيق. </a:t>
            </a:r>
          </a:p>
        </p:txBody>
      </p:sp>
    </p:spTree>
    <p:extLst>
      <p:ext uri="{BB962C8B-B14F-4D97-AF65-F5344CB8AC3E}">
        <p14:creationId xmlns:p14="http://schemas.microsoft.com/office/powerpoint/2010/main" val="2739428893"/>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844BC5-0DB1-54DF-C83C-B212913C8288}"/>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351A0791-21E0-72A4-BCA8-CDCFDE22ACC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148CD41B-FBEE-6C12-6939-F540C83A354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44A46ADA-FE35-CF3D-7B8F-AAB63FE883F8}"/>
              </a:ext>
            </a:extLst>
          </p:cNvPr>
          <p:cNvSpPr txBox="1"/>
          <p:nvPr/>
        </p:nvSpPr>
        <p:spPr>
          <a:xfrm>
            <a:off x="5357192" y="1519079"/>
            <a:ext cx="6314108" cy="587148"/>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en-US" sz="2400" b="1" dirty="0">
                <a:solidFill>
                  <a:schemeClr val="tx1"/>
                </a:solidFill>
                <a:cs typeface="+mj-cs"/>
              </a:rPr>
              <a:t>- (GA4) Google Analytics 4 </a:t>
            </a:r>
            <a:r>
              <a:rPr lang="ar-EG" sz="2400" b="1" dirty="0">
                <a:solidFill>
                  <a:schemeClr val="tx1"/>
                </a:solidFill>
                <a:cs typeface="+mj-cs"/>
              </a:rPr>
              <a:t> مدعوم بالذكاء الاصطناعي</a:t>
            </a:r>
          </a:p>
        </p:txBody>
      </p:sp>
      <p:sp>
        <p:nvSpPr>
          <p:cNvPr id="2" name="Rectangle 1">
            <a:extLst>
              <a:ext uri="{FF2B5EF4-FFF2-40B4-BE49-F238E27FC236}">
                <a16:creationId xmlns:a16="http://schemas.microsoft.com/office/drawing/2014/main" id="{75D00D81-A355-1BD9-B2F2-18CBECC960E4}"/>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8319FC66-BEC2-2FFA-6474-B44935FDBA75}"/>
              </a:ext>
            </a:extLst>
          </p:cNvPr>
          <p:cNvSpPr txBox="1"/>
          <p:nvPr/>
        </p:nvSpPr>
        <p:spPr>
          <a:xfrm>
            <a:off x="5357192" y="814598"/>
            <a:ext cx="6314108" cy="523220"/>
          </a:xfrm>
          <a:prstGeom prst="rect">
            <a:avLst/>
          </a:prstGeom>
          <a:solidFill>
            <a:schemeClr val="accent2">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r" rtl="1"/>
            <a:r>
              <a:rPr lang="ar-EG" sz="2800" b="1" i="0" u="none" strike="noStrike" cap="none" dirty="0">
                <a:solidFill>
                  <a:schemeClr val="lt1"/>
                </a:solidFill>
                <a:latin typeface="Tajawal Medium"/>
                <a:ea typeface="Tajawal Medium"/>
                <a:cs typeface="+mj-cs"/>
                <a:sym typeface="Tajawal Medium"/>
              </a:rPr>
              <a:t> أدوات الذكاء الاصطناعي لتحليل أداء القنوات الرقمية</a:t>
            </a:r>
          </a:p>
        </p:txBody>
      </p:sp>
      <p:sp>
        <p:nvSpPr>
          <p:cNvPr id="11" name="TextBox 10">
            <a:extLst>
              <a:ext uri="{FF2B5EF4-FFF2-40B4-BE49-F238E27FC236}">
                <a16:creationId xmlns:a16="http://schemas.microsoft.com/office/drawing/2014/main" id="{9AE7849C-F4D8-D0CD-143B-6C42D20D6417}"/>
              </a:ext>
            </a:extLst>
          </p:cNvPr>
          <p:cNvSpPr txBox="1"/>
          <p:nvPr/>
        </p:nvSpPr>
        <p:spPr>
          <a:xfrm>
            <a:off x="520700" y="2297427"/>
            <a:ext cx="11150600" cy="3586366"/>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200" b="1" dirty="0">
                <a:solidFill>
                  <a:schemeClr val="tx1"/>
                </a:solidFill>
                <a:latin typeface="Arial"/>
                <a:ea typeface="Arial"/>
                <a:cs typeface="+mj-cs"/>
                <a:sym typeface="Arial"/>
              </a:rPr>
              <a:t>ما هو نموذج القياس القائم على الأحداث </a:t>
            </a:r>
            <a:r>
              <a:rPr lang="en-US" sz="2200" b="1" dirty="0">
                <a:solidFill>
                  <a:schemeClr val="tx1"/>
                </a:solidFill>
                <a:latin typeface="Arial"/>
                <a:cs typeface="+mj-cs"/>
                <a:sym typeface="Arial"/>
              </a:rPr>
              <a:t>Event‑Based Model)</a:t>
            </a:r>
            <a:r>
              <a:rPr lang="ar-EG" sz="2200" b="1" dirty="0">
                <a:solidFill>
                  <a:schemeClr val="tx1"/>
                </a:solidFill>
                <a:latin typeface="Arial"/>
                <a:ea typeface="Arial"/>
                <a:cs typeface="+mj-cs"/>
                <a:sym typeface="Arial"/>
              </a:rPr>
              <a:t>)</a:t>
            </a:r>
            <a:r>
              <a:rPr lang="en-US" sz="2200" b="1" dirty="0">
                <a:solidFill>
                  <a:schemeClr val="tx1"/>
                </a:solidFill>
                <a:latin typeface="Arial"/>
                <a:ea typeface="Arial"/>
                <a:cs typeface="+mj-cs"/>
                <a:sym typeface="Arial"/>
              </a:rPr>
              <a:t>؟</a:t>
            </a:r>
            <a:endParaRPr lang="ar-EG" sz="2200" b="1" dirty="0">
              <a:solidFill>
                <a:schemeClr val="tx1"/>
              </a:solidFill>
              <a:latin typeface="Arial"/>
              <a:ea typeface="Arial"/>
              <a:cs typeface="+mj-cs"/>
              <a:sym typeface="Arial"/>
            </a:endParaRPr>
          </a:p>
          <a:p>
            <a:pPr algn="just" rtl="1">
              <a:lnSpc>
                <a:spcPct val="150000"/>
              </a:lnSpc>
            </a:pPr>
            <a:r>
              <a:rPr lang="ar-EG" sz="2200" dirty="0">
                <a:solidFill>
                  <a:schemeClr val="tx1"/>
                </a:solidFill>
                <a:latin typeface="Arial"/>
                <a:ea typeface="Arial"/>
                <a:cs typeface="+mj-cs"/>
                <a:sym typeface="Arial"/>
              </a:rPr>
              <a:t>في </a:t>
            </a:r>
            <a:r>
              <a:rPr lang="en-US" sz="2200" dirty="0">
                <a:solidFill>
                  <a:schemeClr val="tx1"/>
                </a:solidFill>
                <a:latin typeface="Arial"/>
                <a:ea typeface="Arial"/>
                <a:cs typeface="+mj-cs"/>
                <a:sym typeface="Arial"/>
              </a:rPr>
              <a:t>Google Analytics 4</a:t>
            </a:r>
            <a:r>
              <a:rPr lang="ar-EG" sz="2200" dirty="0">
                <a:solidFill>
                  <a:schemeClr val="tx1"/>
                </a:solidFill>
                <a:latin typeface="Arial"/>
                <a:ea typeface="Arial"/>
                <a:cs typeface="+mj-cs"/>
                <a:sym typeface="Arial"/>
              </a:rPr>
              <a:t> كل تفاعل يقوم به المستخدم يُسجَّل كحدث </a:t>
            </a:r>
            <a:r>
              <a:rPr lang="en-US" sz="2200" dirty="0">
                <a:solidFill>
                  <a:schemeClr val="tx1"/>
                </a:solidFill>
                <a:latin typeface="Arial"/>
                <a:ea typeface="Arial"/>
                <a:sym typeface="Arial"/>
              </a:rPr>
              <a:t>Event</a:t>
            </a:r>
            <a:r>
              <a:rPr lang="ar-EG" sz="2200" dirty="0">
                <a:solidFill>
                  <a:schemeClr val="tx1"/>
                </a:solidFill>
                <a:latin typeface="Arial"/>
                <a:ea typeface="Arial"/>
                <a:sym typeface="Arial"/>
              </a:rPr>
              <a:t>. </a:t>
            </a:r>
          </a:p>
          <a:p>
            <a:pPr algn="just" rtl="1">
              <a:lnSpc>
                <a:spcPct val="150000"/>
              </a:lnSpc>
            </a:pPr>
            <a:r>
              <a:rPr lang="ar-EG" sz="2200" dirty="0">
                <a:solidFill>
                  <a:schemeClr val="tx1"/>
                </a:solidFill>
                <a:latin typeface="Arial"/>
                <a:ea typeface="Arial"/>
                <a:cs typeface="+mj-cs"/>
                <a:sym typeface="Arial"/>
              </a:rPr>
              <a:t>الحدث </a:t>
            </a:r>
            <a:r>
              <a:rPr lang="en-US" sz="2200" dirty="0">
                <a:solidFill>
                  <a:schemeClr val="tx1"/>
                </a:solidFill>
                <a:latin typeface="Arial"/>
                <a:ea typeface="Arial"/>
                <a:sym typeface="Arial"/>
              </a:rPr>
              <a:t>Event</a:t>
            </a:r>
            <a:r>
              <a:rPr lang="ar-EG" sz="2200" dirty="0">
                <a:solidFill>
                  <a:schemeClr val="tx1"/>
                </a:solidFill>
                <a:latin typeface="Arial"/>
                <a:ea typeface="Arial"/>
                <a:sym typeface="Arial"/>
              </a:rPr>
              <a:t>: هو </a:t>
            </a:r>
            <a:r>
              <a:rPr lang="ar-EG" sz="2200" dirty="0">
                <a:solidFill>
                  <a:schemeClr val="tx1"/>
                </a:solidFill>
                <a:latin typeface="Arial"/>
                <a:ea typeface="Arial"/>
                <a:cs typeface="+mj-cs"/>
                <a:sym typeface="Arial"/>
              </a:rPr>
              <a:t>أي تصرف يقوم به المستخدم، مثل:فتح صفحة .. الضغط على زر .. مشاهدة فيديو .. إضافة منتج إلى السلة .. تحميل ملف .. إكمال نموذج.. </a:t>
            </a:r>
            <a:r>
              <a:rPr lang="ar-EG" sz="2200" dirty="0">
                <a:solidFill>
                  <a:schemeClr val="tx1"/>
                </a:solidFill>
                <a:highlight>
                  <a:srgbClr val="FFFF00"/>
                </a:highlight>
                <a:latin typeface="Arial"/>
                <a:ea typeface="Arial"/>
                <a:cs typeface="+mj-cs"/>
                <a:sym typeface="Arial"/>
              </a:rPr>
              <a:t>أي أن: لا شيء يُعتبر صغيرًا أو ثانويًا… كل سلوك هو حدث. </a:t>
            </a:r>
          </a:p>
          <a:p>
            <a:pPr algn="just" rtl="1">
              <a:lnSpc>
                <a:spcPct val="150000"/>
              </a:lnSpc>
            </a:pPr>
            <a:r>
              <a:rPr lang="ar-EG" sz="2200" dirty="0">
                <a:solidFill>
                  <a:schemeClr val="tx1"/>
                </a:solidFill>
                <a:highlight>
                  <a:srgbClr val="FFFF00"/>
                </a:highlight>
                <a:latin typeface="Arial"/>
                <a:ea typeface="Arial"/>
                <a:cs typeface="+mj-cs"/>
                <a:sym typeface="Arial"/>
              </a:rPr>
              <a:t>مثال– صفحة منتج في</a:t>
            </a:r>
            <a:r>
              <a:rPr lang="en-US" sz="2200" dirty="0">
                <a:solidFill>
                  <a:schemeClr val="tx1"/>
                </a:solidFill>
                <a:highlight>
                  <a:srgbClr val="FFFF00"/>
                </a:highlight>
                <a:latin typeface="Arial"/>
                <a:ea typeface="Arial"/>
                <a:cs typeface="+mj-cs"/>
                <a:sym typeface="Arial"/>
              </a:rPr>
              <a:t>GA4 </a:t>
            </a:r>
            <a:r>
              <a:rPr lang="ar-EG" sz="2200" dirty="0">
                <a:solidFill>
                  <a:schemeClr val="tx1"/>
                </a:solidFill>
                <a:highlight>
                  <a:srgbClr val="FFFF00"/>
                </a:highlight>
                <a:latin typeface="Arial"/>
                <a:ea typeface="Arial"/>
                <a:cs typeface="+mj-cs"/>
                <a:sym typeface="Arial"/>
              </a:rPr>
              <a:t> </a:t>
            </a:r>
            <a:r>
              <a:rPr lang="ar-EG" sz="2200" dirty="0">
                <a:solidFill>
                  <a:schemeClr val="tx1"/>
                </a:solidFill>
                <a:latin typeface="Arial"/>
                <a:ea typeface="Arial"/>
                <a:cs typeface="+mj-cs"/>
                <a:sym typeface="Arial"/>
              </a:rPr>
              <a:t>يتم تسجيل:</a:t>
            </a:r>
          </a:p>
          <a:p>
            <a:pPr algn="just" rtl="1">
              <a:lnSpc>
                <a:spcPct val="150000"/>
              </a:lnSpc>
            </a:pPr>
            <a:r>
              <a:rPr lang="ar-EG" sz="2200" dirty="0">
                <a:solidFill>
                  <a:schemeClr val="tx1"/>
                </a:solidFill>
                <a:latin typeface="Arial"/>
                <a:ea typeface="Arial"/>
                <a:sym typeface="Arial"/>
              </a:rPr>
              <a:t>مشاهدة الصفحة          التمرير لأسفل        الضغط على زر         إضافة للسلة          شراء</a:t>
            </a:r>
            <a:endParaRPr lang="ar-EG" sz="2200" dirty="0">
              <a:solidFill>
                <a:schemeClr val="tx1"/>
              </a:solidFill>
              <a:latin typeface="Arial"/>
              <a:ea typeface="Arial"/>
              <a:cs typeface="+mj-cs"/>
              <a:sym typeface="Arial"/>
            </a:endParaRPr>
          </a:p>
          <a:p>
            <a:pPr algn="just" rtl="1">
              <a:lnSpc>
                <a:spcPct val="150000"/>
              </a:lnSpc>
            </a:pPr>
            <a:r>
              <a:rPr lang="ar-EG" sz="2200" dirty="0">
                <a:solidFill>
                  <a:schemeClr val="tx1"/>
                </a:solidFill>
                <a:latin typeface="Arial"/>
                <a:ea typeface="Arial"/>
                <a:cs typeface="+mj-cs"/>
                <a:sym typeface="Arial"/>
              </a:rPr>
              <a:t>يعرض بيانات دقيقة عن السلوك الحقيقي داخل الصفحة وليس مجرد "زار الصفحة وخرج".</a:t>
            </a:r>
          </a:p>
        </p:txBody>
      </p:sp>
      <p:cxnSp>
        <p:nvCxnSpPr>
          <p:cNvPr id="9" name="Straight Arrow Connector 8">
            <a:extLst>
              <a:ext uri="{FF2B5EF4-FFF2-40B4-BE49-F238E27FC236}">
                <a16:creationId xmlns:a16="http://schemas.microsoft.com/office/drawing/2014/main" id="{F6166042-C85C-3AFF-58C8-8FEACBB73341}"/>
              </a:ext>
            </a:extLst>
          </p:cNvPr>
          <p:cNvCxnSpPr/>
          <p:nvPr/>
        </p:nvCxnSpPr>
        <p:spPr>
          <a:xfrm flipH="1">
            <a:off x="9521687" y="5128591"/>
            <a:ext cx="566530" cy="0"/>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2" name="Straight Arrow Connector 11">
            <a:extLst>
              <a:ext uri="{FF2B5EF4-FFF2-40B4-BE49-F238E27FC236}">
                <a16:creationId xmlns:a16="http://schemas.microsoft.com/office/drawing/2014/main" id="{A859AD24-2C04-7425-2E91-10C5E6E67BAD}"/>
              </a:ext>
            </a:extLst>
          </p:cNvPr>
          <p:cNvCxnSpPr/>
          <p:nvPr/>
        </p:nvCxnSpPr>
        <p:spPr>
          <a:xfrm flipH="1">
            <a:off x="7596809" y="5128591"/>
            <a:ext cx="566530" cy="0"/>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3" name="Straight Arrow Connector 12">
            <a:extLst>
              <a:ext uri="{FF2B5EF4-FFF2-40B4-BE49-F238E27FC236}">
                <a16:creationId xmlns:a16="http://schemas.microsoft.com/office/drawing/2014/main" id="{732C0E5F-66BA-4CC3-6881-A5CF80ADE5CC}"/>
              </a:ext>
            </a:extLst>
          </p:cNvPr>
          <p:cNvCxnSpPr/>
          <p:nvPr/>
        </p:nvCxnSpPr>
        <p:spPr>
          <a:xfrm flipH="1">
            <a:off x="5526160" y="5128591"/>
            <a:ext cx="566530" cy="0"/>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4" name="Straight Arrow Connector 13">
            <a:extLst>
              <a:ext uri="{FF2B5EF4-FFF2-40B4-BE49-F238E27FC236}">
                <a16:creationId xmlns:a16="http://schemas.microsoft.com/office/drawing/2014/main" id="{FD0CF292-0234-965A-4A4A-873DA40B27D1}"/>
              </a:ext>
            </a:extLst>
          </p:cNvPr>
          <p:cNvCxnSpPr/>
          <p:nvPr/>
        </p:nvCxnSpPr>
        <p:spPr>
          <a:xfrm flipH="1">
            <a:off x="3750369" y="5128591"/>
            <a:ext cx="566530" cy="0"/>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3388943441"/>
      </p:ext>
    </p:extLst>
  </p:cSld>
  <p:clrMapOvr>
    <a:masterClrMapping/>
  </p:clrMapOvr>
  <p:transition spd="slow">
    <p:comb/>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B57847-2634-7318-143C-58944FB50B7F}"/>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B0BEFC15-1562-5A2D-DE01-E7B2358521C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534BFBD2-B8F7-B647-4747-07BF2A1D5B1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B3060B26-0B90-BAF1-72DD-8EDC3CE31C7B}"/>
              </a:ext>
            </a:extLst>
          </p:cNvPr>
          <p:cNvSpPr txBox="1"/>
          <p:nvPr/>
        </p:nvSpPr>
        <p:spPr>
          <a:xfrm>
            <a:off x="5357192" y="1519079"/>
            <a:ext cx="6314108" cy="587148"/>
          </a:xfrm>
          <a:prstGeom prst="rect">
            <a:avLst/>
          </a:prstGeom>
          <a:solidFill>
            <a:schemeClr val="accent2">
              <a:lumMod val="20000"/>
              <a:lumOff val="80000"/>
            </a:schemeClr>
          </a:solidFill>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solidFill>
                  <a:schemeClr val="tx1"/>
                </a:solidFill>
                <a:cs typeface="+mj-cs"/>
              </a:rPr>
              <a:t>لماذا هذا أدق في فهم رحلة المستخدم؟</a:t>
            </a:r>
          </a:p>
        </p:txBody>
      </p:sp>
      <p:sp>
        <p:nvSpPr>
          <p:cNvPr id="2" name="Rectangle 1">
            <a:extLst>
              <a:ext uri="{FF2B5EF4-FFF2-40B4-BE49-F238E27FC236}">
                <a16:creationId xmlns:a16="http://schemas.microsoft.com/office/drawing/2014/main" id="{C30F9A78-7062-8C0D-598C-B2EA42A59690}"/>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A7AC4E86-8FC3-ADA8-A5AD-5FFDA2D05D41}"/>
              </a:ext>
            </a:extLst>
          </p:cNvPr>
          <p:cNvSpPr txBox="1"/>
          <p:nvPr/>
        </p:nvSpPr>
        <p:spPr>
          <a:xfrm>
            <a:off x="5357192" y="814598"/>
            <a:ext cx="6314108" cy="523220"/>
          </a:xfrm>
          <a:prstGeom prst="rect">
            <a:avLst/>
          </a:prstGeom>
          <a:solidFill>
            <a:schemeClr val="accent2">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r" rtl="1"/>
            <a:r>
              <a:rPr lang="ar-EG" sz="2800" b="1" i="0" u="none" strike="noStrike" cap="none" dirty="0">
                <a:solidFill>
                  <a:schemeClr val="lt1"/>
                </a:solidFill>
                <a:latin typeface="Tajawal Medium"/>
                <a:ea typeface="Tajawal Medium"/>
                <a:cs typeface="+mj-cs"/>
                <a:sym typeface="Tajawal Medium"/>
              </a:rPr>
              <a:t> أدوات الذكاء الاصطناعي لتحليل أداء القنوات الرقمية</a:t>
            </a:r>
          </a:p>
        </p:txBody>
      </p:sp>
      <p:graphicFrame>
        <p:nvGraphicFramePr>
          <p:cNvPr id="6" name="Table 5">
            <a:extLst>
              <a:ext uri="{FF2B5EF4-FFF2-40B4-BE49-F238E27FC236}">
                <a16:creationId xmlns:a16="http://schemas.microsoft.com/office/drawing/2014/main" id="{FCD2BCCD-FF09-FA1D-C902-0C0DAEAA251E}"/>
              </a:ext>
            </a:extLst>
          </p:cNvPr>
          <p:cNvGraphicFramePr>
            <a:graphicFrameLocks noGrp="1"/>
          </p:cNvGraphicFramePr>
          <p:nvPr>
            <p:extLst>
              <p:ext uri="{D42A27DB-BD31-4B8C-83A1-F6EECF244321}">
                <p14:modId xmlns:p14="http://schemas.microsoft.com/office/powerpoint/2010/main" val="2004447303"/>
              </p:ext>
            </p:extLst>
          </p:nvPr>
        </p:nvGraphicFramePr>
        <p:xfrm>
          <a:off x="1766404" y="2379460"/>
          <a:ext cx="8659191" cy="3977640"/>
        </p:xfrm>
        <a:graphic>
          <a:graphicData uri="http://schemas.openxmlformats.org/drawingml/2006/table">
            <a:tbl>
              <a:tblPr rtl="1" firstRow="1" bandRow="1">
                <a:tableStyleId>{5C22544A-7EE6-4342-B048-85BDC9FD1C3A}</a:tableStyleId>
              </a:tblPr>
              <a:tblGrid>
                <a:gridCol w="2886397">
                  <a:extLst>
                    <a:ext uri="{9D8B030D-6E8A-4147-A177-3AD203B41FA5}">
                      <a16:colId xmlns:a16="http://schemas.microsoft.com/office/drawing/2014/main" val="2638740842"/>
                    </a:ext>
                  </a:extLst>
                </a:gridCol>
                <a:gridCol w="2886397">
                  <a:extLst>
                    <a:ext uri="{9D8B030D-6E8A-4147-A177-3AD203B41FA5}">
                      <a16:colId xmlns:a16="http://schemas.microsoft.com/office/drawing/2014/main" val="3488765778"/>
                    </a:ext>
                  </a:extLst>
                </a:gridCol>
                <a:gridCol w="2886397">
                  <a:extLst>
                    <a:ext uri="{9D8B030D-6E8A-4147-A177-3AD203B41FA5}">
                      <a16:colId xmlns:a16="http://schemas.microsoft.com/office/drawing/2014/main" val="1070565492"/>
                    </a:ext>
                  </a:extLst>
                </a:gridCol>
              </a:tblGrid>
              <a:tr h="370840">
                <a:tc>
                  <a:txBody>
                    <a:bodyPr/>
                    <a:lstStyle/>
                    <a:p>
                      <a:pPr rtl="1"/>
                      <a:r>
                        <a:rPr lang="en-US" dirty="0"/>
                        <a:t>Universal Analytics </a:t>
                      </a:r>
                      <a:endParaRPr lang="ar-EG" dirty="0"/>
                    </a:p>
                  </a:txBody>
                  <a:tcPr/>
                </a:tc>
                <a:tc>
                  <a:txBody>
                    <a:bodyPr/>
                    <a:lstStyle/>
                    <a:p>
                      <a:pPr marL="0" marR="0" lvl="0" indent="0" algn="l" defTabSz="914400" rtl="1" eaLnBrk="1" fontAlgn="auto" latinLnBrk="0" hangingPunct="1">
                        <a:lnSpc>
                          <a:spcPct val="100000"/>
                        </a:lnSpc>
                        <a:spcBef>
                          <a:spcPts val="0"/>
                        </a:spcBef>
                        <a:spcAft>
                          <a:spcPts val="0"/>
                        </a:spcAft>
                        <a:buClrTx/>
                        <a:buSzTx/>
                        <a:buFontTx/>
                        <a:buNone/>
                        <a:tabLst/>
                        <a:defRPr/>
                      </a:pPr>
                      <a:r>
                        <a:rPr lang="en-US" dirty="0"/>
                        <a:t>Google Analytics 4 </a:t>
                      </a:r>
                      <a:endParaRPr lang="ar-EG" dirty="0"/>
                    </a:p>
                  </a:txBody>
                  <a:tcPr/>
                </a:tc>
                <a:tc>
                  <a:txBody>
                    <a:bodyPr/>
                    <a:lstStyle/>
                    <a:p>
                      <a:pPr marL="0" marR="0" lvl="0" indent="0" algn="l" defTabSz="914400" rtl="1" eaLnBrk="1" fontAlgn="auto" latinLnBrk="0" hangingPunct="1">
                        <a:lnSpc>
                          <a:spcPct val="100000"/>
                        </a:lnSpc>
                        <a:spcBef>
                          <a:spcPts val="0"/>
                        </a:spcBef>
                        <a:spcAft>
                          <a:spcPts val="0"/>
                        </a:spcAft>
                        <a:buClrTx/>
                        <a:buSzTx/>
                        <a:buFontTx/>
                        <a:buNone/>
                        <a:tabLst/>
                        <a:defRPr/>
                      </a:pPr>
                      <a:r>
                        <a:rPr lang="ar-EG" dirty="0"/>
                        <a:t>مزايا نظام </a:t>
                      </a:r>
                      <a:r>
                        <a:rPr lang="en-US" dirty="0"/>
                        <a:t>Google Analytics 4 </a:t>
                      </a:r>
                      <a:endParaRPr lang="ar-EG" dirty="0"/>
                    </a:p>
                    <a:p>
                      <a:pPr marL="0" marR="0" lvl="0" indent="0" algn="l" defTabSz="914400" rtl="1" eaLnBrk="1" fontAlgn="auto" latinLnBrk="0" hangingPunct="1">
                        <a:lnSpc>
                          <a:spcPct val="100000"/>
                        </a:lnSpc>
                        <a:spcBef>
                          <a:spcPts val="0"/>
                        </a:spcBef>
                        <a:spcAft>
                          <a:spcPts val="0"/>
                        </a:spcAft>
                        <a:buClrTx/>
                        <a:buSzTx/>
                        <a:buFontTx/>
                        <a:buNone/>
                        <a:tabLst/>
                        <a:defRPr/>
                      </a:pPr>
                      <a:endParaRPr lang="ar-EG" dirty="0"/>
                    </a:p>
                  </a:txBody>
                  <a:tcPr/>
                </a:tc>
                <a:extLst>
                  <a:ext uri="{0D108BD9-81ED-4DB2-BD59-A6C34878D82A}">
                    <a16:rowId xmlns:a16="http://schemas.microsoft.com/office/drawing/2014/main" val="3715894705"/>
                  </a:ext>
                </a:extLst>
              </a:tr>
              <a:tr h="370840">
                <a:tc>
                  <a:txBody>
                    <a:bodyPr/>
                    <a:lstStyle/>
                    <a:p>
                      <a:pPr marL="0" marR="0" lvl="0" indent="0" algn="ctr" defTabSz="914400" rtl="1" eaLnBrk="1" fontAlgn="auto" latinLnBrk="0" hangingPunct="1">
                        <a:lnSpc>
                          <a:spcPct val="150000"/>
                        </a:lnSpc>
                        <a:spcBef>
                          <a:spcPts val="0"/>
                        </a:spcBef>
                        <a:spcAft>
                          <a:spcPts val="0"/>
                        </a:spcAft>
                        <a:buClrTx/>
                        <a:buSzTx/>
                        <a:buFontTx/>
                        <a:buNone/>
                        <a:tabLst/>
                        <a:defRPr/>
                      </a:pPr>
                      <a:r>
                        <a:rPr lang="ar-EG" b="0" i="0" dirty="0">
                          <a:effectLst/>
                          <a:latin typeface="Segoe UI" panose="020B0502040204020203" pitchFamily="34" charset="0"/>
                        </a:rPr>
                        <a:t>بدل أن نقول:</a:t>
                      </a:r>
                    </a:p>
                    <a:p>
                      <a:pPr marL="0" marR="0" lvl="0" indent="0" algn="ctr" defTabSz="914400" rtl="1" eaLnBrk="1" fontAlgn="auto" latinLnBrk="0" hangingPunct="1">
                        <a:lnSpc>
                          <a:spcPct val="150000"/>
                        </a:lnSpc>
                        <a:spcBef>
                          <a:spcPts val="0"/>
                        </a:spcBef>
                        <a:spcAft>
                          <a:spcPts val="0"/>
                        </a:spcAft>
                        <a:buClrTx/>
                        <a:buSzTx/>
                        <a:buFontTx/>
                        <a:buNone/>
                        <a:tabLst/>
                        <a:defRPr/>
                      </a:pPr>
                      <a:r>
                        <a:rPr lang="ar-EG" b="0" i="0" dirty="0">
                          <a:effectLst/>
                          <a:latin typeface="Segoe UI" panose="020B0502040204020203" pitchFamily="34" charset="0"/>
                        </a:rPr>
                        <a:t>"زار الموقع لمدة دقيقتين"</a:t>
                      </a:r>
                    </a:p>
                    <a:p>
                      <a:pPr rtl="1"/>
                      <a:endParaRPr lang="ar-EG" dirty="0"/>
                    </a:p>
                  </a:txBody>
                  <a:tcPr anchor="ctr"/>
                </a:tc>
                <a:tc>
                  <a:txBody>
                    <a:bodyPr/>
                    <a:lstStyle/>
                    <a:p>
                      <a:pPr algn="ctr" rtl="1" fontAlgn="t">
                        <a:lnSpc>
                          <a:spcPct val="150000"/>
                        </a:lnSpc>
                        <a:buNone/>
                      </a:pPr>
                      <a:r>
                        <a:rPr lang="ar-EG" b="0" i="0" dirty="0">
                          <a:effectLst/>
                          <a:latin typeface="Segoe UI" panose="020B0502040204020203" pitchFamily="34" charset="0"/>
                        </a:rPr>
                        <a:t>نستطيع أن نقول:</a:t>
                      </a:r>
                      <a:endParaRPr lang="ar-EG" sz="1800" b="0" i="0" kern="1200" dirty="0">
                        <a:solidFill>
                          <a:schemeClr val="dk1"/>
                        </a:solidFill>
                        <a:effectLst/>
                        <a:latin typeface="Segoe UI" panose="020B0502040204020203" pitchFamily="34" charset="0"/>
                        <a:ea typeface="+mn-ea"/>
                        <a:cs typeface="+mn-cs"/>
                      </a:endParaRPr>
                    </a:p>
                    <a:p>
                      <a:pPr algn="ctr" rtl="1" fontAlgn="t">
                        <a:lnSpc>
                          <a:spcPct val="150000"/>
                        </a:lnSpc>
                        <a:buFont typeface="Arial" panose="020B0604020202020204" pitchFamily="34" charset="0"/>
                        <a:buNone/>
                      </a:pPr>
                      <a:r>
                        <a:rPr lang="ar-EG" sz="1800" b="0" i="0" kern="1200" dirty="0">
                          <a:solidFill>
                            <a:schemeClr val="dk1"/>
                          </a:solidFill>
                          <a:effectLst/>
                          <a:latin typeface="Segoe UI" panose="020B0502040204020203" pitchFamily="34" charset="0"/>
                          <a:ea typeface="+mn-ea"/>
                          <a:cs typeface="+mn-cs"/>
                        </a:rPr>
                        <a:t>قرأ الوصف - شاهد الصور - ضغط على الزر - تردد - غادر دون شراء. </a:t>
                      </a:r>
                    </a:p>
                    <a:p>
                      <a:pPr algn="ctr" rtl="1" fontAlgn="t">
                        <a:lnSpc>
                          <a:spcPct val="150000"/>
                        </a:lnSpc>
                        <a:buNone/>
                      </a:pPr>
                      <a:r>
                        <a:rPr lang="ar-EG" sz="1800" b="0" i="0" kern="1200" dirty="0">
                          <a:solidFill>
                            <a:schemeClr val="dk1"/>
                          </a:solidFill>
                          <a:effectLst/>
                          <a:latin typeface="Segoe UI" panose="020B0502040204020203" pitchFamily="34" charset="0"/>
                          <a:ea typeface="+mn-ea"/>
                          <a:cs typeface="+mn-cs"/>
                        </a:rPr>
                        <a:t> هذا يسمى تحليل الرحلة السلوكية وليس مجرد زيارة.</a:t>
                      </a:r>
                    </a:p>
                    <a:p>
                      <a:pPr rtl="1"/>
                      <a:endParaRPr lang="ar-EG" dirty="0"/>
                    </a:p>
                  </a:txBody>
                  <a:tcPr anchor="ctr"/>
                </a:tc>
                <a:tc rowSpan="2">
                  <a:txBody>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EG" b="1" i="0" dirty="0">
                          <a:effectLst/>
                          <a:latin typeface="Segoe UI" panose="020B0502040204020203" pitchFamily="34" charset="0"/>
                        </a:rPr>
                        <a:t>فهم أعمق لرحلة المستخدم</a:t>
                      </a:r>
                      <a:endParaRPr lang="en-US" b="1" i="0" dirty="0">
                        <a:effectLst/>
                        <a:latin typeface="Segoe UI" panose="020B0502040204020203" pitchFamily="34" charset="0"/>
                      </a:endParaRPr>
                    </a:p>
                  </a:txBody>
                  <a:tcPr anchor="ctr"/>
                </a:tc>
                <a:extLst>
                  <a:ext uri="{0D108BD9-81ED-4DB2-BD59-A6C34878D82A}">
                    <a16:rowId xmlns:a16="http://schemas.microsoft.com/office/drawing/2014/main" val="26325624"/>
                  </a:ext>
                </a:extLst>
              </a:tr>
              <a:tr h="370840">
                <a:tc>
                  <a:txBody>
                    <a:bodyPr/>
                    <a:lstStyle/>
                    <a:p>
                      <a:pPr fontAlgn="t">
                        <a:lnSpc>
                          <a:spcPct val="150000"/>
                        </a:lnSpc>
                        <a:buNone/>
                      </a:pPr>
                      <a:r>
                        <a:rPr lang="ar-EG" b="0" i="0" dirty="0">
                          <a:effectLst/>
                          <a:latin typeface="Segoe UI" panose="020B0502040204020203" pitchFamily="34" charset="0"/>
                        </a:rPr>
                        <a:t>ماذا حدث؟ كم صفحة؟ كم جلسة؟</a:t>
                      </a:r>
                    </a:p>
                  </a:txBody>
                  <a:tcPr anchor="ctr"/>
                </a:tc>
                <a:tc>
                  <a:txBody>
                    <a:bodyPr/>
                    <a:lstStyle/>
                    <a:p>
                      <a:pPr fontAlgn="t">
                        <a:lnSpc>
                          <a:spcPct val="150000"/>
                        </a:lnSpc>
                        <a:buNone/>
                      </a:pPr>
                      <a:r>
                        <a:rPr lang="ar-EG" b="0" i="0" dirty="0">
                          <a:effectLst/>
                          <a:latin typeface="Segoe UI" panose="020B0502040204020203" pitchFamily="34" charset="0"/>
                        </a:rPr>
                        <a:t>ماذا فعل المستخدم؟ لماذا غادر؟ أين تردد؟ ماذا يُرجّح أن يفعل لاحقًا؟</a:t>
                      </a:r>
                    </a:p>
                  </a:txBody>
                  <a:tcPr anchor="ctr"/>
                </a:tc>
                <a:tc vMerge="1">
                  <a:txBody>
                    <a:bodyPr/>
                    <a:lstStyle/>
                    <a:p>
                      <a:pPr rtl="1"/>
                      <a:endParaRPr lang="ar-EG" dirty="0"/>
                    </a:p>
                  </a:txBody>
                  <a:tcPr/>
                </a:tc>
                <a:extLst>
                  <a:ext uri="{0D108BD9-81ED-4DB2-BD59-A6C34878D82A}">
                    <a16:rowId xmlns:a16="http://schemas.microsoft.com/office/drawing/2014/main" val="91085608"/>
                  </a:ext>
                </a:extLst>
              </a:tr>
            </a:tbl>
          </a:graphicData>
        </a:graphic>
      </p:graphicFrame>
    </p:spTree>
    <p:extLst>
      <p:ext uri="{BB962C8B-B14F-4D97-AF65-F5344CB8AC3E}">
        <p14:creationId xmlns:p14="http://schemas.microsoft.com/office/powerpoint/2010/main" val="3564685787"/>
      </p:ext>
    </p:extLst>
  </p:cSld>
  <p:clrMapOvr>
    <a:masterClrMapping/>
  </p:clrMapOvr>
  <p:transition spd="slow">
    <p:comb/>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B3824F-B023-5055-F75A-8A6F870BF076}"/>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95AE1312-7D8E-6C29-85E6-77C81628DC01}"/>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43BF088A-CB3E-365B-B23A-1F4D6EA2D87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246642E3-9587-AB90-40D8-E1EBB7C06CC0}"/>
              </a:ext>
            </a:extLst>
          </p:cNvPr>
          <p:cNvSpPr txBox="1"/>
          <p:nvPr/>
        </p:nvSpPr>
        <p:spPr>
          <a:xfrm>
            <a:off x="5357192" y="1469384"/>
            <a:ext cx="6314108" cy="587148"/>
          </a:xfrm>
          <a:prstGeom prst="rect">
            <a:avLst/>
          </a:prstGeom>
          <a:solidFill>
            <a:schemeClr val="accent6">
              <a:lumMod val="20000"/>
              <a:lumOff val="80000"/>
            </a:schemeClr>
          </a:solidFill>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solidFill>
                  <a:schemeClr val="tx1"/>
                </a:solidFill>
                <a:cs typeface="+mj-cs"/>
              </a:rPr>
              <a:t>الذكاء الاصطناعي في </a:t>
            </a:r>
            <a:r>
              <a:rPr lang="en-US" sz="2400" b="1" dirty="0">
                <a:solidFill>
                  <a:schemeClr val="tx1"/>
                </a:solidFill>
                <a:cs typeface="+mj-cs"/>
              </a:rPr>
              <a:t>GA4</a:t>
            </a:r>
            <a:r>
              <a:rPr lang="ar-EG" sz="2400" b="1" dirty="0">
                <a:solidFill>
                  <a:schemeClr val="tx1"/>
                </a:solidFill>
                <a:cs typeface="+mj-cs"/>
              </a:rPr>
              <a:t> وتحليل سلوك المستخدمين</a:t>
            </a:r>
          </a:p>
        </p:txBody>
      </p:sp>
      <p:sp>
        <p:nvSpPr>
          <p:cNvPr id="2" name="Rectangle 1">
            <a:extLst>
              <a:ext uri="{FF2B5EF4-FFF2-40B4-BE49-F238E27FC236}">
                <a16:creationId xmlns:a16="http://schemas.microsoft.com/office/drawing/2014/main" id="{136DA48E-7F22-9568-2CF6-9E936AB1B530}"/>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D61EB441-88D3-9FFB-4168-4E6D17D993D5}"/>
              </a:ext>
            </a:extLst>
          </p:cNvPr>
          <p:cNvSpPr txBox="1"/>
          <p:nvPr/>
        </p:nvSpPr>
        <p:spPr>
          <a:xfrm>
            <a:off x="5357192" y="814598"/>
            <a:ext cx="6314108" cy="523220"/>
          </a:xfrm>
          <a:prstGeom prst="rect">
            <a:avLst/>
          </a:prstGeom>
          <a:solidFill>
            <a:schemeClr val="accent2">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r" rtl="1"/>
            <a:r>
              <a:rPr lang="ar-EG" sz="2800" b="1" i="0" u="none" strike="noStrike" cap="none" dirty="0">
                <a:solidFill>
                  <a:schemeClr val="lt1"/>
                </a:solidFill>
                <a:latin typeface="Tajawal Medium"/>
                <a:ea typeface="Tajawal Medium"/>
                <a:cs typeface="+mj-cs"/>
                <a:sym typeface="Tajawal Medium"/>
              </a:rPr>
              <a:t> أدوات الذكاء الاصطناعي لتحليل أداء القنوات الرقمية</a:t>
            </a:r>
          </a:p>
        </p:txBody>
      </p:sp>
      <p:sp>
        <p:nvSpPr>
          <p:cNvPr id="5" name="TextBox 4">
            <a:extLst>
              <a:ext uri="{FF2B5EF4-FFF2-40B4-BE49-F238E27FC236}">
                <a16:creationId xmlns:a16="http://schemas.microsoft.com/office/drawing/2014/main" id="{C1FFBAAC-A0C6-56AD-2F5E-5CBCB7041B5F}"/>
              </a:ext>
            </a:extLst>
          </p:cNvPr>
          <p:cNvSpPr txBox="1"/>
          <p:nvPr/>
        </p:nvSpPr>
        <p:spPr>
          <a:xfrm>
            <a:off x="520699" y="2176830"/>
            <a:ext cx="11150600" cy="4602029"/>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200" b="1" dirty="0">
                <a:solidFill>
                  <a:schemeClr val="tx1"/>
                </a:solidFill>
                <a:latin typeface="Arial"/>
                <a:ea typeface="Arial"/>
                <a:cs typeface="+mj-cs"/>
                <a:sym typeface="Arial"/>
              </a:rPr>
              <a:t>الذكاء الاصطناعي يحول سلوك المستخدم إلى بيانات قابلة للتحليل والتحسين.</a:t>
            </a:r>
          </a:p>
          <a:p>
            <a:pPr algn="just" rtl="1">
              <a:lnSpc>
                <a:spcPct val="150000"/>
              </a:lnSpc>
            </a:pPr>
            <a:r>
              <a:rPr lang="ar-EG" sz="2200" dirty="0">
                <a:solidFill>
                  <a:schemeClr val="tx1"/>
                </a:solidFill>
                <a:latin typeface="Arial"/>
                <a:ea typeface="Arial"/>
                <a:cs typeface="+mj-cs"/>
                <a:sym typeface="Arial"/>
              </a:rPr>
              <a:t>يستخدم </a:t>
            </a:r>
            <a:r>
              <a:rPr lang="en-US" sz="2200" dirty="0">
                <a:solidFill>
                  <a:schemeClr val="tx1"/>
                </a:solidFill>
                <a:latin typeface="Arial"/>
                <a:ea typeface="Arial"/>
                <a:cs typeface="+mj-cs"/>
                <a:sym typeface="Arial"/>
              </a:rPr>
              <a:t>GA4 </a:t>
            </a:r>
            <a:r>
              <a:rPr lang="ar-EG" sz="2200" dirty="0">
                <a:solidFill>
                  <a:schemeClr val="tx1"/>
                </a:solidFill>
                <a:latin typeface="Arial"/>
                <a:ea typeface="Arial"/>
                <a:cs typeface="+mj-cs"/>
                <a:sym typeface="Arial"/>
              </a:rPr>
              <a:t> الذكاء الاصطناعي لتحليل:</a:t>
            </a:r>
          </a:p>
          <a:p>
            <a:pPr marL="342900" indent="-342900" algn="just" rtl="1">
              <a:lnSpc>
                <a:spcPct val="150000"/>
              </a:lnSpc>
              <a:buFontTx/>
              <a:buChar char="-"/>
            </a:pPr>
            <a:r>
              <a:rPr lang="ar-EG" sz="2200" dirty="0">
                <a:solidFill>
                  <a:schemeClr val="tx1"/>
                </a:solidFill>
                <a:latin typeface="Arial"/>
                <a:ea typeface="Arial"/>
                <a:cs typeface="+mj-cs"/>
                <a:sym typeface="Arial"/>
              </a:rPr>
              <a:t>مسارات المستخدمين داخل الموقع </a:t>
            </a:r>
            <a:r>
              <a:rPr lang="en-US" sz="2200" dirty="0">
                <a:solidFill>
                  <a:schemeClr val="tx1"/>
                </a:solidFill>
                <a:latin typeface="Arial"/>
                <a:ea typeface="Arial"/>
                <a:sym typeface="Arial"/>
              </a:rPr>
              <a:t>User Journey</a:t>
            </a:r>
            <a:r>
              <a:rPr lang="ar-EG" sz="2200" dirty="0">
                <a:solidFill>
                  <a:schemeClr val="tx1"/>
                </a:solidFill>
                <a:latin typeface="Arial"/>
                <a:ea typeface="Arial"/>
                <a:sym typeface="Arial"/>
              </a:rPr>
              <a:t>. </a:t>
            </a:r>
            <a:endParaRPr lang="ar-EG" sz="2200" dirty="0">
              <a:solidFill>
                <a:schemeClr val="tx1"/>
              </a:solidFill>
              <a:latin typeface="Arial"/>
              <a:ea typeface="Arial"/>
              <a:cs typeface="+mj-cs"/>
              <a:sym typeface="Arial"/>
            </a:endParaRPr>
          </a:p>
          <a:p>
            <a:pPr marL="342900" indent="-342900" algn="just" rtl="1">
              <a:lnSpc>
                <a:spcPct val="150000"/>
              </a:lnSpc>
              <a:buFontTx/>
              <a:buChar char="-"/>
            </a:pPr>
            <a:r>
              <a:rPr lang="ar-EG" sz="2200" dirty="0">
                <a:solidFill>
                  <a:schemeClr val="tx1"/>
                </a:solidFill>
                <a:latin typeface="Arial"/>
                <a:ea typeface="Arial"/>
                <a:cs typeface="+mj-cs"/>
                <a:sym typeface="Arial"/>
              </a:rPr>
              <a:t>التفاعل مع الصفحات والمحتوى.</a:t>
            </a:r>
          </a:p>
          <a:p>
            <a:pPr marL="342900" indent="-342900" algn="just" rtl="1">
              <a:lnSpc>
                <a:spcPct val="150000"/>
              </a:lnSpc>
              <a:buFontTx/>
              <a:buChar char="-"/>
            </a:pPr>
            <a:r>
              <a:rPr lang="ar-EG" sz="2200" dirty="0">
                <a:solidFill>
                  <a:schemeClr val="tx1"/>
                </a:solidFill>
                <a:latin typeface="Arial"/>
                <a:ea typeface="Arial"/>
                <a:cs typeface="+mj-cs"/>
                <a:sym typeface="Arial"/>
              </a:rPr>
              <a:t>معدلات الارتداد ومعدلات التناقص.</a:t>
            </a:r>
          </a:p>
          <a:p>
            <a:pPr algn="just" rtl="1">
              <a:lnSpc>
                <a:spcPct val="150000"/>
              </a:lnSpc>
            </a:pPr>
            <a:r>
              <a:rPr lang="ar-EG" sz="2200" dirty="0">
                <a:solidFill>
                  <a:schemeClr val="tx1"/>
                </a:solidFill>
                <a:latin typeface="Arial"/>
                <a:ea typeface="Arial"/>
                <a:cs typeface="+mj-cs"/>
                <a:sym typeface="Arial"/>
              </a:rPr>
              <a:t>يساعد </a:t>
            </a:r>
            <a:r>
              <a:rPr lang="en-US" sz="2200" dirty="0">
                <a:solidFill>
                  <a:schemeClr val="tx1"/>
                </a:solidFill>
                <a:latin typeface="Arial"/>
                <a:ea typeface="Arial"/>
                <a:cs typeface="+mj-cs"/>
                <a:sym typeface="Arial"/>
              </a:rPr>
              <a:t>GA4 </a:t>
            </a:r>
            <a:r>
              <a:rPr lang="ar-EG" sz="2200" dirty="0">
                <a:solidFill>
                  <a:schemeClr val="tx1"/>
                </a:solidFill>
                <a:latin typeface="Arial"/>
                <a:ea typeface="Arial"/>
                <a:cs typeface="+mj-cs"/>
                <a:sym typeface="Arial"/>
              </a:rPr>
              <a:t> على:</a:t>
            </a:r>
          </a:p>
          <a:p>
            <a:pPr marL="342900" indent="-342900" algn="just" rtl="1">
              <a:lnSpc>
                <a:spcPct val="150000"/>
              </a:lnSpc>
              <a:buFontTx/>
              <a:buChar char="-"/>
            </a:pPr>
            <a:r>
              <a:rPr lang="ar-EG" sz="2200" dirty="0">
                <a:solidFill>
                  <a:schemeClr val="tx1"/>
                </a:solidFill>
                <a:latin typeface="Arial"/>
                <a:ea typeface="Arial"/>
                <a:cs typeface="+mj-cs"/>
                <a:sym typeface="Arial"/>
              </a:rPr>
              <a:t>تحديد الصفحات التي تُسبب خروج المستخدمين.</a:t>
            </a:r>
          </a:p>
          <a:p>
            <a:pPr marL="342900" indent="-342900" algn="just" rtl="1">
              <a:lnSpc>
                <a:spcPct val="150000"/>
              </a:lnSpc>
              <a:buFontTx/>
              <a:buChar char="-"/>
            </a:pPr>
            <a:r>
              <a:rPr lang="ar-EG" sz="2200" dirty="0">
                <a:solidFill>
                  <a:schemeClr val="tx1"/>
                </a:solidFill>
                <a:latin typeface="Arial"/>
                <a:ea typeface="Arial"/>
                <a:cs typeface="+mj-cs"/>
                <a:sym typeface="Arial"/>
              </a:rPr>
              <a:t>اكتشاف نقاط الضعف في تجربة المستخدم.</a:t>
            </a:r>
          </a:p>
          <a:p>
            <a:pPr marL="342900" indent="-342900" algn="just" rtl="1">
              <a:lnSpc>
                <a:spcPct val="150000"/>
              </a:lnSpc>
              <a:buFontTx/>
              <a:buChar char="-"/>
            </a:pPr>
            <a:r>
              <a:rPr lang="ar-EG" sz="2200" dirty="0">
                <a:solidFill>
                  <a:schemeClr val="tx1"/>
                </a:solidFill>
                <a:latin typeface="Arial"/>
                <a:ea typeface="Arial"/>
                <a:cs typeface="+mj-cs"/>
                <a:sym typeface="Arial"/>
              </a:rPr>
              <a:t> تقسيم المستخدمين تلقائيًا إلى شرائح سلوكية.</a:t>
            </a:r>
          </a:p>
        </p:txBody>
      </p:sp>
    </p:spTree>
    <p:extLst>
      <p:ext uri="{BB962C8B-B14F-4D97-AF65-F5344CB8AC3E}">
        <p14:creationId xmlns:p14="http://schemas.microsoft.com/office/powerpoint/2010/main" val="270208107"/>
      </p:ext>
    </p:extLst>
  </p:cSld>
  <p:clrMapOvr>
    <a:masterClrMapping/>
  </p:clrMapOvr>
  <p:transition spd="slow">
    <p:comb/>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924F91-1B98-B711-680B-240926267475}"/>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0050B2C6-56CA-FA84-C99B-30B1B0EB4740}"/>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16D599D1-2F55-5491-C5FA-3DAF31B1A25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9B346A6E-7DC6-38F2-9A98-0D5D43ED3D60}"/>
              </a:ext>
            </a:extLst>
          </p:cNvPr>
          <p:cNvSpPr txBox="1"/>
          <p:nvPr/>
        </p:nvSpPr>
        <p:spPr>
          <a:xfrm>
            <a:off x="5357192" y="1469384"/>
            <a:ext cx="6314108" cy="587148"/>
          </a:xfrm>
          <a:prstGeom prst="rect">
            <a:avLst/>
          </a:prstGeom>
          <a:solidFill>
            <a:schemeClr val="accent5">
              <a:lumMod val="20000"/>
              <a:lumOff val="80000"/>
            </a:schemeClr>
          </a:solidFill>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en-US" sz="2400" b="1" dirty="0">
                <a:solidFill>
                  <a:schemeClr val="tx1"/>
                </a:solidFill>
                <a:cs typeface="+mj-cs"/>
              </a:rPr>
              <a:t>Google Analytics 4 </a:t>
            </a:r>
            <a:r>
              <a:rPr lang="ar-EG" sz="2400" b="1" dirty="0">
                <a:solidFill>
                  <a:schemeClr val="tx1"/>
                </a:solidFill>
                <a:cs typeface="+mj-cs"/>
              </a:rPr>
              <a:t> ومقاييس الأداء </a:t>
            </a:r>
            <a:r>
              <a:rPr lang="en-US" sz="2400" b="1" dirty="0">
                <a:solidFill>
                  <a:schemeClr val="tx1"/>
                </a:solidFill>
              </a:rPr>
              <a:t>KPIs</a:t>
            </a:r>
            <a:endParaRPr lang="ar-EG" sz="2400" b="1" dirty="0">
              <a:solidFill>
                <a:schemeClr val="tx1"/>
              </a:solidFill>
              <a:cs typeface="+mj-cs"/>
            </a:endParaRPr>
          </a:p>
        </p:txBody>
      </p:sp>
      <p:sp>
        <p:nvSpPr>
          <p:cNvPr id="2" name="Rectangle 1">
            <a:extLst>
              <a:ext uri="{FF2B5EF4-FFF2-40B4-BE49-F238E27FC236}">
                <a16:creationId xmlns:a16="http://schemas.microsoft.com/office/drawing/2014/main" id="{E6D9AA73-E53B-CEB5-0657-D1F3EB6C85A3}"/>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1B66183F-580D-91BB-EE57-64494A444E0B}"/>
              </a:ext>
            </a:extLst>
          </p:cNvPr>
          <p:cNvSpPr txBox="1"/>
          <p:nvPr/>
        </p:nvSpPr>
        <p:spPr>
          <a:xfrm>
            <a:off x="5357192" y="814598"/>
            <a:ext cx="6314108" cy="523220"/>
          </a:xfrm>
          <a:prstGeom prst="rect">
            <a:avLst/>
          </a:prstGeom>
          <a:solidFill>
            <a:schemeClr val="accent2">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r" rtl="1"/>
            <a:r>
              <a:rPr lang="ar-EG" sz="2800" b="1" i="0" u="none" strike="noStrike" cap="none" dirty="0">
                <a:solidFill>
                  <a:schemeClr val="lt1"/>
                </a:solidFill>
                <a:latin typeface="Tajawal Medium"/>
                <a:ea typeface="Tajawal Medium"/>
                <a:cs typeface="+mj-cs"/>
                <a:sym typeface="Tajawal Medium"/>
              </a:rPr>
              <a:t> أدوات الذكاء الاصطناعي لتحليل أداء القنوات الرقمية</a:t>
            </a:r>
          </a:p>
        </p:txBody>
      </p:sp>
      <p:sp>
        <p:nvSpPr>
          <p:cNvPr id="5" name="TextBox 4">
            <a:extLst>
              <a:ext uri="{FF2B5EF4-FFF2-40B4-BE49-F238E27FC236}">
                <a16:creationId xmlns:a16="http://schemas.microsoft.com/office/drawing/2014/main" id="{43287BF4-FD91-A142-6591-9FE2E9CDB1FE}"/>
              </a:ext>
            </a:extLst>
          </p:cNvPr>
          <p:cNvSpPr txBox="1"/>
          <p:nvPr/>
        </p:nvSpPr>
        <p:spPr>
          <a:xfrm>
            <a:off x="520699" y="2176830"/>
            <a:ext cx="11150600" cy="4602029"/>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en-US" sz="2200" b="1" dirty="0">
                <a:solidFill>
                  <a:schemeClr val="tx1"/>
                </a:solidFill>
                <a:latin typeface="Arial"/>
                <a:ea typeface="Arial"/>
                <a:cs typeface="+mj-cs"/>
                <a:sym typeface="Arial"/>
              </a:rPr>
              <a:t>GA4 </a:t>
            </a:r>
            <a:r>
              <a:rPr lang="ar-EG" sz="2200" b="1" dirty="0">
                <a:solidFill>
                  <a:schemeClr val="tx1"/>
                </a:solidFill>
                <a:latin typeface="Arial"/>
                <a:ea typeface="Arial"/>
                <a:cs typeface="+mj-cs"/>
                <a:sym typeface="Arial"/>
              </a:rPr>
              <a:t> يجعل مؤشرات الأداء أكثر ذكاءً وقيمة لاتخاذ القرار.</a:t>
            </a:r>
          </a:p>
          <a:p>
            <a:pPr algn="just" rtl="1">
              <a:lnSpc>
                <a:spcPct val="150000"/>
              </a:lnSpc>
            </a:pPr>
            <a:r>
              <a:rPr lang="ar-EG" sz="2200" dirty="0">
                <a:solidFill>
                  <a:schemeClr val="tx1"/>
                </a:solidFill>
                <a:latin typeface="Arial"/>
                <a:ea typeface="Arial"/>
                <a:cs typeface="+mj-cs"/>
                <a:sym typeface="Arial"/>
              </a:rPr>
              <a:t>يتيح </a:t>
            </a:r>
            <a:r>
              <a:rPr lang="en-US" sz="2200" dirty="0">
                <a:solidFill>
                  <a:schemeClr val="tx1"/>
                </a:solidFill>
                <a:latin typeface="Arial"/>
                <a:ea typeface="Arial"/>
                <a:cs typeface="+mj-cs"/>
                <a:sym typeface="Arial"/>
              </a:rPr>
              <a:t>GA4</a:t>
            </a:r>
            <a:r>
              <a:rPr lang="ar-EG" sz="2200" dirty="0">
                <a:solidFill>
                  <a:schemeClr val="tx1"/>
                </a:solidFill>
                <a:latin typeface="Arial"/>
                <a:ea typeface="Arial"/>
                <a:cs typeface="+mj-cs"/>
                <a:sym typeface="Arial"/>
              </a:rPr>
              <a:t> قياس وتحليل مؤشرات الأداء الرئيسية مثل:</a:t>
            </a:r>
          </a:p>
          <a:p>
            <a:pPr marL="342900" indent="-342900" algn="just" rtl="1">
              <a:lnSpc>
                <a:spcPct val="150000"/>
              </a:lnSpc>
              <a:buFontTx/>
              <a:buChar char="-"/>
            </a:pPr>
            <a:r>
              <a:rPr lang="ar-EG" sz="2200" dirty="0">
                <a:solidFill>
                  <a:schemeClr val="tx1"/>
                </a:solidFill>
                <a:latin typeface="Arial"/>
                <a:ea typeface="Arial"/>
                <a:cs typeface="+mj-cs"/>
                <a:sym typeface="Arial"/>
              </a:rPr>
              <a:t>معدل التحويل </a:t>
            </a:r>
            <a:r>
              <a:rPr lang="en-US" sz="2200" dirty="0">
                <a:solidFill>
                  <a:schemeClr val="tx1"/>
                </a:solidFill>
                <a:latin typeface="Arial"/>
                <a:ea typeface="Arial"/>
                <a:sym typeface="Arial"/>
              </a:rPr>
              <a:t>Conversion Rate</a:t>
            </a:r>
            <a:endParaRPr lang="ar-EG" sz="2200" dirty="0">
              <a:solidFill>
                <a:schemeClr val="tx1"/>
              </a:solidFill>
              <a:latin typeface="Arial"/>
              <a:ea typeface="Arial"/>
              <a:sym typeface="Arial"/>
            </a:endParaRPr>
          </a:p>
          <a:p>
            <a:pPr marL="342900" indent="-342900" algn="just" rtl="1">
              <a:lnSpc>
                <a:spcPct val="150000"/>
              </a:lnSpc>
              <a:buFontTx/>
              <a:buChar char="-"/>
            </a:pPr>
            <a:r>
              <a:rPr lang="ar-EG" sz="2200" dirty="0">
                <a:solidFill>
                  <a:schemeClr val="tx1"/>
                </a:solidFill>
                <a:latin typeface="Arial"/>
                <a:ea typeface="Arial"/>
                <a:cs typeface="+mj-cs"/>
                <a:sym typeface="Arial"/>
              </a:rPr>
              <a:t>عدد العملاء المحتملين </a:t>
            </a:r>
            <a:r>
              <a:rPr lang="en-US" sz="2200" dirty="0">
                <a:solidFill>
                  <a:schemeClr val="tx1"/>
                </a:solidFill>
                <a:latin typeface="Arial"/>
                <a:ea typeface="Arial"/>
                <a:sym typeface="Arial"/>
              </a:rPr>
              <a:t>Leads</a:t>
            </a:r>
            <a:endParaRPr lang="ar-EG" sz="2200" dirty="0">
              <a:solidFill>
                <a:schemeClr val="tx1"/>
              </a:solidFill>
              <a:latin typeface="Arial"/>
              <a:ea typeface="Arial"/>
              <a:cs typeface="+mj-cs"/>
              <a:sym typeface="Arial"/>
            </a:endParaRPr>
          </a:p>
          <a:p>
            <a:pPr marL="342900" indent="-342900" algn="just" rtl="1">
              <a:lnSpc>
                <a:spcPct val="150000"/>
              </a:lnSpc>
              <a:buFontTx/>
              <a:buChar char="-"/>
            </a:pPr>
            <a:r>
              <a:rPr lang="ar-EG" sz="2200" dirty="0">
                <a:solidFill>
                  <a:schemeClr val="tx1"/>
                </a:solidFill>
                <a:latin typeface="Arial"/>
                <a:ea typeface="Arial"/>
                <a:cs typeface="+mj-cs"/>
                <a:sym typeface="Arial"/>
              </a:rPr>
              <a:t>مساهمة القنوات الرقمية في تحقيق الأهداف.</a:t>
            </a:r>
          </a:p>
          <a:p>
            <a:pPr algn="just" rtl="1">
              <a:lnSpc>
                <a:spcPct val="150000"/>
              </a:lnSpc>
            </a:pPr>
            <a:r>
              <a:rPr lang="ar-EG" sz="2200" dirty="0">
                <a:solidFill>
                  <a:schemeClr val="tx1"/>
                </a:solidFill>
                <a:latin typeface="Arial"/>
                <a:ea typeface="Arial"/>
                <a:cs typeface="+mj-cs"/>
                <a:sym typeface="Arial"/>
              </a:rPr>
              <a:t>يعتمد الذكاء الاصطناعي في </a:t>
            </a:r>
            <a:r>
              <a:rPr lang="en-US" sz="2200" dirty="0">
                <a:solidFill>
                  <a:schemeClr val="tx1"/>
                </a:solidFill>
                <a:latin typeface="Arial"/>
                <a:ea typeface="Arial"/>
                <a:cs typeface="+mj-cs"/>
                <a:sym typeface="Arial"/>
              </a:rPr>
              <a:t>GA4 </a:t>
            </a:r>
            <a:r>
              <a:rPr lang="ar-EG" sz="2200" dirty="0">
                <a:solidFill>
                  <a:schemeClr val="tx1"/>
                </a:solidFill>
                <a:latin typeface="Arial"/>
                <a:ea typeface="Arial"/>
                <a:cs typeface="+mj-cs"/>
                <a:sym typeface="Arial"/>
              </a:rPr>
              <a:t>على:</a:t>
            </a:r>
          </a:p>
          <a:p>
            <a:pPr marL="342900" indent="-342900" algn="just" rtl="1">
              <a:lnSpc>
                <a:spcPct val="150000"/>
              </a:lnSpc>
              <a:buFontTx/>
              <a:buChar char="-"/>
            </a:pPr>
            <a:r>
              <a:rPr lang="ar-EG" sz="2200" dirty="0">
                <a:solidFill>
                  <a:schemeClr val="tx1"/>
                </a:solidFill>
                <a:latin typeface="Arial"/>
                <a:ea typeface="Arial"/>
                <a:cs typeface="+mj-cs"/>
                <a:sym typeface="Arial"/>
              </a:rPr>
              <a:t>التنبؤ باحتمالية التحويل.</a:t>
            </a:r>
          </a:p>
          <a:p>
            <a:pPr marL="342900" indent="-342900" algn="just" rtl="1">
              <a:lnSpc>
                <a:spcPct val="150000"/>
              </a:lnSpc>
              <a:buFontTx/>
              <a:buChar char="-"/>
            </a:pPr>
            <a:r>
              <a:rPr lang="ar-EG" sz="2200" dirty="0">
                <a:solidFill>
                  <a:schemeClr val="tx1"/>
                </a:solidFill>
                <a:latin typeface="Arial"/>
                <a:ea typeface="Arial"/>
                <a:cs typeface="+mj-cs"/>
                <a:sym typeface="Arial"/>
              </a:rPr>
              <a:t>التنبؤ باحتمالية فقدان العملاء.</a:t>
            </a:r>
          </a:p>
          <a:p>
            <a:pPr algn="just" rtl="1">
              <a:lnSpc>
                <a:spcPct val="150000"/>
              </a:lnSpc>
            </a:pPr>
            <a:r>
              <a:rPr lang="ar-EG" sz="2200" dirty="0">
                <a:solidFill>
                  <a:schemeClr val="tx1"/>
                </a:solidFill>
                <a:latin typeface="Arial"/>
                <a:ea typeface="Arial"/>
                <a:cs typeface="+mj-cs"/>
                <a:sym typeface="Arial"/>
              </a:rPr>
              <a:t>يساعد ذلك في ربط الأداء الرقمي بالنتائج التجارية.</a:t>
            </a:r>
          </a:p>
        </p:txBody>
      </p:sp>
    </p:spTree>
    <p:extLst>
      <p:ext uri="{BB962C8B-B14F-4D97-AF65-F5344CB8AC3E}">
        <p14:creationId xmlns:p14="http://schemas.microsoft.com/office/powerpoint/2010/main" val="4196569528"/>
      </p:ext>
    </p:extLst>
  </p:cSld>
  <p:clrMapOvr>
    <a:masterClrMapping/>
  </p:clrMapOvr>
  <p:transition spd="slow">
    <p:comb/>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701738-EC7D-FA17-07CF-69EC77D40F95}"/>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FDFFC15-92B3-ADD1-769D-01EC3F00D791}"/>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1C06311B-359E-01F3-3185-6B2D2B20B09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FA8D0D8C-43F7-3C9D-2287-A3EB3236A18D}"/>
              </a:ext>
            </a:extLst>
          </p:cNvPr>
          <p:cNvSpPr txBox="1"/>
          <p:nvPr/>
        </p:nvSpPr>
        <p:spPr>
          <a:xfrm>
            <a:off x="5357192" y="1428488"/>
            <a:ext cx="6314108" cy="587148"/>
          </a:xfrm>
          <a:prstGeom prst="rect">
            <a:avLst/>
          </a:prstGeom>
          <a:solidFill>
            <a:schemeClr val="bg1">
              <a:lumMod val="85000"/>
            </a:schemeClr>
          </a:solidFill>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solidFill>
                  <a:schemeClr val="tx1"/>
                </a:solidFill>
                <a:cs typeface="+mj-cs"/>
              </a:rPr>
              <a:t>خطوات استخدام </a:t>
            </a:r>
            <a:r>
              <a:rPr lang="en-US" sz="2400" b="1" dirty="0">
                <a:solidFill>
                  <a:schemeClr val="tx1"/>
                </a:solidFill>
              </a:rPr>
              <a:t>Google Analytics 4 </a:t>
            </a:r>
            <a:endParaRPr lang="ar-EG" sz="2400" b="1" dirty="0">
              <a:solidFill>
                <a:schemeClr val="tx1"/>
              </a:solidFill>
              <a:cs typeface="+mj-cs"/>
            </a:endParaRPr>
          </a:p>
        </p:txBody>
      </p:sp>
      <p:sp>
        <p:nvSpPr>
          <p:cNvPr id="2" name="Rectangle 1">
            <a:extLst>
              <a:ext uri="{FF2B5EF4-FFF2-40B4-BE49-F238E27FC236}">
                <a16:creationId xmlns:a16="http://schemas.microsoft.com/office/drawing/2014/main" id="{D54D2F28-BE7A-DC31-B1A4-30916E799C62}"/>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58FEE1F7-A218-69CB-9507-F78FA80F1D12}"/>
              </a:ext>
            </a:extLst>
          </p:cNvPr>
          <p:cNvSpPr txBox="1"/>
          <p:nvPr/>
        </p:nvSpPr>
        <p:spPr>
          <a:xfrm>
            <a:off x="5357192" y="814598"/>
            <a:ext cx="6314108" cy="523220"/>
          </a:xfrm>
          <a:prstGeom prst="rect">
            <a:avLst/>
          </a:prstGeom>
          <a:solidFill>
            <a:schemeClr val="accent2">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r" rtl="1"/>
            <a:r>
              <a:rPr lang="ar-EG" sz="2800" b="1" i="0" u="none" strike="noStrike" cap="none" dirty="0">
                <a:solidFill>
                  <a:schemeClr val="lt1"/>
                </a:solidFill>
                <a:latin typeface="Tajawal Medium"/>
                <a:ea typeface="Tajawal Medium"/>
                <a:cs typeface="+mj-cs"/>
                <a:sym typeface="Tajawal Medium"/>
              </a:rPr>
              <a:t> أدوات الذكاء الاصطناعي لتحليل أداء القنوات الرقمية</a:t>
            </a:r>
          </a:p>
        </p:txBody>
      </p:sp>
      <p:sp>
        <p:nvSpPr>
          <p:cNvPr id="4" name="TextBox 3">
            <a:extLst>
              <a:ext uri="{FF2B5EF4-FFF2-40B4-BE49-F238E27FC236}">
                <a16:creationId xmlns:a16="http://schemas.microsoft.com/office/drawing/2014/main" id="{C3899666-8D3A-BBA0-7A08-46070B735502}"/>
              </a:ext>
            </a:extLst>
          </p:cNvPr>
          <p:cNvSpPr txBox="1"/>
          <p:nvPr/>
        </p:nvSpPr>
        <p:spPr>
          <a:xfrm>
            <a:off x="520699" y="2176830"/>
            <a:ext cx="11150600" cy="3831818"/>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fontAlgn="t">
              <a:lnSpc>
                <a:spcPct val="150000"/>
              </a:lnSpc>
            </a:pPr>
            <a:r>
              <a:rPr lang="ar-EG" b="1" dirty="0"/>
              <a:t>الخطوة 1: تسجيل الدخول إلى </a:t>
            </a:r>
            <a:r>
              <a:rPr lang="en-US" b="1" dirty="0"/>
              <a:t>Google Analytics</a:t>
            </a:r>
            <a:endParaRPr lang="ar-EG" dirty="0"/>
          </a:p>
          <a:p>
            <a:pPr algn="r" rtl="1" fontAlgn="t">
              <a:lnSpc>
                <a:spcPct val="150000"/>
              </a:lnSpc>
            </a:pPr>
            <a:r>
              <a:rPr lang="ar-EG" dirty="0"/>
              <a:t>افتح المتصفح ثم انتقل إلى: </a:t>
            </a:r>
            <a:r>
              <a:rPr lang="en-US" dirty="0"/>
              <a:t>https://analytics.google.com</a:t>
            </a:r>
            <a:endParaRPr lang="ar-EG" dirty="0"/>
          </a:p>
          <a:p>
            <a:pPr algn="r" rtl="1" fontAlgn="t">
              <a:lnSpc>
                <a:spcPct val="150000"/>
              </a:lnSpc>
            </a:pPr>
            <a:r>
              <a:rPr lang="ar-EG" dirty="0"/>
              <a:t>سجل الدخول باستخدام حساب </a:t>
            </a:r>
            <a:r>
              <a:rPr lang="en-US" dirty="0"/>
              <a:t>Google (Gmail)</a:t>
            </a:r>
            <a:endParaRPr lang="ar-EG" dirty="0"/>
          </a:p>
          <a:p>
            <a:pPr algn="r" rtl="1" fontAlgn="t">
              <a:lnSpc>
                <a:spcPct val="150000"/>
              </a:lnSpc>
            </a:pPr>
            <a:r>
              <a:rPr lang="ar-EG" dirty="0"/>
              <a:t>لا يشترط حساب تجاري – حساب </a:t>
            </a:r>
            <a:r>
              <a:rPr lang="en-US" dirty="0"/>
              <a:t>Google </a:t>
            </a:r>
            <a:r>
              <a:rPr lang="ar-EG" dirty="0"/>
              <a:t>عادي يكفي.</a:t>
            </a:r>
          </a:p>
          <a:p>
            <a:pPr algn="r" rtl="1" fontAlgn="t">
              <a:lnSpc>
                <a:spcPct val="150000"/>
              </a:lnSpc>
            </a:pPr>
            <a:r>
              <a:rPr lang="ar-EG" dirty="0"/>
              <a:t>قم بعمل حساب افتراضي ببيانات افتراضية. </a:t>
            </a:r>
          </a:p>
          <a:p>
            <a:pPr algn="r" rtl="1" fontAlgn="t"/>
            <a:endParaRPr lang="ar-EG" dirty="0"/>
          </a:p>
          <a:p>
            <a:pPr algn="r" rtl="1" fontAlgn="t"/>
            <a:endParaRPr lang="ar-EG" dirty="0"/>
          </a:p>
          <a:p>
            <a:pPr algn="r" rtl="1" fontAlgn="t"/>
            <a:endParaRPr lang="ar-EG" dirty="0"/>
          </a:p>
          <a:p>
            <a:pPr algn="r" rtl="1" fontAlgn="t"/>
            <a:endParaRPr lang="ar-EG" dirty="0"/>
          </a:p>
          <a:p>
            <a:pPr algn="r" rtl="1" fontAlgn="t"/>
            <a:endParaRPr lang="ar-EG" dirty="0"/>
          </a:p>
          <a:p>
            <a:pPr algn="r" rtl="1" fontAlgn="t"/>
            <a:endParaRPr lang="ar-EG" dirty="0"/>
          </a:p>
        </p:txBody>
      </p:sp>
      <p:pic>
        <p:nvPicPr>
          <p:cNvPr id="6" name="Picture 5">
            <a:extLst>
              <a:ext uri="{FF2B5EF4-FFF2-40B4-BE49-F238E27FC236}">
                <a16:creationId xmlns:a16="http://schemas.microsoft.com/office/drawing/2014/main" id="{90B6B0DE-4F16-DDBA-EBA9-82A1144295BB}"/>
              </a:ext>
            </a:extLst>
          </p:cNvPr>
          <p:cNvPicPr>
            <a:picLocks noChangeAspect="1"/>
          </p:cNvPicPr>
          <p:nvPr/>
        </p:nvPicPr>
        <p:blipFill>
          <a:blip r:embed="rId3"/>
          <a:srcRect l="14918" t="22150" r="12772" b="6987"/>
          <a:stretch>
            <a:fillRect/>
          </a:stretch>
        </p:blipFill>
        <p:spPr>
          <a:xfrm>
            <a:off x="636893" y="2246405"/>
            <a:ext cx="3697357" cy="1411195"/>
          </a:xfrm>
          <a:prstGeom prst="rect">
            <a:avLst/>
          </a:prstGeom>
        </p:spPr>
      </p:pic>
      <p:pic>
        <p:nvPicPr>
          <p:cNvPr id="12" name="Picture 11">
            <a:extLst>
              <a:ext uri="{FF2B5EF4-FFF2-40B4-BE49-F238E27FC236}">
                <a16:creationId xmlns:a16="http://schemas.microsoft.com/office/drawing/2014/main" id="{C5C58B2B-7286-E3BA-7584-F74A3D99510F}"/>
              </a:ext>
            </a:extLst>
          </p:cNvPr>
          <p:cNvPicPr>
            <a:picLocks noChangeAspect="1"/>
          </p:cNvPicPr>
          <p:nvPr/>
        </p:nvPicPr>
        <p:blipFill>
          <a:blip r:embed="rId4"/>
          <a:srcRect l="10761" t="18443" r="10327" b="11878"/>
          <a:stretch>
            <a:fillRect/>
          </a:stretch>
        </p:blipFill>
        <p:spPr>
          <a:xfrm>
            <a:off x="636893" y="3884990"/>
            <a:ext cx="3697357" cy="2024578"/>
          </a:xfrm>
          <a:prstGeom prst="rect">
            <a:avLst/>
          </a:prstGeom>
        </p:spPr>
      </p:pic>
    </p:spTree>
    <p:extLst>
      <p:ext uri="{BB962C8B-B14F-4D97-AF65-F5344CB8AC3E}">
        <p14:creationId xmlns:p14="http://schemas.microsoft.com/office/powerpoint/2010/main" val="1357454373"/>
      </p:ext>
    </p:extLst>
  </p:cSld>
  <p:clrMapOvr>
    <a:masterClrMapping/>
  </p:clrMapOvr>
  <p:transition spd="slow">
    <p:comb/>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0AD5B-DE7F-2CC1-BEA0-A6FA4B4B7A9E}"/>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E615DE8E-2877-DB87-54BD-B731612A7DF5}"/>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2934047-E60C-39D5-7D40-D43487768F1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72EA51A0-931D-EE14-4735-8E53EB4DF172}"/>
              </a:ext>
            </a:extLst>
          </p:cNvPr>
          <p:cNvSpPr txBox="1"/>
          <p:nvPr/>
        </p:nvSpPr>
        <p:spPr>
          <a:xfrm>
            <a:off x="5357192" y="1428488"/>
            <a:ext cx="6314108" cy="587148"/>
          </a:xfrm>
          <a:prstGeom prst="rect">
            <a:avLst/>
          </a:prstGeom>
          <a:solidFill>
            <a:schemeClr val="bg1">
              <a:lumMod val="85000"/>
            </a:schemeClr>
          </a:solidFill>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solidFill>
                  <a:schemeClr val="tx1"/>
                </a:solidFill>
                <a:cs typeface="+mj-cs"/>
              </a:rPr>
              <a:t>خطوات استخدام </a:t>
            </a:r>
            <a:r>
              <a:rPr lang="en-US" sz="2400" b="1" dirty="0">
                <a:solidFill>
                  <a:schemeClr val="tx1"/>
                </a:solidFill>
              </a:rPr>
              <a:t>Google Analytics 4 </a:t>
            </a:r>
            <a:endParaRPr lang="ar-EG" sz="2400" b="1" dirty="0">
              <a:solidFill>
                <a:schemeClr val="tx1"/>
              </a:solidFill>
              <a:cs typeface="+mj-cs"/>
            </a:endParaRPr>
          </a:p>
        </p:txBody>
      </p:sp>
      <p:sp>
        <p:nvSpPr>
          <p:cNvPr id="2" name="Rectangle 1">
            <a:extLst>
              <a:ext uri="{FF2B5EF4-FFF2-40B4-BE49-F238E27FC236}">
                <a16:creationId xmlns:a16="http://schemas.microsoft.com/office/drawing/2014/main" id="{DD36D3D0-348E-0A03-41D6-23157E0D69EA}"/>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1A506375-0CA6-2611-6802-FD5E11854EC6}"/>
              </a:ext>
            </a:extLst>
          </p:cNvPr>
          <p:cNvSpPr txBox="1"/>
          <p:nvPr/>
        </p:nvSpPr>
        <p:spPr>
          <a:xfrm>
            <a:off x="5357192" y="814598"/>
            <a:ext cx="6314108" cy="523220"/>
          </a:xfrm>
          <a:prstGeom prst="rect">
            <a:avLst/>
          </a:prstGeom>
          <a:solidFill>
            <a:schemeClr val="accent2">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r" rtl="1"/>
            <a:r>
              <a:rPr lang="ar-EG" sz="2800" b="1" i="0" u="none" strike="noStrike" cap="none" dirty="0">
                <a:solidFill>
                  <a:schemeClr val="lt1"/>
                </a:solidFill>
                <a:latin typeface="Tajawal Medium"/>
                <a:ea typeface="Tajawal Medium"/>
                <a:cs typeface="+mj-cs"/>
                <a:sym typeface="Tajawal Medium"/>
              </a:rPr>
              <a:t> أدوات الذكاء الاصطناعي لتحليل أداء القنوات الرقمية</a:t>
            </a:r>
          </a:p>
        </p:txBody>
      </p:sp>
      <p:sp>
        <p:nvSpPr>
          <p:cNvPr id="4" name="TextBox 3">
            <a:extLst>
              <a:ext uri="{FF2B5EF4-FFF2-40B4-BE49-F238E27FC236}">
                <a16:creationId xmlns:a16="http://schemas.microsoft.com/office/drawing/2014/main" id="{9D52318E-DB5E-CE1C-9020-D9D9C813ABCC}"/>
              </a:ext>
            </a:extLst>
          </p:cNvPr>
          <p:cNvSpPr txBox="1"/>
          <p:nvPr/>
        </p:nvSpPr>
        <p:spPr>
          <a:xfrm>
            <a:off x="520699" y="2176830"/>
            <a:ext cx="11150600" cy="203132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fontAlgn="t">
              <a:lnSpc>
                <a:spcPct val="150000"/>
              </a:lnSpc>
            </a:pPr>
            <a:r>
              <a:rPr lang="ar-EG" b="1" dirty="0"/>
              <a:t>الخطوة 2: الدخول إلى </a:t>
            </a:r>
            <a:r>
              <a:rPr lang="en-US" b="1" dirty="0"/>
              <a:t>Google Analytics Demo Account</a:t>
            </a:r>
            <a:endParaRPr lang="ar-EG" dirty="0"/>
          </a:p>
          <a:p>
            <a:pPr algn="r" rtl="1" fontAlgn="t">
              <a:lnSpc>
                <a:spcPct val="150000"/>
              </a:lnSpc>
            </a:pPr>
            <a:r>
              <a:rPr lang="ar-EG" dirty="0"/>
              <a:t>بعد تسجيل الدخول، من القائمة الرئيسية</a:t>
            </a:r>
          </a:p>
          <a:p>
            <a:pPr algn="r" rtl="1" fontAlgn="t">
              <a:lnSpc>
                <a:spcPct val="150000"/>
              </a:lnSpc>
            </a:pPr>
            <a:r>
              <a:rPr lang="ar-EG" dirty="0"/>
              <a:t>ستجد خيار: </a:t>
            </a:r>
            <a:r>
              <a:rPr lang="en-US" b="1" dirty="0"/>
              <a:t>Explore Demo Account</a:t>
            </a:r>
            <a:r>
              <a:rPr lang="ar-EG" b="1" dirty="0"/>
              <a:t> </a:t>
            </a:r>
            <a:r>
              <a:rPr lang="ar-EG" i="1" dirty="0"/>
              <a:t>أو يمكنك الدخول مباشرة من خلال البحث عن </a:t>
            </a:r>
            <a:r>
              <a:rPr lang="en-US" i="1" dirty="0"/>
              <a:t>Google Analytics Demo Account</a:t>
            </a:r>
            <a:endParaRPr lang="ar-EG" dirty="0"/>
          </a:p>
          <a:p>
            <a:pPr algn="r" rtl="1" fontAlgn="t">
              <a:lnSpc>
                <a:spcPct val="150000"/>
              </a:lnSpc>
            </a:pPr>
            <a:r>
              <a:rPr lang="ar-EG" dirty="0"/>
              <a:t>وافق على إضافة الحساب التجريبي إلى حسابك</a:t>
            </a:r>
          </a:p>
          <a:p>
            <a:pPr algn="r" rtl="1" fontAlgn="t"/>
            <a:endParaRPr lang="ar-EG" dirty="0"/>
          </a:p>
        </p:txBody>
      </p:sp>
      <p:pic>
        <p:nvPicPr>
          <p:cNvPr id="13" name="Picture 12">
            <a:extLst>
              <a:ext uri="{FF2B5EF4-FFF2-40B4-BE49-F238E27FC236}">
                <a16:creationId xmlns:a16="http://schemas.microsoft.com/office/drawing/2014/main" id="{6E8FC65A-45BA-8B45-A510-D10B86A4320C}"/>
              </a:ext>
            </a:extLst>
          </p:cNvPr>
          <p:cNvPicPr>
            <a:picLocks noChangeAspect="1"/>
          </p:cNvPicPr>
          <p:nvPr/>
        </p:nvPicPr>
        <p:blipFill>
          <a:blip r:embed="rId3"/>
          <a:srcRect t="10638" b="6449"/>
          <a:stretch>
            <a:fillRect/>
          </a:stretch>
        </p:blipFill>
        <p:spPr>
          <a:xfrm>
            <a:off x="-31345" y="4289823"/>
            <a:ext cx="12192000" cy="2488651"/>
          </a:xfrm>
          <a:prstGeom prst="rect">
            <a:avLst/>
          </a:prstGeom>
        </p:spPr>
      </p:pic>
    </p:spTree>
    <p:extLst>
      <p:ext uri="{BB962C8B-B14F-4D97-AF65-F5344CB8AC3E}">
        <p14:creationId xmlns:p14="http://schemas.microsoft.com/office/powerpoint/2010/main" val="3388891909"/>
      </p:ext>
    </p:extLst>
  </p:cSld>
  <p:clrMapOvr>
    <a:masterClrMapping/>
  </p:clrMapOvr>
  <p:transition spd="slow">
    <p:comb/>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B58664-746F-1ABD-7968-8AD2ACB97325}"/>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AE08929E-DDC8-69EA-BDAF-1F9CB0646F89}"/>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5ACA7D59-5859-64F9-F1AA-97AC22F655B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BD5E9961-7E23-1BAA-D7FB-66026F6C8BC6}"/>
              </a:ext>
            </a:extLst>
          </p:cNvPr>
          <p:cNvSpPr txBox="1"/>
          <p:nvPr/>
        </p:nvSpPr>
        <p:spPr>
          <a:xfrm>
            <a:off x="5357192" y="1428488"/>
            <a:ext cx="6314108" cy="587148"/>
          </a:xfrm>
          <a:prstGeom prst="rect">
            <a:avLst/>
          </a:prstGeom>
          <a:solidFill>
            <a:schemeClr val="bg1">
              <a:lumMod val="85000"/>
            </a:schemeClr>
          </a:solidFill>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solidFill>
                  <a:schemeClr val="tx1"/>
                </a:solidFill>
                <a:cs typeface="+mj-cs"/>
              </a:rPr>
              <a:t>خطوات استخدام </a:t>
            </a:r>
            <a:r>
              <a:rPr lang="en-US" sz="2400" b="1" dirty="0">
                <a:solidFill>
                  <a:schemeClr val="tx1"/>
                </a:solidFill>
              </a:rPr>
              <a:t>Google Analytics 4 </a:t>
            </a:r>
            <a:endParaRPr lang="ar-EG" sz="2400" b="1" dirty="0">
              <a:solidFill>
                <a:schemeClr val="tx1"/>
              </a:solidFill>
              <a:cs typeface="+mj-cs"/>
            </a:endParaRPr>
          </a:p>
        </p:txBody>
      </p:sp>
      <p:sp>
        <p:nvSpPr>
          <p:cNvPr id="2" name="Rectangle 1">
            <a:extLst>
              <a:ext uri="{FF2B5EF4-FFF2-40B4-BE49-F238E27FC236}">
                <a16:creationId xmlns:a16="http://schemas.microsoft.com/office/drawing/2014/main" id="{127543B5-27E4-0D14-E569-BAC94169CBA3}"/>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B55C97C1-D4B0-9DF4-FCB3-6F16A0857112}"/>
              </a:ext>
            </a:extLst>
          </p:cNvPr>
          <p:cNvSpPr txBox="1"/>
          <p:nvPr/>
        </p:nvSpPr>
        <p:spPr>
          <a:xfrm>
            <a:off x="5357192" y="814598"/>
            <a:ext cx="6314108" cy="523220"/>
          </a:xfrm>
          <a:prstGeom prst="rect">
            <a:avLst/>
          </a:prstGeom>
          <a:solidFill>
            <a:schemeClr val="accent2">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r" rtl="1"/>
            <a:r>
              <a:rPr lang="ar-EG" sz="2800" b="1" i="0" u="none" strike="noStrike" cap="none" dirty="0">
                <a:solidFill>
                  <a:schemeClr val="lt1"/>
                </a:solidFill>
                <a:latin typeface="Tajawal Medium"/>
                <a:ea typeface="Tajawal Medium"/>
                <a:cs typeface="+mj-cs"/>
                <a:sym typeface="Tajawal Medium"/>
              </a:rPr>
              <a:t> أدوات الذكاء الاصطناعي لتحليل أداء القنوات الرقمية</a:t>
            </a:r>
          </a:p>
        </p:txBody>
      </p:sp>
      <p:sp>
        <p:nvSpPr>
          <p:cNvPr id="4" name="TextBox 3">
            <a:extLst>
              <a:ext uri="{FF2B5EF4-FFF2-40B4-BE49-F238E27FC236}">
                <a16:creationId xmlns:a16="http://schemas.microsoft.com/office/drawing/2014/main" id="{D1C5CE55-EF8B-5FC7-A8BA-89C2AA582508}"/>
              </a:ext>
            </a:extLst>
          </p:cNvPr>
          <p:cNvSpPr txBox="1"/>
          <p:nvPr/>
        </p:nvSpPr>
        <p:spPr>
          <a:xfrm>
            <a:off x="520699" y="2176830"/>
            <a:ext cx="11150600" cy="203132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fontAlgn="t">
              <a:lnSpc>
                <a:spcPct val="150000"/>
              </a:lnSpc>
            </a:pPr>
            <a:r>
              <a:rPr lang="ar-EG" b="1" dirty="0"/>
              <a:t>الخطوة 3: اختيار </a:t>
            </a:r>
            <a:r>
              <a:rPr lang="en-US" b="1" dirty="0"/>
              <a:t>Property</a:t>
            </a:r>
            <a:r>
              <a:rPr lang="ar-EG" b="1" dirty="0"/>
              <a:t> الصحيحة داخل </a:t>
            </a:r>
            <a:r>
              <a:rPr lang="en-US" b="1" dirty="0"/>
              <a:t>Demo Account</a:t>
            </a:r>
            <a:endParaRPr lang="ar-EG" dirty="0"/>
          </a:p>
          <a:p>
            <a:pPr algn="r" rtl="1" fontAlgn="t">
              <a:lnSpc>
                <a:spcPct val="150000"/>
              </a:lnSpc>
            </a:pPr>
            <a:r>
              <a:rPr lang="ar-EG" dirty="0"/>
              <a:t>داخل </a:t>
            </a:r>
            <a:r>
              <a:rPr lang="en-US" dirty="0"/>
              <a:t>Demo Account </a:t>
            </a:r>
            <a:r>
              <a:rPr lang="ar-EG" dirty="0"/>
              <a:t>ستجد أكثر من </a:t>
            </a:r>
            <a:r>
              <a:rPr lang="en-US" dirty="0"/>
              <a:t>Property، </a:t>
            </a:r>
            <a:r>
              <a:rPr lang="ar-EG" dirty="0"/>
              <a:t>اختر:</a:t>
            </a:r>
          </a:p>
          <a:p>
            <a:pPr algn="r" rtl="1" fontAlgn="t">
              <a:lnSpc>
                <a:spcPct val="150000"/>
              </a:lnSpc>
            </a:pPr>
            <a:r>
              <a:rPr lang="en-US" b="1" dirty="0"/>
              <a:t>Google Merchandise Store (GA4)</a:t>
            </a:r>
            <a:endParaRPr lang="ar-EG" dirty="0"/>
          </a:p>
          <a:p>
            <a:pPr algn="r" rtl="1" fontAlgn="t">
              <a:lnSpc>
                <a:spcPct val="150000"/>
              </a:lnSpc>
            </a:pPr>
            <a:r>
              <a:rPr lang="ar-EG" dirty="0"/>
              <a:t>📌 سترى واجهة حديثة تعتمد على الأحداث </a:t>
            </a:r>
            <a:r>
              <a:rPr lang="en-US" dirty="0"/>
              <a:t>Events</a:t>
            </a:r>
            <a:r>
              <a:rPr lang="ar-EG" dirty="0"/>
              <a:t>. </a:t>
            </a:r>
          </a:p>
          <a:p>
            <a:pPr algn="r" rtl="1" fontAlgn="t"/>
            <a:endParaRPr lang="ar-EG" dirty="0"/>
          </a:p>
        </p:txBody>
      </p:sp>
    </p:spTree>
    <p:extLst>
      <p:ext uri="{BB962C8B-B14F-4D97-AF65-F5344CB8AC3E}">
        <p14:creationId xmlns:p14="http://schemas.microsoft.com/office/powerpoint/2010/main" val="850928344"/>
      </p:ext>
    </p:extLst>
  </p:cSld>
  <p:clrMapOvr>
    <a:masterClrMapping/>
  </p:clrMapOvr>
  <p:transition spd="slow">
    <p:comb/>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7502B9-4FA3-2432-9B52-06E261A7815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2CEDE137-4714-33A9-D4E6-E9780AE1118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B79CA1BA-7348-1584-1DFE-EF84996B012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22E4D474-681A-B11A-AAF5-6DB56F5F2146}"/>
              </a:ext>
            </a:extLst>
          </p:cNvPr>
          <p:cNvSpPr txBox="1"/>
          <p:nvPr/>
        </p:nvSpPr>
        <p:spPr>
          <a:xfrm>
            <a:off x="5357192" y="1428488"/>
            <a:ext cx="6314108" cy="587148"/>
          </a:xfrm>
          <a:prstGeom prst="rect">
            <a:avLst/>
          </a:prstGeom>
          <a:solidFill>
            <a:schemeClr val="bg1">
              <a:lumMod val="85000"/>
            </a:schemeClr>
          </a:solidFill>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b="1" dirty="0">
                <a:solidFill>
                  <a:schemeClr val="tx1"/>
                </a:solidFill>
                <a:cs typeface="+mj-cs"/>
              </a:rPr>
              <a:t>خطوات استخدام </a:t>
            </a:r>
            <a:r>
              <a:rPr lang="en-US" sz="2400" b="1" dirty="0">
                <a:solidFill>
                  <a:schemeClr val="tx1"/>
                </a:solidFill>
              </a:rPr>
              <a:t>Google Analytics 4 </a:t>
            </a:r>
            <a:endParaRPr lang="ar-EG" sz="2400" b="1" dirty="0">
              <a:solidFill>
                <a:schemeClr val="tx1"/>
              </a:solidFill>
              <a:cs typeface="+mj-cs"/>
            </a:endParaRPr>
          </a:p>
        </p:txBody>
      </p:sp>
      <p:sp>
        <p:nvSpPr>
          <p:cNvPr id="2" name="Rectangle 1">
            <a:extLst>
              <a:ext uri="{FF2B5EF4-FFF2-40B4-BE49-F238E27FC236}">
                <a16:creationId xmlns:a16="http://schemas.microsoft.com/office/drawing/2014/main" id="{6FCACE5A-B70E-A260-1167-DBE562772843}"/>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
        <p:nvSpPr>
          <p:cNvPr id="3" name="TextBox 2">
            <a:extLst>
              <a:ext uri="{FF2B5EF4-FFF2-40B4-BE49-F238E27FC236}">
                <a16:creationId xmlns:a16="http://schemas.microsoft.com/office/drawing/2014/main" id="{D82D0C12-EFDA-C636-E1F2-B50C15993E10}"/>
              </a:ext>
            </a:extLst>
          </p:cNvPr>
          <p:cNvSpPr txBox="1"/>
          <p:nvPr/>
        </p:nvSpPr>
        <p:spPr>
          <a:xfrm>
            <a:off x="5357192" y="814598"/>
            <a:ext cx="6314108" cy="523220"/>
          </a:xfrm>
          <a:prstGeom prst="rect">
            <a:avLst/>
          </a:prstGeom>
          <a:solidFill>
            <a:schemeClr val="accent2">
              <a:lumMod val="5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r" rtl="1"/>
            <a:r>
              <a:rPr lang="ar-EG" sz="2800" b="1" i="0" u="none" strike="noStrike" cap="none" dirty="0">
                <a:solidFill>
                  <a:schemeClr val="lt1"/>
                </a:solidFill>
                <a:latin typeface="Tajawal Medium"/>
                <a:ea typeface="Tajawal Medium"/>
                <a:cs typeface="+mj-cs"/>
                <a:sym typeface="Tajawal Medium"/>
              </a:rPr>
              <a:t> أدوات الذكاء الاصطناعي لتحليل أداء القنوات الرقمية</a:t>
            </a:r>
          </a:p>
        </p:txBody>
      </p:sp>
      <p:pic>
        <p:nvPicPr>
          <p:cNvPr id="6" name="Picture 5">
            <a:extLst>
              <a:ext uri="{FF2B5EF4-FFF2-40B4-BE49-F238E27FC236}">
                <a16:creationId xmlns:a16="http://schemas.microsoft.com/office/drawing/2014/main" id="{683D0209-03F6-578F-FCE1-6B5A76F535A7}"/>
              </a:ext>
            </a:extLst>
          </p:cNvPr>
          <p:cNvPicPr>
            <a:picLocks noChangeAspect="1"/>
          </p:cNvPicPr>
          <p:nvPr/>
        </p:nvPicPr>
        <p:blipFill>
          <a:blip r:embed="rId3"/>
          <a:srcRect t="16854" b="6232"/>
          <a:stretch>
            <a:fillRect/>
          </a:stretch>
        </p:blipFill>
        <p:spPr>
          <a:xfrm>
            <a:off x="0" y="2094149"/>
            <a:ext cx="12192000" cy="4624717"/>
          </a:xfrm>
          <a:prstGeom prst="rect">
            <a:avLst/>
          </a:prstGeom>
        </p:spPr>
      </p:pic>
    </p:spTree>
    <p:extLst>
      <p:ext uri="{BB962C8B-B14F-4D97-AF65-F5344CB8AC3E}">
        <p14:creationId xmlns:p14="http://schemas.microsoft.com/office/powerpoint/2010/main" val="3134325205"/>
      </p:ext>
    </p:extLst>
  </p:cSld>
  <p:clrMapOvr>
    <a:masterClrMapping/>
  </p:clrMapOvr>
  <p:transition spd="slow">
    <p:comb/>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85CCE6-7B9D-340E-61E9-14E28749FAD9}"/>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27494623-F2C0-B225-97D1-5C062377005B}"/>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445D7A5C-95FE-079F-847F-2CD2A7BCF01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8FBEAC5C-4DEB-465E-3D4B-F487D1C48593}"/>
              </a:ext>
            </a:extLst>
          </p:cNvPr>
          <p:cNvSpPr txBox="1"/>
          <p:nvPr/>
        </p:nvSpPr>
        <p:spPr>
          <a:xfrm>
            <a:off x="520700" y="920973"/>
            <a:ext cx="11150600" cy="3586366"/>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a:lnSpc>
                <a:spcPct val="150000"/>
              </a:lnSpc>
            </a:pPr>
            <a:r>
              <a:rPr lang="ar-EG" sz="2200" dirty="0">
                <a:solidFill>
                  <a:schemeClr val="tx1"/>
                </a:solidFill>
                <a:cs typeface="+mj-cs"/>
              </a:rPr>
              <a:t>في هذه المحاضرة، ناقشنا الموضوعات التالية:</a:t>
            </a:r>
          </a:p>
          <a:p>
            <a:pPr marL="342900" indent="-342900" algn="r" rtl="1">
              <a:lnSpc>
                <a:spcPct val="150000"/>
              </a:lnSpc>
              <a:buFont typeface="Arial" panose="020B0604020202020204" pitchFamily="34" charset="0"/>
              <a:buChar char="•"/>
            </a:pPr>
            <a:r>
              <a:rPr lang="ar-EG" sz="2200" dirty="0">
                <a:solidFill>
                  <a:schemeClr val="tx1"/>
                </a:solidFill>
                <a:cs typeface="+mj-cs"/>
              </a:rPr>
              <a:t>تحليلات الويب أو التحليلات الرقمية </a:t>
            </a:r>
          </a:p>
          <a:p>
            <a:pPr marL="342900" indent="-342900" algn="r" rtl="1">
              <a:lnSpc>
                <a:spcPct val="150000"/>
              </a:lnSpc>
              <a:buFont typeface="Arial" panose="020B0604020202020204" pitchFamily="34" charset="0"/>
              <a:buChar char="•"/>
            </a:pPr>
            <a:r>
              <a:rPr lang="ar-EG" sz="2200" dirty="0">
                <a:solidFill>
                  <a:schemeClr val="tx1"/>
                </a:solidFill>
                <a:cs typeface="+mj-cs"/>
              </a:rPr>
              <a:t>إدارة أداء القنوات الرقمية</a:t>
            </a:r>
          </a:p>
          <a:p>
            <a:pPr algn="r" rtl="1">
              <a:lnSpc>
                <a:spcPct val="150000"/>
              </a:lnSpc>
            </a:pPr>
            <a:r>
              <a:rPr lang="ar-EG" sz="2200" dirty="0">
                <a:solidFill>
                  <a:schemeClr val="tx1"/>
                </a:solidFill>
                <a:cs typeface="+mj-cs"/>
              </a:rPr>
              <a:t>     المرحلة 1: تصميم عملية إدارة الأداء</a:t>
            </a:r>
          </a:p>
          <a:p>
            <a:pPr algn="r" rtl="1">
              <a:lnSpc>
                <a:spcPct val="150000"/>
              </a:lnSpc>
            </a:pPr>
            <a:r>
              <a:rPr lang="ar-EG" sz="2200" dirty="0">
                <a:solidFill>
                  <a:schemeClr val="tx1"/>
                </a:solidFill>
                <a:cs typeface="+mj-cs"/>
              </a:rPr>
              <a:t>     المرحلة 2: تعريف مقاييس الأداء</a:t>
            </a:r>
          </a:p>
          <a:p>
            <a:pPr algn="r" rtl="1">
              <a:lnSpc>
                <a:spcPct val="150000"/>
              </a:lnSpc>
            </a:pPr>
            <a:r>
              <a:rPr lang="ar-EG" sz="2200" dirty="0">
                <a:solidFill>
                  <a:schemeClr val="tx1"/>
                </a:solidFill>
                <a:cs typeface="+mj-cs"/>
              </a:rPr>
              <a:t>     المرحلة 3: اختيار أدوات جمع وتقرير المقاييس الملائمة</a:t>
            </a:r>
          </a:p>
          <a:p>
            <a:pPr marL="342900" indent="-342900" algn="r" rtl="1">
              <a:lnSpc>
                <a:spcPct val="150000"/>
              </a:lnSpc>
              <a:buFont typeface="Arial" panose="020B0604020202020204" pitchFamily="34" charset="0"/>
              <a:buChar char="•"/>
            </a:pPr>
            <a:r>
              <a:rPr lang="ar-EG" sz="2200" dirty="0">
                <a:solidFill>
                  <a:schemeClr val="tx1"/>
                </a:solidFill>
                <a:cs typeface="+mj-cs"/>
              </a:rPr>
              <a:t> أدوات الذكاء الاصطناعي لتحليل أداء القنوات الرقمية</a:t>
            </a:r>
          </a:p>
        </p:txBody>
      </p:sp>
      <p:sp>
        <p:nvSpPr>
          <p:cNvPr id="2" name="Rectangle 1">
            <a:extLst>
              <a:ext uri="{FF2B5EF4-FFF2-40B4-BE49-F238E27FC236}">
                <a16:creationId xmlns:a16="http://schemas.microsoft.com/office/drawing/2014/main" id="{F491BB6D-83D9-82B0-65C6-C8C0BF87E11E}"/>
              </a:ext>
            </a:extLst>
          </p:cNvPr>
          <p:cNvSpPr/>
          <p:nvPr/>
        </p:nvSpPr>
        <p:spPr>
          <a:xfrm>
            <a:off x="9143093" y="350874"/>
            <a:ext cx="1202386" cy="361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Lecture 10</a:t>
            </a:r>
          </a:p>
        </p:txBody>
      </p:sp>
    </p:spTree>
    <p:extLst>
      <p:ext uri="{BB962C8B-B14F-4D97-AF65-F5344CB8AC3E}">
        <p14:creationId xmlns:p14="http://schemas.microsoft.com/office/powerpoint/2010/main" val="681969876"/>
      </p:ext>
    </p:extLst>
  </p:cSld>
  <p:clrMapOvr>
    <a:masterClrMapping/>
  </p:clrMapOvr>
  <p:transition spd="slow">
    <p:comb/>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627CF914-C14D-4568-81A1-3757EC7FB406}">
  <we:reference id="b976bf9e-dd87-459f-840c-210c09b36273" version="3.0.0.2" store="EXCatalog" storeType="EXCatalog"/>
  <we:alternateReferences>
    <we:reference id="WA200005566" version="3.0.0.2" store="en-US"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a968399c04fe4fe4dc7da06fb70d1f66">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29eff524e268ff0c86728610c23328f6"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065A18FF-0D90-4F01-A6D3-F862F15F9176}"/>
</file>

<file path=docProps/app.xml><?xml version="1.0" encoding="utf-8"?>
<Properties xmlns="http://schemas.openxmlformats.org/officeDocument/2006/extended-properties" xmlns:vt="http://schemas.openxmlformats.org/officeDocument/2006/docPropsVTypes">
  <TotalTime>8795</TotalTime>
  <Words>4095</Words>
  <Application>Microsoft Office PowerPoint</Application>
  <PresentationFormat>Widescreen</PresentationFormat>
  <Paragraphs>335</Paragraphs>
  <Slides>47</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47</vt:i4>
      </vt:variant>
    </vt:vector>
  </HeadingPairs>
  <TitlesOfParts>
    <vt:vector size="55" baseType="lpstr">
      <vt:lpstr>Alexandria</vt:lpstr>
      <vt:lpstr>Arial</vt:lpstr>
      <vt:lpstr>Calibri</vt:lpstr>
      <vt:lpstr>Calibri Light</vt:lpstr>
      <vt:lpstr>Segoe UI</vt:lpstr>
      <vt:lpstr>Tajawal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Kareem Ahmed</cp:lastModifiedBy>
  <cp:revision>119</cp:revision>
  <dcterms:created xsi:type="dcterms:W3CDTF">2023-04-29T09:08:00Z</dcterms:created>
  <dcterms:modified xsi:type="dcterms:W3CDTF">2026-03-30T23:28:33Z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y fmtid="{D5CDD505-2E9C-101B-9397-08002B2CF9AE}" pid="6" name="MSIP_Label_ea4c0c79-1302-4598-89cc-fc5f9b666c02_Enabled">
    <vt:lpwstr>true</vt:lpwstr>
  </property>
  <property fmtid="{D5CDD505-2E9C-101B-9397-08002B2CF9AE}" pid="7" name="MSIP_Label_ea4c0c79-1302-4598-89cc-fc5f9b666c02_SetDate">
    <vt:lpwstr>2025-01-16T13:00:31Z</vt:lpwstr>
  </property>
  <property fmtid="{D5CDD505-2E9C-101B-9397-08002B2CF9AE}" pid="8" name="MSIP_Label_ea4c0c79-1302-4598-89cc-fc5f9b666c02_Method">
    <vt:lpwstr>Standard</vt:lpwstr>
  </property>
  <property fmtid="{D5CDD505-2E9C-101B-9397-08002B2CF9AE}" pid="9" name="MSIP_Label_ea4c0c79-1302-4598-89cc-fc5f9b666c02_Name">
    <vt:lpwstr>defa4170-0d19-0005-0004-bc88714345d2</vt:lpwstr>
  </property>
  <property fmtid="{D5CDD505-2E9C-101B-9397-08002B2CF9AE}" pid="10" name="MSIP_Label_ea4c0c79-1302-4598-89cc-fc5f9b666c02_SiteId">
    <vt:lpwstr>d929240e-472e-4f27-9319-d188d429d45e</vt:lpwstr>
  </property>
  <property fmtid="{D5CDD505-2E9C-101B-9397-08002B2CF9AE}" pid="11" name="MSIP_Label_ea4c0c79-1302-4598-89cc-fc5f9b666c02_ActionId">
    <vt:lpwstr>77b602a2-0f2c-4981-afd7-db56f6887063</vt:lpwstr>
  </property>
  <property fmtid="{D5CDD505-2E9C-101B-9397-08002B2CF9AE}" pid="12" name="MSIP_Label_ea4c0c79-1302-4598-89cc-fc5f9b666c02_ContentBits">
    <vt:lpwstr>0</vt:lpwstr>
  </property>
</Properties>
</file>