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534" r:id="rId6"/>
    <p:sldId id="533" r:id="rId7"/>
    <p:sldId id="532" r:id="rId8"/>
    <p:sldId id="531" r:id="rId9"/>
    <p:sldId id="530" r:id="rId10"/>
    <p:sldId id="529" r:id="rId11"/>
    <p:sldId id="528" r:id="rId12"/>
    <p:sldId id="527" r:id="rId13"/>
    <p:sldId id="526" r:id="rId14"/>
    <p:sldId id="525" r:id="rId15"/>
    <p:sldId id="524" r:id="rId16"/>
    <p:sldId id="523" r:id="rId17"/>
    <p:sldId id="522" r:id="rId18"/>
    <p:sldId id="521" r:id="rId19"/>
    <p:sldId id="520" r:id="rId20"/>
    <p:sldId id="519" r:id="rId21"/>
    <p:sldId id="518" r:id="rId22"/>
    <p:sldId id="517" r:id="rId23"/>
    <p:sldId id="516" r:id="rId24"/>
    <p:sldId id="515" r:id="rId25"/>
    <p:sldId id="514" r:id="rId26"/>
    <p:sldId id="513" r:id="rId27"/>
    <p:sldId id="512" r:id="rId28"/>
    <p:sldId id="546" r:id="rId29"/>
    <p:sldId id="511" r:id="rId30"/>
    <p:sldId id="510" r:id="rId31"/>
    <p:sldId id="509" r:id="rId32"/>
    <p:sldId id="508" r:id="rId33"/>
    <p:sldId id="507" r:id="rId34"/>
    <p:sldId id="506" r:id="rId35"/>
    <p:sldId id="505" r:id="rId36"/>
    <p:sldId id="504" r:id="rId37"/>
    <p:sldId id="503" r:id="rId38"/>
    <p:sldId id="502" r:id="rId39"/>
    <p:sldId id="501" r:id="rId40"/>
    <p:sldId id="494" r:id="rId41"/>
    <p:sldId id="500" r:id="rId42"/>
    <p:sldId id="499" r:id="rId43"/>
    <p:sldId id="498" r:id="rId44"/>
    <p:sldId id="497" r:id="rId45"/>
    <p:sldId id="496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4"/>
            <p14:sldId id="533"/>
            <p14:sldId id="532"/>
            <p14:sldId id="531"/>
            <p14:sldId id="530"/>
            <p14:sldId id="529"/>
            <p14:sldId id="528"/>
            <p14:sldId id="527"/>
            <p14:sldId id="526"/>
            <p14:sldId id="525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46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  <p14:sldId id="494"/>
            <p14:sldId id="500"/>
            <p14:sldId id="499"/>
            <p14:sldId id="498"/>
            <p14:sldId id="497"/>
            <p14:sldId id="496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959565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630660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83940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53637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499282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60750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37568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0.png"/><Relationship Id="rId4" Type="http://schemas.openxmlformats.org/officeDocument/2006/relationships/image" Target="../media/image4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5B4F0B5-69B1-3390-02AE-D9572D298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905" y="1003853"/>
            <a:ext cx="11731620" cy="565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14F798-7741-A653-C306-7B7CE38C66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7659" y="1097078"/>
            <a:ext cx="9516681" cy="4663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AE07EC2-EBF0-7261-0309-BD110DC9E6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441" y="817665"/>
            <a:ext cx="10953576" cy="537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48C24AB-A18E-0F4D-EBCD-5703E6C4D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5" y="1062774"/>
            <a:ext cx="10611263" cy="489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6691DCF-1BB7-4993-E0DA-8C3C202B8D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1" y="1266825"/>
            <a:ext cx="10830547" cy="4935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13A2B4-DE99-5EC2-235E-BE1384D34D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8777" y="1387680"/>
            <a:ext cx="8574446" cy="450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20FD52-0DCE-E45A-C447-33EE298033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652" y="1228153"/>
            <a:ext cx="10091261" cy="5053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D42776B-DCDE-4B91-DC86-E15E0969A8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8210" y="1072692"/>
            <a:ext cx="8815580" cy="471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2DABE7-4513-70DB-0E8F-74E2D56BCB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5339" y="956857"/>
            <a:ext cx="8041321" cy="494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D73D6BE-8C9D-1B75-E5D2-53ACFA4A64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3671" y="1014775"/>
            <a:ext cx="8504657" cy="482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99880D-B9EA-1B30-D982-D9ABF60B1C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2664" y="856265"/>
            <a:ext cx="8126672" cy="514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46A1CDC-13D1-AB04-BB45-946DFC8326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7287" y="1212912"/>
            <a:ext cx="9437426" cy="443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85AB45-7DB8-936D-F301-1488EF2A44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6499" y="1438483"/>
            <a:ext cx="8779001" cy="398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15D3023-F1EB-6585-11E5-45CC1D428D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4653" y="1328746"/>
            <a:ext cx="10022693" cy="420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706D71-640B-2DFF-85A8-53416121D5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151" y="1593150"/>
            <a:ext cx="10717697" cy="365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9A0544F-C828-9464-C129-0F8E31214E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1631" y="1310456"/>
            <a:ext cx="8888738" cy="423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EDCBF38-4F14-D182-FAE5-4608DA4ACF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6677" y="1670151"/>
            <a:ext cx="7998645" cy="3517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422857-ABB5-6214-E89E-D52D359289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5229" y="1072692"/>
            <a:ext cx="8181541" cy="471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3912E62-1206-89CF-4261-E81E7FDA2D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9920" y="834927"/>
            <a:ext cx="8852159" cy="518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F2D6F17-CFAA-2093-701A-971F3B246E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2477" y="932471"/>
            <a:ext cx="4487045" cy="4993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B10AED-5B1F-D3EC-9ED5-85D15551D4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6101" y="2109101"/>
            <a:ext cx="9839797" cy="263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CEA23DB-A07A-1F66-9E06-3C8C639D9F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190" y="1273877"/>
            <a:ext cx="9449619" cy="431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391C991-A2B1-9BFC-2F14-D997F705E9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0140" y="1142802"/>
            <a:ext cx="8571719" cy="4572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AD6441-FC4B-6265-A724-B1C163247D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301" y="1000125"/>
            <a:ext cx="8737424" cy="495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3166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BE6005-29C7-0354-7918-A096FC1612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5492" y="664224"/>
            <a:ext cx="8401016" cy="552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29EC680-73EF-AA34-593C-B2D9CB5F95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5229" y="950761"/>
            <a:ext cx="8181541" cy="495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E9AF03-3ABB-D8E2-69F0-A5D5425E49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8636" y="1387680"/>
            <a:ext cx="8954728" cy="454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37CD83-D9FB-8C47-4A5F-A910024597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7400" y="993913"/>
            <a:ext cx="7202698" cy="41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C68901-71D4-8ED1-157C-D332157C2A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6237" y="1542124"/>
            <a:ext cx="8559526" cy="377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989804C-C59E-54A0-84EF-9794DF7DF7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1106" y="1176333"/>
            <a:ext cx="8449788" cy="450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4369C18-12B4-D4CC-992A-D79EDE156D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609" y="1078788"/>
            <a:ext cx="8638781" cy="470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5975C2D-993B-D02D-B11D-F4B11B4818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2499" y="1034131"/>
            <a:ext cx="8167002" cy="478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023B9BB-1BF5-7550-9140-CF925D8450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6" y="1162440"/>
            <a:ext cx="10541689" cy="480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D5D846B-6C5C-A737-9EA4-9159D8DA0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505" y="697755"/>
            <a:ext cx="9712204" cy="5462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4FDB4D-55D9-D4A2-51F8-882187817C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2" y="874643"/>
            <a:ext cx="10383286" cy="587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336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77C3713-24C0-D7D7-E77A-A29B370680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29" y="895350"/>
            <a:ext cx="10937984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506C5D-C566-D487-1357-2E4005B65B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475" y="914400"/>
            <a:ext cx="10988855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9246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58D2D1-65F9-7591-9E88-935762A551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871" y="935520"/>
            <a:ext cx="9979120" cy="498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857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07DC66-D059-8D7D-013F-D517925507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4484" y="703852"/>
            <a:ext cx="8023031" cy="545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1614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2CDE07F-8877-C9DC-B9B2-E27B27AEA3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6804" y="1109271"/>
            <a:ext cx="9498391" cy="4639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5064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C11561-D01C-8EB5-8000-3B33B395EB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3091" y="736568"/>
            <a:ext cx="8236410" cy="582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5251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E9A8826C-B284-42C1-B634-5A6ACEAF8AC4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22</Words>
  <Application>Microsoft Office PowerPoint</Application>
  <PresentationFormat>Widescreen</PresentationFormat>
  <Paragraphs>9</Paragraphs>
  <Slides>43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31</cp:revision>
  <dcterms:created xsi:type="dcterms:W3CDTF">2023-04-29T09:08:00Z</dcterms:created>
  <dcterms:modified xsi:type="dcterms:W3CDTF">2024-07-10T22:47:24Z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