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77" r:id="rId7"/>
    <p:sldId id="500" r:id="rId8"/>
    <p:sldId id="631" r:id="rId9"/>
    <p:sldId id="668" r:id="rId10"/>
    <p:sldId id="643" r:id="rId11"/>
    <p:sldId id="644" r:id="rId12"/>
    <p:sldId id="645" r:id="rId13"/>
    <p:sldId id="646" r:id="rId14"/>
    <p:sldId id="647" r:id="rId15"/>
    <p:sldId id="648" r:id="rId16"/>
    <p:sldId id="669" r:id="rId17"/>
    <p:sldId id="649" r:id="rId18"/>
    <p:sldId id="650" r:id="rId19"/>
    <p:sldId id="651" r:id="rId20"/>
    <p:sldId id="652" r:id="rId21"/>
    <p:sldId id="653" r:id="rId22"/>
    <p:sldId id="654" r:id="rId23"/>
    <p:sldId id="655" r:id="rId24"/>
    <p:sldId id="656" r:id="rId25"/>
    <p:sldId id="670" r:id="rId26"/>
    <p:sldId id="657" r:id="rId27"/>
    <p:sldId id="658" r:id="rId28"/>
    <p:sldId id="659" r:id="rId29"/>
    <p:sldId id="660" r:id="rId30"/>
    <p:sldId id="661" r:id="rId31"/>
    <p:sldId id="671" r:id="rId32"/>
    <p:sldId id="662" r:id="rId33"/>
    <p:sldId id="663" r:id="rId34"/>
    <p:sldId id="664" r:id="rId35"/>
    <p:sldId id="665" r:id="rId36"/>
    <p:sldId id="666" r:id="rId37"/>
    <p:sldId id="667" r:id="rId38"/>
    <p:sldId id="672" r:id="rId39"/>
    <p:sldId id="673" r:id="rId40"/>
    <p:sldId id="674" r:id="rId41"/>
    <p:sldId id="675" r:id="rId42"/>
    <p:sldId id="676" r:id="rId43"/>
    <p:sldId id="64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7"/>
            <p14:sldId id="500"/>
            <p14:sldId id="631"/>
            <p14:sldId id="668"/>
            <p14:sldId id="643"/>
            <p14:sldId id="644"/>
            <p14:sldId id="645"/>
            <p14:sldId id="646"/>
            <p14:sldId id="647"/>
            <p14:sldId id="648"/>
            <p14:sldId id="669"/>
            <p14:sldId id="649"/>
            <p14:sldId id="650"/>
            <p14:sldId id="651"/>
            <p14:sldId id="652"/>
            <p14:sldId id="653"/>
            <p14:sldId id="654"/>
            <p14:sldId id="655"/>
            <p14:sldId id="656"/>
            <p14:sldId id="670"/>
            <p14:sldId id="657"/>
            <p14:sldId id="658"/>
            <p14:sldId id="659"/>
            <p14:sldId id="660"/>
            <p14:sldId id="661"/>
            <p14:sldId id="671"/>
            <p14:sldId id="662"/>
            <p14:sldId id="663"/>
            <p14:sldId id="664"/>
            <p14:sldId id="665"/>
            <p14:sldId id="666"/>
            <p14:sldId id="667"/>
            <p14:sldId id="672"/>
            <p14:sldId id="673"/>
            <p14:sldId id="674"/>
            <p14:sldId id="675"/>
            <p14:sldId id="676"/>
            <p14:sldId id="64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713" autoAdjust="0"/>
  </p:normalViewPr>
  <p:slideViewPr>
    <p:cSldViewPr snapToGrid="0">
      <p:cViewPr varScale="1">
        <p:scale>
          <a:sx n="62" d="100"/>
          <a:sy n="62" d="100"/>
        </p:scale>
        <p:origin x="720"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3.827"/>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0 38,'41'2,"57"9,-63-6,188 29,199 20,417-41,-595-15,-167 2,781-25,663-5,-1510 30,276 12,-7 21,-254-28,0 0,0 3,-1 0,0 1,0 1,33 20,-11-2,3 3,2-2,85 34,-74-40,96 20,-145-42,-28-9,-159-58,152 58,-186-60,-551-125,530 153,-331-15,-146 58,220 5,1591-7,-546-2,-523 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5.334"/>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87 427,'0'-20,"-4"-6,-3-3,2-2,0-1,1 1,2-5,-4 5,-1 2,1 1,-4 5,0 3,2-2,2 0,2-3,2 4</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5.816"/>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6.044"/>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1,'0'0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6.215"/>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1,'0'0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7.212"/>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7.422"/>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7.598"/>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7.821"/>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48.011"/>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1 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1:50.822"/>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5604 236,'-51'3,"-1"2,-94 22,67-11,-389 83,402-89,0-4,-1-2,-78-5,-55 3,90 12,69-8,-47 3,-463-8,264-3,-242 2,467-4,1-2,0-3,-91-26,64 14,-58-8,-72-19,73 19,-15-5,121 23,-358-94,321 89,0 4,-1 4,-103 1,-282 11,447-4,-7-2,0 0,-32-7,-3-1,9 1,45 8,-1 0,1 0,0-1,-1 1,1-1,0 1,0-1,0 0,0 0,-3-4,5 0,10 2,5 3,1 0,-1 1,21 4,177 19,126 17,91 16,1134 145,-1533-197,1476 176,7-95,-1047-96,-428 8,-27-1,-14 0,-24-6,-168-31,157 35,-209-34,-81-1,-1118-46,809 96,7 27,4 0,-5-27,758-12,142-5,102-4,68 5,72 10,1844 146,-1998-97,-231-27,-126-25,0 0,-1 0,1 0,0 1,0-1,0 0,0 0,0 0,0 0,0 0,0 0,0 0,0 0,0 0,0 0,0 0,0 0,0 0,0 1,0-1,0 0,0 0,0 0,0 0,0 0,0 0,1 0,-1 0,0 0,0 0,0 0,0 0,0 0,0 0,0 0,0 0,0 0,0 1,0-1,0 0,0 0,0 0,0 0,0 0,0 0,1 0,-1 0,0 0,-14 2,-38 0,-111-2,-80-3,-776-39,-15-22,748 45,285 19,-803-45,0 39,799 6,8 1,20 3,10 0,135 20,122 7,1193 124,-225 33,-785-109,-432-76,-38-5,-10-3,-18-5,-27-6,-189-46,-422-51,497 95</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2:09.948"/>
    </inkml:context>
    <inkml:brush xml:id="br0">
      <inkml:brushProperty name="width" value="0.1" units="cm"/>
      <inkml:brushProperty name="height" value="0.1" units="cm"/>
      <inkml:brushProperty name="color" value="#FFFFFF"/>
    </inkml:brush>
  </inkml:definitions>
  <inkml:trace contextRef="#ctx0" brushRef="#br0">381 1316 6553,'3'0'94,"1"1"1,0 0-1,-1 0 0,1 1 0,-1-1 0,1 1 0,-1 0 0,0 0 0,1 0 0,-1 0 0,5 5 0,8 4 235,4 1-99,0-1 1,1-1-1,0-1 1,1-1-1,0-1 1,28 6-1,-12-7 152,-1-2 0,1-1-1,42-2 1,-44-1 65,-1 2 0,64 10 0,-31-3 748,0-4 0,107-4 0,29 1 314,-102 6-703,172 7 800,-271-15-1602,25-1 388,-21-4-38,-7 4-336,0 0 1,0 1-1,0-1 0,0 1 1,0-1-1,0 1 0,0-1 0,-1 1 1,1-1-1,0 1 0,0-1 0,-1 1 1,1-1-1,0 1 0,-1 0 0,1-1 1,0 1-1,-1-1 0,1 1 0,-1 0 1,0-1-1,-17-12-381,0 0 0,-1 1 0,0 1 0,-1 1 1,-28-10-1,26 11 175,-95-39-855,-2 6-1,-240-52 1,226 71 1683,-1 6 1,-221 0-1,353 17-637,-47 2 281,0-3 0,-89-14 0,80 6-8,35 6-110,1-1 0,0-1 0,-41-14 0,30 8 67,27 9-181,0 1 1,0-1 0,-1-1 0,1 1 0,0-1-1,1 0 1,-1 0 0,-8-7 0,14 10-40,0 0 0,-1-1 0,1 1 0,0 0 0,0-1 0,-1 1 0,1-1 0,0 1 0,0-1-1,0 1 1,0 0 0,0-1 0,0 1 0,-1-1 0,1 1 0,0-1 0,0 1 0,0 0 0,1-1 0,-1 1 0,0-1 0,0 1 0,0-1 0,0 1 0,0 0 0,0-1 0,1 1 0,-1-1 0,0 1 0,0 0 0,0-1 0,1 1 0,-1 0 0,0-1 0,1 1 0,-1 0 0,0-1 0,1 1 0,-1 0 0,0 0 0,1-1 0,-1 1 0,1 0 0,-1 0 0,0 0 0,1-1 0,6-2 149,0 1 0,0-1 0,0 1 0,0 0 0,0 0 0,12 0 0,18-1 464,70 2 0,190 19 613,103 19-978,724 104-261,-272-30 0,-2-30 0,-526-67 0,-255-16 0,-347-6 0,85 6 0,-34-8 0,-147-13 0,-460-21 0,-6 34 0,822 10 0,3 0 0,58-5 0,93-11-606,95-11-2379,77-2 354,1232 3 7034,91 163-2584,-1424-111-1819,-189-23 0,-17-3 0,-4 0 0,-32-1 0,26 0 0,-1219-92 0,850 55 0,-91-5 0,294 41 0,169 1 0,10-2 0,22-3 0,-1 1 0,1 1 0,38 0 0,-19 1 0,150-6 0,73 6 0,75 9 0,1092 91 0,-631-32 0,-591-52 0,194 17 0,-392-28 0,-23-1 0,-36-2 0,-162-20-71,143 13-543,-30-2-719,-812-85-3933,-12 52 6706,778 46-1121,121-3-97,49-4 659,83-1 537,74 0-282,72 10 198,1130 120-800,-1304-113-534,290 36 0,-359-45 0,-43-2 0,18-1 0,-2928-6 0,3039 7 0,642 64 0,-637-52 0,1224 135 0,-1295-143 0,-47-5 0,-67-5 0,-285-42-2304,-16-3-339,-898-66 3883,967 90-1936,271 23 747,-505-38 619,3 37 24,613 1 85,1172 9 1430,742 209-2209,-1912-203 0,-55-7 0,-20-4 0,-5 0 0,-40-2 0,-287-49-871,164 20-233,-23-2-742,-767-115-7168,480 90 7017,-1 22 3508,474 34-1499,-298-1 846,301 3-808,0-1 1,-1 0-1,1 0 0,0 0 0,-1 0 1,1 0-1,-1 0 0,1-1 1,0 1-1,-5-2 0,13-4 606,20-2 218,29-4 479,1 3 1,72-2 0,-100 9-1022,562-16 3208,11 37-1105,1116 120-2435,-1392-105 0,-66 0 0,74 24 0,-71-11 0,-164-42 0,-588-88-4323,54 8-451,-563-82 2164,931 146 2720,-8-2 252,-118-4 0,175 16-307,13 0 159,13-2 733,84-10 1419,93-2 0,-171 15-2237,731-10 2813,6 55-1088,857 20-1854,-1603-65 0,18-1 0,-1 2 0,1 0 0,24 5 0,542 136 0,-430-99 0,-48-13 0,344 82 0,-371-98 0,1-2 0,92-1 0,-69-14 0,119-19 0,-138 12 0,5-1 0,494-32 0,-532 41 0,57-10 0,45-2 0,-74 16 0,56-3 0,-136 0-10,-1 1-1,1 0 0,0-1 1,-1 1-1,1-1 0,0 0 0,-1 0 1,1 0-1,-1 0 0,3-2 1,-4 3-3,-1-1 1,1 1-1,-1 0 0,1-1 1,-1 1-1,1-1 0,-1 1 1,0-1-1,1 0 1,-1 1-1,0-1 0,0 1 1,1-1-1,-1 0 1,0 1-1,0-1 0,0 1 1,0-1-1,0 0 1,0 0-1,0-1-26,0 1 0,0-1 0,-1 1 0,1 0 0,-1-1 0,1 1 0,-1-1 0,0 1 0,0 0 0,1-1 0,-1 1 0,-2-2 0,-3-4-329,-1-1 1,-1 1-1,0 0 1,0 0-1,-17-10 0,-54-25-1238,66 36 1396,-92-44-424,-2 6 1,-1 4 0,-3 4 0,0 6 0,-194-27 0,224 51 943,0 4 0,-82 9-1,108-6 106,51-3 87,11-1-240,22-2 205,496-30 2801,7 24-1842,-103 11-312,-418 1-895,-28 3-127,-167 13-73,100-12-22,-740 49 3,624-46 0,189-6 0,15 0 0,26 3 0,330 20 0,-138-12 0,817 23 0,-933-37 0,-91-4-52,-15 4 47,0 1-1,1 0 1,-1 0-1,0-1 1,0 1-1,0 0 1,0-1 0,1 1-1,-1 0 1,0-1-1,0 1 1,0 0-1,0-1 1,0 1-1,0 0 1,0-1-1,0 1 1,0 0 0,0-1-1,0 1 1,0 0-1,0-1 1,0 1-1,0 0 1,0-1-1,-1 1 1,0-2-47,0-1-1,-1 1 1,1 1 0,-1-1-1,0 0 1,1 0 0,-1 1-1,0-1 1,-3-1-1,-14-10-385,-1 2 0,0 0 0,-44-16-1,-71-15-169,106 34 625,3 0 31,0 2-1,-1 0 0,1 2 1,-1 1-1,0 1 1,-33 2-1,144 3 326,0-1-164,96 15-1,-133-10-148,-1 3 0,0 2 0,75 29 0,-114-38-49,0 0 0,-1 0 0,1 1 0,-1 0 1,0 0-1,0 1 0,0 0 0,-1 0 1,0 0-1,0 1 0,0-1 0,6 10 1,-9-11-5,-1-1 1,1 1-1,-1-1 1,1 1-1,-1-1 1,0 1 0,0 0-1,-1 0 1,1 0-1,-1-1 1,0 1 0,0 0-1,0 0 1,0 0-1,-1-1 1,0 1-1,0 0 1,0 0 0,0-1-1,0 1 1,-1-1-1,1 1 1,-1-1 0,0 1-1,0-1 1,-3 3-1,-2 3 26,-1-1-1,1 0 0,-1-1 0,-1 0 1,0 0-1,-17 10 0,-64 29 111,78-40-123,-16 6 41,-1-1 0,0-2-1,-1 0 1,-59 7 0,-126 0 305,122-11-268,93-5-98,-67 4 99,-99 18 0,142-18-99,-36 2 0,19-3 0,23 1 0,15 3 0,13 4 0,11 3 0,0-1 0,1-2 0,32 13 0,-25-12 0,390 160 0,70-14 0,-454-147 0,58 13 0,-286-75-1320,-15-22-368,48 19 1593,-175-37 0,260 79 277,-120-6 0,194 18-181,-3 0 6,1 0 0,-1 0 0,0-1-1,0 1 1,1-1 0,-1 0 0,-5-3 0,8 4-15,1 0 1,0 0-1,0 0 1,-1-1 0,1 1-1,0 0 1,0 0-1,-1 0 1,1-1-1,0 1 1,0 0 0,0 0-1,0-1 1,-1 1-1,1 0 1,0-1-1,0 1 1,0 0 0,0 0-1,0-1 1,0 1-1,0 0 1,0-1 0,0 1-1,0 0 1,0-1-1,0 1 1,0 0-1,0 0 1,0-1 0,0 1-1,0 0 1,0-1-1,1 1 1,-1 0-1,0-1 1,1-1-83,1 1-1,0-1 1,-1 0-1,1 0 1,0 1-1,0-1 1,0 1-1,3-3 1,46-26-370,1 1 0,1 3-1,2 2 1,0 2 0,1 3 0,72-14 0,-53 18 679,1 3 0,0 3 0,0 4 1,117 7-1,-183-1-185,12 1 84,-19-3 24,-10-2 93,-65-20-546,-135-24 0,-82 13 1028,-54 29 87,288 5-668,21-2-18,34 2-113,0 0 0,0 0 0,-1 0 0,1 0 0,0 0 0,0 0 0,-1 0 1,1 0-1,0 0 0,0 0 0,-1 0 0,1 0 0,0 0 0,0-1 1,-1 1-1,1 0 0,0 0 0,0 0 0,0 0 0,-1 0 0,1-1 0,0 1 1,0 0-1,0 0 0,-1 0 0,1-1 0,0 1 0,0 0 0,0 0 1,0-1-1,0 1 0,0 0 0,-1 0 0,1-1 0,18-7 381,20-1-76,0 2 0,51-4 1,88 2 132,-133 8-221,344-2 618,-98 2-142,-979 3-209,363-4-367,391 2-122,246 5 0,-238 0 0,-1 3 0,93 22 0,-158-28 0,44 13 0,-50-15 0,-1 0 0,0 0 0,1 0 0,-1 0 0,0 1 0,1-1 0,-1 0 0,0 0 0,0 0 0,1 0 0,-1 0 0,0 0 0,1 1 0,-1-1 0,0 0 0,0 0 0,1 0 0,-1 1 0,0-1 0,0 0 0,1 0 0,-1 1 0,0-1 0,0 0 0,0 1 0,0-1 0,0 0 0,1 1 0,-1-1 0,0 0 0,0 1 0,0-1 0,0 0 0,0 1 0,0-1 0,0 1 0,-2 0 0,1-1 0,-1 1 0,0 0 0,0 0 0,0-1 0,1 1 0,-1-1 0,0 1 0,0-1 0,0 0 0,-3 0 0,-290 9 0,193-9 0,-1249-3 0,1328 4 0,23-1 0,-1 0 0,1 0 0,0 0 0,-1 0 0,1 0 0,-1 0 0,1 0 0,-1 0 0,1 0 0,0 0 0,-1 0 0,1 0 0,-1 0 0,1 0 0,-1 0 0,1 0 0,0 0 0,-1 1 0,1-1 0,-1 0 0,1 0 0,0 1 0,-1-1 0,1 0 0,0 0 0,-1 1 0,1-1 0,0 0 0,-1 1 0,1-1 0,0 1 0,38 11 0,745 160 0,-701-157 0,726 122 0,-773-132 0,-65-8 0,-557-84-3170,407 49 2039,-283-54-3018,-2 23 471,-205 10 6325,590 51-2377,-230-15 686,303 24-470,17 2-25,32 3 349,-29-4-583,237 32 2072,94 14 119,206 47-1778,200 30 18,7-56-402,-628-62-256,-163-15 0,-108-32-610,-350-92-4439,-53 22 688,-6 45 4988,-209 61 1590,750 5-2059,11-1 122,29 0 553,609 22 4228,-9 36-4389,103 7-500,8-34-172,-730-31 0,13-1 0,-51-2 0,-598-77-3070,139 11 1157,1 27 2898,3 30-235,470 12-517,37 1 102,1139 83 2345,-953-55-2680,348 34 0,-436-61 0,-118-3 0,1 1 0,-14-2 0,-3 0 0,-974-210-7970,539 129 4479,-2 26 4072,178 37 1088,-370 20 0,628 1-1441,18-1 154,28 0 312,-28 0-632,394-1 1933,329 4 2186,-28 58-4181,-231-11 0,-424-48 0,-34-2 0,1 0 0,-1 1 0,20 4 0,-687-177-6190,431 116 3816,-286-61 478,414 101 2360,-1 4 0,0 5 0,-133 6 0,222 2 16,19 0-193,23 0 95,98-1 520,43 0 707,190 24 0,38 37-53,-219-31-1151,-177-29-373,-4-1-13,0 0 0,-1 0-1,1 1 1,0-1 0,-1 1-1,1 0 1,-1 0 0,1 0-1,-1 0 1,1 0 0,-1 0-1,1 1 1,1 1-1,-4-3-13,0 0-1,0 0 1,0 1-1,0-1 0,0 0 1,0 0-1,0 1 1,0-1-1,0 0 0,0 0 1,0 1-1,0-1 1,0 0-1,0 0 0,0 0 1,0 1-1,0-1 1,0 0-1,-1 0 1,1 0-1,0 1 0,0-1 1,0 0-1,0 0 1,-1 0-1,1 1 0,0-1 1,0 0-1,0 0 1,0 0-1,-1 0 0,1 0 1,0 0-1,0 0 1,-1 0-1,1 1 0,0-1 1,0 0-1,-1 0 1,1 0-1,0 0 0,0 0 1,-1 0-1,-11 3 96,-36 5-63,-205 30 403,171-29-285,-94-3 0,157-6-155,-38 3 0,56-2-10,0-1-1,-1 0 0,1 0 1,0 0-1,-1 0 0,1 0 1,0 0-1,-1-1 1,1 1-1,0 0 0,-1-1 1,1 1-1,0-1 0,0 1 1,0-1-1,-1 1 1,1-1-1,0 0 0,0 0 1,0 1-1,0-1 0,0 0 1,0 0-1,0 0 1,1 0-1,-1 0 0,0-1 1,0 1-1,1 0 0,-1 0 1,1 0-1,-1-1 1,1 1-1,-1 0 0,1-1 1,0 1-1,0 0 0,-1-3 1,0-7-155,1 0 0,0 0 1,2-21-1,-1 13 37,3-302-2594,-4 287 2531,0 867 1825,0-823-1610,0 0-1,-1 0 0,0 0 0,-2 10 0,-2-11 24,1-9 38,-6-18 6,-2-14-414,1-1 0,2 0 0,-7-39-1,-9-110-1071,23 165 1245,-18-322-2715,22-1 723,0 161 1492,-3 163 567,-3 13 263,-9 26 301,-20 50 316,-252 603 2528,253-569-3073,28-91-153,1-1 0,1 1 0,1 0 0,0 27 0,1-43-92,0 0 0,0 0 0,0 1-1,0-1 1,0 0 0,0 0 0,-1 0-1,1 0 1,0 0 0,0 1 0,0-1 0,0 0-1,0 0 1,0 0 0,0 0 0,0 1 0,0-1-1,0 0 1,0 0 0,0 0 0,0 0 0,0 0-1,0 1 1,0-1 0,0 0 0,1 0 0,-1 0-1,0 0 1,0 0 0,0 1 0,0-1 0,0 0-1,0 0 1,0 0 0,0 0 0,1 0 0,-1 0-1,0 1 1,0-1 0,0 0 0,0 0 0,0 0-1,0 0 1,1 0 0,-1 0 0,0 0-1,0 0 1,0 0 0,0 0 0,1 0 0,-1 0-1,0 0 1,0 0 0,0 0 0,1 0 0,5-11-72,8-28-616,-14 38 647,82-220-2142,28-91 431,-93 247 1407,-3 0 0,-3-1 0,-3 0 0,-3 0 0,-5-110 0,0 171 310,0-1 1,-1 0 0,0 0-1,0 0 1,0 1-1,-1-1 1,0 1 0,-3-6-1,5 9 42,-1 1 0,0-1 0,0 1 0,-1-1 0,1 1 0,0 0-1,0 0 1,-1 0 0,1 0 0,0-1 0,-1 2 0,1-1 0,-1 0-1,0 0 1,1 0 0,-1 1 0,1-1 0,-1 1 0,0-1 0,0 1 0,1 0-1,-1 0 1,0 0 0,0 0 0,1 0 0,-1 0 0,0 0 0,0 0 0,1 1-1,-4 0 1,0 0 35,1 1 0,-1-1-1,1 1 1,0 0 0,-1 0-1,1 1 1,0-1 0,0 1-1,1 0 1,-1 0 0,1 0 0,-5 5-1,3-1 16,0 0 1,0 0-1,1 0 0,0 0 0,0 1 0,-3 10 0,-1 9 82,1 0 0,2 0 0,-3 33 0,7-52-112,-8 47 536,-24 79-1,0 5 169,29-115-712,1-6-26</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2:24.868"/>
    </inkml:context>
    <inkml:brush xml:id="br0">
      <inkml:brushProperty name="width" value="0.1" units="cm"/>
      <inkml:brushProperty name="height" value="0.1" units="cm"/>
      <inkml:brushProperty name="color" value="#FFFFFF"/>
    </inkml:brush>
  </inkml:definitions>
  <inkml:trace contextRef="#ctx0" brushRef="#br0">1240 1 18096,'-1240'0'0,"1240"541"0,1240-1082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2:42.494"/>
    </inkml:context>
    <inkml:brush xml:id="br0">
      <inkml:brushProperty name="width" value="0.1" units="cm"/>
      <inkml:brushProperty name="height" value="0.1" units="cm"/>
      <inkml:brushProperty name="color" value="#FFFFFF"/>
    </inkml:brush>
  </inkml:definitions>
  <inkml:trace contextRef="#ctx0" brushRef="#br0">1 431 6553,'465'0'2310,"620"0"9877,-459 0-8662,-317-22-3525,-286 19 0,-10 1 0,-27 1 0,-624-1 0,325 4 0,-458-1 0,765-1 0,2-1 0,0 1 0,-1 0 0,1 0 0,0 1 0,-1 0 0,1-1 0,0 1 0,-5 2 0,9-3 0,-1 0 0,1 1 0,0-1 0,-1 0 0,1 0 0,0 0 0,-1 0 0,1 0 0,0 1 0,-1-1 0,1 0 0,0 0 0,0 0 0,-1 1 0,1-1 0,0 0 0,0 0 0,-1 1 0,1-1 0,0 0 0,0 1 0,0-1 0,0 0 0,-1 1 0,1-1 0,0 0 0,0 1 0,0-1 0,0 0 0,0 1 0,0-1 0,0 0 0,0 1 0,0-1 0,0 0 0,0 1 0,0-1 0,0 1 0,0-1 0,0 0 0,1 1 0,-1-1 0,0 0 0,0 0 0,0 1 0,0-1 0,1 0 0,-1 1 0,0-1 0,0 0 0,1 1 0,24 14 0,14-2 0,1-2 0,0-1 0,73 8 0,483 31 0,12-38 0,533-38 0,-988 21 0,-124 3 0,-57-1 0,-419-15 0,410 18 0,-190 4 0,-226 33 0,-220 68 0,459-72 0,211-32 0,-11 4 0,14-4 0,0 0 0,-1 0 0,1 1 0,0-1 0,0 0 0,0 0 0,0 0 0,0 0 0,-1 1 0,1-1 0,0 0 0,0 0 0,0 0 0,0 0 0,0 1 0,0-1 0,0 0 0,0 0 0,0 1 0,0-1 0,0 0 0,0 0 0,0 0 0,0 1 0,0-1 0,0 0 0,0 0 0,0 0 0,0 1 0,0-1 0,0 0 0,0 0 0,0 1 0,2 1 0,0 0 0,0 0 0,1 0 0,-1 0 0,0 0 0,1 0 0,-1 0 0,1-1 0,3 2 0,32 15 0,0-3 0,2-1 0,42 10 0,-51-15 0,499 127 0,16-41 0,-236-62 0,454-10 0,-757-23 0,11-1 0,-19-2 0,-13-4 0,-163-54-983,-2 7 0,-202-32 0,143 48-393,-293-9-1,47 49 2628,198 4-536,284-7-687,0 1 0,0 0-1,0 0 1,0 0 0,0 0 0,0 0-1,0 0 1,-1 1 0,1-1-1,0 1 1,0 0 0,-2 1-1,6-1 37,0 1 1,1 0-1,-1-1 0,1 0 0,0 0 0,-1 0 0,1 0 1,0 0-1,0 0 0,0 0 0,4-1 0,115 26 694,191 16 0,133-19 332,784-15-1090,-607-10 0,-630 1 0,0 1 0,0-1 0,0 0 0,-8-3 0,-23-5 0,-566-52 0,-10 49 0,355 15 0,385-2 0,750 24 0,-468 0 0,-389-22 0,-17-2 0,-3-1 0,-34 2 0,-909-20 0,605-20-487,6-23-43,301 55 528,29 5 3,-215-37 67,162 31-36,-105-1 0,209 10 37,1 3-1,51 11 0,-45-6-10,278 34 229,531 3-1,-769-46-270,184-6 18,-278 5-34,27-5 59,-28 4-67,1 1 0,-1 0 1,1-1-1,0 1 0,-1-1 1,1 1-1,-1 0 0,1-1 0,-1 1 1,1-1-1,-1 0 0,1 1 1,-1-1-1,0 1 0,1-1 1,-1 0-1,0 1 0,1-1 1,-1 0-1,0 1 0,0-1 1,0 0-1,0 1 0,0-1 1,1 0-1,-1 1 0,0-1 1,-1 0-1,1 0 0,0 1 0,0-1 1,0 0-1,0 1 0,0-1 1,-1 0-1,1 1 0,-1-2 1,-2-3-133,1 0 1,-1 0 0,-1 0-1,1 1 1,-1-1 0,1 1-1,-1 0 1,-1 0 0,-4-4-1,-52-34-965,-7 2 626,-3 3 0,-1 3 0,-2 3 0,-1 3 0,-1 4 0,-1 3 0,-107-15 1,131 30 620,0 2 0,-1 3 0,-55 5 0,102-3-121,3-1-1,0 1 1,0-1-1,0 0 0,0 0 0,0 0 1,0-1-1,-1 1 0,-4-3 1,8 3-20,1 0 0,0 0 1,-1 0-1,1 0 0,0-1 1,-1 1-1,1 0 0,0 0 0,0 0 1,-1-1-1,1 1 0,0 0 1,0 0-1,0-1 0,-1 1 1,1 0-1,0-1 0,0 1 1,0 0-1,0 0 0,-1-1 0,1 1 1,0 0-1,0-1 0,0 1 1,0 0-1,0-1 0,0 1 1,0 0-1,0-1 0,0 1 0,0 0 1,0-1-1,0 1 0,0 0 1,0-1-1,1 1 0,-1 0 1,0-1-1,0 1 0,0 0 0,0-1 1,1 1-1,-1-1 0,14-12-294,1 4 30,0 0 1,1 2-1,0-1 1,0 2-1,31-8 1,93-15-180,-104 23 560,274-35 859,-185 27-648,-48 2 104,83-26 0,-181 35 93,-326 4 871,123 0-853,220-1-511,1 0 1,-1 0-1,0 0 0,1-1 0,-1 1 0,1-1 0,-1 0 0,-4-2 0,7 3-25,1 0-1,0-1 0,-1 1 0,1 0 0,0 0 1,0 0-1,0-1 0,-1 1 0,1 0 0,0 0 1,0-1-1,0 1 0,-1 0 0,1-1 0,0 1 1,0 0-1,0 0 0,0-1 0,0 1 0,0 0 1,0-1-1,0 1 0,0 0 0,0-1 0,0 1 1,0 0-1,0-1 0,0 1 0,0 0 0,0-1 1,0 1-1,0 0 0,0-1 0,0 1 0,0 0 1,1-1-1,0-1 6,1 0 1,-1 0-1,1 1 1,0-1-1,-1 0 1,1 1-1,0-1 1,5-2-1,21-13-385,2 2 0,0 1 0,1 1 0,0 1-1,39-8 1,173-27 812,117 17 32,2 33 96,-255-2-300,-106-1-262,0 0 1,-1 0-1,1 0 0,0 0 0,-1-1 0,1 1 1,0 0-1,-1 0 0,1 0 0,0 1 1,-1-1-1,1 0 0,0 0 0,-1 0 0,1 0 1,-1 1-1,1-1 0,0 0 0,-1 1 1,1-1-1,-1 0 0,1 1 0,0 0 0,-15 13 173,-3-2-91,0 0 1,-1-1-1,-1-1 1,0-1-1,0-1 1,-35 11-1,-132 22 216,98-24-138,47-11-80,30-5-56,1 0 1,1 1-1,-1 0 1,0 1-1,-11 3 0,20-5-24,0-1 0,-1 1 0,1-1 0,0 1 0,0 0 0,0-1 0,-1 1 0,1 0 0,0 0 0,0 0 0,0 0 0,0-1 0,1 2 0,-1-1 0,0 0 0,0 0 0,0 0 0,1 0 0,-1 0 0,1 1 0,-1 1 0,1-2 7,0 0 0,0 0-1,0 1 1,0-1 0,1 0 0,-1 0-1,1 0 1,-1 0 0,1 0-1,-1 1 1,1-1 0,-1 0-1,1 0 1,0 0 0,0 0-1,-1-1 1,1 1 0,2 1-1,5 4 62,0 0 0,0-1 0,1 0 0,14 6-1,74 26 239,176 42 1,-204-62-280,133 31-33,-150-39 0,101 5 0,-140-14 0,0 1 0,0 0 0,-1 1 0,1 0 0,14 6 0,-24-8 0,-1 1 0,1 0 0,-1 0 0,1 0 0,-1 0 0,0 0 0,1 0 0,-1 1 0,0-1 0,0 1 0,0 0 0,0 0 0,-1-1 0,1 1 0,0 0 0,-1 1 0,1-1 0,-1 0 0,0 0 0,0 1 0,1-1 0,-2 0 0,1 1 0,0-1 0,0 1 0,-1-1 0,1 1 0,-1 0 0,0-1 0,0 1 0,0-1 0,0 1 0,-1 3 0,0-2 0,0-1 0,0 0 0,0 1 0,-1-1 0,1 0 0,-1 1 0,0-1 0,0 0 0,0 0 0,0-1 0,-4 4 0,-32 28 0,26-24 0,-3 1 0,0 0 0,-1-2 0,0 1 0,-1-2 0,0 0 0,0-1 0,-1-1 0,0 0 0,0-2 0,0 0 0,-25 2 0,-15 2 0,-58 9 0,161-16 0,319-2 0,-347 0 0,-13-1 0,-30-7 0,-69-8 0,-174-9 0,-103 22 0,305 4 0,-187 2 0,1217-2 0,-2233 0 0,1264 0 0,8-2 0,15-3 0,-1 0 0,68-23-294,283-78-2460,0 41 3055,-269 53-127,179 4 0,-276 8-172,4 0 10,1 0 1,-1 0 0,1 0 0,-1 0 0,1-1-1,6-2 1,-12 3-11,0 0 0,0 0 0,0 0 0,1 0 0,-1 0 0,0 0 0,0 0 0,0 0 0,1 0-1,-1 0 1,0 0 0,0-1 0,0 1 0,0 0 0,0 0 0,1 0 0,-1 0 0,0 0 0,0-1 0,0 1 0,0 0-1,0 0 1,0 0 0,0 0 0,0-1 0,0 1 0,0 0 0,0 0 0,1 0 0,-1-1 0,0 1 0,0 0 0,0 0 0,0 0-1,0-1 1,-1 1 0,1 0 0,0 0 0,0 0 0,0 0 0,0-1 0,0 1 0,0 0 0,0 0 0,0 0 0,0-1-1,0 1 1,-1 0 0,1 0 0,0 0 0,0 0 0,0 0 0,0 0 0,0-1 0,-1 1 0,1 0 0,0 0 0,0 0-1,0 0 1,0 0 0,-1 0 0,1 0 0,0 0 0,-1 0 0,-14-8-50,-53-17-583,0 3-1,-2 3 1,-98-14-1,68 20 878,-1 5-1,-149 6 0,236 3-59,40 0 178,685 0 1193,-392-1-895,-382 6-56,14 0-359,-1160 39 152,1199-45-399,13-1 0,22 1 0,-22 0 0,830 43 0,-493-27 0,-324-16 0,-36 0 0,-606-2 0,426 2 0,193 1 0,10 2 0,21 4 0,255 40 0,-167-31 0,-41-5 0,217 41 0,-122-15 0,-164-37 0,-1 0 0,1 0 0,0 1 0,-1-1 0,1 1 0,-1-1 0,1 1 0,-1-1 0,1 1 0,-1 0 0,2 1 0,-3-2 0,0 1 0,0-1 0,0 0 0,0 1 0,0-1 0,0 0 0,0 0 0,0 1 0,0-1 0,0 0 0,0 0 0,0 1 0,0-1 0,0 0 0,-1 0 0,1 0 0,0 1 0,0-1 0,0 0 0,0 0 0,-1 0 0,1 1 0,0-1 0,0 0 0,0 0 0,-1 0 0,1 0 0,0 1 0,0-1 0,-1 0 0,1 0 0,0 0 0,0 0 0,-1 0 0,1 0 0,0 0 0,0 0 0,-1 0 0,-7 2 0,1 0 0,-1 0 0,-13 0 0,-488 5 0,307-9 0,133 2 0,56 0 0,49 0 0,268 15 0,-19 0 0,-274-15 0,-11 0 0,-26 0 0,-1378-1 0,1362 3 0,0 1 0,-75 17 0,115-19 0,1-1 0,-1 0 0,1 0 0,-1 1 0,1-1 0,0 1 0,-1 0 0,1-1 0,0 1 0,-1 0 0,1 0 0,0-1 0,0 1 0,-2 2 0,3-3 0,0 1 0,0-1 0,-1 0 0,1 1 0,0-1 0,0 1 0,0-1 0,0 1 0,0-1 0,0 1 0,0-1 0,0 1 0,0-1 0,0 1 0,0-1 0,0 0 0,0 1 0,0-1 0,0 1 0,1-1 0,-1 1 0,0-1 0,0 0 0,1 1 0,-1-1 0,0 1 0,0-1 0,1 0 0,-1 1 0,4 2 0,-1 0 0,1 0 0,-1-1 0,1 1 0,0-1 0,0 0 0,0 0 0,7 2 0,16 4 0,0-1 0,1-1 0,33 2 0,87 1 0,-125-8 0,489 2 0,-319-5 0,-163 1 0,-23-2 16,-13-1 0,-19-5-174,-51-11-233,-2 4 1,0 3 0,-88-3 0,-243 10 746,195 8-96,1197-2 513,-964-2-740,-19 1-30,0 1-1,0 0 0,0 0 0,0-1 0,0 1 0,0 0 1,0 0-1,0-1 0,0 1 0,-1 0 0,1 0 1,0-1-1,0 1 0,0 0 0,0 0 0,0-1 0,0 1 1,0 0-1,0 0 0,-1 0 0,1-1 0,0 1 0,0 0 1,0 0-1,-1 0 0,1 0 0,0-1 0,0 1 0,0 0 1,-1 0-1,1 0 0,0 0 0,0 0 0,-1 0 1,1 0-1,0 0 0,-39-17 15,32 14-69,-70-24-171,-2 3 1,-1 4-1,-1 3 0,0 4 0,-1 4 1,-161 1-1,223 7 229,14 0 31,10-2 126,76-17 73,0 4 0,119-9 0,-158 21-196,313-26 322,429 20 1,-1038-15-298,46 3-31,-187 11-34,371 11 0,18-2 0,8-1 0,13-2 0,43-3 0,1 2 0,96 3 0,-85 3 0,203 1 0,-318-12 0,-90-10 0,-199-5 0,-148 24 0,296 4 0,97-2 0,507-13 0,-97 1 0,174 8 0,-469 3 0,-25 1 0,0 0 0,0 0 0,0 0 0,0 0 0,0 0 0,0 0 0,0 0 0,0 0 0,0 0 0,0-1 0,0 1 0,0 0 0,0 0 0,0 0 0,0 0 0,0 0 0,0 0 0,0 0 0,0 0 0,0 0 0,0 0 0,0 0 0,0 0 0,0-1 0,0 1 0,0 0 0,0 0 0,0 0 0,0 0 0,0 0 0,0 0 0,0 0 0,0 0 0,0 0 0,0 0 0,0 0 0,0 0 0,0 0 0,0-1 0,0 1 0,0 0 0,1 0 0,-47-7 0,-370-12 0,-9 20 0,304 0 0,91-4 0,30 3 0,-1 0 0,1 0 0,0 0 0,-1 0 0,1 0 0,0 0 0,-1 0 0,1 0 0,0 0 0,0 0 0,-1-1 0,1 1 0,0 0 0,-1 0 0,1 0 0,0 0 0,0-1 0,-1 1 0,1 0 0,0 0 0,0 0 0,0-1 0,-1 1 0,1 0 0,0 0 0,0-1 0,0 1 0,0 0 0,0-1 0,14-7 0,9 1 0,0 1 0,0 1 0,28-3 0,79-1 0,-98 7 0,276-3 0,-669 5 0,136 1 0,220 0 0,-19-2 0,24 1 0,-1 0 0,0 1 0,0-1 0,1-1 0,-1 1 0,0 0 0,0 0 0,1 0 0,-1 0 0,0 0 0,0-1 0,1 1 0,-1 0 0,0-1 0,1 1 0,-1 0 0,0-1 0,1 1 0,-2-2 0,3 2 0,-1-1 0,0 1 0,1-1 0,-1 1 0,1-1 0,-1 1 0,1 0 0,-1-1 0,1 1 0,-1 0 0,1-1 0,0 1 0,-1 0 0,1 0 0,0-1 0,-1 1 0,1 0 0,-1 0 0,1 0 0,0 0 0,0 0 0,48-8 0,-1 3 0,98 1 0,-77 4 0,360-1 0,-948 1 0,1162 53 0,-114 29 0,-180-24 0,-293-52 0,1-2 0,72-3 0,-122-1 0,1 0 0,-1 0 0,0 1 0,0 0 0,0 1 0,7 2 0,-12-4 0,-1 1 0,0-1 0,0 0 0,0 1 0,0-1 0,0 0 0,0 1 0,0 0 0,0-1 0,0 1 0,0-1 0,0 1 0,-1 0 0,1 0 0,0 0 0,0-1 0,-1 1 0,1 0 0,0 0 0,-1 0 0,1 0 0,-1 0 0,1 0 0,-1 0 0,0 0 0,1 0 0,-1 1 0,0-1 0,0 0 0,0 0 0,0 0 0,0 0 0,0 0 0,0 0 0,0 0 0,0 1 0,0-1 0,-1 0 0,1 0 0,0 0 0,-1 0 0,1 0 0,-1 0 0,1 0 0,-1 0 0,0 0 0,1 0 0,-1 0 0,-1 1 0,-5 5 0,0 0 0,-1 0 0,1-1 0,-1 0 0,-1-1 0,1 1 0,-1-2 0,-14 7 0,-62 26 0,-110 31 0,92-34 0,-71 28 0,-98 32 0,244-86 0,-1-2 0,0 0 0,-35 1 0,149 20 0,29 5 0,1-5 0,182 20 0,-202-39 0,148 31 0,-226-33 0,-25-4 0,-36-5 0,-223-61-1870,91 18 662,-52 1 1153,168 37 172,-112-1 0,171 9-121,-39-2 122,40 2-117,0 0 0,0 0 1,-1 0-1,1 0 1,0 0-1,0 0 1,0 0-1,0 0 1,0 0-1,0 0 1,0 0-1,-1 0 1,1 0-1,0 0 1,0 0-1,0 0 1,0-1-1,0 1 1,0 0-1,0 0 1,0 0-1,0 0 1,-1 0-1,1 0 1,0 0-1,0 0 0,0-1 1,0 1-1,0 0 1,0 0-1,0 0 1,0 0-1,0 0 1,0 0-1,0 0 1,0-1-1,0 1 1,0 0-1,0 0 1,0 0-1,0 0 1,0 0-1,0 0 1,0-1-1,0 1 1,0 0-1,0 0 1,0 0-1,0 0 1,1 0-1,-1 0 1,0 0-1,0-1 0,0 1 1,0 0-1,0 0 1,0 0-1,0 0 1,0 0-1,0 0 1,1 0-1,-1 0 1,0 0-1,0 0 1,0 0-1,0 0 1,0 0-1,26-12 10,238-63-2469,14 20 1068,-277 55 1387,106-19 251,0 4 0,1 5-1,122 5 1,-227 6-226,1-1 0,0 0 0,0 0 0,-1-1 1,1 1-1,0-1 0,0 0 0,-1 0 0,7-2 0,-10 3-20,1-1 0,-1 1 1,1 0-1,-1-1 0,0 1 1,1 0-1,-1-1 0,1 1 1,-1 0-1,0-1 0,1 1 1,-1-1-1,0 1 0,0-1 1,1 1-1,-1-1 0,0 1 1,0-1-1,0 1 0,0-1 1,0 1-1,1-1 0,-1 0 1,0 1-1,0-1 0,-1 0 1,1-1-25,-1 0 0,1 0 0,-1 0 0,0 1 0,0-1 0,0 0 0,0 0 0,0 1-1,-1-1 1,1 1 0,-3-3 0,-7-6-130,0 1 0,0 0 0,-1 1 0,-1 0 0,1 0 0,-17-6-1,-86-29-438,-11 12 745,30 9 55,94 22-201,1 0 1,0 0-1,0-1 0,-1 1 0,1 0 1,0-1-1,0 1 0,0-1 1,0 1-1,0-1 0,-1 0 0,1 1 1,0-1-1,1 0 0,-1 0 1,0 0-1,0 0 0,-1-1 0,2 2 1,0-1 0,0 1 0,1-1-1,-1 0 1,0 1 0,0-1 0,0 1-1,1-1 1,-1 1 0,0-1 0,1 1-1,-1 0 1,0-1 0,1 1-1,-1-1 1,0 1 0,1 0 0,-1-1-1,1 1 1,-1 0 0,1-1 0,-1 1-1,1 0 1,-1 0 0,1-1 0,0 1-1,7-3 70,0 0 0,1 0-1,15-2 1,23-1 200,76 3 0,3-2 76,-121 3-55,-11-3-161,-15-3-63,-43-11-127,0 3 0,-2 3 1,1 3-1,-114-3 0,171 13 70,4-1-3,0 1 1,0 0-1,1 0 0,-1 0 0,0 0 0,1 1 1,-1-1-1,0 1 0,1 0 0,-8 3 0,11-4-10,-1 1 0,1-1 0,0 0 0,0 1 0,-1-1-1,1 0 1,0 1 0,0-1 0,0 0 0,-1 1 0,1-1 0,0 1-1,0-1 1,0 0 0,0 1 0,0-1 0,0 1 0,0-1-1,0 1 1,0-1 0,0 0 0,0 1 0,0-1 0,0 1 0,0-1-1,0 1 1,0-1 0,1 0 0,-1 1 0,0-1 0,0 0-1,0 1 1,1-1 0,-1 1 0,0-1 0,1 0 0,-1 0-1,0 1 1,0-1 0,2 1 0,15 13 123,24 10 123,70 32 1,-58-31-124,-30-13-60,0-1 84,0 0 0,34 11 0,-214-68-1378,-769-159-3933,560 169 6823,728 79 1692,-5 30-2352,-348-71-970,207 49 296,103 21 469,-292-62-616,-27-10-178,0 0-1,0 0 0,0 0 0,-1 0 1,1 0-1,0 0 0,0 0 0,0 0 0,0 0 1,0 0-1,0 0 0,0 0 0,0 0 1,0 0-1,0 0 0,-1 0 0,1 0 0,0 0 1,0 0-1,0 0 0,0 0 0,0 0 0,0 0 1,0 1-1,0-1 0,0 0 0,0 0 1,0 0-1,0 0 0,0 0 0,0 0 0,0 0 1,0 0-1,0 0 0,0 0 0,0 1 0,0-1 1,0 0-1,0 0 0,0 0 0,0 0 1,0 0-1,0 0 0,0 0 0,0 0 0,0 0 1,0 1-1,0-1 0,0 0 0,0 0 0,0 0 1,0 0-1,0 0 0,0 0 0,0 0 1,0 0-1,0 0 0,0 0 0,1 0 0,-1 0 1,0 0-1,0 1 0,0-1 0,-26-1 525,-242-45 362,122 17-2265,-234-32 284,-6 30 1351,359 32-180,26 1 13,7 0 17,51 11 218,-49-11-330,59 12 159,356 78 487,-298-59-438,166 68-1,-231-75-158,-13-5 21,70 21 0,-112-41-48,7 2-15,-23-1 183,-626-6 185,64 0-178,543 4-196,-3-1 0,72 10 0,287 50 0,347 109 0,-338-65 0,-300-90 0,-35-13 0,-1 0 0,1 0 0,0 0 0,0 0 0,0 0 0,-1 0 0,1 0 0,0 1 0,0-1 0,0 0 0,-1 0 0,1 0 0,0 0 0,0 0 0,0 0 0,0 1 0,0-1 0,-1 0 0,1 0 0,0 0 0,0 0 0,0 1 0,0-1 0,0 0 0,0 0 0,0 0 0,0 0 0,0 1 0,-1-1 0,1 0 0,0 0 0,0 1 0,0-1 0,0 0 0,0 0 0,0 0 0,0 1 0,1-1 0,-1 0 0,0 0 0,0 0 0,0 1 0,0-1 0,0 0 0,0 0 0,0 0 0,0 0 0,0 1 0,1-1 0,-1 0 0,0 0 0,0 0 0,0 0 0,0 0 0,0 1 0,1-1 0,-1 0 0,0 0 0,0 0 0,1 0 0,-16 2 0,0 0 0,-1-1 0,1-1 0,0 0 0,-27-5 0,-7 1 0,-298-23-317,-116-7-555,-1 23 379,444 12 521,20-1-24,1 0 0,-1 0 0,0 0 0,0 0 0,0 0-1,0 1 1,0-1 0,0 0 0,0 0 0,0 0 0,0 0 0,0 0-1,0 0 1,0 0 0,0 0 0,0 0 0,0 0 0,0 0 0,0 0-1,0 0 1,0 0 0,0 0 0,0 0 0,37 4 246,-2-1-131,404 46 477,508 125 0,-741-117-596,-127-35 0,-74-20 0,10 3 0,-15-3 0,-11-1 0,-17-1 0,0-1 0,-54-10 0,61 7 0,-620-119-3030,-127-21-825,713 138 4046,0 1 0,-71 4 0,108 2 69,52 1 596,793 28 3110,-33 77-2959,-751-99-893,-37-5-63,-12-2-11,-156 0-21,137-2-20,-488-41-1487,-9-29-753,278 37 1876,192 26 425,-22-3 62,0 3 0,-126 2 0,198 6-98,-10 1-30,10 0 81,9 1 177,525 110 1570,-30-5-1601,-477-103-203,-13-2 7,1 0-1,-1 1 1,0 0 0,0 0 0,14 7 0,-17-3 40,-9-7-63,0 1 1,0-1 0,0 0-1,0 0 1,0 0 0,0 0-1,0 0 1,0 1 0,0-1-1,0 0 1,0 0 0,0 0-1,0 0 1,0 1 0,0-1-1,0 0 1,0 0 0,0 0-1,0 0 1,0 0-1,0 1 1,0-1 0,-1 0-1,1 0 1,0 0 0,0 0-1,0 0 1,0 1 0,0-1-1,0 0 1,0 0 0,0 0-1,-1 0 1,1 0 0,0 0-1,0 0 1,0 0 0,0 0-1,0 0 1,-1 0 0,1 0-1,0 0 1,0 1-1,0-1 1,-1 0 0,-7 1 91,0 0-1,0-1 1,0 0 0,-13-1 0,-105-10-1872,-153-35 0,161 25 769,-467-68-2614,-1 26 4707,328 35-430,-24-2 14,251 29-266,74 5 1037,87 8 57,292 40-529,-4 19 1,496 151-1,-882-213-967,-12-4 0,0 1 0,-1 1 0,23 11 0,-33-11 0,-9-6 0,0-1 0,0 0 0,0 0 0,0 0 0,0 0 0,0 1 0,0-1 0,0 0 0,0 0 0,0 0 0,0 1 0,0-1 0,0 0 0,0 0 0,0 0 0,0 0 0,0 1 0,0-1 0,0 0 0,-1 0 0,1 0 0,0 0 0,0 0 0,0 1 0,0-1 0,0 0 0,0 0 0,-1 0 0,1 0 0,0 0 0,0 0 0,0 0 0,0 1 0,0-1 0,-1 0 0,1 0 0,0 0 0,0 0 0,0 0 0,-1 0 0,1 0 0,-8 1 0,1 0 0,-1 0 0,0-1 0,1 0 0,-10-1 0,-85-7-1242,-122-27 0,-104-38-2431,270 59 3316,-2-1 11,-306-67 6,-7 25 819,293 53-211,71 5-40,11-1 53,46 4 414,-41-4-620,315 24 2127,-46 13-628,542 113-488,-4 28-774,-511-111-312,-185-48 0,-179-36 0,-916-171-2178,824 174 2295,148 12-56,16 0 63,53-3 336,103 4 1,-81 3-256,941 53 358,-235-7-376,-765-46-187,-56-4 0,-63-11-389,-147-40-1,155 32-17,-47-11-343,-409-82 133,449 106 689,76 5-32,15 3-38,0 0 0,0 0 0,0 0 1,0 0-1,-1 0 0,1-1 0,0 1 0,0 0 0,0 0 0,0 0 0,0 0 0,0 0 0,0 0 0,0-1 0,0 1 0,0 0 0,0 0 0,0 0 0,0 0 0,0 0 1,0 0-1,0-1 0,0 1 0,0 0 0,0 0 0,0 0 0,0 0 0,0 0 0,0-1 0,0 1 0,0 0 0,0 0 0,0 0 0,0 0 0,0 0 0,0 0 0,1 0 1,-1-1-1,0 1 0,0 0 0,0 0 0,0 0 0,0 0 0,0 0 0,0 0 0,1 0 0,-1 0 0,0 0 0,0 0 0,5-3-46,1 0 0,0 0 0,-1 1-1,11-3 1,59-13-1291,1 3-1,85-6 0,714-28 3724,-467 57-1265,430 64-1,-832-71-693,-15-1-185,-31-4 200,-166-28-1808,-379-112 1,365 87 1506,203 51-102,16 6-37,1 0-1,0 0 0,0 0 0,-1 0 1,1 0-1,0-1 0,0 1 1,-1 0-1,1 0 0,0 0 0,0-1 1,0 1-1,-1 0 0,1 0 1,0-1-1,0 1 0,0 0 0,0-1 1,0 1-1,-1 0 0,1 0 1,0-1-1,0 1 0,0 0 0,0-1 1,0 1-1,0-1 0,1 0 10,0 0 0,1 0 0,-1-1 0,0 1 0,0 0 0,1 0 0,-1 1 0,1-1 0,-1 0 0,1 0-1,-1 1 1,1-1 0,0 1 0,-1-1 0,1 1 0,-1 0 0,1-1 0,2 1 0,53-9 337,110-3 1,63 15 4,-218-3-343,305 14 216,-160-5-112,-147-9-104,-3 0 4,0 0-1,0 1 0,1 0 0,-1 0 1,8 3-1,-11-1 34,-10 0 54,-12 0 9,1-2 1,-1 0 0,0 0 0,1-2-1,-1 0 1,-24-6 0,6 3 2,-167-27-81,-424-117-5114,7-45 1589,347 105 3105,212 68 377,24 7 139,-1 1-1,-1 1 0,-76-9 1,171 23 815,638 63 3050,-145 66-2278,-402-93-1247,-111-29-389,64 14 99,-86-21-93,0-1 0,0 0-1,0-2 1,24 0 0,-41 0-15,0-1 0,0 1 0,1 0 0,-1-1 0,0 1 0,0-1 0,-3-1 0,-11-4 73,-612-212-3182,580 200 3030,31 13 54,-30-16 1,48 21-45,-1 0 0,1 0-1,0 0 1,-1 0 0,1 0 0,0 0-1,-1-1 1,1 1 0,-1 0-1,1 0 1,0 0 0,0-1 0,-1 1-1,1 0 1,0-1 0,-1 1 0,1 0-1,0 0 1,0-1 0,-1 1-1,1 0 1,0-1 0,0 1 0,0-1-1,0 1 1,0 0 0,-1-1 0,1 1-1,0 0 1,0-1 0,0 0 0,12-4 92,29 1 78,76 3 112,181 22 1,-278-19-252,0 2 0,1 0 0,34 12 0,-39-8 5,-16-8-36,0 1 0,0-1 1,1 0-1,-1 0 0,0 1 1,0-1-1,1 0 0,-1 1 1,0-1-1,0 0 0,0 1 1,0-1-1,0 0 0,1 1 1,-1-1-1,0 0 0,0 1 1,0-1-1,0 0 0,0 1 1,0-1-1,0 0 0,0 1 1,0-1-1,0 1 0,-2 0 10,1 1-1,0-1 0,0 0 0,0 0 0,-1 0 0,1 1 0,-1-1 0,1-1 0,-1 1 0,1 0 0,-1 0 0,1 0 0,-1-1 0,0 1 0,1-1 0,-4 1 0,-45 10 160,0-3 0,-92 4 0,54-5-31,4 0-79,-216 29 236,261-31-229,-13 2 25,48-6-84,0 0 0,0 0 0,0 1 0,1-1 0,-1 1 0,1 0 0,-1 0 0,1 0 0,-1 0-1,-2 3 1,6-5-7,-1 1 0,1-1 0,-1 0 1,1 1-1,0-1 0,0 1 0,-1-1 0,1 0 0,0 1 0,0-1 0,-1 1 0,1-1 0,0 1 0,0-1 0,0 1 0,0-1 0,0 0 0,0 1 0,0-1 0,-1 1 0,1-1 0,1 1 0,-1-1 0,0 1 0,0-1 0,0 1 0,0-1 0,0 1 0,0-1 0,0 1 0,1-1 0,-1 1 0,0-1 0,0 0 0,1 1 0,-1-1 0,0 1 1,1-1-1,-1 0 0,0 1 0,1-1 0,-1 0 0,1 0 0,-1 1 0,0-1 0,1 0 0,0 1 0,26 11 98,-24-11-97,26 7 49,1-2 0,0 0 1,-1-2-1,52 0 0,-19 0 13,-51-3-65,1 0-1,-1 1 0,0 0 1,-1 1-1,1 1 0,0-1 1,-1 2-1,0-1 1,0 2-1,14 8 0,-9-6-115,-30-17-383,-67-29-845,33 16 779,-76-46-1,104 53 471,-1 2-1,0 0 0,0 1 0,-2 1 0,1 2 0,-34-10 0,31 11 139,6 1-36</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3:16.840"/>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0 0,'1482'0,"-1482"0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3:17.864"/>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3184 0,'-384'12,"-513"43,271-32,-4-24,216-2,355 2,-72 3,107 2,5 3</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6-28T11:33:20.749"/>
    </inkml:context>
    <inkml:brush xml:id="br0">
      <inkml:brushProperty name="width" value="0.3" units="cm"/>
      <inkml:brushProperty name="height" value="0.6" units="cm"/>
      <inkml:brushProperty name="color" value="#FFFFFF"/>
      <inkml:brushProperty name="tip" value="rectangle"/>
      <inkml:brushProperty name="rasterOp" value="maskPen"/>
      <inkml:brushProperty name="ignorePressure" value="1"/>
    </inkml:brush>
  </inkml:definitions>
  <inkml:trace contextRef="#ctx0" brushRef="#br0">945 71,'230'-1,"297"4,-128 27,-1 22,-316-40,298 54,-348-56,-57-11,-1-1,1-2,0-1,-34-10,18 4,-107-27,-197-47,-2 22,200 50,-248 7,-144 54,483-41,-167 12,188-16,24 2,11-5,0 1,1-1,-1 1,0-1,1 1,-1-1,1 1,-1-1,0 1,1-1,-1 0,1 1,-1-1,1 0,-1 1,1-1,0 0,-1 0,1 1,-1-1,1 0,-1 0,1 0,0 0,38 12,47 7,-25-6,261 67,266 54,-507-125,-76-9,-14 0,-42-3,-105-4,-1331-12,1484 19,-25 2,27-1,1-1,0 0,-1 0,1 0,0 0,0 0,-1 0,1 0,0 0,0 1,0-1,-1 0,1 0,0 0,0 0,0 1,-1-1,1 0,0 0,0 1,0-1,0 0,0 0,0 1,-1-1,1 0,0 0,0 1,0-1,0 0,0 0,0 1,0-1,1 2,-1-1,1 0,0 0,0 0,-1 0,1 0,0 0,0 0,0 0,0-1,0 1,2 1,14 7,0 0,35 13,119 34,940 203,-1079-254,147 20,-139-22,0-1,52-4,-91 2,1 0,-1 0,1 0,-1 0,1-1,-1 1,1 0,-1-1,0 1,1-1,-1 0,1 1,-1-1,0 0,0 0,2-1,-3 1,1 1,-1-1,0 1,0-1,0 0,0 1,0-1,0 1,0-1,0 0,0 1,0-1,0 1,0-1,0 0,0 1,0-1,-1 1,1-1,0 1,0-1,-1 1,1-1,0 1,-1-1,0 0,-5-6,-1 1,0 0,0 0,-9-6,14 11,-68-50,-376-252,386 269</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3:56.587"/>
    </inkml:context>
    <inkml:brush xml:id="br0">
      <inkml:brushProperty name="width" value="0.1" units="cm"/>
      <inkml:brushProperty name="height" value="0.1" units="cm"/>
      <inkml:brushProperty name="color" value="#FFFFFF"/>
    </inkml:brush>
  </inkml:definitions>
  <inkml:trace contextRef="#ctx0" brushRef="#br0">4663 547 6553,'426'-31'5269,"-272"15"-3903,436-23 4227,-344 28-4038,371-8 2329,-194 20-3529,-373 1-355,58 10 0,33 3 0,154-15 0,21 1 0,-167 11 0,-15 0 0,-131-12 0,41 1 0,1 3 0,0 1 0,78 20 0,-101-18 0,34 18 0,-55-25 0,-1 0 0,0 0 0,1 0 0,-1 0 0,1 0 0,-1 1 0,1-1 0,-1 0 0,1 0 0,-1 1 0,0-1 0,1 0 0,-1 1 0,0-1 0,1 0 0,-1 1 0,0-1 0,1 0 0,-1 1 0,0-1 0,0 1 0,1-1 0,-1 1 0,0-1 0,0 1 0,0-1 0,0 1 0,0 0 0,-1 0 0,0-1 0,0 1 0,1-1 0,-1 1 0,0-1 0,0 1 0,0-1 0,0 0 0,1 1 0,-1-1 0,0 0 0,0 0 0,0 0 0,-2 1 0,-21 2 0,0-1 0,-32-1 0,20-1 0,-549 0 0,-5-45 0,419 23 0,-177-1 0,-1685 27 0,-2268-4 0,4259-3 0,0-1 0,1-2 0,-1-2 0,-61-21 0,24 8 0,42 13 0,25 6 0,0-1 0,0 0 0,0 0 0,-12-6 0,23 8-19,0 1-1,0-1 0,0 1 0,0-1 1,0 1-1,0-1 0,0 0 0,0 1 1,0-1-1,1 0 0,-1 0 1,0 0-1,0 0 0,1 0 0,-1 0 1,1 1-1,-1-1 0,1 0 0,-1-1 1,1 1-1,-1 0 0,1 0 1,0 0-1,0 0 0,0 0 0,-1 0 1,1 0-1,0 0 0,0-1 0,1 1 1,-1 0-1,0 0 0,0 0 1,0 0-1,1 0 0,-1 0 0,1 0 1,0-1-1,1-3-148,1 0 1,0 1-1,0 0 1,0 0-1,0 0 1,1 0-1,5-5 0,6-3-76,1 1-1,1 0 0,-1 1 1,2 1-1,-1 0 0,1 2 0,36-11 1,140-24 420,-174 39-142,1320-145-868,-4 114 3315,-700 39-920,-586-3-1326,75 15 0,-14-2-56,384 13-179,-196-15 0,457-3 0,-487-11 0,-99 0 0,363 13 0,66 6 0,-584-18 0,33 2 0,61 11 0,14 1 0,-117-14 0,0 0 0,-1 0 0,1 1 0,0 0 0,-1 0 0,1 1 0,-1 0 0,1 0 0,-1 0 0,0 0 0,0 1 0,7 5 0,8 2 0,1-1 0,0-1 0,44 11 0,532 91 0,-224-51 0,196 23 0,-156-28 0,-230-24 0,249 34 0,-311-52 0,198-5 0,-39-10 0,-176 4 0,-66-4 0,-1-1 0,0-2 0,67-18 0,10-3 0,-44 16 0,92-2 0,70 12 0,-135 2 0,844 1 0,-911-3 0,-26-1 0,-12-1 0,-24-3 0,-407-31 0,-5 28 0,357 8 0,-131 1 0,-366 49 0,276-15 0,37-5 0,85-9 0,-257-5 0,-34-17 0,470 1 0,16-2 0,44-4 0,118-5 0,134-1 0,3678-37 0,-3669 50 0,-300-1 0,-28-3 0,-133-21-456,-160-29-1570,-434-25 2858,151 60-288,200 8-123,-503 3 264,888 8-685,-17 0 0,22-1 0,0 1 0,0 0 0,0 0 0,0 0 0,1 0 0,-1 0 0,0 0 0,0 0 0,0 0 0,0 0 0,0 0 0,0 0 0,0 0 0,0 0 0,0 0 0,0 0 0,0 0 0,0 0 0,0 0 0,0 0 0,0 0 0,0 0 0,0 0 0,0 0 0,0 0 0,0-1 0,0 1 0,0 0 0,0 0 0,0 0 0,0 0 0,0 0 0,0 0 0,0 0 0,0 0 0,0 0 0,0 0 0,0 0 0,0 0 0,0 0 0,0 0 0,16-4 0,209-28-2719,-7 9 572,692-25 3851,16 40-510,-849 7-1040,-30 0-51,1 1-1,-1 3 1,0 1 0,51 12-1,-95-15-87,0-1-1,0 1 0,0 0 0,1 0 0,-1 1 1,0-1-1,0 1 0,-1-1 0,1 1 0,0 0 1,0 0-1,-1 0 0,5 5 0,-7-7-8,0 0 1,0 1-1,0-1 0,0 1 0,1-1 0,-1 0 1,0 1-1,0-1 0,0 1 0,0-1 0,0 1 1,0-1-1,0 1 0,0-1 0,0 0 0,0 1 0,-1-1 1,1 1-1,0-1 0,0 0 0,0 1 0,0-1 1,-1 1-1,1-1 0,0 0 0,0 1 0,-1-1 1,1 0-1,0 1 0,-1-1 0,1 0 0,0 0 1,-1 1-1,1-1 0,0 0 0,-1 0 0,1 0 0,-1 1 1,1-1-1,0 0 0,-1 0 0,1 0 0,-1 0 1,-15 5 99,1-1 1,-1 0 0,0-1-1,0-1 1,0-1 0,-25 0 0,3 1-64,-557 14 4,282-11-55,-1653 10 8,1300 10 0,590-22 0,55-2 0,17-1 0,6 0 0,82 0 0,182 0 0,141 0 0,1123 13 0,10 51 0,-1401-53 0,-124-8 0,-15-3 0,0 0 0,1 0 0,-1 0 0,0 1 0,0-1 0,0 0 0,0 0 0,0 0 0,1 0 0,-1 0 0,0 0 0,0 0 0,0 0 0,0 0 0,0 1 0,0-1 0,0 0 0,0 0 0,1 0 0,-1 0 0,0 0 0,0 0 0,0 1 0,0-1 0,0 0 0,0 0 0,0 0 0,0 0 0,0 1 0,0-1 0,0 0 0,0 0 0,0 0 0,0 0 0,0 0 0,0 1 0,0-1 0,0 0 0,0 0 0,0 0 0,-1 0 0,-1 2 0,0 0 0,0-1 0,0 0 0,0 1 0,0-1 0,-1 0 0,1 0 0,0 0 0,-5 1 0,-29 7 0,-1-2 0,0-1 0,-67 3 0,58-6 0,-528 21 0,-9-19 0,493-5 0,-1473-1 0,1356 0 0,78 2 0,-1 6 0,-163 29 0,213-20 0,241 11 0,196 27 0,486 9 0,-761-62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4:00.524"/>
    </inkml:context>
    <inkml:brush xml:id="br0">
      <inkml:brushProperty name="width" value="0.1" units="cm"/>
      <inkml:brushProperty name="height" value="0.1" units="cm"/>
      <inkml:brushProperty name="color" value="#FFFFFF"/>
    </inkml:brush>
  </inkml:definitions>
  <inkml:trace contextRef="#ctx0" brushRef="#br0">6575 1562 6553,'-10'-11'0,"-18"-14"0,0 0 0,-2 2 0,-1 1 0,0 2 0,-2 1 0,0 1 0,-1 2 0,-52-17 0,-8 3 0,-2 5 0,-102-13 0,-449-34 3234,-7 47 1264,308 23-1610,-387 47 1,567-23-1986,1 7-1,1 6 1,2 8 0,-221 91-1,131-17-902,22-9 0,202-95 0,0-3 0,-39 10 0,59-18 0,0 0 0,-1-1 0,1 0 0,0 0 0,-1-1 0,1 0 0,0 0 0,-1-1 0,1 0 0,0-1 0,-1 0 0,1 0 0,-9-4 0,16 5-4,0 1 0,-1-1 0,1 1 0,0-1 0,0 0 0,0 0-1,-1 0 1,1 0 0,0 0 0,0 0 0,0 0 0,0 0 0,1 0 0,-3-2 0,3 2-6,0 0 1,0 1 0,0-1-1,0 0 1,0 1 0,0-1-1,0 0 1,0 1 0,0-1-1,0 1 1,0-1 0,0 0 0,1 1-1,-1-1 1,0 0 0,0 1-1,1-1 1,-1 1 0,0-1-1,1 1 1,-1-1 0,0 0-1,1 0 1,4-2-157,-1-1 0,1 0 0,0 1 0,0 0 0,0 0 0,9-4 0,43-16-1430,1 2 0,73-16 0,86-14-1283,398-50-3043,10 42 6471,633 14 7109,-1255 45-7642,51-1 289,315-11 1959,-7-28-248,-361 40-2015,23-4 108,0-1 0,30-10 0,-53 14-96,1 1-1,-1-1 0,1 1 1,-1-1-1,1 0 0,-1 0 0,1 0 1,-1 0-1,0 0 0,1 0 0,1-2 1,-3 2-35,0 1 1,0-1-1,0 0 1,0 0-1,0 1 1,0-1-1,0 0 1,0 1-1,0-1 1,0 0-1,0 0 1,-1 1 0,1-1-1,0 0 1,-1 1-1,1-1 1,0 1-1,-1-1 1,1 0-1,0 1 1,-1-1-1,1 1 1,-1-1-1,1 1 1,-1-1-1,0 1 1,1-1-1,-1 1 1,1 0-1,-1-1 1,0 1-1,1 0 1,-2-1-1,-18-10-594,-1 0 0,0 1 0,0 2 0,-1 0 0,-30-6 0,10 1-143,-171-44-2300,-67-7-5,-319-39-766,-9 42 6306,-614 50 6157,894 32-6658,-204 7 1098,455-28-3102,-117-14 1,163 9-184,1-1 0,-1-1 0,2-1 0,-1-2 0,1-1 0,-45-23 0,73 33 209,-4-1-1,0-1 0,0 0 1,0-1-1,0 1 0,0-1 1,1 1-1,0-2 0,-1 1 1,-4-7-1,9 11 5,0-1 0,0 1 0,0 0 0,0-1 0,0 1 0,0 0 0,0-1-1,0 1 1,0 0 0,0-1 0,1 1 0,-1 0 0,0-1 0,0 1 0,0 0 0,0 0 0,1-1 0,-1 1-1,0 0 1,0 0 0,0-1 0,1 1 0,-1 0 0,0 0 0,0 0 0,1-1 0,-1 1 0,0 0 0,1 0-1,-1 0 1,0 0 0,1 0 0,-1 0 0,0-1 0,1 1 0,-1 0 0,0 0 0,0 0 0,1 0 0,-1 0-1,0 0 1,1 0 0,-1 1 0,0-1 0,1 0 0,26-2 155,-27 2-153,232 7 658,-198-5-583,230 17 433,82 11-31,973 117-184,3 28-208,-1271-168-88,37 7 0,-37-6 0,1-1 0,75-1 0,-112-8 71,-21-3 10,-34-7-669,36 11 412,-342-80-7291,316 75 6969,-325-69-4316,-86-13 1047,-974-153 2694,-11 85 2844,1121 139-729,75 11-345,-31 17-93,205-1-564,55-10-36,-1 1 0,1-1 0,-1 0 0,1 1 0,0-1 1,-1 1-1,1 0 0,0 0 0,-1-1 0,1 1 0,0 0 0,0 0 1,-2 2-1,3-3 8,0 0 0,0 1 0,0-1 1,-1 1-1,1-1 0,0 1 0,0-1 1,0 0-1,0 1 0,0-1 0,0 1 0,0-1 1,0 1-1,0-1 0,0 0 0,0 1 0,0-1 1,1 1-1,-1-1 0,0 0 0,0 1 1,0-1-1,0 1 0,1-1 0,-1 0 0,0 1 1,0-1-1,1 1 0,3 2 135,0 0-1,0 0 1,0 0 0,0 0 0,0-1-1,8 4 1,25 9 801,0-1 0,46 11-1,84 11 1407,-154-34-2196,616 85 2861,9-42 416,-248-19-2606,625 78-829,-14 75 0,-406-30 0,-579-144 0,-15-4 0,-3-1 0,-41-10 0,-102-26-836,-121-29-3287,-104-28-445,-86-22 379,-520-128 97,-5 36 3999,751 169 653,-48 8 161,272 30-713,-8-1 44,0 0 1,0 1-1,0 1 1,0 0 0,-15 4-1,28-5-49,0 0-1,0 0 0,0 1 0,0-1 0,0 0 0,0 1 1,0-1-1,0 1 0,0-1 0,0 1 0,1 0 1,-1-1-1,0 1 0,0 0 0,0-1 0,0 2 1,1-1-2,0-1 1,0 0 0,0 1 0,-1-1 0,1 1-1,0-1 1,0 0 0,0 1 0,1-1 0,-1 1 0,0-1-1,0 0 1,0 1 0,0-1 0,0 1 0,0-1-1,0 0 1,1 1 0,-1-1 0,0 1 0,0-1-1,1 0 1,-1 1 0,0-1 0,0 0 0,1 1-1,3 2 109,-1-1 0,0 0 0,1 1 0,0-1 0,-1 0-1,8 2 1,18 5 814,-1-1-1,42 6 1,295 32 4951,12-19-1525,-196-15-2888,-115-7-1370,1267 106 799,-892-55-890,437 114-1,-592-87 0,-254-69 0,-32-14 0,-1 0 0,1 0 0,0 0 0,0 0 0,0 0 0,-1 0 0,1 1 0,0-1 0,0 0 0,0 0 0,0 0 0,-1 0 0,1 0 0,0 0 0,0 0 0,0 0 0,0 0 0,0 1 0,0-1 0,-1 0 0,1 0 0,0 0 0,0 0 0,0 0 0,0 1 0,0-1 0,0 0 0,0 0 0,0 0 0,0 1 0,0-1 0,0 0 0,0 0 0,0 0 0,0 0 0,0 1 0,0-1 0,0 0 0,0 0 0,0 0 0,0 0 0,0 1 0,0-1 0,0 0 0,0 0 0,0 0 0,0 0 0,0 1 0,0-1 0,0 0 0,0 0 0,1 0 0,-1 0 0,0 0 0,0 1 0,-61-2 0,-98-11-849,-116-18-3320,-106-21-461,-1475-296-659,16-127 2204,1759 450 3172,-166-42 507,224 62-544,13 5-55,10-1 5,0 0 0,0 0 0,0 0 0,0 0 0,0 0 0,0 0 0,-1 0 0,1 0-1,0 0 1,0 1 0,0-1 0,0 0 0,0 0 0,0 0 0,0 0 0,0 0 0,0 0 0,0 0-1,0 0 1,0 0 0,-1 1 0,1-1 0,0 0 0,0 0 0,0 0 0,0 0 0,0 0 0,0 0 0,0 0-1,0 1 1,0-1 0,0 0 0,0 0 0,0 0 0,0 0 0,0 0 0,0 0 0,0 0 0,1 1 0,-1-1-1,0 0 1,0 0 0,0 0 0,0 0 0,0 0 0,0 0 0,0 0 0,0 0 0,0 1 0,0-1-1,0 0 1,1 0 0,8 6 305,23 8 1554,60 19-1,-71-26-1386,157 47 2853,81 14 351,71 12-134,1483 314-1336,-1311-288-2148,-222-47-58,-146-31 0,425 79 0,-520-103 0,-34-4 0,-28-5 0,-277-40-4661,-12 0 5,-82-14 650,-512-82 1362,-555-80 589,1221 189 2176,186 26 21,-283-24 797,324 30-872,-19 0 39,31 0-95,0 0-1,-1 0 1,1 0-1,0 1 1,-1-1 0,1 0-1,0 1 1,0-1 0,-1 0-1,1 1 1,0 0-1,0-1 1,0 1 0,0 0-1,0-1 1,-2 2-1,3-1 15,0 0-1,0-1 0,0 1 0,0 0 0,0-1 1,0 1-1,0 0 0,0-1 0,0 1 0,0 0 1,1-1-1,-1 1 0,0 0 0,0-1 0,0 1 1,1 0-1,-1-1 0,0 1 0,1-1 0,-1 1 1,1-1-1,-1 1 0,1-1 0,-1 1 0,1-1 1,0 1-1,13 13 496,0-1 1,1-1 0,0-1 0,1 0-1,21 11 1,-14-8 15,133 74 2370,65 20 343,69 14-1340,329 92 0,325 19 271,-924-229-2180,287 54 0,-8-26 0,-284-31 0,35-1 0,-46 0 0,-1 0 0,0-1 0,0 1 0,0-1 0,0 0 0,0 1 0,0-2 0,0 1 0,0 0 0,-1 0 0,1-1 0,3-2 0,-5 0 0,-8-2 0,-56-21-660,-93-24-2721,-106-22-885,-85-14 346,-369-70-1073,-371-29 4312,1060 183 743,-428-40 1117,448 43-1160,-5-1 25,-1 1-1,1 0 1,0 1-1,0 0 1,-22 6-1,20 2 1,14-9-36,0 0 0,0 1 0,0-1 1,-1 0-1,1 1 0,0-1 0,0 0 0,0 1 0,0-1 0,0 0 1,0 1-1,0-1 0,0 0 0,0 1 0,0-1 0,0 0 0,0 1 1,1-1-1,-1 1 0,0-1 0,0 0 0,0 0 0,0 1 0,0-1 1,1 0-1,-1 1 0,3 2 117,-1-1 0,1 0 1,0 0-1,0 0 0,0 0 1,0 0-1,6 2 0,36 14 1561,1-2 0,88 19 0,-128-34-1556,240 50 3911,91 4-66,749 75-2229,-143-21-1582,-674-67-164,-65-3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4:34.072"/>
    </inkml:context>
    <inkml:brush xml:id="br0">
      <inkml:brushProperty name="width" value="0.1" units="cm"/>
      <inkml:brushProperty name="height" value="0.1" units="cm"/>
      <inkml:brushProperty name="color" value="#FFFFFF"/>
    </inkml:brush>
  </inkml:definitions>
  <inkml:trace contextRef="#ctx0" brushRef="#br0">22553 787 6553,'-6'3'6261,"1"-1"-5293,-144 52 608,-1-5 0,-308 55-1,-325-9 3794,-121-26-4791,72-7-449,3 37-139,484-42 10,-325 47 0,-1-55 0,639-49 0,7 2 0,-1-2 0,1-1 0,0-2 0,0 0 0,-29-8 0,89 7 0,164-12-442,-11 1-1251,60-2 1099,1560-48 1672,5 168 573,83 245-1651,-1882-345 0,3 1 0,-38-8 0,-288-49-4635,-18 4-175,-97-8 156,-2629-281 731,2624 306 4284,50 9 1361,53 10 0,55 8-315,250 5-1304,-270 4 1223,214 0-857,-124 24 0,189-26-432,-36 10 202,45-11-222,0 0 0,0 1 0,0-1 0,0 1 0,0-1 0,0 1 0,0 0 0,0 0 0,1 0 0,-1 1 0,-2 2 0,5-5-12,0 0-1,-1 0 1,1 0 0,0 1-1,0-1 1,0 0 0,-1 0-1,1 1 1,0-1 0,0 0-1,0 1 1,0-1-1,-1 0 1,1 0 0,0 1-1,0-1 1,0 0 0,0 1-1,0-1 1,0 0 0,0 1-1,0-1 1,0 0 0,0 1-1,0-1 1,0 0-1,0 1 1,0-1 0,0 0-1,1 1 1,-1-1 0,0 0-1,0 0 1,0 1 0,0-1-1,1 0 1,-1 1 0,0-1-1,0 0 1,0 0-1,1 0 1,-1 1 0,0-1-1,0 0 1,1 0 0,-1 0-1,0 1 1,1-1 0,-1 0-1,0 0 1,1 0 0,-1 0-1,0 0 1,1 0-1,-1 0 1,0 0 0,1 0-1,-1 0 1,0 0 0,1 0-1,19 5 684,1 0-1,0-2 1,26 2-1,-35-4-459,500 12 5773,1-38-7235,648-79-9367,154-9 8668,-953 100 7008,584 51-1,-585 12-3329,-255-29-1069,133 44 1,-215-57-605,0 1 1,-1 1-1,31 17 1,-52-26-65,0 0 1,0 1 0,0-1 0,0 0 0,-1 1 0,1 0 0,-1-1 0,1 1-1,1 2 1,-3-4 2,0 1 0,1-1 0,-1 1 0,0-1 0,0 0 0,0 1 0,0-1 0,0 1 0,0-1 1,0 0-1,0 1 0,0-1 0,0 1 0,0-1 0,0 1 0,0-1 0,0 0 0,0 1 0,0-1 0,0 1 0,0-1 0,-1 1 0,1-1 0,0 0 0,0 1 0,0-1 0,-1 0 0,1 1 0,0-1 0,-1 1 0,-2 1 29,-1 0-1,1-1 1,-1 1 0,0 0-1,1-1 1,-1 0 0,0 0-1,0 0 1,0-1 0,-5 1-1,-82 7-4,-93-4-1,135-4-37,-265-3 3,-91-7-722,-1340-64-12022,700 25 10741,3 14 8221,985 34-5956,-262-3 1188,10 21-125,290-15-1212,-48 7 90,61-7-175,0-1-1,0 1 1,0 0-1,1 1 1,-1-1-1,0 1 1,1 0-1,-7 5 0,12-8-20,-1 0-1,1 1 0,-1-1 0,1 0 0,-1 1 0,1-1 0,-1 0 0,1 1 0,-1-1 0,1 1 0,0-1 1,-1 1-1,1-1 0,0 1 0,-1-1 0,1 1 0,0-1 0,0 1 0,-1-1 0,1 1 0,0-1 0,0 1 1,0 0-1,0-1 0,0 1 0,0-1 0,0 1 0,0 0 0,0-1 0,0 1 0,0-1 0,0 1 0,0 0 1,0-1-1,0 1 0,1-1 0,-1 1 0,0-1 0,1 1 0,-1 0 0,2 1 85,1 0 0,-1-1 1,0 1-1,1-1 0,-1 1 0,1-1 0,-1 0 0,4 1 0,20 6 516,0-1 0,1-1-1,-1-1 1,33 1 0,105 5 695,67-7-1057,61-8-807,513-22-4573,757-7 9219,665 149-2471,-2219-115-1613,190 24 0,-153-15 0,-33-5 0,-11-5 0,-1 0 0,0 0 0,0 0 0,0 0 0,0 1 0,0-1 0,0 0 0,1 0 0,-1 0 0,0 0 0,0 0 0,0 0 0,0 1 0,0-1 0,0 0 0,0 0 0,0 0 0,0 0 0,0 0 0,0 1 0,0-1 0,0 0 0,0 0 0,0 0 0,0 0 0,0 1 0,0-1 0,0 0 0,0 0 0,0 0 0,0 0 0,0 1 0,0-1 0,0 0 0,0 0 0,0 0 0,0 0 0,0 0 0,-1 1 0,-1 1 0,-1 0 0,0-1 0,0 1 0,0 0 0,0-1 0,0 0 0,-5 2 0,-59 19 0,-130 24 0,173-41 0,-266 47 0,-83 0 0,-1362 46-6243,-2-190-665,1474 63 6079,183 19 870,-327-49 722,403 58-732,-11-3 47,14 2 79,10 0 210,102-6 1753,-52 6-1132,146-9 1959,91-2-725,79-2-3675,1253-22 4064,2 31 497,-1248 7-3108,-59-3 0,-65-2 0,65-8 0,-245 5 0,-75 7 0,-1 0 0,0 0 0,0 0 0,1 0 0,-1-1 0,0 1 0,1-1 0,-1 1 0,0-1 0,0 0 0,0 0 0,3-2 0,-14-3 0,-20-3 0,-101-18-642,-104-8-2608,-91-3-761,-1473-38 6168,-14 121 3183,1327-28-4934,342-10-406,274-16 0,52-5-725,99-9-2898,88-6-713,361-22-1781,376-3 9317,5 44 4478,-374 35-5837,-580-14-1766,-158-11-78,22 2 172,-47-2 749,-278-6 5,-23 2-923,-105 2 0,-78 3 0,-1245 44 0,2 90 0,1443-97 0,62-3 0,243-34 0,-400 77 0,389-74 0,8-3 0,0 1 0,1 0 0,-1 0 0,1 0 0,0 1 0,-1 0 0,1 0 0,-5 4 0,11-7 0,-1 1 0,1-1 0,0 0 0,0 0 0,-1 0 0,1 0 0,0 1 0,0-1 0,0 0 0,-1 0 0,1 1 0,0-1 0,0 0 0,0 0 0,0 1 0,0-1 0,0 0 0,0 1 0,-1-1 0,1 0 0,0 0 0,0 1 0,0-1 0,0 0 0,0 1 0,0-1 0,0 0 0,1 1 0,-1-1 0,0 0 0,0 0 0,0 1 0,0-1 0,0 0 0,0 0 0,0 1 0,1-1 0,-1 0 0,0 0 0,0 1 0,0-1 0,1 0 0,-1 0 0,0 1 0,0-1 0,0 0 0,1 0 0,-1 0 0,0 0 0,0 0 0,1 1 0,-1-1 0,0 0 0,1 0 0,-1 0 0,0 0 0,1 0 0,-1 0 0,0 0 0,26 6 0,34 1 0,83-1 0,-104-5 0,216 1 0,92-6 0,73-5-642,747-28-2985,254-7 4339,0 39 1670,-1392 6-2340,-27-1 16,-4 0 40,-22 1 265,-342-4 251,-10-1-614,-100-2 0,-3430-85 0,3853 88 0,7 1 0,-64 5 0,95 0 0,15-3 0,0 0 0,-1 0 0,1 0 0,0 0 0,0 0 0,0 0 0,0 0 0,0 0 0,0 0 0,0 0 0,0 0 0,0 1 0,0-1 0,0 0 0,0 0 0,0 0 0,0 0 0,0 0 0,0 0 0,0 0 0,0 0 0,0 0 0,0 0 0,0 1 0,0-1 0,0 0 0,0 0 0,0 0 0,0 0 0,0 0 0,0 0 0,0 0 0,0 0 0,0 0 0,0 1 0,0-1 0,0 0 0,0 0 0,0 0 0,0 0 0,0 0 0,0 0 0,0 0 0,0 0 0,0 0 0,0 0 0,0 0 0,1 0 0,-1 0 0,0 1 0,0-1 0,0 0 0,0 0 0,0 0 0,0 0 0,0 0 0,0 0 0,0 0 0,1 0 0,28 6 0,33-5 0,61-8 0,-105 6 0,192-17-606,77-11-2384,409-47-3211,415-45-1111,-554 69 7055,2 8 3671,-442 36-2906,203-19 570,-287 20-1078,-32 7 5,-1 1-1,1-1 0,-1 0 1,0 0-1,1-1 1,-1 1-1,1 0 1,-1 0-1,1 0 0,-1 0 1,0 0-1,1 0 1,-1 0-1,0-1 1,1 1-1,-1 0 0,0 0 1,1-1-1,-1 1 1,0 0-1,1 0 1,-1-1-1,0 1 0,1 0 1,-1-1-1,0 1 1,0 0-1,0-1 0,1 1 1,-1 0-1,0-1 1,-18-6 807,-18 0 564,0 3 1,-57-1-1,50 3-493,-193-2 2774,-88 7-1326,-815 62-1846,-4 47-495,220-19-53,518-59 63,580-42 0,-8-2-522,68-6-2129,474-36-6119,226-15 4500,5 14 5980,934 56 10160,-1869-3-11852,355 29 971,-346-26-732,-38-3 558,-250-6-261,-10 1-554,-88-1 0,-2957 1 0,3242 6 0,-523 25 0,586-24 0,-1 1 0,-29 8 0,40-4 0,14-7 0,0 0 0,0 1 0,0-1 0,0 0 0,0 0 0,0 0 0,0 1 0,0-1 0,0 0 0,0 0 0,0 0 0,0 0 0,0 1 0,1-1 0,-1 0 0,0 0 0,0 0 0,0 0 0,0 0 0,0 1 0,0-1 0,1 0 0,-1 0 0,0 0 0,0 0 0,0 0 0,0 0 0,1 0 0,-1 0 0,0 1 0,0-1 0,0 0 0,0 0 0,1 0 0,-1 0 0,0 0 0,0 0 0,0 0 0,1 0 0,36 4 0,238-9-606,-23-12-2384,1287-170-5102,2-78 1758,-835 151 8462,-506 92-914,309 5-1,-507 17-1208,161 9 694,-135-5-600,0 0 0,0 1 1,41 15-1,-68-20-77,1 0-1,0 1 1,-1-1 0,1 1-1,-1-1 1,1 1-1,-1 0 1,1-1 0,-1 1-1,1 0 1,-1 0-1,0 0 1,0 0 0,1 1-1,1 1 1,-10 3 454,-16 1 243,-164 22 3346,143-24-3314,-175 22 2308,-654 68-1364,-815 105-440,1209-122-1255,543-96 113,-7 1-721,97-24-1908,72-15-651,1000-195-7376,-601 166 9360,2 37 4870,-65 45 243,-407 12-2326,243 47 0,-377-52-1496,94 22 392,-96-21-399,0 2-1,-1 0 1,29 15 0,-46-22-93,-1 0 1,0 0-1,1 0 0,-1 0 0,0 0 0,0 0 1,1 0-1,-1 0 0,0 0 0,0 1 1,1-1-1,-1 0 0,0 0 0,0 0 1,1 0-1,-1 0 0,0 1 0,0-1 0,1 0 1,-1 0-1,0 1 0,0-1 0,0 0 1,0 0-1,1 0 0,-1 1 0,0-1 1,0 0-1,0 1 0,0-1 0,0 0 0,0 0 1,0 1-1,0-1 0,0 0 0,0 0 1,0 1-1,0-1 0,0 0 0,0 1 0,0-1 1,-18 4 726,-121-4 2530,81-2-2501,-164-4 99,-82-6-1330,-696-34-6419,-390-14 8609,1329 58-1582,-320 5 600,364-2-705,-42 5 100,55-5-129,0 0-1,0 0 1,0 0-1,0 1 1,0-1-1,0 1 1,0 0 0,1 0-1,-1 0 1,-5 5-1,9-7 0,0 1 1,-1-1-1,1 1 0,0 0 0,-1-1 0,1 1 0,0-1 0,0 1 1,0 0-1,0-1 0,-1 1 0,1 0 0,0 0 0,0-1 0,0 1 1,0 0-1,0-1 0,1 1 0,-1 0 0,0-1 0,0 1 0,0 0 1,1-1-1,-1 1 0,0-1 0,0 1 0,1 0 0,-1-1 0,1 1 1,-1-1-1,1 1 0,-1-1 0,0 1 0,1-1 0,0 1 0,-1-1 1,2 1-1,22 17 362,-23-17-357,14 7 134,0 0 0,1-1-1,0-1 1,0 0 0,1-1-1,23 4 1,110 8 937,175-14 569,5-20-2502,-201 9-205,1092-37 2031,-870 50-421,517 72 0,-849-74-547,192 33 40,-157-24-42,92 33 0,-123-33-5,-28-10 0,-17-2 0,-185-9 0,-3 2 0,-69-1 0,-300-10 0,-358-8 0,1 19 0,382 25 0,405-6 0,-246 51 0,372-58 0,-52 15 0,69-18 0,-1 1 0,1-1 0,0 1 0,1 0 0,-1 1 0,0-1 0,1 1 0,-9 8 0,14-11 0,-1-1 0,1 0 0,0 0 0,-1 0 0,1 1 0,0-1 0,0 0 0,0 0 0,-1 1 0,1-1 0,0 0 0,0 1 0,0-1 0,0 0 0,0 0 0,-1 1 0,1-1 0,0 0 0,0 1 0,0-1 0,0 0 0,0 1 0,0-1 0,0 0 0,0 1 0,0-1 0,0 0 0,0 1 0,1-1 0,-1 0 0,0 1 0,0-1 0,0 0 0,0 1 0,0-1 0,1 0 0,-1 0 0,0 1 0,0-1 0,0 0 0,1 0 0,-1 1 0,0-1 0,0 0 0,1 0 0,-1 0 0,0 1 0,0-1 0,1 0 0,-1 0 0,0 0 0,1 0 0,-1 0 0,1 0 0,24 6 0,-18-5 0,194 15 0,748-5 0,-530-10 0,-378-1 0,935 12 0,-4 38 0,-932-47 0,57 5 0,120 25 0,-205-29 0,-11 0 0,-30 6 0,-244 35 0,224-39 0,-292 33 0,-114 2 0,-86-5 0,-1268 1-5132,-2-90-1686,1317 31 4466,63 3 3413,70 5 388,74 6-464,237 7-858,-364 1 864,395 1-970,11-1-19,0 0 0,0 1 0,0 0 1,0 0-1,-13 5 0,15-1-9,15-1 185,13 0 513,0-1-1,32 0 0,-35-2-352,705 2 5690,-455-7-4981,3214 107-1047,-3152-83 0,-54-3 0,-98-5 0,260 13 0,-436-24 0,-13-1 0,-35 3 0,17-2 0,-139 7 0,-119 7 0,-119 5 0,-92 2 0,-1278 25 0,-7-34 0,1611-13 0,-1009 6 0,6 27 0,1125-31 0,-321 25 0,351-25 0,14-2 0,1 0 0,0 1 0,0 0 0,-1-1 0,1 1 0,0 1 0,0-1 0,-6 3 0,9-2 0,8 0 0,27 3 0,60 1 0,-50-5 0,164 3 0,100-6 0,98-6-842,85-8-3448,67-4-1121,155-8-37,6 0 3476,1433-52 5523,-1680 61-1948,-71 2-265,-76 0-1367,-77 0 213,46-18-382,-276 32 179,31-12 1,-47 15 11,1-1-1,-1 0 1,0 0 0,0 0 0,0 0-1,0 0 1,0-1 0,0 1-1,-1 0 1,1-1 0,2-2-1,-3 3-2,-1 0 0,0 0 0,0 0 0,0 0 0,0 1 0,0-1 0,0 0 0,0 0 0,0 0 0,0 0 0,0 0 0,0 1-1,0-1 1,-1 0 0,1 0 0,0 0 0,-1 1 0,1-1 0,0 0 0,-1 0 0,1 1 0,-1-1 0,1 0 0,-1 1 0,0-1 0,1 1-1,-1-1 1,0 0 0,1 1 0,-1-1 0,0 1 0,1 0 0,-1-1 0,-1 0 0,-9-5-140,0 0 0,0 1 0,0 0 0,-14-4 0,-125-32-1056,-97-4-362,-92 1 58,-371-12 2959,-367 40 5301,-2 65 225,365 9-5124,593-47-1851,-413 51 0,673-81-566,41-8-2345,86-11-845,71-8 84,360-38-1947,9 16 3860,704-27 7081,-1245 88-4591,311-25 980,-445 26-1411,-31 6-288,0 0 0,0 0-1,0 0 1,0 0 0,0 0-1,0 0 1,0 0 0,0 0-1,0 0 1,0 0 0,0 0-1,0 0 1,-1 0 0,1 0-1,0 0 1,0 0 0,0-1-1,0 1 1,0 0 0,0 0-1,0 0 1,0 0 0,0 0-1,0 0 1,0 0 0,0 0-1,0 0 1,0 0 0,0 0-1,0 0 1,0 0 0,0 0-1,0 0 1,0-1 0,0 1-1,0 0 1,0 0 0,-24 0 688,-182 17 4033,145-11-3719,-213 20 1770,-84 9-2240,-3139 168-544,3197-199 0,59-1 0,-223 3 0,693-11 0,-21-2 0,84-4 0,74-3 0,3806 12 0,-4341-2 0,-78 1 0,-115-2 0,-89 0 0,-4014-65 0,4254 66 0,334 3 0,63-4 0,115-5-882,112-5-3527,90-1 473,1870 2 8242,0 148 615,-2114-107-4921,-183-17 0,-358-51-4309,-16 7-787,-113-5 132,-83 2 1866,-535-19 3240,-1388 43 13518,2124 24-12413,249-9-1058,-100 5 618,-171 29 0,310-35-789,-8 1 19,1 0 0,-1 1 0,0 1 0,1 0 0,-20 9 0,32-13-34,-1 0-1,1 0 0,0 0 0,-1 0 0,1 0 0,0 0 0,-1 0 0,1 0 0,0 1 0,-1-1 0,1 0 0,0 0 0,-1 0 0,1 1 0,0-1 0,0 0 1,-1 0-1,1 0 0,0 1 0,0-1 0,-1 0 0,1 1 0,0-1 0,0 0 0,0 1 0,0-1 0,-1 0 0,1 0 0,0 1 0,0-1 0,0 0 0,0 1 1,0-1-1,0 1 0,0-1 0,0 0 0,0 1 0,0-1 0,0 0 0,0 1 0,0-1 0,0 0 0,0 1 0,1-1 0,-1 0 0,0 1 0,0-1 0,0 0 1,0 0-1,1 1 0,-1-1 0,0 1 0,23 9 201,7-2-188,1-1 1,0-2 0,58 4-1,-83-9-15,193 10 0,89-7 0,86-8-722,675-26-7643,48-2 8544,-2 27 5129,-739 13-4019,-57 3-432,-60 0-236,182 14 212,-409-25-752,-36-6-485,-225-33-5001,-20 15 2161,-96 4 4533,-1155 6 3178,-6 77-1251,1256-45-3216,168-10 0,-21 0 0,-170 33 0,265-33 0,28-7 0,0 0 0,0 0 0,0 0 0,0 1 0,1-1 0,-1 0 0,0 0 0,0 0 0,0 0 0,0 0 0,0 0 0,0 0 0,0 1 0,0-1 0,0 0 0,1 0 0,-1 0 0,0 0 0,0 0 0,0 1 0,0-1 0,0 0 0,0 0 0,0 0 0,0 0 0,0 1 0,0-1 0,0 0 0,0 0 0,0 0 0,0 0 0,0 0 0,-1 1 0,1-1 0,0 0 0,0 0 0,0 0 0,0 0 0,0 0 0,0 0 0,0 1 0,0-1 0,0 0 0,0 0 0,-1 0 0,1 0 0,0 0 0,0 0 0,0 0 0,-1 1 0,25 2 0,172-1 0,-162-3 0,212-6 0,96-8 0,80-4 0,1267-41 0,4 66 0,-1477 0 0,-210-8 0,-12-1 0,-25-7 0,-275-48-4012,2 20-559,-86 3 1348,-2121-2 13809,2247 51-9780,219-11-700,-74 4 48,-148 29 0,253-33-154,9-3 0,-1 1 0,1 0 0,0 1 0,-1-1 0,1 1 0,0 0 0,0 0 0,0 1 0,-6 3 0,11-6 0,0 0 0,0 0 0,0 0 0,0 0 0,-1 0 0,1 1 0,0-1 0,0 0 0,0 0 0,0 0 0,0 0 0,0 0 0,-1 0 0,1 1 0,0-1 0,0 0 0,0 0 0,0 0 0,0 0 0,0 1 0,0-1 0,0 0 0,0 0 0,0 0 0,0 0 0,0 1 0,0-1 0,0 0 0,0 0 0,0 0 0,0 0 0,0 1 0,0-1 0,0 0 0,0 0 0,0 0 0,0 1 0,0-1 0,0 0 0,0 0 0,0 0 0,1 0 0,-1 0 0,0 1 0,0-1 0,0 0 0,0 0 0,0 0 0,0 0 0,1 0 0,-1 0 0,0 0 0,0 1 0,0-1 0,0 0 0,1 0 0,-1 0 0,0 0 0,0 0 0,0 0 0,1 0 0,8 4 0,1-1 0,0 0 0,0 0 0,0-1 0,1 0 0,13 0 0,2 1 0,349 26 0,11-22 0,-318-7 0,981-8 0,148 2 0,-1174 7 0,185 7 0,-194-7 0,-38 0 0,-247 1 0,-31 2 0,-112 5 0,-86 1 0,-3721 7 0,4207-18 0,33 0 0,-4 1 0,294-16-842,13 1-3407,106-4-919,489-9 3096,1245 13 13567,-1785 17-10759,-67-1-636,-65-3-100,-185 1 0,22 1 0,1-4 0,86-16 0,-160 19 4,25-7 14,-32 8-25,-1 0 0,1-1 0,-1 1 0,1-1 0,-1 0 0,0 1 0,1-1 0,-1 0 0,0 0 0,1 0 0,-1 0 0,0 0 0,0 0 1,0 0-1,1-3 0,-1 4-15,-1-1 0,0 0 0,0 0 0,0 0 0,0 1 0,0-1 0,0 0 0,0 0 0,-1 1 0,1-1 0,0 0 0,0 0 0,-1 1 0,1-1 0,0 0 0,-1 0 0,1 1 0,-1-1 0,1 0 0,0 1 0,-1-1 0,0 1 0,1-1 0,-1 1 0,1-1 0,-1 1 0,0-1 0,1 1 0,-1-1 0,-1 0 0,-28-14-649,29 15 651,-37-14-1000,-1 1 1,0 2-1,-52-7 0,-103-12-1792,-545-30 2324,-8 54 4194,202 25-1716,5 38-450,513-53-1468,2-1-25,1 1-1,0 1 1,0 2-1,0 0 1,-28 13-1,51-20-42,0 0-1,0 1 1,0-1 0,-1 1-1,1-1 1,0 1 0,0-1-1,0 1 1,1 0 0,-1 0-1,0-1 1,0 1 0,0 0-1,0 0 1,1 0 0,-1 0-1,0 0 1,1 0 0,-2 2-1,3-2 18,-1 0-1,1 0 0,0 0 1,-1-1-1,1 1 0,0 0 0,0 0 1,-1 0-1,1-1 0,0 1 1,0 0-1,0-1 0,0 1 0,0-1 1,0 1-1,0-1 0,0 0 1,0 1-1,0-1 0,0 0 0,1 1 1,25 6 215,0 0 0,48 4 0,593 33-208,-556-40-30,198 6 2,468 21 0,0 34 0,-746-62 0,1 1 0,49 11 0,-113-21 38,-47-4-1,13 4-714,-143-16-2412,-91 0 72,-82 2 3892,-65 3 1041,-2418 11 2001,2522 17-3917,65 2 0,228-10 0,-82 4 0,-139 26 0,218-21 0,51-11 0,0-1 0,-1 0 0,1 1 0,-1-1 0,1 1 0,0-1 0,-1 1 0,1 0 0,0-1 0,0 1 0,0 0 0,-2 2 0,3-3 0,0 1 0,0 0 0,0-1 0,0 1 0,1 0 0,-1-1 0,0 1 0,1-1 0,-1 1 0,0-1 0,1 1 0,-1-1 0,1 1 0,-1-1 0,0 1 0,1-1 0,0 1 0,-1-1 0,1 0 0,-1 1 0,1-1 0,-1 0 0,1 0 0,0 1 0,-1-1 0,1 0 0,-1 0 0,1 0 0,0 0 0,0 0 0,20 7 0,0-1 0,1 0 0,0-2 0,34 2 0,-44-5 0,147 13 0,66-6 0,68-6 0,1145-54-4554,9-51-3112,-428 28 5267,-939 69 2680,-75 4 61,-15-1 19,-24-2 442,-163-6 2888,7 13-636,-69 9 314,-65 12-1074,-494 49-1799,-682 46-570,677-83 74,187-10 0,588-23 0,2 0 0,-52 8 0,131-9 0,190-20-126,-161 14-513,224-22-3183,94-8-673,227-15-1776,6 9 4670,1232-24 10065,-1569 63-7218,-123 2-577,267-8 689,-406 7-1301,-11 1-21,0 1 0,0-1 1,0 0-1,1-1 0,-1 1 0,0 0 0,0-1 1,0 0-1,0 0 0,0 0 0,0 0 1,0 0-1,3-2 0,-6 2-20,0 1 0,0-1 0,0 1 1,0 0-1,0-1 0,0 1 0,0 0 0,0-1 0,0 1 0,-1 0 1,1-1-1,0 1 0,0 0 0,0-1 0,-1 1 0,1 0 0,0-1 1,0 1-1,-1 0 0,1 0 0,0-1 0,-1 1 0,1 0 0,0 0 1,-1-1-1,1 1 0,0 0 0,-1 0 0,1 0 0,0 0 1,-1 0-1,1 0 0,0 0 0,-1-1 0,0 1 0,-14-6-63,-1 1-1,-1 0 1,1 0 0,0 2-1,-26-2 1,12 0-106,-163-16 715,-107 4 776,-106 10 35,-83 12-337,-1100 58-786,-4 34-299,1480-90 48,-147 11 1,173-13 0,-242 25 0,282-22 0,31-2 0,16-6 0,0 0 0,0 0 0,0 1 0,0-1 0,0 0 0,0 0 0,0 0 0,0 0 0,0 1 0,0-1 0,0 0 0,0 0 0,0 0 0,0 0 0,0 1 0,0-1 0,0 0 0,0 0 0,0 0 0,0 0 0,0 1 0,1-1 0,-1 0 0,0 0 0,0 0 0,0 0 0,0 0 0,0 0 0,0 1 0,0-1 0,1 0 0,-1 0 0,0 0 0,0 0 0,0 0 0,0 0 0,1 0 0,-1 0 0,0 0 0,0 0 0,0 0 0,0 0 0,1 0 0,30 8 0,156 3 0,-177-11 0,196 2 0,91-4 0,87-6 0,72-3 0,-251 6 0,1835-39 0,6 49 0,-2037-4 0,24-1 0,-63-5 0,-283-14 0,-34 12 0,-137 6 0,-107 6 0,-1507 38 0,323-5 0,11-27 0,1524-14 0,-38-3 0,195 1 0,305-6-882,64-2-3687,135 0 163,118 1 6571,89 5 1658,3958 256 46,-4243-208-3869,-273-34 0,-46-8 73,-25 0-92,0 0 0,0 1 0,1-1-1,-1 0 1,0 0 0,0 1 0,0-1 0,0 0 0,0 1-1,0-1 1,0 1 0,0-1 0,0 1 0,0 0-1,0-1 1,0 1 0,-1 0 0,0 0 0,-51-17-1692,0 3 1,-72-9-1,125 23 1711,-269-39-4896,-128 1-136,-122 6 3785,-100 12 6316,-77 13 1181,-1196 37-2169,-1 50-2883,1198-41-1198,57 3 0,68 2 0,82-2 0,89-2 0,93-5 0,87-5 0,208-28 0,-55 7 0,-81 24 0,142-32 0,0 0 0,0 1 0,0 0 0,1 0 0,-8 5 0,12-7 0,0 0 0,0 0 0,-1 0 0,1 0 0,0 0 0,0 1 0,-1-1 0,1 0 0,0 0 0,0 0 0,0 1 0,0-1 0,-1 0 0,1 0 0,0 0 0,0 1 0,0-1 0,0 0 0,0 0 0,0 1 0,0-1 0,-1 0 0,1 1 0,0-1 0,0 0 0,0 0 0,0 1 0,0-1 0,0 0 0,0 0 0,1 1 0,-1-1 0,0 0 0,0 0 0,0 1 0,0-1 0,0 0 0,0 0 0,0 1 0,0-1 0,1 0 0,-1 0 0,0 1 0,0-1 0,0 0 0,1 0 0,-1 0 0,0 0 0,0 1 0,0-1 0,1 0 0,-1 0 0,0 0 0,0 0 0,1 0 0,-1 0 0,6 3 0,-1-1 0,0-1 0,1 1 0,-1-1 0,8 1 0,65 6 0,91-1 0,-139-7 0,268 2 0,128-9-1042,117-7-4168,92-6-920,324-5 5912,493 19 5156,-245 53 238,-14 70-2690,-944-81-2486,3 12 0,-212-35 0,-34-10 0,-12-1 0,-59-6 0,-107-11-1122,-152-6-4648,-175-3-1080,-160 0 4451,-122 2 8128,-2606-22 1340,-8 50-3726,3105-4-3343,290-2 0,-35 0 0,29 0 0,17-1 0,278-9 0,56-2 0,150-2 0,130 0 0,98 4 0,2243 50 0,-7 175 0,-2612-174 0,-294-34 0,-27-3 0,-77-13 0,-185-26-1686,-35 4-3853,-255-19-1676,-170-4 4069,-124 3 2710,-469-13 2311,-2357-9 11656,2099 93-10915,1113-7-2616,116-1 0,-27 7 0,279-13 0,49-2 0,18-4 0,-1 0 0,0 0 0,0 0 0,0 0 0,0 0 0,0 0 0,0 0 0,0 0 0,0 0 0,0 0 0,0 0 0,0 0 0,0 0 0,0 0 0,0 0 0,1 0 0,-1 0 0,0 0 0,0 0 0,0 0 0,0 0 0,0 0 0,0 1 0,0-1 0,0 0 0,0 0 0,0 0 0,0 0 0,0 0 0,0 0 0,0 0 0,0 0 0,0 0 0,0 0 0,0 0 0,0 0 0,0 0 0,0 1 0,0-1 0,0 0 0,0 0 0,0 0 0,0 0 0,0 0 0,0 0 0,0 0 0,0 0 0,0 0 0,0 0 0,0 0 0,0 0 0,0 0 0,0 0 0,0 0 0,0 1 0,-1-1 0,1 0 0,0 0 0,0 0 0,0 0 0,34 5 0,279 5 0,-301-10 0,343-6 0,151-13-1204,136-12-4816,105-9-597,716-26 7262,13 33 4281,-2 57 676,-18 79-2934,-1111-62-2668,-111-7 0,-204-29 0,26 3 0,68 21 0,-113-24 0,-22-4 0,-52-7 0,-150-18-1324,-186-12-5494,-204-5-753,-180 1 5420,-130 2 1993,-505-5 2033,-2588-11 11656,2305 58-10915,1216-1-2616,126-2 0,116-2 0,177 0 0,-87-5 0,142 3 0,18-1 0,70-9-722,112-9-3210,146-10-2092,156-5 370,142 2 5400,121 11 6713,89 18 397,2236 188-3959,-2141-56-2710,1149 308 0,-1757-342-187,12 20 0,-338-110 0,40 17 0,-44-19 0,0 0 0,0 0 0,0 0 0,0 0 0,0 0 0,0 0 0,-1 0 0,1 0 0,0 0 0,0 0 0,0 0 0,0 0 0,0 1 0,0-1 0,0 0 0,0 0 0,0 0 0,-1 0 0,1 0 0,0 0 0,0 0 0,0 0 0,0 0 0,0 1 0,0-1 0,0 0 0,0 0 0,0 0 0,0 0 0,0 0 0,0 0 0,0 0 0,0 1 0,0-1 0,0 0 0,0 0 0,0 0 0,0 0 0,0 0 0,0 0 0,0 0 0,0 0 0,0 1 0,0-1 0,0 0 0,0 0 0,0 0 0,0 0 0,1 0 0,-1 0 0,0 0 0,0 0 0,0 0 0,0 1 0,-34-5 0,-197-35-1677,-45-9-4157,-266-32-1521,-177-15 4540,-130-4 2474,-2067-161 3138,-12 140 1262,2431 117-1937,117 6-840,110 3-601,1 7-561,237-9 418,86-3 1686,128-8 1216,166-10-3965,176-11-5855,147-9-356,107-3 3590,479-12 4606,640 25 5496,-316 71-701,-10 81-3380,-1288-91-2875,11 7 0,-253-34 0,-37-6 0,-5-2 0,-24-3 0,-358-40-6012,-44 13-598,-158 5 3211,-121 11 8287,-2173 73 3619,966 84-5881,1566-105-2626,103-8 0,204-24 0,-158 26 0,171-22 0,27-9 0,0 0 0,0 0 0,-1 0 0,1 0 0,0 0 0,0 1 0,0-1 0,0 0 0,0 0 0,0 0 0,0 0 0,0 0 0,0 0 0,0 0 0,0 1 0,0-1 0,0 0 0,0 0 0,1 0 0,-1 0 0,0 0 0,0 0 0,0 0 0,0 1 0,0-1 0,0 0 0,0 0 0,0 0 0,0 0 0,0 0 0,0 0 0,0 0 0,1 0 0,-1 0 0,0 0 0,0 0 0,0 1 0,0-1 0,0 0 0,0 0 0,0 0 0,1 0 0,-1 0 0,0 0 0,0 0 0,0 0 0,0 0 0,0 0 0,0 0 0,1 0 0,17 3 0,178 6 0,-153-9 0,223 0 0,124-9-1082,124-9-4328,107-6-840,84-5 1810,375-8 5582,552 9 5677,-2 48 454,-552 28-5325,-1001-41-1948,-50-4 0,-1-1 0,44-3 0,-70 1-1,0 0 0,0 0 0,0 0 0,0 0 0,0 0 0,0 0 0,0 0 0,0 0 0,1 1 0,-1-1 0,0 0 0,0 0 0,0 0 0,0 0 0,0 0 0,0 0 0,1 0 0,-1 0 0,0 0 0,0 0 0,0 0 0,0 0 0,0 0 0,0 0 0,0 0 0,1 0 0,-1-1 0,0 1 0,0 0 0,0 0 0,0 0 0,0 0 0,0 0 0,0 0 0,0 0 0,0 0 0,1 0 0,-1 0 0,0 0 0,0 0 0,0-1 0,0 1 0,0 0 0,0 0 0,0 0 0,0 0 0,0 0 0,0 0 0,0 0 0,0-1 0,0 1 0,0 0 0,0 0 0,0 0 0,0 0 0,0 0 0,0 0 0,0 0 0,0-1 0,0 1 0,0 0 0,0 0 0,0 0 0,0 0-1,0 0 1,-17-8-466,-51-12-1953,-2 3 1,-81-10-1,64 12 594,-366-52-4756,-189-10 4851,-154 1 1641,-106 6 90,-377-4 1875,-2332 11 11656,2075 102-10915,1143-22-2616,106-4 0,-20 1 0,243-10 0,249-7 0,24 0 0,93-1 0,90-1 0,81 3 0,1828 61 0,-8 186 0,-2143-219 0,-183-33 0,-402-63-6007,-15 15-489,-136-4 1848,-94 1 3777,-3207-131 5841,3505 186-3555,100 5-651,-26 8-243,249-5-481,45-2 11,11 1 123,26 5 680,170 32 3240,-168-36-3596,212 32 2979,99 7-2401,90 3-988,1449 112-88,-292-29 0,-1284-101 0,60 4 0,-278-26 0,-49-7 0,-38-4 0,-20-4 0,-316-63-4539,-5 18-615,-105-6 227,-1014-94 1152,-750-4 6031,1924 144-1736,266 12-520,15 0 0,0 1 0,0 0 0,-19 4 0,30-4 5,0 0 0,1 0-1,-1 0 1,0 0 0,0 0-1,0 0 1,0 0 0,0 0 0,0 0-1,0 0 1,0 1 0,0-1-1,0 0 1,0 0 0,0 0-1,0 0 1,1 0 0,-1 0-1,0 0 1,0 0 0,0 1-1,0-1 1,0 0 0,0 0 0,0 0-1,0 0 1,0 0 0,0 0-1,0 0 1,0 1 0,0-1-1,-1 0 1,1 0 0,0 0-1,0 0 1,0 0 0,0 0-1,0 0 1,0 0 0,0 0 0,0 1-1,0-1 1,0 0 0,0 0-1,0 0 1,16 6 614,0 0 0,1-1 0,24 4-1,-6-1 163,126 26 2302,85 8 709,83 4-215,2267 139-1882,-2294-186-1695,-231-4 0,-70 5 1,27-6 89,-28 6-92,1 0 0,-1 0 0,0 0-1,0 0 1,0 0 0,0 0 0,0 0 0,1 0 0,-1 0 0,0 0 0,0 0 0,0-1 0,0 1-1,0 0 1,0 0 0,0 0 0,1 0 0,-1 0 0,0 0 0,0-1 0,0 1 0,0 0 0,0 0-1,0 0 1,0 0 0,0-1 0,0 1 0,0 0 0,0 0 0,0 0 0,0 0 0,0-1 0,0 1-1,0 0 1,0 0 0,0 0 0,0 0 0,0 0 0,0-1 0,0 1 0,0 0 0,0 0 0,0 0 0,-1-1-1,-14-8-355,-16-3-574,-1 2 1,0 2 0,0 0-1,-38-2 1,21 2-21,-226-31-3517,-100 1 29,-226-9 3254,-10 13 3757,-616-14 4608,916 37-6643,34 2 25,253 8-505,-49 2 88,66 2-113,12 2 70,19 6 374,-15-8-144,139 53 2534,333 65-1899,20-45-716,159-13-250,888-29 0,-1285-44 0,-249 9-1,218-14-382,-162 7 165,82-21 0,-144 28 178,0-1 1,0-1-1,0 1 1,-1-1-1,1-1 1,-1 1-1,8-6 1,-14 9 12,0-1 0,-1 1 0,1-1 0,0 0 0,-1 1 0,1-1 0,0 0 0,-1 0 0,1 0 0,-1 1 0,1-1 0,-1 0 0,0 0 1,1 0-1,-1 0 0,0 0 0,0 0 0,1 0 0,-1 1 0,0-1 0,0 0 0,0 0 0,0 0 0,0 0 0,-1-2 0,0 1-63,0-1-1,-1 1 1,1-1-1,-1 1 1,1 0-1,-1 0 1,0 0-1,0 0 1,0 0-1,0 0 1,0 0-1,-1 0 1,-2-1-1,-16-9-823,0 0 0,-39-14 0,-134-40-2854,-95-12-341,-80-4 627,-1630-217 2826,1725 277 1417,-78 8 240,351 14-999,-26-1 58,0 2-1,0 1 1,-30 6-1,56-8-51,0 0 0,1 0 0,-1 0 1,0 1-1,1-1 0,-1 0 0,0 0 0,1 0 0,-1 0 1,0 1-1,1-1 0,-1 0 0,0 1 0,1-1 0,-1 0 1,0 1-1,1-1 0,-1 1 0,1-1 0,-1 1 0,1-1 0,-1 1 1,1-1-1,0 1 0,-1 0 0,1-1 0,0 1 0,-1 0 1,1 0-1,0 1 49,1-1 1,0 1 0,-1-1-1,1 1 1,0-1 0,0 1-1,0-1 1,0 1-1,0-1 1,0 0 0,0 0-1,2 2 1,20 18 807,2-1 0,46 30 0,-68-47-801,146 91 3629,262 123 0,189 14 860,-424-178-4400,209 33 0,-273-69-207,-1-4-1,2-6 1,123-7-1,-173-4-474,84-16 1,-120 14 352,1-1 0,-1-2 0,0 0 0,0-2 1,29-17-1,-46 23 77,-1-1 0,1 0 0,-1-1 0,0 0 1,-1-1-1,0 0 0,0 0 0,13-18 0,-18 21-12,0-1 0,0 0 0,0 0 0,-1 0 0,1 0 0,-1 0 0,-1 0 0,0-1 0,1 1 0,-2-1 0,1 1-1,-1-1 1,0 1 0,0-1 0,-1 1 0,-2-13 0,-1 6-177,0-1 0,-1 1 1,-1 0-1,0 1 0,0-1 0,-2 1 0,-11-16 0,-5-1-869,-49-49-1,18 29-424,-67-46 1,0 12 445,-3 6 0,-175-80 1,-292-73-630,241 130 2442,234 74-206,-119-10 0,199 32-326,0 1 1,0 2-1,-1 1 0,-49 8 0,80-7-95,0 0 0,0 1 0,0 0-1,0 0 1,0 0 0,1 1-1,-1 0 1,1 1 0,0-1-1,-11 9 1,14-9-12,0 0-1,1 1 1,-1-1-1,1 1 0,-1-1 1,1 1-1,0 0 1,0-1-1,1 1 1,-1 0-1,1 0 0,0 1 1,0-1-1,0 0 1,1 0-1,-1 0 1,1 1-1,1 5 1,2 31 516,2-1 0,1 1 0,2-1 1,21 58-1,-23-81-273,1 0-1,1 0 1,1-1-1,0 0 1,1-1-1,1 0 1,0 0-1,1-1 1,1-1-1,0 0 1,0 0-1,26 17 1,-6-9 487,1-1 1,1-2 0,1-1-1,75 24 1,2-8 590,149 24-1,127-4 82,742 54-1440,-578-60 0,-351-29 0,-195-18 0,19 1 0,-25-1 0,-1 0 0,0 0 0,0 0 0,0 0 0,0 0 0,0 0 0,0 0 0,0 0 0,1 0 0,-1 0 0,0 0 0,0-1 0,0 1 0,0 0 0,0 0 0,0 0 0,0 0 0,0 0 0,0 0 0,0 0 0,1 0 0,-1 0 0,0 0 0,0 0 0,0-1 0,0 1 0,0 0 0,0 0 0,0 0 0,0 0 0,0 0 0,0 0 0,0 0 0,0-1 0,0 1 0,0 0 0,0 0 0,0 0 0,0 0 0,0 0 0,0 0 0,0 0 0,0-1 0,0 1 0,0 0 0,0 0 0,0 0 0,-1 0 0,1 0 0,0 0 0,0 0 0,0 0 0,0 0 0,0 0 0,0-1 0,-15-9 0,-34-16-1115,-87-30-1,94 40 161,-190-70-2569,-74-20-328,-2201-598-3608,2476 697 7464,-384-71 473,402 77-433,3-1-5,-1 0 1,0 2-1,1-1 1,-1 1-1,-16 2 0,27-2-33,-1 0 0,1 0-1,-1 0 1,1 0 0,-1 0-1,1 0 1,-1 0 0,1 0-1,-1 0 1,1 1 0,-1-1-1,1 0 1,-1 0 0,1 0-1,-1 1 1,1-1-1,-1 0 1,1 0 0,0 1-1,-1-1 1,1 0 0,0 1-1,-1-1 1,1 1 0,0-1-1,-1 0 1,1 1 0,0-1-1,0 1 1,-1-1 0,1 1-1,0-1 1,0 1 0,0-1-1,0 1 1,0-1 0,-1 1-1,1-1 1,0 1 0,0-1-1,0 1 1,1-1 0,-1 1-1,0-1 1,0 1 0,0 0-1,17 22 546,-12-17-276,33 35 898,2-2-1,1-1 0,2-2 0,57 37 0,208 102 3167,-110-82-3109,3-9-1,245 67 0,439 49 1052,-736-175-2281,196 8 0,-330-33 0,1 0 0,17-2 0,-19-4-38,-14 6 30,0 0 0,1-1 1,-1 1-1,0 0 0,0 0 0,0-1 0,0 1 0,0 0 0,0 0 1,1-1-1,-1 1 0,0 0 0,0-1 0,0 1 0,0 0 1,0 0-1,0-1 0,0 1 0,0 0 0,0-1 0,-1 1 0,1 0 1,0 0-1,0-1 0,0 1 0,0 0 0,0 0 0,0-1 0,0 1 1,-1 0-1,1 0 0,0-1 0,-1 1 0,-4-5-216,0 1 0,0 0 0,-1 1 0,1-1-1,-1 1 1,0 0 0,-9-3 0,-129-47-3113,-103-18-882,-94-12 63,-321-59 132,-906-131 3876,1269 231 349,236 35-201,45 6 101,18 1-96,0 1 0,0-1 0,0 0 0,0 0-1,0 0 1,0 0 0,0 0 0,0 0 0,0 0-1,1 0 1,-1 0 0,0 0 0,0 0 0,0 0-1,0 0 1,0 0 0,0 0 0,0 1 0,0-1-1,0 0 1,0 0 0,0 0 0,0 0 0,0 0-1,0 0 1,0 0 0,0 0 0,0 0 0,0 0-1,0 0 1,0 1 0,0-1 0,0 0 0,0 0-1,0 0 1,0 0 0,0 0 0,0 0 0,0 0-1,0 0 1,0 0 0,-1 0 0,1 0 0,0 0 0,0 0-1,0 1 1,0-1 0,0 0 0,0 0 0,0 0-1,0 0 1,0 0 0,0 0 0,0 0 0,0 0-1,0 0 1,-1 0 0,1 0 0,0 0 0,0 0-1,0 0 1,0 0 0,0 0 0,0 0 0,0 0-1,0 0 1,0 0 0,33 16 1455,-33-15-1429,609 244 9002,-458-187-7677,299 114 1553,318 126-489,-762-296-2418,10 5 9,-29-9 96,-179-47-2939,-12-1-453,-31-6 500,-906-240-3697,859 198 6032,264 90 350,-28-16 0,44 23 94,0 0 0,1 0 1,-1 0-1,0 0 1,1-1-1,-1 1 1,1 0-1,-1-1 1,1 0-1,0 1 1,-1-1-1,0-3 1,1 5 14,1 0 1,0-1-1,0 1 1,0-1 0,0 1-1,0 0 1,0-1-1,0 1 1,0-1-1,1 1 1,-1 0-1,0-1 1,0 1-1,0 0 1,0-1-1,0 1 1,1 0-1,-1-1 1,0 1 0,0 0-1,1-1 1,-1 1-1,0 0 1,1-1-1,15-7 529,9 3 47,0 1 0,0 0 1,1 2-1,33 2 0,-22-1 19,160 1 2155,67 7 183,722 59 828,1 46-1417,-934-105-2353,153 14 0,-205-20 0,0-1 0,0 0 0,0 0 0,0 0 0,0 0 0,0 0 0,0 0 0,0 0 0,0 0 0,0 0 0,0 0 0,0 0 0,0-1 0,0 1 0,0 0 0,0-1 0,0 0 0,-2 0 0,0 0 0,0-1 0,0 1 0,0 0 0,0 0 0,0 0 0,-1 0 0,1 0 0,-1 0 0,1 0 0,-1 1 0,1-1 0,-2 0 0,-47-22-1363,-102-33-1,128 49 798,-209-65-3068,-74-12 28,-1455-304-3883,1709 378 7489,-103-14 0,164 30 346,18 4 729,566 172 6836,9-33-3987,-573-143-3805,426 81 1249,-441-85-1358,-9-1 1,0 0 1,0-1 0,0 1 0,0-1-1,0 0 1,0 0 0,0 0-1,0-1 1,6-1 0,-11 2 19,1-1 0,0 1-1,-1-1 1,1 1 0,-1-1 0,1 1 0,-1-1 0,1 1 0,-1-1 0,1 1 0,-1 0 0,1-1-1,-1 1 1,1 0 0,-1 0 0,0-1 0,1 1 0,-1 0 0,1 0 0,-1 0 0,0-1 0,0 1 0,-33-11-223,0 2 1,-39-6 0,66 13 77,-299-47-3066,80 25 3578,-282 6 0,478 19-341,0-2-20,1 2 0,-1 1 0,1 1 0,0 1 0,-37 11 0,63-14-35,1 0 0,0-1 0,-1 1 0,1 0 0,0 0 0,-1 1 0,1-1 0,0 0 0,0 1 0,0-1 1,0 1-1,1 0 0,-1 0 0,-2 2 0,4-3 6,-1 1-1,1-1 1,-1 1-1,1-1 1,0 1 0,0-1-1,-1 1 1,1 0 0,0-1-1,1 1 1,-1-1-1,0 1 1,0-1 0,1 1-1,-1-1 1,0 1 0,1-1-1,0 1 1,-1-1-1,1 1 1,1 1 0,41 95 471,4 7-7,-38-88-375,1-1-1,0-1 1,1 0-1,17 19 1,-6-13 73,1-1 1,1 0 0,1-2 0,1-1 0,0-1 0,36 16 0,176 62 896,204 34-417,9-26-49,-249-58-514,-198-43-87,12 3 0,-29-2 0,-123-5 0,-1063 5 0,846 0 0,302-2 0,-108 6 0,142-3 0,13 1 0,22 8 0,-8-7 0,128 73 0,3-8 0,154 54 0,47-13 0,-240-84 0,148 19 0,-219-44 0,-31-2 0,0 0 0,0 0 0,0 0 0,0 0 0,0 0 0,0 0 0,0 0 0,0 0 0,0 0 0,0 0 0,0 0 0,0 0 0,0 0 0,0-1 0,0 1 0,0 0 0,0 0 0,0 0 0,0 0 0,0 0 0,0 0 0,0 0 0,0 0 0,0 0 0,0 0 0,0 0 0,0 0 0,0 0 0,0 0 0,0-1 0,0 1 0,0 0 0,0 0 0,0 0 0,0 0 0,1 0 0,-1 0 0,0 0 0,0 0 0,0 0 0,0 0 0,0 0 0,0 0 0,0 0 0,0 0 0,0 0 0,0 0 0,0 0 0,0 0 0,0 0 0,1 0 0,-1 0 0,0 0 0,-19-7 0,-392-91-4512,322 80 3717,73 15 670,-849-161-1985,855 165 2174,29 1 142,609-50 1442,-477 32-2749,22-1 409,389-44 1477,-555 60-773,23-3 59,43-11 0,-56 7 10,-17 8-77,0-1 1,0 1 0,0 0-1,0 0 1,1 0 0,-1 0-1,0-1 1,0 1 0,0 0-1,0 0 1,0-1 0,0 1-1,0 0 1,0 0 0,0 0-1,0-1 1,0 1 0,0 0-1,0 0 1,0-1 0,0 1-1,0 0 1,0 0 0,0-1-1,0 1 1,0 0 0,0 0-1,0 0 1,0-1 0,0 1-1,0 0 1,-1 0-1,1 0 1,0-1 0,0 1-1,0 0 1,-3-2 39,0 0 0,1 0 0,-1 1 0,0 0 0,0-1 0,0 1 0,0 0 0,0 0 0,-4 0 0,-50-10 792,-86-6 1,137 17-797,-1178-57 3727,917 50-3462,124 3-305,124 4 0,22 2 0,34 3 0,-31-4 0,761 85 0,68 9 0,-649-71 0,-156-21 56,-26-4-17,-6-1-22,-52-12-576,-80-17-1806,-79-15-911,-136-27 1204,-871-205-5065,1173 267 7183,29 7-120,1 0 0,0-1 1,0-1-1,-17-8 1,34 14 62,0 0 0,0 0 0,0 0 0,1 0 0,-1 0 0,0 0 0,0 0 0,0 0 0,0 0 0,0 0 0,0 0 0,0 0 0,0 0 0,0 0 0,0 0 0,0 0 0,0 0 0,0 0 0,1 0 0,-1 0 0,0-1 0,0 1 0,0 0 0,0 0 0,0 0 0,0 0 0,0 0 0,0 0 0,0 0 0,0 0 0,0 0 0,0 0 0,0 0 0,0 0 0,0-1 0,0 1 0,0 0 0,0 0 0,0 0 0,0 0 0,0 0 0,0 0 0,0 0 0,0 0 0,0 0 0,0 0 0,0 0 0,0-1 0,0 1 0,0 0 0,0 0 0,-1 0 0,23 1-194,262 45 5613,-228-35-4570,268 54 3250,1788 462 1985,-2101-524-6073,31 8 0,-41-12 0,-5-2 0,-29-13 0,-115-45-811,-113-39-3066,-370-132-2133,-414-160 2087,1019 382 3888,-226-99-100,247 106 104,-1 0-1,1 0 1,0 0 0,-1-1 0,1 1-1,-5-7 1,10 10 35,0 0 1,-1 0-1,1 0 0,0-1 1,0 1-1,0 0 1,0 0-1,0 0 0,0 0 1,-1-1-1,1 1 1,0 0-1,0 0 0,0-1 1,0 1-1,0 0 0,0 0 1,0 0-1,0-1 1,0 1-1,0 0 0,0 0 1,0 0-1,0-1 0,0 1 1,0 0-1,0 0 1,1-1-1,-1 1 0,0 0 1,0 0-1,0 0 1,0 0-1,0-1 0,0 1 1,0 0-1,1 0 0,14-4 427,14 4 196,1 1 0,0 2-1,-1 1 1,30 7 0,-12-2 48,170 35 1950,1308 332 5194,-1351-321-7772,-154-48-42,-20-7-4,0 0 0,0 0 0,0 0-1,0 0 1,0 0 0,0 0 0,0 0 0,0 0 0,0 0-1,0 0 1,0 0 0,0 1 0,0-1 0,0 0 0,0 0-1,0 0 1,0 0 0,0 0 0,0 0 0,0 0 0,0 0 0,0 0-1,0 0 1,0 0 0,0 0 0,0 0 0,0 0 0,0 0-1,0 1 1,-48-10 63,-102-23-815,-111-21-3030,-93-19-321,194 40 2725,-605-126-3223,6-18 2708,706 163 1837,13 4-66,-73-28 0,113 37 113,0 0 0,-1 0 0,1 0 0,0 0 0,0 0 0,0 0 0,0 0 0,-1 0 0,1 0 0,0 0 0,0 0 0,0 0 1,0 0-1,-1 0 0,1 0 0,0 0 0,0 0 0,0 0 0,0 0 0,-1 0 0,1 0 0,0 0 0,0 0 0,0 0 0,0 0 0,0-1 0,0 1 0,-1 0 0,1 0 0,0 0 0,0 0 0,0 0 0,0-1 0,0 1 0,0 0 0,0 0 0,0 0 0,0 0 0,0 0 0,0-1 0,0 1 0,0 0 0,0 0 1,0 0-1,0 0 0,0-1 0,0 1 0,0 0 0,0 0 0,0 0 0,0-1 0,18 2-6,256 48 6059,-187-30-4510,274 62 3380,2123 584-163,-2405-642-4752,-381-109-4227,286 81 3849,-320-83-4480,-388-93 684,-432-113-211,1116 283 4382,-207-63 87,242 72-20,1 1 1,-1-1 0,0 0-1,1-1 1,-1 1 0,-4-4-1,9 6-53,0 0 0,0 0 0,0 0 0,0 0 0,0-1 0,0 1 0,0 0 0,0 0 0,0 0 0,0 0 0,0-1 1,0 1-1,0 0 0,0 0 0,0 0 0,0 0 0,0-1 0,0 1 0,0 0 0,0 0 0,0 0 0,0 0 0,0 0 0,1-1 0,-1 1 0,0 0 0,0 0 0,0 0 0,0 0 0,0 0 0,0 0 0,0-1 0,1 1 0,-1 0 0,0 0 0,0 0 0,0 0 0,0 0 0,1 0 0,-1 0 0,0 0 0,0 0 0,0 0 0,0 0 0,1 0 0,-1 0 0,0 0 0,0 0 0,0 0 0,0 0 0,0 0 0,1 0 0,-1 0 0,0 0 0,29-1 1071,259 29 4957,-226-20-5036,262 37 3224,2009 405 305,-2297-442-4408,-31-7-248,-23-6-371,-277-64-6055,270 64 6121,-300-60-4201,-452-84-807,-485-98 5197,1095 211 684,263 64 3022,72 19-295,85 20 437,1697 349 3484,-1654-375-7092,-226-37 0,-67-3 0,0-1 0,0 0 0,0 0 0,1-1 0,-1 1 0,0-1 0,4 0 0,-7 0 0,0 1 0,0 0 0,0 0 0,0 0 0,0 0 0,0 0 0,0-1 0,0 1 0,0 0 0,0 0 0,0 0 0,0 0 0,0 0 0,0-1 0,0 1 0,0 0 0,0 0 0,0 0 0,0 0 0,0-1 0,0 1 0,0 0 0,0 0 0,0 0 0,0 0 0,0 0 0,0 0 0,-1-1 0,1 1 0,0 0 0,0 0 0,0 0 0,0 0 0,0 0 0,0 0 0,0 0 0,-1-1 0,1 1 0,0 0 0,0 0 0,0 0 0,0 0 0,0 0 0,-1 0 0,1 0 0,0 0 0,0 0 0,0 0 0,-1 0 0,-22-9 0,-47-10-1298,0 3 1,-95-9-1,112 18 85,-311-36-3842,-656-45-1952,-3 25 8028,667 47-454,324 15-488,-47 0 83,89 7 545,16 2 57,435 86 6342,8-24-2227,1369 122-2996,-1800-189-1883,334 6 0,-364-9 0,-1 0 0,1-1 0,0 0 0,7-2 0,-15 3-1,0 0 0,1 0-1,-1-1 1,0 1 0,1 0-1,-1 0 1,0 0 0,0 0-1,1 0 1,-1 0 0,0-1-1,0 1 1,0 0 0,1 0-1,-1 0 1,0-1 0,0 1-1,0 0 1,0 0 0,1 0-1,-1-1 1,0 1 0,0 0-1,0 0 1,0-1 0,0 1-1,0 0 1,0-1 0,0 1-1,0 0 1,-8-9-288,-4 2-165,-1 1 0,0 1 0,-15-5 0,-114-30-2424,-76-11-326,-743-122-4290,313 85 6269,594 81 1415,-65-8 447,-125 1 1,235 14-632,4-1 16,0 1 1,1 0 0,-1 0-1,0 1 1,1-1-1,-1 1 1,1 0 0,-1 0-1,1 1 1,-1-1-1,-4 3 1,9-4-22,0 1 0,-1-1 0,1 0 1,-1 0-1,1 1 0,0-1 0,-1 0 0,1 1 0,0-1 1,-1 0-1,1 1 0,0-1 0,0 1 0,-1-1 0,1 0 1,0 1-1,0-1 0,0 1 0,0-1 0,0 1 0,-1-1 1,1 1-1,0-1 0,0 1 0,0-1 0,0 0 0,0 1 1,0-1-1,1 1 0,9 12 375,22 7 492,-30-19-831,28 12 880,0-1-1,49 13 0,356 70 5622,16-30-2460,-433-62-3995,968 108 469,6-54-663,-841-53 111,228-25 0,-357 19-40,0-1 0,0-1 0,-1-1 0,35-13 0,-54 17 26,-1 0-1,1 0 1,0 0-1,0 0 1,-1 0 0,1 0-1,0 0 1,-1-1 0,1 1-1,-1 0 1,3-4-1,-4 4-9,1 1 1,-1-1-1,0 0 0,0 0 0,1 1 0,-1-1 0,0 0 0,0 0 0,0 0 0,0 1 0,0-1 1,0 0-1,0 0 0,0 0 0,0 1 0,0-1 0,0 0 0,-1 0 0,1 0 0,0 1 0,-1-2 1,-1-2-87,-1 1 1,0-1-1,0 1 1,0 0-1,-1-1 1,1 2-1,-1-1 1,1 0 0,-8-3-1,-25-14-825,-2 1 0,0 2 0,-48-14 0,-408-107-5541,-15 32 2039,-1277-168 3742,1284 255 3859,328 19-1515,-52 2-655,225-2-986,1 0 0,-1-1-1,0 1 1,1 0 0,-1 0-1,1 0 1,-1 0 0,1 0-1,-1 0 1,1 0 0,-1 1-1,1-1 1,-1 0 0,1 0-1,-1 0 1,1 0 0,-1 1-1,1-1 1,-1 0 0,1 0-1,-1 1 1,1-1 0,0 0-1,-1 1 1,1-1 0,-1 1-1,1-1 1,0 0 0,-1 1-1,1-1 1,0 1 0,0-1-1,-1 1 1,1-1 0,0 1-1,0-1 1,0 1 0,0-1-1,0 1 1,0-1 0,-1 2-1,2-1 36,-1 0-1,1 0 1,-1 0 0,1 0-1,0 0 1,-1 0-1,1-1 1,0 1-1,0 0 1,-1 0-1,1 0 1,0-1 0,0 1-1,0 0 1,0-1-1,0 1 1,0-1-1,0 1 1,0-1 0,2 1-1,34 10 912,0-1-1,73 9 0,85-5 1396,-192-13-2303,740 12 3904,-359-10-2837,528 26-1113,-5 61 0,-891-87 0,189 36 0,-192-34 0,-36-9 0,-211-37-3276,-7 8-460,-80-6-81,-595-55-2711,-488-60 6304,1322 142 669,192 30 2199,726 92 7725,3-32-6303,-791-75-4038,393 19 1,-419-22-29,0-1 0,1 0 0,35-8 0,-56 9-16,-1-1-1,1 1 1,-1-1-1,1 1 0,-1-1 1,1 1-1,-1-1 1,0 0-1,1 0 1,-1 0-1,3-2 0,-4 3-5,0-1 0,0 1-1,0-1 1,1 0 0,-1 1-1,0-1 1,0 0-1,0 1 1,0-1 0,0 0-1,0 1 1,-1-1-1,1 1 1,0-1 0,0 0-1,0 1 1,0-1-1,-1 1 1,1-1 0,0 0-1,-1 1 1,1-1 0,0 1-1,-1-1 1,1 1-1,-1-1 1,1 1 0,-1-1-1,1 1 1,-1 0-1,1-1 1,-2 1 0,-4-6-272,-1 0 0,0 1 0,0 0 1,-1 1-1,-15-8 0,-51-14-1339,54 20 1197,-163-45-2844,-83-3-352,-596-59-2404,-8 57 8541,629 49-1718,-55 10-260,227 3-527,68-6 0,-26 6 260,27-6-252,0 0 0,0 0-1,0 0 1,0 0 0,-1 0 0,1 0 0,0 0-1,0 1 1,0-1 0,0 0 0,0 0 0,0 0-1,-1 0 1,1 0 0,0 0 0,0 0-1,0 0 1,0 1 0,0-1 0,0 0 0,0 0-1,0 0 1,0 0 0,0 0 0,0 1 0,0-1-1,0 0 1,-1 0 0,1 0 0,0 0 0,0 0-1,0 1 1,1-1 0,-1 0 0,0 0 0,0 0-1,0 0 1,0 1 0,0-1 0,0 0-1,0 0 1,0 0 0,0 0 0,0 0 0,14 9 520,16 1 255,0-1-1,1-1 0,36 4 0,-46-8-417,157 24 2369,248 18 532,694-14-1,-1115-32-3265,236-10 0,-167 4 0,83-18 0,-153 23 0,4 0 0,0-1 0,0 0 0,0-1 0,15-6 0,-24 9 0,1 0 0,0 0 0,0 0 0,0 0 0,-1 0 0,1 0 0,0 0 0,0 0 0,0 0 0,0 0 0,-1 0 0,1 0 0,0 0 0,0 0 0,0 0 0,0-1 0,-1 1 0,1 0 0,0 0 0,0 0 0,0 0 0,0 0 0,0 0 0,0 0 0,-1-1 0,1 1 0,0 0 0,0 0 0,0 0 0,0 0 0,0 0 0,0-1 0,0 1 0,0 0 0,0 0 0,0 0 0,0-1 0,0 1 0,0 0 0,0 0 0,0 0 0,0 0 0,0-1 0,0 1 0,0 0 0,0 0 0,0 0 0,0 0 0,0-1 0,0 1 0,0 0 0,0 0 0,0 0 0,0 0 0,0-1 0,0 1 0,1 0 0,-1 0 0,0 0 0,0 0 0,0 0 0,0 0 0,0-1 0,1 1 0,-1 0 0,0 0 0,0 0 0,-22-5 0,-29 0 0,0 3 0,-57 3 0,102-1 0,-217 12 0,-1339 177 0,1508-180 0,-366 75 0,402-79 0,13-4 0,0 0 0,0 0 0,1 0 0,-1 0 0,0 1 0,1 0 0,-1 0 0,1 0 0,0 1 0,-1-1 0,1 1 0,-5 5 0,9-8 0,0 0 0,0 1 0,0-1 0,-1 1 0,1-1 0,0 1 0,0-1 0,0 0 0,0 1 0,0-1 0,0 1 0,0-1 0,0 1 0,0-1 0,0 1 0,0-1 0,1 0 0,-1 1 0,0-1 0,0 1 0,0-1 0,0 1 0,1-1 0,-1 0 0,0 1 0,1-1 0,-1 0 0,0 1 0,0-1 0,1 0 0,-1 1 0,1-1 0,-1 0 0,0 0 0,1 1 0,-1-1 0,1 0 0,-1 0 0,0 0 0,1 0 0,0 1 0,23 7 0,-23-8 0,34 9 0,1-3 0,48 4 0,343 7 0,10-24 0,-305 3 0,211-5 0,1488-22 0,-1779 31 0,-43-2 0,-13-2 0,-16-2-316,0 0-1,0 2 0,0 0 1,-26-1-1,-11-2-1138,-160-20-2082,-84-3-236,-520-35-2654,-458-48 5883,1263 111 543,-133-19-1,129 15 75,20 6-67,0 0 0,0 0 1,0 0-1,0 0 0,0 0 0,-1 0 0,1 0 0,0 0 1,0 0-1,0 0 0,0 0 0,0 0 0,0-1 0,0 1 0,-1 0 1,1 0-1,0 0 0,0 0 0,0 0 0,0 0 0,0 0 1,0 0-1,0 0 0,0 0 0,0-1 0,0 1 0,0 0 1,0 0-1,0 0 0,-1 0 0,1 0 0,0 0 0,0 0 1,0-1-1,0 1 0,0 0 0,0 0 0,0 0 0,0 0 1,0 0-1,0 0 0,0-1 0,0 1 0,1 0 0,-1 0 0,0 0 1,0 0-1,0 0 0,0 0 0,0 0 0,0-1 0,0 1 1,0 0-1,0 0 0,0 0 0,0 0 0,4-1 121,0-1 0,0 1-1,-1 0 1,1 1 0,0-1 0,7 1-1,173-7 3435,-150 6-2989,180-2 2546,971 11 3587,-516-1-4650,-620-6-2055,-11 0 0,67-7 0,-105 6 0,0 0 0,0 0 0,0 0 0,0 0 0,0 0 0,0 0 0,0 0 0,0 0 0,0 0 0,0 0 0,0 0 0,0 0 0,0 0 0,0 0 0,0 0 0,0 0 0,0 0 0,0 0 0,0 0 0,0 0 0,0 0 0,-1-1 0,1 1 0,0 0 0,0 0 0,0 0 0,0 0 0,0 0 0,0 0 0,0 0 0,0 0 0,0 0 0,0 0 0,1 0 0,-1 0 0,0 0 0,0 0 0,0 0 0,0 0 0,0 0 0,0 0 0,0 0 0,0 0 0,0-1 0,0 1 0,0 0 0,0 0 0,0 0 0,0 0 0,0 0 0,0 0 0,0 0 0,0 0 0,0 0 0,0 0 0,0 0 0,0 0 0,-9-4 0,-24-5 0,-261-38-3411,27 19-156,-167-3 1435,-230 2 3461,-442 17 1911,883 15-3076,162 3 3,178 3 1623,-83-8-1406,136 6 1029,68-2-858,775 9-470,234 5-102,-1354-32 17,-471-3 0,2 48 0,529-29 0,-368 44 0,385-40 0,22-4 0,9 1 0,17 4 0,-15-8 0,152 39 0,-152-38 0,641 106 0,4-31 0,-471-57 0,-44-4 0,543 56 0,-649-69 0,-23-3 0,-15-1 0,-209-19 0,214 21 0,-240-10 0,-83 6 0,-1605 40 0,1733-25 0,197-10 0,-22 2 0,26-3 0,0 0 0,0 0 0,0 0 0,0 0 0,0 0 0,0 0 0,0 0 0,0 0 0,0 0 0,-1 0 0,1 0 0,0 0 0,0 0 0,0 0 0,0 0 0,0 0 0,0 0 0,0 0 0,0 1 0,0-1 0,0 0 0,-1 0 0,1 0 0,0 0 0,0 0 0,0 0 0,0 0 0,0 0 0,0 0 0,0 0 0,0 0 0,0 1 0,0-1 0,0 0 0,0 0 0,0 0 0,0 0 0,0 0 0,0 0 0,0 0 0,0 0 0,0 0 0,0 1 0,0-1 0,0 0 0,0 0 0,0 0 0,0 0 0,0 0 0,0 0 0,0 0 0,0 0 0,0 0 0,0 1 0,0-1 0,1 0 0,12 6 0,25 3 0,1 0 0,53 3 0,-65-9 0,185 18 0,79-2 0,1856-17 0,-2104-4 0,407-38 0,-435 38-38,0-1 1,18-6-1,-31 9 7,-1-1-1,0 1 1,1-1-1,-1 0 1,0 1 0,0-1-1,1 0 1,-1 0-1,0 1 1,0-1 0,0 0-1,0 0 1,1-2-1,-2 3 11,0-1 0,0 1 0,0-1 0,1 1 0,-1-1 0,0 1 0,0-1 0,0 1 0,0-1-1,0 1 1,0 0 0,0-1 0,0 1 0,0-1 0,-1 1 0,1-1 0,0 1 0,0-1 0,0 1 0,0-1-1,-1 1 1,1 0 0,0-1 0,0 1 0,-1-1 0,0 0 0,-3-2-189,0-1 1,-1 1 0,1 0-1,-1 0 1,0 0-1,0 1 1,-6-3-1,-131-43-3573,-125-19-1171,-118-14 329,-1841-259 2843,1962 311 2143,-23 6-81,285 23-279,-41 1 544,43-1-534,0 0 0,0 0 0,0 0 0,0 0 0,0 0 0,-1 0 0,1 0 0,0 0 0,0 0 0,0 0 0,0 1 0,0-1 0,0 0 0,0 0 0,0 0 0,-1 0 0,1 0 0,0 0 0,0 0 0,0 1 1,0-1-1,0 0 0,0 0 0,0 0 0,0 0 0,0 0 0,0 1 0,0-1 0,0 0 0,0 0 0,0 0 0,0 0 0,0 0 0,0 1 0,0-1 0,0 0 0,0 0 0,0 0 0,0 0 0,0 0 0,0 0 0,1 1 0,-1-1 0,0 0 0,0 0 1,0 0-1,0 0 0,0 0 0,0 0 0,0 0 0,0 0 0,0 0 0,1 1 0,-1-1 0,0 0 0,0 0 0,0 0 0,0 0 0,0 0 0,1 0 0,-1 0 0,0 0 0,0 0 0,0 0 0,0 0 0,0 0 0,1 0 0,28 13 1138,101 28 2148,108 24 940,100 21-63,2807 599-1026,-3132-682-3148,6 0 0,-36-4 0,-262-22-762,-21 3-3048,-96-1-680,-426-19-1477,-1121-36 11271,1829 75-5007,238 12 2821,-82-8-2350,160 8 2220,95 2-834,85 1-1754,-243-9-400,1546 63 0,-7 63 0,-1329-89 0,-270-30 0,-51-6 0,-69-7 0,-387-25-5892,-4 6-358,-120-2 1330,-119-2 5427,-343-8 4724,-675 9 3330,1386 25-7751,-38 12-242,271-7-568,69-7 20,-1 0 0,1 1 0,-1-1 0,1 0 0,-1 0 0,1 1 0,-1-1 0,1 1 1,-1-1-1,1 1 0,0-1 0,-1 1 0,1 0 0,-2 1 0,3-1 12,1 0 0,0 0 1,0 0-1,-1 0 0,1 0 1,0 0-1,0 0 0,0 0 1,0-1-1,0 1 0,0 0 1,1-1-1,-1 1 0,0-1 1,0 1-1,0-1 0,0 0 1,1 1-1,0-1 0,45 15 114,1-1 0,67 9 0,-91-18-146,232 36 0,111 2 0,104-4 0,82-7 0,780 11 0,-5-22 0,-1019-18 0,-299-3 0,327 0 0,-274-4 0,-62 4 0,-1 0 0,0 0 0,0 0 0,0 0 0,0 0 0,0 0 0,1 0 0,-1 0 0,0 0 0,0 0 0,0 0 0,0 0 0,0 0 0,1 0 0,-1 0 0,0 0 0,0 0 0,0 0 0,0 0 0,0 0 0,0 0 0,1 0 0,-1 0 0,0 0 0,0 0 0,0 0 0,0-1 0,0 1 0,0 0 0,1 0 0,-1 0 0,0 0 0,0 0 0,0 0 0,0 0 0,0-1 0,0 1 0,0 0 0,0 0 0,0 0 0,0 0 0,0 0 0,0-1 0,0 1 0,0 0 0,0 0 0,0 0 0,0 0 0,0 0 0,0 0 0,0-1 0,0 1 0,0 0 0,0 0 0,0 0 0,0-1 0,-17-5 0,-101-15-922,-141-10-3850,-154-8-1484,-128-4 1182,-499-35 4096,-1587-135 1439,2601 211 42,62 7 1195,-26-3-1360,133 16 2937,112 12 1157,112 12 97,94 6-2147,1250 108-1902,7-50-576,-1450-97 96,50-9 0,-244-7 0,-72 7 1,26-6 81,-28 6-85,1 0 0,-1-1 1,0 1-1,0 0 1,0 0-1,1 0 1,-1 0-1,0 0 0,0 0 1,0-1-1,1 1 1,-1 0-1,0 0 1,0 0-1,0-1 0,0 1 1,0 0-1,1 0 1,-1 0-1,0-1 1,0 1-1,0 0 0,0 0 1,0-1-1,0 1 1,0 0-1,0 0 0,0-1 1,0 1-1,0 0 1,0 0-1,0 0 1,0-1-1,-13-10-322,-1 5-317,1 0-1,-30-8 1,-117-22-2914,-114-5-1180,-119 0-98,-92 5 3220,-1865-39 13740,2081 75-11339,-34 7-260,241-2-527,46-2 61,16-3-56,0 0-1,0 0 1,0 0 0,-1-1-1,1 1 1,0 0 0,0 0 0,0 0-1,0 0 1,0 1 0,0-1 0,0 0-1,0 0 1,0 0 0,0 0-1,-1 0 1,1 0 0,0 0 0,0 0-1,0 0 1,0 0 0,0 0 0,0 0-1,0 0 1,0 0 0,0 0-1,0 0 1,0 0 0,0 0 0,0 0-1,0 0 1,0 1 0,0-1 0,-1 0-1,1 0 1,0 0 0,0 0-1,0 0 1,0 0 0,0 0 0,0 0-1,0 0 1,0 0 0,0 0 0,0 1-1,0-1 1,0 0 0,0 0-1,0 0 1,0 0 0,0 0 0,1 0-1,-1 0 1,0 0 0,0 0 0,0 0-1,0 0 1,0 1 0,0-1-1,0 0 1,0 0 0,0 0 0,0 0-1,0 0 1,0 0 0,31 9 1171,231 31 813,-2-16-1970,91-4-19,83-6 0,924-18-273,9-36-224,237-4 278,-1334 40 474,-104 3-143,155-3 21,-307 2-93,-18-1 66,-34-5 130,-326-36-5180,-16 20 641,-135 4 6579,-108 6 1558,-3306 30-590,3484 1-3244,94 2 0,93 1 0,240-19 0,-65 7 0,-90 19 0,136-15 0,36-12 0,1 0 0,-1 0 0,1 0 0,0 0 0,-1 1 0,1-1 0,0 0 0,-1 0 0,1 1 0,0-1 0,0 0 0,-1 0 0,1 1 0,0-1 0,0 0 0,-1 1 0,1-1 0,0 1 0,0-1 0,0 0 0,0 1 0,-1-1 0,1 0 0,0 1 0,0-1 0,0 1 0,0 0 0,1 0 0,-1 0 0,1-1 0,0 1 0,-1 0 0,1 0 0,0-1 0,-1 1 0,1 0 0,0-1 0,0 1 0,0 0 0,0-1 0,0 1 0,0-1 0,0 0 0,1 1 0,16 5 0,0-1 0,25 5 0,127 15 0,115 4 0,126-3 0,119-5 0,100-7 0,72-6 0,-425-6 0,1439 16 0,-7 22 0,-1092-16 0,-94-1 0,-105-4 0,-109-6 0,-288-13 0,289 6 0,-300-6 0,1 0 0,-1-1 0,15-3 0,-25 4-1,0 0 0,0 0 0,0 0 0,1 0 0,-1 0 0,0 0 0,0 0 0,0 0 0,0 0 0,1 0 0,-1 0 0,0 0 0,0 0 0,0 0 0,0-1 0,1 1 0,-1 0 0,0 0 0,0 0 0,0 0 0,0 0 0,0 0 0,0-1 0,1 1 0,-1 0 0,0 0 0,0 0 0,0 0 0,0-1 0,0 1 0,0 0 0,0 0 0,0 0 0,0 0 0,0-1 0,0 1 0,0 0 0,0 0 0,0 0 0,0 0 0,0-1 0,0 1 0,0 0 0,0 0 0,0-1 0,-14-7-322,-7 1-410,-1 1 0,-23-3 0,-151-20-3485,-132 1 363,-137 8 6451,-113 12 1593,-2704 134-333,2762-83-3856,92 0 0,97-3 0,93-4 0,226-34 0,-53 8 0,-103 31 0,137-27 0,30-14 0,1 0 0,-1 1 0,1-1 0,-1 0 0,1 0 0,0 1 0,-1-1 0,1 0 0,0 1 0,-1-1 0,1 1 0,0-1 0,0 0 0,-1 1 0,1-1 0,0 1 0,0-1 0,0 0 0,0 1 0,-1-1 0,1 1 0,0 0 0,1-1 0,-1 1 0,0-1 0,1 1 0,-1-1 0,0 1 0,1-1 0,-1 1 0,1-1 0,-1 1 0,1-1 0,-1 1 0,1-1 0,-1 0 0,1 0 0,-1 1 0,1-1 0,0 0 0,-1 0 0,1 1 0,-1-1 0,2 0 0,11 3 0,1-1 0,26 2 0,113 0 0,113-8 0,119-8-842,97-8-3328,378-14-3059,9 12 8734,866 61 8682,-540 84-9500,-23 94-825,-921-152 138,-246-63 0,29 10 0,-34-12 0,0 0 0,0 0 0,-1 0 0,1 0 0,0 0 0,0 0 0,0 0 0,0 0 0,0 0 0,0 0 0,0 1 0,0-1 0,0 0 0,0 0 0,0 0 0,-1 0 0,1 0 0,0 0 0,0 0 0,0 0 0,0 0 0,0 0 0,0 0 0,0 1 0,0-1 0,0 0 0,0 0 0,0 0 0,0 0 0,0 0 0,0 0 0,0 0 0,0 0 0,0 0 0,0 1 0,0-1 0,0 0 0,0 0 0,0 0 0,0 0 0,0 0 0,0 0 0,0 0 0,0 0 0,0 0 0,0 0 0,0 1 0,1-1 0,-1 0 0,0 0 0,0 0 0,0 0 0,0 0 0,0 0 0,0 0 0,0 0 0,0 0 0,0 0 0,0 0 0,0 0 0,1 0 0,-26 1 0,-192-18-1954,65 3-1346,-239-16-2761,-130-5 773,-99-5 3945,219 15 1276,-1502-89 454,2 28 5879,1604 78-5345,-35 3-320,270 7-178,59-2-70,9 0 110,37-1 822,386-19 4310,-428 20-5597,418-26-4543,124-10-1591,98-5 1431,74-1 3790,1700-58 4233,0 40 1999,-1679 42-2634,-71-3-4284,-85-3-448,-98-4 507,-99-2 395,-96 0 443,47-24 152,-316 50 558,-6 2 15,-1-1 0,1 0 0,-1 0 0,0-1 0,0-1 0,15-7 0,-25 11-15,-1 1 0,1 0 0,-1 0-1,1 0 1,-1-1 0,0 1 0,1 0 0,-1 0-1,1-1 1,-1 1 0,0 0 0,1-1 0,-1 1-1,0 0 1,0-1 0,1 1 0,-1 0 0,0-1 0,0 1-1,1-1 1,-1 1 0,0-1 0,0 1 0,0 0-1,0-1 1,0 1 0,0-1 0,0 1 0,0-1 0,0 1-1,0-1 1,0 0 13,-1 0 0,0 1-1,1-1 1,-1 0 0,0 1 0,0-1 0,0 1-1,1 0 1,-1-1 0,0 1 0,0-1-1,0 1 1,0 0 0,0 0 0,-1-1 0,-11-1 288,0 1 1,0-1 0,0 2 0,0 0 0,-25 3 0,12 0 160,-141 15 2393,-102 23 884,-105 23-350,-80 20-2190,-2297 408-1067,2488-448-138,-41 10 0,242-41 0,47-7 0,15-6 0,0-1 0,1 1 0,-1 0 0,0 0 0,0 0 0,0 0 0,0 0 0,0 0 0,0 0 0,0 0 0,0 0 0,0 0 0,0 0 0,0 0 0,0 0 0,1 0 0,-1 0 0,0 0 0,0 0 0,0 0 0,0 0 0,0 0 0,0 0 0,0 0 0,0 0 0,0 0 0,0 0 0,0 0 0,0 0 0,1 1 0,-1-1 0,0 0 0,0 0 0,0 0 0,0 0 0,0 0 0,0 0 0,0 0 0,0 0 0,0 0 0,0 0 0,0 0 0,0 0 0,0 0 0,0 0 0,0 1 0,0-1 0,0 0 0,0 0 0,0 0 0,0 0 0,0 0 0,0 0 0,0 0 0,0 0 0,0 0 0,0 0 0,0 0 0,0 1 0,0-1 0,0 0 0,0 0 0,0 0 0,0 0 0,0 0 0,0 0 0,0 0 0,35 1 0,250-17-206,-210 10-636,307-23-4395,130-12-900,99-7 1449,2846-171 3776,-2840 189 912,-63 2 0,-72-1 0,-80 0 0,-78 0 0,-77 1 0,51-23 0,-286 48 0,0 1 0,-1 0 0,0-2 0,1 1 0,-1-1 0,0-1 0,18-10 0,-28 15 3,-1-1 0,1 1 0,-1 0 0,1-1 0,-1 1 0,1 0-1,-1-1 1,1 1 0,-1-1 0,1 1 0,-1-1 0,0 1 0,1-1-1,-1 1 1,0-1 0,1 1 0,-1-1 0,0 1 0,0-1 0,1 0-1,-1 1 1,0-1 0,0 1 0,0-1 0,0 0 0,0 1 0,0-2-1,-1 1 31,1 0 0,-1 1 0,0-1 0,1 0 0,-1 0 0,0 0 0,0 1 0,0-1 0,0 1 0,0-1 0,0 0 0,0 1 0,0 0 0,0-1 0,0 1 0,-2-1 0,-14-3 469,0 0 0,0 1-1,-1 1 1,1 1 0,-1 0-1,-20 3 1,-5-2 476,-195 8 3730,-128 16 520,-113 17-2662,-1126 119-2095,-885 77-553,2319-222 82,162-13 0,14 0 0,29-1 0,280-15 0,-293 13 0,330-24-1004,123-14-3982,97-11-778,1750-153 1240,4 27 2780,-1957 152 1744,-61 3 0,-61 3 121,-136 10 177,252-29 685,-343 32-901,-19 5-77,0 0 0,0 0 0,1 0 1,-1 0-1,0 0 0,0 0 0,0 0 0,0 0 0,0 0 1,0 0-1,0 0 0,1 0 0,-1 0 0,0 0 1,0 0-1,0 0 0,0-1 0,0 1 0,0 0 1,0 0-1,0 0 0,0 0 0,1 0 0,-1 0 1,0 0-1,0 0 0,0 0 0,0 0 0,0-1 1,0 1-1,0 0 0,0 0 0,0 0 0,0 0 1,0 0-1,0 0 0,0 0 0,0 0 0,0-1 0,0 1 1,0 0-1,0 0 0,0 0 0,0 0 0,0 0 1,0 0-1,0 0 0,0-1 0,0 1 0,0 0 1,0 0-1,0 0 0,0 0 0,0 0 0,0 0 1,0 0-1,-1 0 0,1-1 0,-4 0 151,0 0 1,0 0-1,-1 0 0,1 0 0,-1 0 1,-5 1-1,-265-2 5996,262 2-5889,-288 11 4425,-101 12-1291,-2762 317-2759,2918-302-638,-48 15 0,227-37 0,65-15 0,0-1 0,0 1 0,1 0 0,-1-1 0,0 1 0,0 0 0,0 0 0,0 0 0,1 0 0,-1 1 0,-1 0 0,3-1 0,0-1 0,0 0 0,0 1 0,-1-1 0,1 0 0,0 0 0,0 1 0,0-1 0,0 0 0,0 1 0,1-1 0,-1 0 0,0 1 0,0-1 0,0 0 0,0 0 0,0 1 0,0-1 0,0 0 0,0 1 0,1-1 0,-1 0 0,0 0 0,0 0 0,0 1 0,1-1 0,-1 0 0,0 0 0,0 0 0,1 1 0,-1-1 0,0 0 0,0 0 0,1 0 0,-1 0 0,0 0 0,1 1 0,-1-1 0,0 0 0,1 0 0,7 3 0,1-1 0,-1 0 0,1 0 0,11 0 0,307 8 0,-312-10 0,315-5-842,104-10-3410,83-9-1011,530-34-1388,5-6 5228,963-53 2113,-1603 95 631,-86 5-150,-86 4-532,-205 11-544,191-16 356,-182 10-104,-44 8-339,0 0 0,1 0 0,-1 0 0,0 0-1,0-1 1,0 1 0,0 0 0,1 0 0,-1 0 0,0 0 0,0 0-1,0 0 1,0 0 0,0 0 0,0 0 0,1 0 0,-1 0 0,0-1-1,0 1 1,0 0 0,0 0 0,0 0 0,0 0 0,0 0 0,0 0 0,0-1-1,1 1 1,-1 0 0,0 0 0,0 0 0,0 0 0,0 0 0,0-1-1,0 1 1,0 0 0,0 0 0,0 0 0,0 0 0,0-1 0,0 1-1,0 0 1,-11-5 522,-10 0 46,-34-2-1,-120-7-676,-126 2 2998,-125 3 1110,-105 7-483,-75 6-2285,-953 27-1072,241-4-170,3-23-21,906-12 24,73-4-165,74-3-491,-59-17 524,306 30 133,-5-1-1,0 0 1,0-2-1,-19-6 0,32 7 3,11-1 19,10 0 23,0 1 0,19-5-1,125-22-701,118-15-3431,119-7-964,93-1 522,454-17 5157,1725 83 11347,-1535 86-9456,-863-65-2518,-214-24 0,-40-5 0,-42-4 0,17 0 0,-355 2 0,-14 7 0,-119 8 0,-87 6 0,-3059 107 0,3200-115 0,78-1 0,83 0 0,-58 10 0,263-14 0,50-4 0,23-2 0,18 1 0,24 0 0,1-2 0,59-2 0,-30-1 0,222-2 0,126-9-882,103-6-3488,1411-74-6293,-1110 37 8556,-441 23 2107,-86 1 0,61-22 0,-339 49 0,-1 1 0,0-1 0,-1 0 0,1-1 0,0 0 0,-1-1 0,0 0 0,14-8 0,-26 12 4,1 1-1,0 0 0,-1-1 0,1 1 1,0 0-1,-1-1 0,1 1 1,-1 0-1,1-1 0,0 1 0,-1-1 1,0 1-1,1-1 0,-1 1 0,1-1 1,-1 0-1,1 1 0,-1-1 0,0 0 1,0 1-1,1-1 0,-1 0 0,0 1 1,0-1-1,0 0 0,0 1 1,1-1-1,-1 0 0,0 1 0,0-1 1,0 0-1,-1 0 0,1 1 0,0-1 1,0 0-1,0 1 0,0-1 0,-1 0 1,1 1-1,0-1 0,-1 0 1,1 1-1,-1-1 0,1 1 0,-1-1 1,-1-1 41,-1 0 0,0 0 0,1 0 0,-1 1 0,0-1 0,0 1 0,0 0 0,0 0 0,-4-1 0,-10-1 365,0 0 0,0 2 0,-1 0 0,1 1 0,-24 3 0,26-2-216,-85 6 169</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4:49.652"/>
    </inkml:context>
    <inkml:brush xml:id="br0">
      <inkml:brushProperty name="width" value="0.1" units="cm"/>
      <inkml:brushProperty name="height" value="0.1" units="cm"/>
      <inkml:brushProperty name="color" value="#FFFFFF"/>
    </inkml:brush>
  </inkml:definitions>
  <inkml:trace contextRef="#ctx0" brushRef="#br0">17324 382 6553,'0'0'7006,"0"0"-7006,0 0 0,0 0 0,-11 0 0,-424 39 1432,302-23-409,-1346 112 7538,559-108-8561,275-11 0,4 22 0,617-29 0,-59 4 0,-141 27 0,218-31 0,3-2 0,0 0 0,1 1 0,-1-1 0,1 1 0,0 0 0,-1 0 0,1 0 0,0 0 0,-1 0 0,1 0 0,0 1 0,-4 2 0,7-4 0,-1 1 0,0-1 0,1 0 0,-1 0 0,0 1 0,1-1 0,-1 0 0,1 0 0,-1 0 0,1 1 0,-1-1 0,0 0 0,1 0 0,-1 0 0,1 0 0,-1 0 0,1 0 0,-1 0 0,1 0 0,-1 0 0,1 0 0,0 0 0,133-10 0,-69 4 0,114-11-527,64-4-2102,287-23-3429,3 6 4158,1970-80 11398,-2388 116-9330,-155-5 659,-222-17-848,3 4-3109,-298-14-1987,-10 12 5046,-566 26 3626,1072-2-3451,-29 0 127,0 4-1,-112 23 1,174-21-231,22-4 74,9 0 93,20 1 339,162 10 1724,-153-14-1944,186 8 846,74-2-918,2278 54-214,-2436-57 0,330 0 0,-443-4 0,-15 1 0,1-1 0,-1 0 0,0 0 0,1-1 0,-1 0 0,0 0 0,1-1 0,11-4 0,-17 5 0,-6-1 0,-16-2 0,0 1 0,-36 0 0,4 1 0,-138-7 0,-80-1 0,86 3 0,-1881-95 0,2018 100 0,106 9 0,1017 24 0,-995-31 0,-15 0 0,947-18 0,-995 17 0,-15 1 0,-3 0 0,-33 4 0,-217 27 0,18-5 0,-627 61 0,-176 19 0,985-100 0,-284 45 0,326-49 0,5-2 0,0 1 0,0 0 0,1 0 0,-1 0 0,0 1 0,1-1 0,-6 4 0,9-5 0,0 0 0,0 0 0,0 0 0,0 1 0,0-1 0,0 0 0,-1 0 0,1 0 0,0 0 0,0 1 0,0-1 0,0 0 0,0 0 0,0 0 0,0 0 0,0 1 0,0-1 0,0 0 0,0 0 0,0 0 0,0 0 0,0 1 0,1-1 0,-1 0 0,0 0 0,0 0 0,0 0 0,0 1 0,0-1 0,0 0 0,0 0 0,0 0 0,1 0 0,-1 0 0,0 0 0,0 1 0,0-1 0,0 0 0,0 0 0,1 0 0,-1 0 0,0 0 0,0 0 0,0 0 0,0 0 0,1 0 0,-1 0 0,0 0 0,0 0 0,0 0 0,0 0 0,1 0 0,-1 0 0,0 0 0,0 0 0,0 0 0,0 0 0,1 0 0,-1 0 0,19 3 0,127 5 0,-82-7 0,175 6 0,89 2 0,1032 43 0,9 49 0,-1343-97 0,-58-5 0,-264-11 0,-11 1-762,-93-4-2968,-802-33-168,-613-36 7253,1720 79-3170,10-1 6,-103 7 0,171 1-164,17-2-24,0 0 0,0 0-1,0 0 1,0 0-1,0 0 1,0 0 0,0 0-1,0 0 1,0 0 0,0 0-1,0 0 1,0 0 0,0 0-1,0 0 1,0 0 0,0 0-1,0 1 1,0-1 0,0 0-1,0 0 1,0 0 0,0 0-1,0 0 1,0 0 0,0 0-1,0 0 1,0 0 0,0 0-1,0 0 1,0 0 0,0 0-1,0 0 1,0 0-1,0 0 1,0 0 0,0 0-1,-1 0 1,1 0 0,0 0-1,0 1 1,0-1 0,0 0-1,0 0 1,38 2 709,248-13 1876,-236 9-2692,277-16-3303,86-6-937,64-2-366,4 1 3513,1773-62 10023,-2208 86-8766,64-4 208,-145 3 778,4-1-468,-3492-31 3430,2195 106-4008,4 24 0,649-46 0,-12-10 0,416-26 0,255-13 0,19-1 0,34-1 0,266-18-642,-23 2-2568,71-3-601,232-8 1935,300 6 4976,590 47 3215,-81 69-6166,-622-37-174,-732-54 25,92 2 0,-124-6 0,-10-1 0,-22-5 0,-225-31-3366,223 34 2698,-267-30-3999,-100-5-68,-1070-78-449,-11 41 8826,546 55 2268,8 49-874,907-27-4976,-98 6 704,-155 31 0,258-35-720,7-3-31,-1 0 0,1 1 0,-1 0 0,1 0 0,0 0 0,-1 0 0,1 0 0,0 1 0,0-1 0,0 1 0,-6 4 0,9-3-64,6-1 306,30 3 378,1-2-1,51-3 1,-49-1-491,131-2-142,62-5-522,653-36-7846,5-6 3481,60-3 5953,-588 32 295,288-13 684,-634 34-2026,-5-1 163,-33-3 328,-177-17 2094,-18 8-3765,-87 1 2197,-76 5 758,-1531 41 815,2 94-897,1785-118-1712,-395 53 0,513-62 0,-4 1 0,0 0 0,0 0 0,0 1 0,0 1 0,1-1 0,-10 6 0,18-9 0,1 0 0,-1 0 0,1 1 0,-1-1 0,1 0 0,-1 0 0,1 1 0,-1-1 0,1 0 0,-1 1 0,1-1 0,0 1 0,-1-1 0,1 0 0,0 1 0,-1-1 0,1 1 0,0-1 0,-1 1 0,1-1 0,0 1 0,0-1 0,-1 1 0,1-1 0,0 1 0,0-1 0,0 1 0,0 0 0,0-1 0,0 1 0,0-1 0,0 1 0,0-1 0,0 1 0,0-1 0,0 1 0,1 0 0,-1-1 0,0 1 0,1 0 0,0 0 0,0 1 0,1-1 0,0 1 0,-1-1 0,1 0 0,0 0 0,0 0 0,0 0 0,-1 0 0,4 1 0,13 3 0,-1 0 0,1-1 0,-1-1 0,1-1 0,22 0 0,-36-2 0,156 6 0,95-8-802,102-7-3207,84-5 388,1322-2 7525,-3 142 624,-1155-18-4528,-596-106 0,-17-5 0,-33-10 0,-343-77-5325,-5 23-673,-119-4 957,-441-32 2958,-13 31 4094,-964 10 8037,1602 62-8724,77 4-443,-45 12-197,278-14-640,3-2-8,0 1-1,-1 1 1,1 0-1,0 1 0,-19 7 1,30-10-30,0 0 0,0 0 0,-1 0 0,1 0 0,0 0 0,0 0 0,-1 0 0,1 0 0,0 0 0,-1 0 0,1 0 0,0 0 0,0 0 0,-1 1 0,1-1 0,0 0 0,0 0 0,0 0 0,-1 0 0,1 1 0,0-1 0,0 0 0,0 0 0,-1 0 0,1 1 0,0-1 0,0 0 0,0 0 0,0 1 0,0-1 0,0 0 0,0 0 0,-1 1 1,1-1-1,0 0 0,0 1 0,0-1 0,0 0 0,0 0 0,0 1 0,0-1 0,0 0 0,1 1 0,-1-1 0,0 0 0,0 0 0,0 1 0,0-1 0,0 0 0,0 0 0,0 1 0,1-1 0,-1 0 0,0 0 0,0 0 0,0 1 0,1-1 0,-1 0 0,0 0 0,21 10 725,-21-10-724,35 12 652,2-1 0,73 10 0,-108-21-650,198 28 148,87-1-157,83-5 0,70-6 0,1125-3 0,6-34 0,-897 10 0,-375 6 0,-67 1 0,-143 3 0,175-8 0,-227 5 0,-28 1 36,-10-1-1,-21-5-389,-25-3-1236,-1 2 0,-76-5-1,113 13 1374,-247-19-4275,-112 8 968,-104 12 6438,-79 13 1507,-1410 82-349,-3 41-2192,1559-105-1880,56-4 0,57-3 0,106-8 0,-301 19 0,471-33 0,16-1 0,4-1 0,38 0 0,347-12 0,22-1-1082,134-3-4288,100 5 828,1666 42 9789,-5 170 500,-2080-168-5747,10 6 0,-192-30 0,-71-11 0,-6-1 0,-185-16-1523,-30 5-3366,-218-5-1721,-142 1 3451,-98 4 7766,-2044-4 4620,1217 14-6880,996 0-2347,78-4 0,85-3-165,85-1-489,-59-15 535,318 25 124,24 3-3,-1 0 0,1-1-1,0 0 1,0-1 0,-1 1-1,1-2 1,0 1 0,-12-7 0,20 9-3,0 0 0,-1 0 0,1 0 1,0 0-1,0 0 0,0 0 1,0 0-1,0-1 0,0 1 1,-1 0-1,1 0 0,0 0 0,0 0 1,0 0-1,0 0 0,0-1 1,0 1-1,0 0 0,0 0 1,0 0-1,0 0 0,0 0 1,0-1-1,0 1 0,0 0 0,-1 0 1,1 0-1,0 0 0,1-1 1,-1 1-1,0 0 0,0 0 1,0 0-1,0 0 0,0 0 0,0-1 1,0 1-1,0 0 0,0 0 1,0 0-1,0 0 0,12-7-287,17-3-733,0 2 0,0 1-1,59-6 1,-23 5-220,207-27-3009,105-4 27,86 3 1680,415-9 4030,1599 69 11935,-1424 55-10754,-665-39-2668,-77-3 0,-78-4 0,29 12 0,-214-31 0,-41-9 0,-12 1 0,-6-3 0,0 0 0,0-1 0,-16 1 0,-122 7 0,-112-2 0,-118-8 0,-103-7-882,-75-8-3488,-375-15-4125,-239-7 7055,-581 0 10740,1413 33-7858,76 2-601,-55-2-80,244 3-601,69 1-186,-20-1 307,28-2-37,18-2-89,235-33-5013,-213 33 4202,259-31-3500,95-5 166,74-2 1976,1267-71 3524,6 96 8177,-1418 30-8114,-70 4-689,144 24 177,-351-28-698,-103-10 1223,-100-4-682,-129-1-769,-128-2-135,-100 1 0,-1529 22 0,1 83 0,1791-79 0,-52 10 0,287-31 0,-83 15 0,93-15 0,5 0 0,10-1 0,36-4 0,100-17-845,113-14-3419,117-13-1393,100-4-324,277-16 4676,389 5 6637,763 80 6457,-1554 6-10972,-81 3-703,49 16-114,-297-38 0,-5-2 0,0 2 0,26 8 0,-59-11 0,0-1 0,-24-2 0,-133-16-964,-134-12-3859,-133-12-964,-107-6 855,-518-34 5823,-547-4 5665,-3 56 580,544 47-5213,753-3-1923,293-12 0,1-1 0,1 1 0,-23 5 0,43-7 0,-9 4 0,11-2 0,7 1 0,26 4 0,59 4 0,-65-9 0,165 13 0,99 1 0,95 1 0,76 2 0,1120 65 0,-4 83 0,-1351-131 0,30 13 0,-199-35 0,-53-12 0,-8-1 0,-34-8 0,-343-58-5228,-5 14-599,-117-5 774,-82 2 3329,-339-12 3433,-473 14 5356,-1 64 102,472 38-5276,601-21-1891,290-26 0,26-3 0,-1 0 0,1 0 0,0 1 0,0 1 0,0-1 0,0 1 0,1 0 0,-8 3 0,14-5 0,0 0 0,0 0 0,0 0 0,0 0 0,0 0 0,0 0 0,0 0 0,0 1 0,0-1 0,0 0 0,0 0 0,-1 0 0,1 0 0,0 0 0,0 0 0,0 0 0,0 0 0,0 0 0,0 0 0,0 0 0,0 0 0,0 0 0,0 0 0,0 0 0,0 1 0,0-1 0,0 0 0,0 0 0,0 0 0,0 0 0,0 0 0,0 0 0,0 0 0,0 0 0,0 0 0,0 0 0,0 0 0,0 0 0,0 0 0,0 1 0,0-1 0,1 0 0,-1 0 0,0 0 0,0 0 0,0 0 0,0 0 0,0 0 0,0 0 0,0 0 0,0 0 0,0 0 0,0 0 0,0 0 0,0 0 0,0 0 0,0 0 0,0 0 0,1 0 0,-1 0 0,0 0 0,0 0 0,0 0 0,0 0 0,0 0 0,0 0 0,14 3 0,36 2 0,94-2 0,-63-4 0,251-4 0,136-5-962,106-5-3767,132 1 1364,361 7 5819,705 70 3869,-1418-35-6059,-95-1-249,19 11-15,-227-27 0,-40-7 0,-16-4 0,-31-4 0,24 3-5,-337-42-5495,-39 9-750,-141-2 1020,-109 5 5235,-3019 29 15409,2748 39-13848,554-18-1566,103-4 0,-1 6 0,227-18 0,21 0 0,54 2 0,116 1 0,147 1 0,149 1 0,120 4 0,1523 87 0,-10 166 0,-1804-207 0,21 19 0,-257-59 0,-50-14 0,-19-5 0,-164-29-1792,28 3-1915,-228-32-2401,-130-12 980,-96-2 3898,-499-36 550,-11 35 3833,-1109 52 7264,1988 32-9736,-8 9-361,211-14-321,32-5 6,1 0 1,0 0 0,0 0-1,0 0 1,0 0 0,-1 0-1,1 0 1,0 0-1,0 0 1,0 0 0,0 0-1,0 0 1,-1 0 0,1 0-1,0 0 1,0 0 0,0 1-1,0-1 1,0 0 0,-1 0-1,1 0 1,0 0 0,0 0-1,0 0 1,0 0-1,0 0 1,0 1 0,0-1-1,-1 0 1,1 0 0,0 0-1,0 0 1,0 0 0,0 0-1,0 1 1,0-1 0,0 0-1,0 0 1,0 0-1,0 0 1,0 1 0,0-1-1,0 0 1,0 0 0,0 0-1,0 1 1,18 3 974,41 3 326,106 0 0,-83-7-1164,272 2-66,136-4-76,108-2 0,1500 15 0,-1 100 0,-1794-81 0,37 13 0,-265-30 0,-67-11 0,-10-2 0,-45-7 0,-125-20-1128,-158-14-4545,-163-10-817,-128-4 2473,-1770-108 3362,798 94 6443,1162 57-4065,103 6-762,100 5-601,218 1-347,-200 6 214,189-3-143,21-3-77,0 0 0,0 0 0,0 0 1,0 0-1,0 0 0,0 0 0,0 0 0,0 0 0,0 0 0,0 0 0,0 0 0,0 0 0,0 1 0,0-1 1,0 0-1,0 0 0,0 0 0,0 0 0,0 0 0,0 0 0,0 0 0,0 0 0,0 0 0,0 0 1,0 0-1,0 1 0,0-1 0,0 0 0,0 0 0,0 0 0,0 0 0,0 0 0,0 0 0,0 0 1,0 0-1,0 0 0,0 0 0,0 0 0,0 0 0,0 0 0,-1 0 0,1 1 0,0-1 0,0 0 0,0 0 1,0 0-1,0 0 0,0 0 0,0 0 0,0 0 0,0 0 0,0 0 0,0 0 0,0 0 0,-1 0 1,1 0-1,0 0 0,43 8 1674,330 20 4238,-342-27-5721,361 14 399,103-2-597,455 2 0,449 11 0,-1 40 0,-1395-67 0,-12-3 0,-28-8 0,-340-70-5172,5 23-258,-101-2 630,-975-81 2033,-7 41 4665,1252 91-1639,177 10-185,25 2 141,6 0 86,47 6 1266,309 29 4624,-42-15-2312,780 38-1259,314 20-1455,-1161-64-1165,-229-14 0,33-2 0,-53-1 0,-6-2 0,-15-6-63,1 0 0,-1 1 0,0 1 0,-25-7 0,32 11-109,-149-39-2459,-86-2-1225,-78 7 974,-231 3 5478,-627 41 1,1133-4-2502,-75 3 185,-142 25 1,251-29-248,10-1-21,0-1-1,0 1 0,1 0 0,-1 1 0,0-1 0,0 1 0,1 0 0,-1 0 1,-7 5-1,11-7-9,1 0 1,0 0 0,0 1 0,0-1 0,0 0-1,-1 0 1,1 0 0,0 0 0,0 0 0,0 1-1,0-1 1,0 0 0,0 0 0,0 0 0,0 0-1,-1 1 1,1-1 0,0 0 0,0 0-1,0 0 1,0 1 0,0-1 0,0 0 0,0 0-1,0 0 1,0 1 0,0-1 0,0 0 0,0 0-1,0 0 1,1 0 0,-1 1 0,0-1 0,0 0-1,0 0 1,0 0 0,0 0 0,0 1-1,0-1 1,0 0 0,1 0 0,-1 0 0,0 0-1,0 0 1,0 1 0,0-1 0,0 0 0,1 0-1,-1 0 1,0 0 0,0 0 0,0 0 0,0 0-1,1 0 1,-1 0 0,0 0 0,0 0-1,0 0 1,1 0 0,-1 0 0,0 0 0,0 0-1,15 6 291,-1-1-1,0-1 0,1 0 1,0-1-1,20 1 1,-6 0 39,442 38 795,9-32-654,962-38-473,-1401 26 0,-3 1 0,66-12 0,-103 13 0,9-3 0,-9 1 0,-6-1 0,-24-8-59,-1 3 1,-46-9-1,45 11-367,-169-30-2588,-78-3-533,-356-30-1047,-325 13 6751,949 55-2125,-448 6 840,455-5-868,-15 1 2,0 1 0,1 0 0,-26 8 1,43-10-2,-1 0 1,1 0-1,0 0 1,-1 0 0,1 0-1,0 0 1,-1 0-1,1 0 1,-1 0 0,1 0-1,0 1 1,-1-1-1,1 0 1,0 0 0,-1 1-1,1-1 1,0 0-1,-1 0 1,1 1 0,0-1-1,0 0 1,-1 1-1,1-1 1,0 0 0,0 1-1,0-1 1,0 0-1,-1 1 1,1-1 0,0 0-1,0 1 1,0-1-1,0 1 1,10 8 302,26 6 247,2-5 99,-1-1 0,46 5 0,81-1 1082,-145-12-1555,498 13 995,4-23 158,346 4-109,-845 5-1225,-43-4 0,7 1 0,-251-34-3173,21 12-118,-310-19-1399,-762-15 7000,1269 57-2239,9 1-24,-56 4-1,92-3-37,-4 1-29,15 3 197,120 21 1865,813 87 4392,-806-99-6413,949 93-4,-998-99-17,-79-8 0,-10-1 0,-21-6 0,-47-9-1637,-92-10 0,-76-2-2095,-76 1 837,-1369-32 7976,1636 61-4996,-346 15 341,343-9-426,49-7 5,0 0-1,-1 0 0,1 0 1,0 1-1,0-1 0,0 0 1,0 1-1,0-1 0,0 1 1,-1-1-1,1 1 0,0-1 0,1 1 1,-1 0-1,-1 1 0,2-2 12,0 1-1,0 0 0,0 0 0,0-1 0,0 1 1,1 0-1,-1-1 0,0 1 0,1 0 0,-1-1 1,0 1-1,1 0 0,-1-1 0,1 1 0,-1-1 1,1 1-1,-1-1 0,1 1 0,-1-1 1,1 1-1,0-1 0,-1 0 0,1 1 0,1 0 1,15 9 306,1 0 1,0-1 0,1-1-1,37 12 1,54 13 387,211 35-1,131-14 118,526 10-827,5-36 0,-86-3 0,-814-22 0,134 3 0,-193-7 102,-26-3-204,-18-2-306,-53-10-2693,-122-12 0,165 24 2514,-300-27-4772,-116 2 1603,-1662-26 17296,1206 64-10806,604-1-2696,-63 10-38,338-16 0,2-1 0,0 2 0,-38 8 0,53-7 0,13 1 0,25 2 0,248 18 0,-5-16 0,95-6 0,76-6 0,219-5 0,827-4 0,2 57 0,-1371-39 0,-111-7 0,-11-2 0,-23-8 0,-32-7-1150,0 1-1,-74-11 1,122 27 1004,-260-47-4283,-103-1-264,-78 3 647,-8 10 3667,-910-13 7083,1038 50-5500,78 5-594,-38 17-82,274-21-498,-1 1 0,-19 5 0,32-8-13,1 1 0,-1-1 0,0 0 0,0 0 0,0 0 0,0 1 0,1-1 0,-1 1 0,0-1 1,0 0-1,1 1 0,-1-1 0,0 1 0,1 0 0,-1-1 0,0 1 0,1-1 0,-1 1 0,1 0 1,-1-1-1,1 1 0,-1 0 0,1 0 0,0 0 0,-1-1 0,1 1 0,0 0 0,0 0 0,-1 0 0,1 1 1,1-1 30,0 1-1,0 0 1,-1-1 0,1 1 0,0-1 0,1 0 0,-1 1 0,0-1 0,0 0 0,0 0 0,1 1 0,-1-1-1,1 0 1,-1-1 0,2 2 0,10 6 314,1-1-1,-1-1 1,1 0 0,17 4-1,72 16 1564,94 7 539,83-4-1949,80-10-515,68-13-682,411-26-6317,6-20 2823,18-2 3849,-7 24 5021,-152 48-2701,-698-29-2003,16 1 306,-53-12 774,29 9-1029,-81-20-889,-122-16 0,-98 2-2175,-108 6 4720,-84 11 1097,-975 28 41,2 62-1342,1191-53-1493,-50 9 0,255-18 0,46-4 0,26-6 0,0 0 0,0 0 0,0 0 0,0 0 0,0 0 0,-1 0 0,1 1 0,0-1 0,0 0 0,0 0 0,0 0 0,0 0 0,0 0 0,0 0 0,0 0 0,0 0 0,0 0 0,0 0 0,-1 0 0,1 0 0,0 1 0,0-1 0,0 0 0,0 0 0,0 0 0,0 0 0,0 0 0,0 0 0,0 0 0,0 0 0,0 0 0,0 1 0,0-1 0,0 0 0,0 0 0,0 0 0,0 0 0,0 0 0,0 0 0,0 0 0,0 0 0,0 1 0,0-1 0,1 0 0,-1 0 0,0 0 0,0 0 0,0 0 0,0 0 0,0 0 0,0 0 0,0 0 0,0 0 0,0 0 0,0 0 0,0 0 0,1 1 0,14 3 0,28 3 0,81 3 0,-71-8 0,190 8 0,96-1 0,81-2 0,1198 11 0,419 8 0,-1788-23 0,52-1 0,-231-5 0,-42-1 112,-28 4-114,0 0 1,0 0-1,0 0 0,0 0 0,1 0 1,-1 0-1,0 0 0,0 0 0,0 0 1,0 0-1,0 0 0,0 0 0,0 0 1,0 0-1,0-1 0,0 1 0,0 0 1,1 0-1,-1 0 0,0 0 0,0 0 1,0 0-1,0 0 0,0 0 0,0 0 1,0-1-1,0 1 0,0 0 0,0 0 1,0 0-1,0 0 0,0 0 0,0 0 1,0 0-1,0 0 0,0-1 0,0 1 1,0 0-1,0 0 0,0 0 0,0 0 1,0 0-1,0 0 0,-1 0 0,1 0 1,0 0-1,0-1 0,0 1 0,0 0 1,0 0-1,0 0 0,0 0 0,0 0 1,0 0-1,0 0 0,0 0 0,0 0 1,-1 0-1,1 0 0,0 0 0,0 0 1,0 0-1,0 0 0,-20-8-446,-36-6-1551,-1 3 0,-84-6 0,86 11 906,-298-24-4589,-135 4 2594,-100 9 7065,-1893 57 6387,1424 30-8397,706-38-1967,95-4 0,237-26 0,-231 38 0,245-39 0,0 0 0,0 0 0,0 1 0,0 0 0,0 0 0,-6 3 0,11-5 0,0 0 0,0 1 0,0-1 0,-1 0 0,1 0 0,0 0 0,0 0 0,0 0 0,0 0 0,0 0 0,0 1 0,0-1 0,-1 0 0,1 0 0,0 0 0,0 0 0,0 0 0,0 1 0,0-1 0,0 0 0,0 0 0,0 0 0,0 0 0,0 1 0,0-1 0,0 0 0,0 0 0,0 0 0,0 0 0,0 1 0,0-1 0,0 0 0,0 0 0,0 0 0,0 0 0,0 1 0,0-1 0,0 0 0,1 0 0,-1 0 0,0 0 0,13 6 0,7-3 0,39 2 0,122-1 0,134-10-1082,139-11-4290,117-9-765,83-7 1584,1219-49 4418,-2 28 7927,-1505 47-6535,-98 0-532,-231 6-649,213-13 492,-242 13-507,-1 0 0,1 0 0,0-1 1,9-3-1,-16 4-58,-1 1 1,0 0-1,1 0 1,-1 0-1,0 0 1,0 0-1,1 0 1,-1 0-1,0 0 1,0-1-1,1 1 1,-1 0-1,0 0 1,0 0-1,0-1 1,1 1-1,-1 0 1,0 0-1,0 0 1,0-1-1,0 1 0,1 0 1,-1 0-1,0-1 1,0 1-1,0 0 1,0-1-1,0 1 1,0 0-1,0 0 1,0-1-1,0 1 1,0 0-1,0-1 1,0 1-1,0 0 1,0 0-1,0-1 1,0 1-1,0 0 1,0-1-1,0 1 1,-1 0-1,1 0 1,0-1-1,0 1 1,0 0-1,0 0 0,-1 0 1,1-1-1,0 1 1,0 0-1,0 0 1,-1 0-1,1-1 1,0 1-1,0 0 1,-1 0-1,1 0 1,0 0-1,0 0 1,-1 0-1,1 0 1,0 0-1,-1-1 1,1 1-1,-1 0 1,-8-3-185,0-1 0,0 1 1,0 0-1,-12-1 0,-115-17-1845,-104-2-793,-108 2 756,-88 5 4674,-2221 13 8908,2409 10-11519,-46 8 0,273-13 0,6-1 0,0 0 0,0 1 0,-17 5 0,33-7 0,-1 0 0,0 0 0,0 0 0,0 0 0,0 0 0,0 1 0,1-1 0,-1 0 0,0 0 0,0 0 0,0 0 0,0 0 0,0 0 0,0 1 0,0-1 0,0 0 0,0 0 0,1 0 0,-1 0 0,0 0 0,0 1 0,0-1 0,0 0 0,0 0 0,0 0 0,0 0 0,0 0 0,0 1 0,0-1 0,0 0 0,0 0 0,0 0 0,0 0 0,0 1 0,0-1 0,0 0 0,-1 0 0,1 0 0,0 0 0,0 0 0,0 1 0,0-1 0,0 0 0,0 0 0,0 0 0,0 0 0,0 0 0,-1 0 0,1 0 0,0 0 0,0 1 0,0-1 0,0 0 0,0 0 0,-1 0 0,1 0 0,20 6 0,30 3 0,66 3 0,344 5 0,6-23 0,-433 5 0,530-16 0,305-4 0,-853 21 0,-28-1 0,-5-1 0,-208-7 0,10 7 0,-1207 77 0,1379-71 0,-52 6 0,-175 39 0,262-46 0,-26 8 0,34-11 0,0 0 0,0 1 0,-1-1 0,1 1 0,0 0 0,0-1 0,0 1 0,0 0 0,0-1 0,0 1 0,0 0 0,0 0 0,1 0 0,-1 0 0,0 0 0,0 0 0,1 0 0,-1 0 0,0 0 0,0 2 0,2-2 0,-1-1 0,0 1 0,0 0 0,0 0 0,1 0 0,-1-1 0,0 1 0,1 0 0,-1 0 0,1-1 0,-1 1 0,1 0 0,-1-1 0,1 1 0,-1-1 0,1 1 0,-1 0 0,1-1 0,0 1 0,-1-1 0,1 0 0,0 1 0,0-1 0,-1 0 0,1 1 0,0-1 0,1 1 0,30 7 0,-29-7 0,58 9 0,0-3 0,0-2 0,76-4 0,-99-1 0,509-20-686,4-22-640,101-6 433,-518 45 1037,-317 6 863,-29 2-315,121-3-624,-846 16 599,-10-26-340,895 6-327,31 1 0,54 4 0,797 26 0,-671-27 0,184 3 0,637 14 0,-1 29 0,-976-48 0,14 1 0,-16-2 0,-13-2 0,-169-23-2647,176 25 2520,-200-16-3204,-78 2 492,-1508 6 7450,1561 19-4322,212-8-289,9-2 0,0 1 0,0 0 0,0 0 0,-10 4 0,19-3 161,8 0-9,14 3 204,160 6 1424,526-34-2688,-2-46-3781,-445 36 3433,190-18 1168,-436 49 78,-6 2 85,-13 0 87,-39-1 390,-146-5 1248,-1233 57 3998,1370-47-5737,-308 31 37,351-34-98,-3 1 0,-1 0 0,1 1 0,-24 7 0,36-10 0,0 0 0,-1 0 0,1 0 0,0 0 0,0 0 0,-1 0 0,1 0 0,0 1 0,0-1 0,0 0 0,-1 0 0,1 0 0,0 0 0,0 0 0,0 0 0,-1 0 0,1 0 0,0 1 0,0-1 0,0 0 0,-1 0 0,1 0 0,0 0 0,0 1 0,0-1 0,0 0 0,0 0 0,0 0 0,0 1 0,-1-1 0,1 0 0,0 0 0,0 0 0,0 1 0,0-1 0,0 0 0,0 0 0,0 1 0,0-1 0,0 0 0,0 0 0,0 1 0,0-1 0,0 0 0,0 0 0,0 0 0,1 1 0,-1-1 0,0 0 0,0 0 0,0 0 0,0 1 0,0-1 0,0 0 0,1 0 0,-1 0 0,0 0 0,0 1 0,0-1 0,0 0 0,1 0 0,-1 0 0,18 9 0,-16-8 0,34 12 0,1-2 0,1-1 0,41 5 0,125 9 0,-188-22 0,640 26 0,3-38 0,-624 9 0,114-2 0,327-15 0,-468 17 0,22-2 0,-30 3 0,0 0 0,-1 0 0,1 0 0,0 0 0,0 0 0,0 0 0,0 0 0,0 0 0,0 0 0,0 0 0,0 0 0,0 0 0,0-1 0,0 1 0,0 0 0,0 0 0,0 0 0,0 0 0,0 0 0,0 0 0,0 0 0,-1 0 0,1 0 0,0 0 0,0 0 0,0 0 0,0-1 0,0 1 0,0 0 0,0 0 0,0 0 0,0 0 0,0 0 0,0 0 0,1 0 0,-1 0 0,0 0 0,0 0 0,0 0 0,0-1 0,0 1 0,0 0 0,0 0 0,0 0 0,0 0 0,0 0 0,0 0 0,0 0 0,0 0 0,0 0 0,0 0 0,0 0 0,0 0 0,0 0 0,1 0 0,-1 0 0,0 0 0,0 0 0,0 0 0,0 0 0,0 0 0,0 0 0,0 0 0,0 0 0,0 0 0,0 0 0,-18-6 0,-37-4 0,-84-4 0,-62 3 0,-74 6 0,-1793 67 0,1971-57 0,-369 33 0,430-32 0,27-2 0,10-1 0,23 2 0,178 13 0,-175-17 0,220 9 0,98-3 0,86-2 0,2604 6 0,-2648-14 0,-65-4 0,-65-4 0,-231 10-5,80-4-257,185-33-1,-285 36 264,3 1 0,-1-1 0,1 0 0,0 0-1,-1-1 1,0-1 0,14-6 0,-22 10-1,0 0 1,1 0-1,-1 0 0,0 0 0,0 0 0,0 0 0,1-1 0,-1 1 1,0 0-1,0 0 0,0 0 0,0 0 0,1 0 0,-1 0 0,0 0 1,0 0-1,0-1 0,0 1 0,0 0 0,1 0 0,-1 0 0,0 0 1,0-1-1,0 1 0,0 0 0,0 0 0,0 0 0,0 0 0,0-1 1,0 1-1,0 0 0,1 0 0,-1 0 0,0-1 0,0 1 0,0 0 1,0 0-1,0 0 0,0-1 0,-1 1 0,1 0 0,0 0 0,0 0 1,0-1-1,0 1 0,0 0 0,0 0 0,0 0 0,0 0 0,0-1 1,0 1-1,-1 0 0,1 0 0,0 0 0,0 0 0,0 0 0,0-1 1,0 1-1,-1 0 0,1 0 0,0 0 0,0 0 0,0 0 0,-1 0 1,1 0-1,0 0 0,-8-3 11,0 1 0,1 1 0,-1-1 0,-11 1 0,-324-6 215,293 8-200,-333 10 117,-99 8-87,-2334 135-49,2578-135-7,234-19 0,-248 27 0,209-18 0,38-5 0,12-1 0,10 0 0,1-1 0,0 0 0,0-2 0,35-2 0,6-1 0,174-7-884,116-10-3537,100-10-757,77-7 242,366-24 2094,4 5 4720,900-12 6067,-1622 66-7665,-151 1-141,-30-2 281,-44-2 1281,-316-3 3688,22 12-4880,-89 8-509,-2022 121 0,2142-104 0,284-26 0,21-3 0,0 1 0,0 0 0,1 1 0,-1 0 0,0 0 0,-10 5 0,20-7 0,-1 0 0,0 0 0,0 0 0,0 0 0,0 0 0,0 0 0,1 0 0,-1 0 0,0 0 0,0 0 0,0 0 0,0 0 0,0 0 0,0 0 0,0 1 0,1-1 0,-1 0 0,0 0 0,0 0 0,0 0 0,0 0 0,0 0 0,0 0 0,0 0 0,0 1 0,0-1 0,0 0 0,0 0 0,0 0 0,0 0 0,0 0 0,0 1 0,0-1 0,0 0 0,1 0 0,-2 0 0,1 0 0,0 0 0,0 0 0,0 1 0,0-1 0,0 0 0,0 0 0,0 0 0,0 0 0,0 0 0,0 0 0,0 1 0,0-1 0,0 0 0,0 0 0,0 0 0,0 0 0,-1 0 0,1 0 0,0 0 0,0 0 0,0 0 0,0 1 0,0-1 0,10 2 0,0 0 0,0 0 0,0-1 0,1-1 0,13 0 0,1 0 0,388-12-2507,8-25-1838,-351 31 3786,514-54-5484,646-51 3884,-872 95 5888,514 44 0,-596 3-2548,-13 24-554,-252-52-636,-7-2 21,0-1-1,0 1 1,0 0 0,0 1 0,-1-1-1,1 1 1,0-1 0,-1 1 0,1 0-1,4 4 1,-9-6 21,1 1 0,-1-1 0,1 1 0,-1-1 0,0 0 0,1 0-1,-1 1 1,0-1 0,1 0 0,-1 0 0,0 0 0,1 0 0,-1 0 0,0 0 0,1 0 0,-1 0 0,0 0 0,1 0-1,-1 0 1,0 0 0,0-1 0,-183-8 3762,-30 6-2340,-100 7-1202,-85 12-253,-1681 146 0,1825-135 0,-49 14 0,236-26 0,44-5 0,24-10 0,0 0 0,0 1 0,0-1 0,0 0 0,0 0 0,0 0 0,0 0 0,-1 0 0,1 1 0,0-1 0,0 0 0,0 0 0,0 0 0,0 0 0,0 1 0,0-1 0,0 0 0,0 0 0,0 0 0,0 1 0,0-1 0,0 0 0,0 0 0,0 0 0,0 0 0,0 1 0,0-1 0,0 0 0,0 0 0,0 0 0,0 0 0,1 1 0,-1-1 0,0 0 0,0 0 0,0 0 0,0 0 0,0 1 0,15 5 0,10 1 0,1-2 0,0-1 0,52 1 0,-39-3 0,177 6 0,96-7 0,86-7-722,760-30-7858,11-12 8928,-122 5 3434,-723 27-3243,-246 11-512,-74 5 38,-1-1 0,1 1 0,0-1 0,0 1 0,0-1 0,5-2 0,-9 3-60,0 0-1,0-1 0,0 1 0,0 0 1,0 0-1,0 0 0,0 0 1,0-1-1,0 1 0,0 0 0,0 0 1,0 0-1,0-1 0,0 1 1,0 0-1,0 0 0,0 0 0,0 0 1,0-1-1,0 1 0,0 0 1,-1 0-1,1 0 0,0 0 1,0 0-1,0-1 0,0 1 0,0 0 1,0 0-1,-1 0 0,1 0 1,0 0-1,0 0 0,0 0 0,0-1 1,0 1-1,-1 0 0,1 0 1,0 0-1,0 0 0,0 0 0,-1 0 1,1 0-1,0 0 0,0 0 1,0 0-1,-27-9-146,-53-8-1850,0 3 0,-96-4 1,128 14 1296,-355-25-2548,-125 6 6662,-2358 21 7166,2501 19-10585,97 3 0,-30 19 0,257-23 0,45-7 0,16-9 0,0 0 0,0 0 0,0 1 0,0-1 0,0 0 0,0 0 0,0 1 0,0-1 0,0 0 0,0 0 0,0 1 0,0-1 0,0 0 0,0 0 0,0 0 0,0 1 0,0-1 0,0 0 0,0 0 0,0 1 0,0-1 0,0 0 0,1 0 0,-1 0 0,0 1 0,0-1 0,0 0 0,0 0 0,1 0 0,-1 1 0,0-1 0,0 0 0,0 0 0,1 0 0,-1 0 0,0 1 0,6 1 0,-1 1 0,1-1 0,0 0 0,8 2 0,57 11 0,1-2 0,92 3 0,136 1 0,104-9 0,90-11-842,1133-52-11378,-926 23 9406,164-7 5873,-521 24-1690,-78 3-414,-151 7-543,239-20 649,-343 23-1011,-9 2-33,0 0-1,0 0 0,0 0 0,1-1 0,-1 1 0,0-1 0,0 1 0,0-1 1,-1 0-1,5-2 0,-6 3-11,0 0 0,0 0 0,0 0-1,0 0 1,0-1 0,0 1 0,0 0 0,0 0 0,0 0 0,0 0 0,0-1 0,0 1 0,0 0 0,0 0-1,0 0 1,0 0 0,0-1 0,0 1 0,0 0 0,0 0 0,0 0 0,0 0 0,-1-1 0,1 1 0,0 0-1,0 0 1,0 0 0,0 0 0,0 0 0,0 0 0,-1-1 0,1 1 0,0 0 0,0 0 0,0 0 0,0 0-1,0 0 1,-1 0 0,1 0 0,0 0 0,0 0 0,0 0 0,0 0 0,-1 0 0,1 0 0,0 0 0,0 0-1,-1 0 1,-8-3 134,0 1-101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4:58.474"/>
    </inkml:context>
    <inkml:brush xml:id="br0">
      <inkml:brushProperty name="width" value="0.1" units="cm"/>
      <inkml:brushProperty name="height" value="0.1" units="cm"/>
      <inkml:brushProperty name="color" value="#FFFFFF"/>
    </inkml:brush>
  </inkml:definitions>
  <inkml:trace contextRef="#ctx0" brushRef="#br0">14138 330 6553,'0'0'6985,"0"0"-6985,-2 0 0,-813 45 4517,790-43-4244,-886 100 3425,5 37-1149,820-125-2549,-313 44 0,386-57 0,13-2 0,23-5 0,-13 3 0,384-82-3254,3 16 1,604-25-1,194 116 8520,-14 112-771,-977-101-4495,-192-30 0,-29-2 0,-162 2 0,-19 1 0,-84 2 0,-75 4 0,-2830 174 0,2821-156 0,276-21 0,-579 39 0,5-28 0,637-19 0,23-1 0,54-8 0,93-11-725,106-9-2938,100-5-792,76 0 284,255-8 80,6 15 5852,687-7 7523,-834 24-7604,-466 9-1444,246-11 534,-276 9-690,-29-1 233,-23 0 188,-30-3 462,-208-18-8,18 9-3091,-69-1 2136,-2959 11 2698,2165 96-2698,1060-85 0,6-2 0,0 2 0,-27 7 0,41-4 0,19-3 0,28-1 0,545-18-158,-491 10-126,1107-84-8759,-4-82 4081,-1156 164 5074,-17 4 10,1 0 1,-1-2 0,20-8-1,-39 13-117,0 0-1,0 0 0,0 0 1,0 0-1,-1 0 0,1 0 1,0 0-1,0 0 1,0 0-1,0 0 0,0-1 1,0 1-1,0 0 0,0 0 1,0 0-1,0 0 1,0 0-1,-1 0 0,1-1 1,0 1-1,0 0 0,0 0 1,0 0-1,0 0 0,0 0 1,0 0-1,0-1 1,0 1-1,0 0 0,0 0 1,0 0-1,0 0 0,0 0 1,0 0-1,1-1 1,-1 1-1,0 0 0,0 0 1,0 0-1,0 0 0,0 0 1,0 0-1,0-1 1,0 1-1,0 0 0,0 0 1,0 0-1,1 0 0,-1 0 1,0 0-1,0 0 0,0 0 1,0 0-1,0 0 1,0 0-1,1 0 0,-1 0 1,-16-3 410,-96-4 1743,92 7-1796,-134-1 2086,-71 3 197,-1111 70 147,-12 50-373,732-63-2067,696-66-352,1595-70-387,-1 140 162,-1559-55 429,124 5 190,-223-14-376,-12-1-20,-13-1 0,-127-13-2001,97 13 914,-178-12-2878,-98-2 700,-83 1 4764,-2398-56 7332,2682 70-8829,-294 8 0,405-6 0,0 0 0,0 1 0,0-1 0,0 0 0,1 1 0,-1 0 0,0-1 0,-4 3 0,10-2 0,-1 0 0,0 0 0,1 0 0,-1 0 0,1-1 0,-1 1 0,1-1 0,-1 0 0,1 1 0,3-1 0,193 13 0,-167-12 0,188 9 0,66 1 0,2121 62 0,-2399-73 0,484 3 0,-4-29 0,-464 24 0,7-1 0,1-1 0,-1-1 0,50-16 0,-58 11 0,-15 1 0,-8 9 0,0 0 0,1 0 0,-1 0 0,0-1 0,0 1 0,0 0 0,0 0 0,0-1 0,0 1 0,0 0 0,0 0 0,0-1 0,0 1 0,0 0 0,0 0 0,0 0 0,-1-1 0,1 1 0,0 0 0,0 0 0,0-1 0,0 1 0,0 0 0,0 0 0,0 0 0,-1-1 0,1 1 0,0 0 0,0 0 0,0 0 0,0 0 0,-1 0 0,1-1 0,0 1 0,0 0 0,0 0 0,-1 0 0,1 0 0,-10-5-180,-1 0-1,0 1 0,0 0 0,0 1 1,0 0-1,0 1 0,-13-1 1,-16-3-993,-144-21-2295,-89 0 651,-73 3 3892,-490-5 2839,-958 90 0,1401-24-3914,14 21 0,343-51 0,-70 24 0,104-31 0,-1 1 0,1 0 0,0 0 0,-1 0 0,1 1 0,0-1 0,0 0 0,0 1 0,0-1 0,0 1 0,0 0 0,0 0 0,0 0 0,-2 3 0,4-5 0,0 1 0,0-1 0,0 1 0,0-1 0,0 0 0,0 1 0,0-1 0,0 1 0,0-1 0,0 1 0,0-1 0,0 0 0,0 1 0,0-1 0,0 1 0,1-1 0,-1 0 0,0 1 0,0-1 0,0 1 0,1-1 0,-1 0 0,0 1 0,0-1 0,1 0 0,-1 0 0,0 1 0,1-1 0,0 1 0,1 0 0,0 0 0,0 0 0,1 0 0,-1 0 0,0 0 0,1 0 0,-1-1 0,4 1 0,22 3 0,1-1 0,0-2 0,29-2 0,-57 1 0,420-30-3231,8-22-1815,-343 40 4420,588-83-4158,361-44 2341,-999 135 2624,27-3 331,122 0 0,-177 8-448,0-1 1,0 2 0,0-1-1,-1 1 1,13 4 0,-17-4-40,0-1 1,0 1-1,0-1 1,0 1-1,0 0 1,-1 0-1,1 0 1,-1 0-1,1 0 1,-1 1-1,0-1 1,0 1-1,0 0 1,0-1-1,2 6 1,-4-8-21,0 1 1,0-1-1,0 0 1,0 0-1,0 0 1,0 0-1,0 0 1,0 1-1,0-1 0,0 0 1,0 0-1,0 0 1,0 0-1,0 0 1,0 1-1,0-1 1,0 0-1,0 0 1,0 0-1,0 0 0,0 0 1,0 1-1,0-1 1,-1 0-1,1 0 1,0 0-1,0 0 1,0 0-1,0 0 1,0 0-1,0 0 0,-1 1 1,1-1-1,0 0 1,0 0-1,0 0 1,0 0-1,0 0 1,0 0-1,-1 0 1,1 0-1,0 0 0,0 0 1,0 0-1,0 0 1,-1 0-1,1 0 1,0 0-1,0 0 1,0 0-1,0 0 1,0 0-1,-1 0 0,1 0 1,0 0-1,0-1 1,-16 4 609,0-2 0,0 0-1,0-1 1,-20-2 0,-22-1 635,-146-3 2372,-95-6-816,-856-45-10627,284 13 4174,293 20 5347,474 20-1298,-15-2 234,-217 17 0,329-10-631,-31 5 73,36-6-71,1 1 1,-1-1-1,1 0 0,0 1 1,-1-1-1,1 1 0,0-1 1,0 1-1,0 0 0,-1-1 1,1 1-1,0 0 0,0 0 0,0 0 1,0 0-1,0 0 0,0 0 1,0 0-1,1 0 0,-2 2 1,2-3-9,0 1 0,-1-1 1,1 0-1,0 1 1,0-1-1,0 0 0,0 1 1,0-1-1,0 0 1,0 1-1,1-1 0,-1 0 1,0 1-1,0-1 1,0 0-1,0 1 0,0-1 1,0 0-1,1 1 1,-1-1-1,0 0 0,0 0 1,0 1-1,1-1 1,-1 0-1,0 0 0,1 1 1,14 5 223,23 2 1076,49 5 1,58 1 938,76-1 661,80-3-412,69-3-1993,216-2-494,654 15 0,-10 57 0,-1171-71 0,45 3 0,176 41 0,-260-42 0,-13-4 0,-10-2 0,-118-15 0,-39-1-722,-93-4-2887,-92 0-718,-74 0 1209,-1704-52 8833,2 57 346,1824 18-6061,67 3 0,-45 12 0,267-18 0,-4-1 0,0 0 0,1 1 0,-1 1 0,1 0 0,-20 8 0,31-11 0,0 0 0,-1 0 0,1 0 0,0 0 0,-1 0 0,1 0 0,0 1 0,-1-1 0,1 0 0,0 0 0,-1 0 0,1 0 0,0 1 0,-1-1 0,1 0 0,0 0 0,0 1 0,-1-1 0,1 0 0,0 0 0,0 1 0,-1-1 0,1 0 0,0 1 0,0-1 0,0 0 0,0 1 0,0-1 0,0 0 0,0 1 0,-1-1 0,1 0 0,0 1 0,0-1 0,0 1 0,0-1 0,0 0 0,1 1 0,-1-1 0,0 0 0,0 1 0,15 9 0,2-3 0,0-1 0,1 0 0,0-2 0,0 0 0,19 1 0,316 23 0,-56-22 0,85-7 0,69-5 0,635-3 0,3 28 0,-3 52 0,-10 72 0,-840-99 0,33 19 0,-214-45 0,-36-9 0,-20-8 0,0-1 0,0 0 0,0 1 0,0-1 0,0 0 0,0 0 0,0 0 0,0 0 0,0 0 0,-1 0 0,1 0 0,0 0 0,0 0 0,0-1 0,0 1 0,0 0 0,-2-2 0,-237-41-3915,-42 3-1232,-131-4-256,-116 1 2357,-84 7 3416,-2784-25 15158,2549 77-13915,440-4-1613,73 2 0,72 0 0,-64 14 0,322-27 0,-19 1 0,1 2 0,-1 0 0,-28 10 0,36-5 0,16-9 0,0 0 0,0 0 0,-1 0 0,1 0 0,0 0 0,0 1 0,0-1 0,0 0 0,0 0 0,0 0 0,0 1 0,-1-1 0,1 0 0,0 0 0,0 0 0,0 1 0,0-1 0,0 0 0,0 0 0,0 0 0,0 1 0,0-1 0,0 0 0,0 0 0,0 0 0,0 1 0,0-1 0,1 0 0,-1 0 0,0 0 0,0 0 0,0 1 0,0-1 0,0 0 0,0 0 0,0 0 0,0 0 0,1 1 0,1 0 0,1 1 0,0-1 0,0 0 0,0 1 0,-1-1 0,1-1 0,0 1 0,6 0 0,43 7 0,0-3 0,67-1 0,-83-4 0,270 0-1122,146-10-4488,128-6-760,91 0 3212,1241 19 11470,-7 133-364,-1569-90-7948,-106-8 0,-214-35 0,184 41 0,-176-35 0,-51-13 0,-281-65-4936,-43 2-1167,-145-16 479,-117-7 4311,-3611-317 1828,3645 382 2208,75 12 81,85 9-877,89 7-826,86 5-375,-25 15-5,254-21-689,11-2-32,0 1 1,1-1-1,-1 1 1,0-1-1,0 1 1,1 0-1,-1 0 1,1 1 0,-1-1-1,1 1 1,-1 0-1,1 0 1,0 0-1,-4 3 1,7-4 4,0-1-1,-1 0 1,1 0 0,0 1 0,0-1 0,0 0-1,0 1 1,0-1 0,0 0 0,0 0 0,0 1-1,0-1 1,0 0 0,0 1 0,0-1-1,0 0 1,0 0 0,0 1 0,0-1 0,0 0-1,0 0 1,0 1 0,1-1 0,-1 0 0,0 0-1,0 1 1,0-1 0,0 0 0,1 0 0,-1 1-1,0-1 1,0 0 0,0 0 0,1 0 0,-1 0-1,0 1 1,0-1 0,1 0 0,-1 0 0,0 0-1,0 0 1,1 0 0,-1 0 0,1 0-1,13 8 492,1-1 0,0-1-1,1-1 1,27 7-1,-33-9-305,92 20 710,0-4 0,114 6 0,224-8 936,330-27-1930,4-25-126,560-11-173,-913 50 397,489 69-1,-791-58 347,220 59 0,-329-71-350,-6-2 0,-1 0 0,1 0 0,-1 0 0,1 0 0,-1 1 0,1-1 0,-1 1 0,0 0 0,6 4 0,-24-5 0,-193-20-3571,-40 3 335,-114 2 4346,-101 6 1185,-3304 164 1107,3388-120-3402,70-2 0,71-5 0,-49 19 0,271-45 0,6-1 0,0 0 0,1 0 0,-1 1 0,1 0 0,0 1 0,0 0 0,-11 6 0,20-10 0,-1 0 0,1 0 0,-1 1 0,1-1 0,0 0 0,-1 1 0,1-1 0,-1 0 0,1 1 0,0-1 0,-1 0 0,1 1 0,0-1 0,-1 1 0,1-1 0,0 1 0,0-1 0,-1 1 0,1-1 0,0 0 0,0 1 0,0-1 0,0 1 0,0 0 0,0-1 0,0 1 0,0-1 0,0 1 0,0-1 0,0 1 0,0-1 0,0 1 0,1 0 0,0 1 0,0-1 0,0 0 0,-1 0 0,1-1 0,1 1 0,-1 0 0,0 0 0,0 0 0,0-1 0,0 1 0,2 0 0,11 5 0,1-2 0,-1 1 0,1-2 0,0 0 0,0-1 0,18 1 0,-23-2 0,148 9 0,95-7 0,109-10-924,101-11-3657,78-10-713,-312 16 2703,463-24-677,351-8 6866,691 41 5764,-1460 16-8558,42 11-83,-288-21-682,-17-2-39,0 0 0,0 1 0,0 0 1,13 5-1,-71-11 1368,-309-41-5895,-28 12-1722,-147 2 848,-113 5 5323,-3011 12 15521,2745 42-13866,511-10-1577,94-2 0,-56 12 0,340-25 0,6-2 0,1 0 0,-1 2 0,1 0 0,0 0 0,-18 8 0,32-11 0,-1 0 0,1 0 0,-1 0 0,1 0 0,-1 1 0,1-1 0,-1 0 0,1 0 0,-1 1 0,1-1 0,-1 0 0,1 1 0,0-1 0,-1 1 0,1-1 0,-1 0 0,1 1 0,0-1 0,-1 1 0,1-1 0,0 1 0,0-1 0,-1 1 0,1 0 0,0 0 0,0-1 0,1 1 0,-1-1 0,0 1 0,1-1 0,-1 1 0,0-1 0,1 1 0,-1-1 0,1 0 0,-1 1 0,0-1 0,1 0 0,-1 1 0,1-1 0,-1 0 0,1 1 0,-1-1 0,2 0 0,35 11 0,-33-10 0,55 9 0,0-2 0,65 0 0,121-4 0,107-14-889,103-16-3592,83-14-989,234-17-341,7 11 7485,779 17 9761,-786 60-10255,-2 35 1,778 169 0,-1521-231-1069,-50-13-671,-65-15-3387,-154-22 0,234 45 3790,-386-51-5892,-162-1 3032,-125 7 3635,-2860-57 14767,2661 102-13832,341 6-1554,97 3 0,97 2 0,91 2 0,-29 14 0,223-13 0,58-13 0,0 1 0,0-1 0,1 1 0,-1 0 0,0 0 0,0 0 0,1 0 0,-1 0 0,-2 3 0,3-4 0,1 0 0,0 1 0,0-1 0,-1 0 0,1 1 0,0-1 0,0 1 0,0-1 0,-1 0 0,1 1 0,0-1 0,0 1 0,0-1 0,0 1 0,0-1 0,0 1 0,0-1 0,0 0 0,0 1 0,0-1 0,0 1 0,0-1 0,0 1 0,0-1 0,0 1 0,1 0 0,1 1 0,0 0 0,0 1 0,0-1 0,0 0 0,0 0 0,0-1 0,1 1 0,-1 0 0,1-1 0,-1 1 0,4 0 0,16 8 0,1-1 0,0-2 0,0 0 0,1-1 0,25 2 0,128 13 0,97-10 0,117-17-1053,114-23-4209,99-20-887,75-16 1493,851-73 3584,5 47 2284,1630 139 14202,-2381 15-13848,-395-23-1566,-93-7 0,57 9 0,-224-27 0,-113-16 0,-31-6 0,-27-7-267,-1 2 0,-51-7-1,-139-12-4022,-143 7-110,-145 15 6944,-120 19 1456,-1205 78-1661,-1 57-1730,1200-84-609,77-1 0,92-4 0,100-5 0,98-7 0,187-28 0,-120 35 0,204-48 0,1 0 0,-1 1 0,0-1 0,-12 9 0,20-11 0,0-1 0,1 0 0,-1 0 0,0 1 0,1-1 0,-1 0 0,1 1 0,-1-1 0,1 1 0,-1-1 0,1 1 0,-1-1 0,1 1 0,-1-1 0,1 1 0,0-1 0,-1 1 0,1 0 0,0-1 0,-1 1 0,1-1 0,0 1 0,0 0 0,0-1 0,0 1 0,-1 0 0,1-1 0,0 1 0,0 0 0,0-1 0,0 1 0,1 0 0,-1-1 0,0 1 0,0 0 0,0-1 0,0 1 0,1 0 0,-1-1 0,0 1 0,1-1 0,-1 1 0,0 0 0,1-1 0,-1 1 0,1-1 0,-1 1 0,1-1 0,0 1 0,4 2 0,0 0 0,0 0 0,0-1 0,0 1 0,11 2 0,19 4 0,52 7 0,146 9 0,140-8 0,149-13 0,135-15-1284,108-12-5094,-187 2 5299,1701-50 4982,-2 67 935,-1533 28-4838,-73 7 0,-87 5 0,-96-2 0,-100-5 0,-100-6 0,-276-23 0,297 20 0,-246-20 0,-62 0-3,0 0 1,0 0-1,0 0 0,0 0 0,0 0 1,0 0-1,0-1 0,-1 1 0,1 0 0,0-1 1,0 1-1,0 0 0,0-1 0,-1 1 1,2-2-1,-2 2-4,0-1 0,1 1 1,-1 0-1,0 0 0,0-1 1,0 1-1,0 0 1,0-1-1,0 1 0,0 0 1,0-1-1,-1 1 0,1 0 1,0-1-1,0 1 0,0 0 1,0 0-1,0-1 0,0 1 1,0 0-1,-1 0 0,1-1 1,0 1-1,0 0 0,0 0 1,-1-1-1,1 1 0,0 0 1,0 0-1,-1-1 0,-34-19-1327,-5 3-703,-79-23 0,-69-5-1835,177 43 3654,-382-72-5566,-148-1 3560,-116 4 1959,-1638-75 6237,-6 89 720,1951 53-5531,101 3-600,236 1-538,-228 6 434,199-1-417,35-2-4,10 0 212,11 2 133,1 0 1,-1-2 0,1 0 0,-1 0-1,31 0 1,-2 1-76,165 10-70,117-8-236,123-14-968,104-18-3836,1873-223-5517,-1396 83 8392,-676 100 1929,-86 10 0,52-24 0,-308 76 0,8-1 0,0-1 0,0-1 0,32-17 0,-39 13 18,-11 11-16,-1 0 0,0 0 0,0-1 0,0 1 1,0 0-1,0-1 0,0 1 0,0 0 0,0 0 0,0-1 1,1 1-1,-1 0 0,0-1 0,0 1 0,-1 0 1,1-1-1,0 1 0,0 0 0,0 0 0,0-1 1,0 1-1,0 0 0,0-1 0,0 1 0,-1 0 1,1 0-1,0-1 0,-2 0 26,0-1 1,0 1 0,0 0-1,0 0 1,0 0-1,0 0 1,0 0-1,0 0 1,0 1-1,-4-1 1,-29-6 1282,-69-5 0,-64 4 2719,-173 14 1,-177 39 1221,-622 108-3822,2 41-1166,1034-176-264,12-2 0,-190 39 0,271-52 0,3-2 0,0 1 0,1 0 0,-1 1 0,1-1 0,0 1 0,-13 7 0,20-9 0,-1-1 0,1 0 0,0 1 0,-1-1 0,1 0 0,-1 1 0,1-1 0,0 1 0,-1-1 0,1 1 0,0-1 0,0 1 0,-1-1 0,1 1 0,0-1 0,0 1 0,0-1 0,-1 1 0,1-1 0,0 1 0,0-1 0,0 1 0,0 0 0,0-1 0,0 1 0,0-1 0,0 1 0,1-1 0,-1 1 0,0-1 0,0 1 0,0-1 0,1 1 0,-1-1 0,0 1 0,0-1 0,1 1 0,-1-1 0,0 1 0,1-1 0,-1 0 0,1 1 0,-1-1 0,0 0 0,1 1 0,-1-1 0,1 0 0,-1 1 0,1-1 0,-1 0 0,1 0 0,0 1 0,31 14 0,-32-15 0,39 13 0,0-1 0,43 6 0,361 46 0,11-29 0,566 12 0,-294-17 0,-695-29 0,130 11 0,-157-12 19,-6-1 23,-14-2 19,-35-7-670,-295-42-6039,22 19 1957,-94 4 1388,-1946 1 16345,2043 37-12078,80 1-321,-27 11-181,214-12-444,40-5-18,12 0 0,26 4 0,36 2 0,78 4 0,-116-13 0,205 13 0,87-1 0,75-1 0,2791 54 0,-2923-65 0,-203-3 0,-40 0 37,-10-1-1,-28-9-400,-26-4-1207,-2 1 1,-77-11 0,-111-9-2201,-85 5 891,-682-1 7788,0 58-932,713-11-3115,68 0-330,-36 13-298,206-18-233,55-11 10,0 0 1,0 0 0,-1 0-1,1 1 1,0-1-1,0 0 1,0 1-1,-1-1 1,1 1 0,0-1-1,0 1 1,0-1-1,0 1 1,0 0 0,-1 1-1,3-1 33,1 0 0,-1-1 0,1 1 0,-1 0 0,1-1 0,-1 1 0,1-1 0,-1 1 0,1-1 0,0 0 0,-1 0 0,1 0 1,1 0-1,174 10 328,-134-8-370,179 2-1,79-2 0,67-2 0,2156-28 0,-2249 18 0,-212 5 0,-38 0 102,-25 5-104,0 0 0,1 0-1,-1-1 1,0 1-1,0 0 1,0 0 0,0 0-1,0 0 1,0 0 0,0-1-1,0 1 1,0 0-1,0 0 1,0 0 0,0 0-1,0-1 1,0 1 0,0 0-1,-1 0 1,1 0-1,0 0 1,0 0 0,0-1-1,0 1 1,0 0 0,0 0-1,0 0 1,0 0-1,0 0 1,-1 0 0,1 0-1,0-1 1,0 1 0,0 0-1,0 0 1,0 0-1,-1 0 1,1 0 0,0 0-1,0 0 1,0 0 0,-1 0-1,-18-8-405,-33-7-1489,0 2 0,-97-10 0,115 18 1254,-277-29-4408,-108 1 615,-297-6 4511,-969-5 9031,1360 42-7898,81 5-461,-34 17-137,267-18-582,-1 0 0,1 0 1,-12 5-1,22-7-15,0 1 1,0-1-1,0 0 1,1 0-1,-1 0 0,0 1 1,0-1-1,1 1 1,-1-1-1,0 0 0,0 1 1,1-1-1,-1 1 1,0 0-1,1-1 1,-1 1-1,1-1 0,-1 1 1,1 0-1,-1 0 1,1-1-1,0 1 0,-1 0 1,1 0-1,0-1 1,-1 1-1,1 0 1,0 0-1,0 0 0,0 0 1,0 1-1,0 0 46,1 0 1,0-1-1,0 1 0,1 0 0,-1-1 1,0 1-1,0 0 0,1-1 0,-1 0 0,1 1 1,-1-1-1,1 0 0,2 2 0,20 10 406,0 0 0,1-1-1,0-2 1,1 0 0,28 5-1,-48-13-423,185 51 242,84 10-283,85 11 0,62 7 0,-11-4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5:01.339"/>
    </inkml:context>
    <inkml:brush xml:id="br0">
      <inkml:brushProperty name="width" value="0.1" units="cm"/>
      <inkml:brushProperty name="height" value="0.1" units="cm"/>
      <inkml:brushProperty name="color" value="#FFFFFF"/>
    </inkml:brush>
  </inkml:definitions>
  <inkml:trace contextRef="#ctx0" brushRef="#br0">4953 76 6553,'0'0'0,"0"0"0,0 0 0,0 0 0,-5-8 0,2 5 0,0 1 0,1-1 0,-1 1 0,0 0 0,0 0 0,0 0 0,-1 0 0,1 0 0,0 1 0,-1 0 0,-6-2 0,-47-7 0,42 8 0,-306-23 1422,-11 20 1196,228 5-1932,-2144 68 12610,1856-42-13296,-645 53 0,983-74 0,-42 4 0,-113 25 0,205-33 0,-21 7 0,24-8 0,1 0 0,-1 0 0,1 0 0,0 0 0,-1 0 0,1 0 0,-1 0 0,1 0 0,0 1 0,-1-1 0,1 0 0,0 0 0,-1 1 0,1-1 0,0 0 0,-1 0 0,1 1 0,0-1 0,0 0 0,-1 1 0,1-1 0,0 0 0,0 1 0,0-1 0,-1 0 0,1 1 0,0-1 0,0 1 0,0-1 0,0 0 0,0 1 0,0-1 0,0 1 0,0-1 0,0 0 0,0 1 0,0-1 0,0 1 0,0-1 0,0 0 0,0 1 0,0-1 0,0 1 0,1-1 0,-1 0 0,0 1 0,0-1 0,1 1 0,0-1 0,-1 1 0,1-1 0,0 0 0,0 1 0,0-1 0,0 0 0,-1 0 0,1 1 0,0-1 0,0 0 0,0 0 0,0 0 0,0 0 0,0 0 0,1-1 0,5 1 0,459-29-3255,-318 15 1929,327-26-2653,4 6 3412,485-1 4173,1284 143 1915,-2168-101-5521,269 31 0,-6 21 0,-333-57 0,0 0 0,-1 1 0,0-1 0,12 6 0,-21-8 0,0 0 0,0 0 0,0 0 0,0 0 0,0 0 0,0 0 0,0 0 0,0 0 0,-1 0 0,1 0 0,0 0 0,0 0 0,0 0 0,0 0 0,0 0 0,0 1 0,0-1 0,0 0 0,0 0 0,0 0 0,0 0 0,0 0 0,0 0 0,0 0 0,0 0 0,0 0 0,0 0 0,0 0 0,0 0 0,0 0 0,0 0 0,0 1 0,0-1 0,0 0 0,0 0 0,0 0 0,0 0 0,0 0 0,0 0 0,0 0 0,0 0 0,0 0 0,0 0 0,0 0 0,0 0 0,0 0 0,0 0 0,1 0 0,-1 0 0,0 0 0,0 1 0,0-1 0,0 0 0,0 0 0,0 0 0,0 0 0,0 0 0,0 0 0,0 0 0,0 0 0,0 0 0,0 0 0,0 0 0,1 0 0,-1 0 0,0 0 0,-10 2 0,-18-1 0,-187 2 0,-12 3 0,-80 2 0,-546 13 0,-1739 61 0,2509-78 0,-236 18 0,311-21 0,15-1 0,23-4 0,185-34-3043,2 0-284,68-11-71,368-53-2464,10 15 3602,665-6 6414,-1314 93-4094,131-3 751,172 18 0,-304-14-786,-9-1 13,1 0 0,0 1 0,-1-1 0,1 1 0,-1 0 0,1 0 0,-1 1 0,0 0-1,1-1 1,-1 1 0,5 3 0,-9-4-37,0-1-1,1 0 1,-1 0-1,0 1 1,1-1-1,-1 0 1,0 1 0,0-1-1,0 0 1,1 1-1,-1-1 1,0 1-1,0-1 1,0 0-1,0 1 1,0-1-1,0 0 1,0 1-1,0-1 1,0 1 0,0-1-1,0 0 1,0 1-1,0-1 1,0 1-1,0 0 1,0-1 17,-1 1-1,1 0 1,-1-1 0,0 1 0,1 0 0,-1-1-1,1 1 1,-1-1 0,0 1 0,0-1-1,1 1 1,-1-1 0,0 0 0,0 1 0,1-1-1,-1 0 1,0 0 0,0 1 0,-1-1 0,-118 22 3630,94-18-3071,-154 20 2636,-77 5-337,-855 36-1961,-8-67-941,998-1 26,-236 1 0,348 2 0,4 0 0,0 1 0,0-1 0,1 1 0,-1 0 0,-9 3 0,15-4 0,0 0 0,-1 0 0,1 0 0,0 0 0,0 0 0,0 0 0,0 0 0,0 0 0,0 0 0,0 0 0,-1 0 0,1 0 0,0 0 0,0 0 0,0 0 0,0 0 0,0 0 0,0 0 0,0 0 0,-1 0 0,1 0 0,0 0 0,0 0 0,0 0 0,0 1 0,0-1 0,0 0 0,0 0 0,0 0 0,0 0 0,0 0 0,0 0 0,0 0 0,-1 0 0,1 1 0,0-1 0,0 0 0,0 0 0,0 0 0,0 0 0,0 0 0,0 0 0,0 1 0,0-1 0,0 0 0,0 0 0,0 0 0,0 0 0,0 0 0,1 0 0,-1 0 0,0 1 0,0-1 0,0 0 0,0 0 0,0 0 0,0 0 0,0 0 0,10 4 0,19 2 0,151 0 0,-5-7 0,60-5 0,648-27 0,132-4 0,-1 23 0,-975 14 0,43-1 0,-138-7 0,-253-12 0,23 13 0,-78 5 0,-947 43 0,0 95 0,334 70 0,966-203 0,8-3 0,0 0 0,0 1 0,0 0 0,0 0 0,0 0 0,0 0 0,0 0 0,0 0 0,1 1 0,-1-1 0,1 1 0,-3 2 0,5-4 0,0 0 0,0 1 0,0-1 0,0 0 0,0 0 0,0 0 0,0 1 0,0-1 0,0 0 0,0 0 0,0 0 0,0 1 0,0-1 0,0 0 0,0 0 0,0 0 0,1 1 0,-1-1 0,0 0 0,0 0 0,0 0 0,0 0 0,0 0 0,1 0 0,-1 1 0,0-1 0,0 0 0,0 0 0,0 0 0,1 0 0,-1 0 0,0 0 0,0 0 0,0 0 0,1 0 0,-1 0 0,0 0 0,0 0 0,0 0 0,1 0 0,12 3 0,21 0 0,38 0 0,-48-3 0,127 1 0,69-4 0,64-3 0,-89 1 0,1294-13 0,-6 111 0,-1464-90 0,100 11 0,189 48 0,-291-55 0,-14-4 0,-12-1 0,-25-1 0,-68-6 0,21-2 0,-206-15-1004,-134-14-3938,-110-11-646,-230-19 166,-9 8 4583,-756-1 7715,1055 62-6274</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5:43.609"/>
    </inkml:context>
    <inkml:brush xml:id="br0">
      <inkml:brushProperty name="width" value="0.1" units="cm"/>
      <inkml:brushProperty name="height" value="0.1" units="cm"/>
      <inkml:brushProperty name="color" value="#FFFFFF"/>
    </inkml:brush>
  </inkml:definitions>
  <inkml:trace contextRef="#ctx0" brushRef="#br0">13308 402 6553,'0'0'0,"-2"0"0,-80-13 252,-109-3 0,-86 13 808,118 3-461,-313-9 3886,-378 1 2608,-83 9-2812,265-19-4281,1 38 0,476-4 0,-8 2 0,-205-10 0,425-8 0,0-1 0,26-4 0,-8 0 0,1450-88-629,-401 59 1166,-694 20-445,1036 36-92,-1418-21 0,1-1 0,-11 1 0,-5 0 0,-1196 143 0,-9-64 0,-1089-18 0,2223-63 0,-1030 7 0,1151-2 0,-16 0 0,426 7 111,3-31-651,-455 19 527,1256-95-11414,-411 26 5946,513-7 11820,-4 25 2881,-1244 48-8727,347-15 805,-475 20-1298,1 0 0,-19 5 0,8-1 0,-687 126 0,-9-34 0,-816-39 0,-1-111 0,1096 33 0,193 9 0,-450-16 0,662 26 0,14-1 0,0 2 0,0 1 0,-28 3 0,36 2 0,13-6 0,1 1 0,-1-1 0,0 1 0,0-1 0,0 0 0,1 1 0,-1-1 0,0 0 0,0 1 0,1-1 0,-1 0 0,0 1 0,1-1 0,-1 0 0,0 1 0,1-1 0,-1 0 0,0 0 0,1 1 0,-1-1 0,1 0 0,-1 0 0,0 0 0,1 0 0,-1 0 0,1 0 0,-1 1 0,1-1 0,-1 0 0,0 0 0,1 0 0,0-1 0,49 13 0,89 7 0,59-7 0,-161-11 0,823 12 0,-271-9 0,1033 65 0,90 1 0,-1564-68 0,660-4 0,-787 1 0,-14 2 0,0-1 0,-1-1 0,1 1 0,0-1 0,0 0 0,-1-1 0,13-4 0,-21 5-24,0 0 0,0-1-1,-1 1 1,1 0-1,0 0 1,-1 1 0,1-1-1,0 0 1,-4 0 0,-181-24-3736,186 25 3729,-198-19-3257,-77 0-443,-66-2 1204,-2569-49 9258,-5 134 118,2821-61-6849,-285 22 0,371-24 0,5-1 0,1 1 0,0-1 0,0 0 0,0 1 0,0 0 0,0-1 0,0 1 0,0 0 0,0 1 0,0-1 0,-4 3 0,7-2 0,6 1 0,58 7 0,0-2 0,97 0 0,-103-6 0,1078-6 0,-831-1 0,2132-15 0,-2575 27 0,-61 6 0,-104 9 0,-92 9 0,-67 5 0,-3766 285 0,2410-214 0,1-121 0,1764 10 0,-83-4 0,-211-39 0,338 45 0,6 1 0,-1 1 0,1-1 0,0 0 0,-1 0 0,1 0 0,-5-3 0,8 4 0,0 0 0,0 0 0,0 0 0,0 0 0,-1 0 0,1 0 0,0 0 0,0 0 0,0 0 0,0-1 0,0 1 0,0 0 0,0 0 0,0 0 0,0 0 0,0 0 0,-1 0 0,1 0 0,0 0 0,0 0 0,0 0 0,0 0 0,0 0 0,0 0 0,0 0 0,0 0 0,0-1 0,0 1 0,0 0 0,0 0 0,0 0 0,0 0 0,0 0 0,0 0 0,0 0 0,0 0 0,0 0 0,0-1 0,0 1 0,0 0 0,0 0 0,0 0 0,0 0 0,0 0 0,0 0 0,0 0 0,0 0 0,0 0 0,0-1 0,0 1 0,0 0 0,0 0 0,0 0 0,0 0 0,0 0 0,0 0 0,0 0 0,0 0 0,0 0 0,0 0 0,1 0 0,10-3 0,104-13-402,1215-57 140,11 115 599,-568-11-111,-5-22-125,-432-18-101,-11-21 0,-302 26 0,-14 4 0,-1-1 0,1 0 0,0-1 0,0 0 0,-1-1 0,1 1 0,-1-2 0,0 1 0,11-7 0,-19 10 0,0 0 0,0 0 0,0 0 0,0 0 0,0-1 0,0 1 0,1 0 0,-1 0 0,0 0 0,0 0 0,0 0 0,0-1 0,0 1 0,0 0 0,0 0 0,0 0 0,0 0 0,0-1 0,0 1 0,0 0 0,0 0 0,0 0 0,0 0 0,0-1 0,0 1 0,0 0 0,0 0 0,0 0 0,0 0 0,0-1 0,0 1 0,0 0 0,0 0 0,0 0 0,0 0 0,0-1 0,0 1 0,-1 0 0,1 0 0,0 0 0,0 0 0,0 0 0,0 0 0,0-1 0,-1 1 0,1 0 0,0 0 0,0 0 0,0 0 0,0 0 0,0 0 0,-1 0 0,1 0 0,0 0 0,0 0 0,0 0 0,-1 0 0,1 0 0,0 0 0,0 0 0,0 0 0,0 0 0,-1 0 0,1 0 0,-18-3 0,-24 1 0,-70 6 0,76-2 0,-185 14 0,-97 13 0,-79 11 0,-124 14 0,-1216 119 0,-5-57 0,1648-114 0,-129 11 0,329-12 0,1167-54-5801,-1132 45 5104,1539-105-10234,-1630 109 10727,406-52 283,-453 55-79,13-1-2,1-2 1,-1 0-1,0 0 1,0-1 0,22-12-1,-36 17 2,-1-1-1,0 1 1,0-1 0,0 1-1,0-1 1,0 1-1,0-1 1,-1 1 0,1-1-1,0 0 1,0 0 0,0 0-1,-1 1 1,1-1-1,0 0 1,-1 0 0,1 0-1,-1 0 1,1 0-1,-1 0 1,1 0 0,-1 0-1,0 0 1,1 0 0,-1-1-1,0 1 1,0 0-1,0 0 1,0 0 0,0 0-1,0 0 1,0 0-1,0-1 1,0 1 0,-1-2-1,-2 0-1,1-1-1,0 1 0,-1 0 1,0 0-1,1 1 1,-1-1-1,0 0 0,-1 1 1,1 0-1,-4-3 0,-33-17-29,-1 2 0,0 1-1,-53-15 1,88 32 29,-211-70-86,-687-149-106,-19 80 316,887 137-43,-242-25 676,8 21-65,261 8-672,1 0-13,0 0 0,0 1 0,0 0 0,0 0 0,-12 4-1,14-1-16,6-4 19,0 0 0,0 1 0,0-1 0,0 0 0,0 0 0,0 1 0,0-1 0,1 0 0,-1 0 0,0 1 0,0-1 1,0 0-1,0 0 0,1 0 0,-1 1 0,0-1 0,0 0 0,0 0 0,1 0 0,-1 0 0,0 0 0,0 1 0,1-1 0,-1 0 0,0 0 0,0 0 0,1 0 0,-1 0 0,0 0 0,0 0 0,1 0 0,-1 0 1,0 0-1,0 0 0,1 0 0,20 5 728,1-2-1,32 3 1,-46-5-593,480 4 6529,-1-42-6404,932-161-8065,-482-5 6159,-918 197 1745,-44 9 774,-141 21 2332,-2293 272 8890,2436-294-12101,-79 9 0,96-8 0,17 0 0,25 0 0,146 4 0,3401 216 0,-3475-213 0,-230-9 0,111-1 0,-174 8 0,-105 9 0,-94 9 0,-1209 61 0,-6-79 0,1436-15 0,-139-1 0,300 8 0,1 0 0,-1-1 0,1 1 0,0 0 0,-1 0 0,1 0 0,-1 1 0,1-1 0,-1 0 0,1 0 0,0 1 0,-1-1 0,1 1 0,-3 0 0,31 9 0,172 27 0,-2-13 0,72-1 0,64-4 0,1716 28 0,-1599-43 0,-246-1 0,499 3 0,-10-21 0,-539 7-170,172-29 0,-303 33 85,0-1 1,-1 0-1,40-17 0,-62 22 85,23-14-126,-22 13 107,-1 1 1,1-1-1,-1 1 0,0-1 0,1 0 0,-1 1 1,0-1-1,0 1 0,1-1 0,-1 0 1,0 1-1,0-1 0,0 1 0,0-1 0,0 0 1,0 1-1,0-1 0,0 0 0,0 1 0,0-1 1,0 0-1,0 1 0,0-1 0,0 1 1,-1-1-1,1 0 0,0 1 0,0-1 0,-1 1 1,1-1-1,0 1 0,-1-1 0,1 1 1,-1-1-1,1 1 0,-1-1 0,1 1 0,-2-1 1,-3-4-247,-1 1 0,0 0 1,0 1-1,-1-1 0,1 1 0,-11-3 1,-117-35-3047,-103-11-849,-90-4 191,-103-6 1066,-9 12 3309,-437 3 3490,865 47-3846,-233 3 861,176 1-577,-99 19 0,156-21-283,0 0-1,0 0 1,1 1 0,-1 1 0,1-1-1,0 2 1,0-1 0,-11 8 0,20-11-39,1-1 0,-1 0 0,0 1 0,0-1 0,1 1 0,-1-1 0,0 1 0,1-1 0,-1 1 0,1 0 0,-1-1 0,1 1 0,-1 0 0,1-1 0,-1 1 0,1 0 0,0 0 0,-1-1 0,1 1 0,0 0 0,0 0 0,-1 0 0,1-1 0,0 1 0,0 0 0,0 0 0,0 0 0,0 0 0,0-1 0,0 1 0,0 0 0,1 0 0,-1 0 0,0-1 0,0 1 0,1 0 0,-1 0 0,1-1 0,-1 1 0,0 0 0,1 0 0,0 0 0,3 2 94,-1 0 1,0-1 0,1 1 0,-1-1 0,1 0 0,0 0 0,6 3 0,12 2 356,0 0 0,0-1 1,0-1-1,27 3 1,97 0 1640,-131-7-1911,290-4 3312,5-19-4325,308-52-4407,1266-193-4893,-1763 249 10196,737-134 1910,-822 145-1823,-21 4-68,0 0 1,0-1 0,0 0 0,-1-1 0,26-13 0,-40 18-94,1 0-1,-1 0 1,0 0-1,0-1 1,0 1 0,0 0-1,1 0 1,-1 0 0,0 0-1,0 0 1,0 0 0,0 0-1,1 0 1,-1 0 0,0 0-1,0-1 1,0 1 0,0 0-1,0 0 1,1 0 0,-1 0-1,0-1 1,0 1-1,0 0 1,0 0 0,0 0-1,0 0 1,0-1 0,0 1-1,0 0 1,0 0 0,0 0-1,0-1 1,0 1 0,0 0-1,0 0 1,0 0 0,0 0-1,0-1 1,0 1 0,0 0-1,0 0 1,0 0 0,0-1-1,0 1 1,0 0-1,0 0 1,0 0 0,0 0-1,-1-1 1,1 1 0,0 0-1,0 0 1,0 0 0,0 0-1,0 0 1,-1-1 0,-13-2 422,-2 3 39,1 0-1,-1 1 0,0 0 1,-16 5-1,10-2 54,-122 23 2379,-75 23 516,-65 24-151,-691 209-1412,-8 3-1388,982-286-460,-401 101 0,282-77 0,-167 12 0,232-35 0,39-2 0,0 1 0,-24 4 0,74 7 0,21-7 0,1-2 0,99-9 0,-111 4 0,746-66-4999,-37 2 1103,86 27 7899,2 22-328,-36 1-2331,-3-19-3929,516-88-4287,-1292 120 6892,37-4 4,112-31 0,-167 37-6,-1 0-1,1-1 0,-1 0 1,8-5-1,-14 7-12,0 1 0,-1 0 1,1-1-1,0 1 0,-1-1 1,1 1-1,0-1 0,-1 1 0,1-1 1,-1 1-1,1-1 0,-1 0 1,1 1-1,-1-1 0,1 0 0,-1 1 1,0-1-1,1 0 0,-1 1 1,0-1-1,0 0 0,1 0 0,-1 0 1,0 1-1,0-1 0,0 0 1,0 0-1,0 1 0,0-1 0,0 0 1,0 0-1,0 0 0,-1 1 1,1-1-1,0 0 0,0 0 0,-1 1 1,1-1-1,-1 0 0,1 1 1,0-1-1,-1 0 0,1 1 0,-1-1 1,0 1-1,1-1 0,-1 1 1,1-1-1,-1 1 0,0-1 0,1 1 1,-1-1-1,-1 1 0,-6-6-128,-2 1-1,1 0 1,-1 1-1,1 0 1,-1 0 0,-18-3-1,-47-11-380,-149-15-1,-87 14 2649,295 19-2057,-985-1 4757,281 8-2350,680-8-2394,-26 1 161,-104-14 0,145 7-201,17 1 11,8 5-69,0 1 1,0 0 0,0 0-1,0-1 1,0 1 0,0 0-1,0-1 1,0 1 0,0 0-1,0 0 1,0-1 0,1 1-1,-1 0 1,0 0 0,0-1-1,0 1 1,1 0 0,-1 0-1,0-1 1,0 1 0,1 0-1,-1 0 1,0 0 0,0 0-1,1-1 1,-1 1 0,0 0 0,0 0-1,1 0 1,-1 0 0,0 0-1,1 0 1,-1 0 0,1 0-1,111-33-1280,454-67-6624,9 55 7108,306 44 5357,0 49-576,-621-32-2886,-231-14-1051,404 19 443,-4-35-365,-414 12-128,-4 1 0,0 0 0,-1-1 0,12-3 0,-58 0 0,-172-4 0,2 2 0,-71-3 0,-343-16 0,-932-25 0,1099 51 0,11 29 0,396-25 0,1 2 0,0 3 0,0 1 0,-43 16 0,50-8 0,36-17 0,0 0 0,0 0 0,0 1 0,0-1 0,1 1 0,-1-1 0,0 1 0,1-1 0,0 1 0,-1 0 0,1 0 0,0 0 0,0 0 0,0 0 0,-1 3 0,2-4 0,0 0 0,0 0 0,0 0 0,0 0 0,1 0 0,-1 0 0,0 0 0,1 0 0,-1 0 0,1 0 0,-1 0 0,1 0 0,-1-1 0,1 1 0,0 0 0,-1 0 0,1 0 0,0-1 0,0 1 0,-1 0 0,1-1 0,0 1 0,0-1 0,0 1 0,0-1 0,0 1 0,0-1 0,0 0 0,1 1 0,3 1 0,21 11 0,0-2 0,0 0 0,55 12 0,93 10 0,-154-30 0,223 29 0,2-11 0,256-11 0,495-63 0,-544 21 0,-81 20 0,386 35 0,-515 6 0,-163-18 0,-70-10 0,-11-3 0,-18-2 0,-27-5 0,-49-1 0,-296-1 0,-7 24 0,336-11 0,-240 11 0,-407 13 0,-5-21 0,676-6 0,2-1 0,-40 5 0,59 2 0,18-5 0,0 0 0,0 0 0,0 0 0,0 0 0,0 1 0,0-1 0,0 0 0,0 0 0,-1 0 0,1 0 0,0 1 0,0-1 0,0 0 0,0 0 0,0 0 0,0 0 0,0 1 0,0-1 0,0 0 0,0 0 0,0 0 0,0 0 0,1 1 0,-1-1 0,0 0 0,0 0 0,0 0 0,0 0 0,0 0 0,0 1 0,0-1 0,0 0 0,0 0 0,0 0 0,1 0 0,-1 0 0,0 0 0,0 1 0,0-1 0,0 0 0,0 0 0,1 0 0,-1 0 0,0 0 0,0 0 0,0 0 0,5 2 0,-1 0 0,0 0 0,1 0 0,-1-1 0,7 2 0,74 13 0,0-4 0,139 1 0,178-25 0,194-45-3036,0-26-3112,238-26 763,98 48 10712,2 58 1160,-162 35-4883,-6 51-453,-721-77-1151,-24-4 0,0 1 0,0 1 0,-1 0 0,0 2 0,23 9 0,-36-10 0,-17-3 0,-19-5 0,-316-53-3411,-120-18-3431,-366-27-400,-10 30 7587,-845 41 11292,1292 52-8880,-677 125-1,736-79-2756,-244 47 0,-4-21 0,-363 0 0,261-31 0,655-59 0,-26 1 0,-107 25 0,156-28 0,1 0 0,-1 1 0,0-1 0,1 1 0,-7 4 0,12-6 0,0-1 0,0 1 0,1-1 0,-1 1 0,0-1 0,0 1 0,1-1 0,-1 1 0,1 0 0,-1 0 0,0-1 0,1 1 0,-1 0 0,1 0 0,0-1 0,-1 1 0,1 0 0,0 0 0,-1 0 0,1 0 0,0 0 0,0 0 0,0 0 0,0-1 0,0 1 0,0 0 0,0 0 0,0 0 0,0 0 0,0 0 0,0 0 0,1 0 0,-1 0 0,0 0 0,1-1 0,-1 1 0,0 0 0,1 0 0,-1 0 0,1-1 0,0 1 0,-1 0 0,1-1 0,0 1 0,-1 0 0,2 0 0,6 6 0,1 0 0,0 0 0,0-1 0,0 0 0,0-1 0,1 0 0,11 3 0,78 25 0,-87-30 0,77 20 0,2-5 0,-1-3 0,147 4 0,281-25 0,-502 6 0,1721-75 0,-691 29 0,521-10 0,-5 59 0,-1045 20 0,113 3 0,-600-25 0,-13 0 0,1 0 0,-1-2 0,1 0 0,-1 0 0,30-8 0,-40 5 0,-11 0 0,-13-2 0,15 5 0,-331-67-3629,-7 28-1722,306 37 5048,-1268-114-6742,693 65 5351,498 42 1768,-908-64 5018,709 66-2501,-398 40-1,173 42-984,3 22 936,-15 3-96,-4-24-1365,-219-41-1081,-1-50 0,692 13 0,641-16-419,8-42-838,-562 61 1234,1114-157-9604,-258 33 3628,3 31 8226,-524 77 826,520 42-1,336 107 4877,-716-72-6865,-300-39-1064,643 73 0,-817-94 16,-9-3 0,-17-6-174,-50-11-1380,0 2 0,-80-9 0,-149-3-2891,256 26 3872,-253-17-1935,-59 1 4255,-1470-13 4174,-6 83-1419,1555-39-4518,-778 34 0,-2-24 0,-242-45-1874,-645-85-5263,6-61 1,651 40 5261,997 100 2036,150 14 255,-300-16 890,426 31-1294,-26 2 77,34-2-76,0 0 0,1 0 0,-1 0 0,1 1 0,-1-1 0,1 1-1,-1-1 1,1 1 0,-1-1 0,1 1 0,-1 0 0,1 0 0,0 0-1,-1 0 1,1 0 0,-2 2 0,3-2-7,0 0 0,0 0 0,0 0 0,0-1 0,0 1 0,0 0 1,0 0-1,0 0 0,0 0 0,0 0 0,0 0 0,1 0 0,-1 0 0,0-1 0,1 1 0,-1 0 0,1 0 0,-1 0 0,1-1 0,-1 1 1,1 0-1,0-1 0,-1 1 0,1 0 0,0-1 0,-1 1 0,1-1 0,0 1 0,0-1 0,0 1 0,-1-1 0,3 1 0,-2-1-6</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8T11:36:05.694"/>
    </inkml:context>
    <inkml:brush xml:id="br0">
      <inkml:brushProperty name="width" value="0.1" units="cm"/>
      <inkml:brushProperty name="height" value="0.1" units="cm"/>
      <inkml:brushProperty name="color" value="#FFFFFF"/>
    </inkml:brush>
  </inkml:definitions>
  <inkml:trace contextRef="#ctx0" brushRef="#br0">1 0 6553,'0'0'0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3" Type="http://schemas.openxmlformats.org/officeDocument/2006/relationships/customXml" Target="../ink/ink5.xml"/><Relationship Id="rId18" Type="http://schemas.openxmlformats.org/officeDocument/2006/relationships/customXml" Target="../ink/ink10.xml"/><Relationship Id="rId26" Type="http://schemas.openxmlformats.org/officeDocument/2006/relationships/image" Target="../media/image18.png"/><Relationship Id="rId39" Type="http://schemas.openxmlformats.org/officeDocument/2006/relationships/customXml" Target="../ink/ink21.xml"/><Relationship Id="rId21" Type="http://schemas.openxmlformats.org/officeDocument/2006/relationships/customXml" Target="../ink/ink12.xml"/><Relationship Id="rId34" Type="http://schemas.openxmlformats.org/officeDocument/2006/relationships/image" Target="../media/image22.png"/><Relationship Id="rId42" Type="http://schemas.openxmlformats.org/officeDocument/2006/relationships/image" Target="../media/image26.png"/><Relationship Id="rId47" Type="http://schemas.openxmlformats.org/officeDocument/2006/relationships/customXml" Target="../ink/ink25.xml"/><Relationship Id="rId7" Type="http://schemas.openxmlformats.org/officeDocument/2006/relationships/image" Target="../media/image12.png"/><Relationship Id="rId2" Type="http://schemas.openxmlformats.org/officeDocument/2006/relationships/image" Target="../media/image7.png"/><Relationship Id="rId16" Type="http://schemas.openxmlformats.org/officeDocument/2006/relationships/customXml" Target="../ink/ink8.xml"/><Relationship Id="rId29" Type="http://schemas.openxmlformats.org/officeDocument/2006/relationships/customXml" Target="../ink/ink16.xml"/><Relationship Id="rId1" Type="http://schemas.openxmlformats.org/officeDocument/2006/relationships/slideLayout" Target="../slideLayouts/slideLayout13.xml"/><Relationship Id="rId11" Type="http://schemas.openxmlformats.org/officeDocument/2006/relationships/image" Target="../media/image14.png"/><Relationship Id="rId24" Type="http://schemas.openxmlformats.org/officeDocument/2006/relationships/image" Target="../media/image17.png"/><Relationship Id="rId32" Type="http://schemas.openxmlformats.org/officeDocument/2006/relationships/image" Target="../media/image21.png"/><Relationship Id="rId37" Type="http://schemas.openxmlformats.org/officeDocument/2006/relationships/customXml" Target="../ink/ink20.xml"/><Relationship Id="rId40" Type="http://schemas.openxmlformats.org/officeDocument/2006/relationships/image" Target="../media/image25.png"/><Relationship Id="rId45" Type="http://schemas.openxmlformats.org/officeDocument/2006/relationships/customXml" Target="../ink/ink24.xml"/><Relationship Id="rId15" Type="http://schemas.openxmlformats.org/officeDocument/2006/relationships/customXml" Target="../ink/ink7.xml"/><Relationship Id="rId23" Type="http://schemas.openxmlformats.org/officeDocument/2006/relationships/customXml" Target="../ink/ink13.xml"/><Relationship Id="rId28" Type="http://schemas.openxmlformats.org/officeDocument/2006/relationships/image" Target="../media/image19.png"/><Relationship Id="rId36" Type="http://schemas.openxmlformats.org/officeDocument/2006/relationships/image" Target="../media/image23.png"/><Relationship Id="rId10" Type="http://schemas.openxmlformats.org/officeDocument/2006/relationships/customXml" Target="../ink/ink3.xml"/><Relationship Id="rId19" Type="http://schemas.openxmlformats.org/officeDocument/2006/relationships/customXml" Target="../ink/ink11.xml"/><Relationship Id="rId31" Type="http://schemas.openxmlformats.org/officeDocument/2006/relationships/customXml" Target="../ink/ink17.xml"/><Relationship Id="rId44" Type="http://schemas.openxmlformats.org/officeDocument/2006/relationships/image" Target="../media/image27.png"/><Relationship Id="rId4" Type="http://schemas.openxmlformats.org/officeDocument/2006/relationships/customXml" Target="../ink/ink1.xml"/><Relationship Id="rId9" Type="http://schemas.openxmlformats.org/officeDocument/2006/relationships/image" Target="../media/image13.png"/><Relationship Id="rId14" Type="http://schemas.openxmlformats.org/officeDocument/2006/relationships/customXml" Target="../ink/ink6.xml"/><Relationship Id="rId22" Type="http://schemas.openxmlformats.org/officeDocument/2006/relationships/image" Target="../media/image16.png"/><Relationship Id="rId27" Type="http://schemas.openxmlformats.org/officeDocument/2006/relationships/customXml" Target="../ink/ink15.xml"/><Relationship Id="rId30" Type="http://schemas.openxmlformats.org/officeDocument/2006/relationships/image" Target="../media/image20.png"/><Relationship Id="rId35" Type="http://schemas.openxmlformats.org/officeDocument/2006/relationships/customXml" Target="../ink/ink19.xml"/><Relationship Id="rId43" Type="http://schemas.openxmlformats.org/officeDocument/2006/relationships/customXml" Target="../ink/ink23.xml"/><Relationship Id="rId48" Type="http://schemas.openxmlformats.org/officeDocument/2006/relationships/image" Target="../media/image29.png"/><Relationship Id="rId8" Type="http://schemas.openxmlformats.org/officeDocument/2006/relationships/customXml" Target="../ink/ink2.xml"/><Relationship Id="rId3" Type="http://schemas.openxmlformats.org/officeDocument/2006/relationships/image" Target="../media/image10.png"/><Relationship Id="rId12" Type="http://schemas.openxmlformats.org/officeDocument/2006/relationships/customXml" Target="../ink/ink4.xml"/><Relationship Id="rId17" Type="http://schemas.openxmlformats.org/officeDocument/2006/relationships/customXml" Target="../ink/ink9.xml"/><Relationship Id="rId25" Type="http://schemas.openxmlformats.org/officeDocument/2006/relationships/customXml" Target="../ink/ink14.xml"/><Relationship Id="rId33" Type="http://schemas.openxmlformats.org/officeDocument/2006/relationships/customXml" Target="../ink/ink18.xml"/><Relationship Id="rId38" Type="http://schemas.openxmlformats.org/officeDocument/2006/relationships/image" Target="../media/image24.png"/><Relationship Id="rId46" Type="http://schemas.openxmlformats.org/officeDocument/2006/relationships/image" Target="../media/image28.png"/><Relationship Id="rId20" Type="http://schemas.openxmlformats.org/officeDocument/2006/relationships/image" Target="../media/image15.png"/><Relationship Id="rId41" Type="http://schemas.openxmlformats.org/officeDocument/2006/relationships/customXml" Target="../ink/ink2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1200329"/>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Time Value of Money I: Single Payment Value </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D6B4-0FD2-4361-D87F-60316810B9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7E127-6B8F-A56F-23DF-9A01237F1F6F}"/>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00B0F0"/>
                </a:solidFill>
                <a:latin typeface="Alexandria"/>
                <a:cs typeface="Times New Roman" panose="02020603050405020304" pitchFamily="18" charset="0"/>
              </a:rPr>
              <a:t>Time Value of Money I: Single Payment Value </a:t>
            </a:r>
          </a:p>
          <a:p>
            <a:endParaRPr lang="en-US" sz="3600" b="1" dirty="0">
              <a:solidFill>
                <a:srgbClr val="00B0F0"/>
              </a:solidFill>
              <a:latin typeface="Alexandria"/>
              <a:cs typeface="Times New Roman" panose="02020603050405020304" pitchFamily="18" charset="0"/>
            </a:endParaRPr>
          </a:p>
          <a:p>
            <a:endParaRPr lang="en-US" sz="36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67B4597-8606-9C11-478E-B2BE90281A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11C1F0-47FB-A3F9-3258-B76F5512F1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A9C99-2F53-84F0-DD65-1305FB29531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448F46F-BC47-E8BD-C58A-6C48E27B9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0683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p:cNvSpPr txBox="1"/>
          <p:nvPr/>
        </p:nvSpPr>
        <p:spPr>
          <a:xfrm>
            <a:off x="889000" y="2118712"/>
            <a:ext cx="10022155" cy="1446550"/>
          </a:xfrm>
          <a:prstGeom prst="rect">
            <a:avLst/>
          </a:prstGeom>
          <a:noFill/>
        </p:spPr>
        <p:txBody>
          <a:bodyPr wrap="square" rtlCol="0">
            <a:spAutoFit/>
          </a:bodyPr>
          <a:lstStyle/>
          <a:p>
            <a:r>
              <a:rPr lang="en-US" sz="2200" dirty="0">
                <a:latin typeface="Alexandria"/>
                <a:cs typeface="Times New Roman" panose="02020603050405020304" pitchFamily="18" charset="0"/>
              </a:rPr>
              <a:t>1- Now versus Later Concepts</a:t>
            </a:r>
          </a:p>
          <a:p>
            <a:r>
              <a:rPr lang="en-US" sz="2200" dirty="0">
                <a:latin typeface="Alexandria"/>
                <a:cs typeface="Times New Roman" panose="02020603050405020304" pitchFamily="18" charset="0"/>
              </a:rPr>
              <a:t>2- Time Value of Money (TVM) Basics</a:t>
            </a:r>
          </a:p>
          <a:p>
            <a:r>
              <a:rPr lang="en-US" sz="2200" dirty="0">
                <a:latin typeface="Alexandria"/>
                <a:cs typeface="Times New Roman" panose="02020603050405020304" pitchFamily="18" charset="0"/>
              </a:rPr>
              <a:t>3- Methods for Solving Time Value of Money Problems</a:t>
            </a:r>
          </a:p>
          <a:p>
            <a:r>
              <a:rPr lang="en-US" sz="2200" dirty="0">
                <a:latin typeface="Alexandria"/>
                <a:cs typeface="Times New Roman" panose="02020603050405020304" pitchFamily="18" charset="0"/>
              </a:rPr>
              <a:t>4- Applications of TVM in Finance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BF64-75F3-65D5-451F-7079C66CF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A8094-EDB7-DB93-9EB6-6A598DE80AC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4E9760-B12E-C838-9770-CC0A9B3E64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372DC2-E1AD-DED8-26F8-466D4E05325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A12B21-E30D-FF3F-3992-621E69885A5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B17E5EF-1413-75E3-8B8A-F1948765F732}"/>
              </a:ext>
            </a:extLst>
          </p:cNvPr>
          <p:cNvSpPr txBox="1"/>
          <p:nvPr/>
        </p:nvSpPr>
        <p:spPr>
          <a:xfrm>
            <a:off x="765822" y="1385884"/>
            <a:ext cx="10613240"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Introduction</a:t>
            </a:r>
          </a:p>
          <a:p>
            <a:pPr algn="just"/>
            <a:r>
              <a:rPr lang="en-US" sz="2200" dirty="0">
                <a:latin typeface="Alexandria"/>
              </a:rPr>
              <a:t>One of the single most important concepts in the study of finance is the time value of money (TVM). This concept puts forward the idea that a dollar received today is worth more than, and therefore preferable to, a dollar received at some point in the future. The three primary reasons for this are that (1) money received now can be saved or invested now and earn interest or a return, resulting in more money in the future; (2) any promise of future payments of cash will always carry the risk of default; and (3) it is simple human nature for people to prefer making their purchases of goods and services in the present rather than waiting to make them at some future time.</a:t>
            </a:r>
          </a:p>
        </p:txBody>
      </p:sp>
      <p:pic>
        <p:nvPicPr>
          <p:cNvPr id="7" name="Graphic 21">
            <a:extLst>
              <a:ext uri="{FF2B5EF4-FFF2-40B4-BE49-F238E27FC236}">
                <a16:creationId xmlns:a16="http://schemas.microsoft.com/office/drawing/2014/main" id="{1AD6559D-7D8D-686C-E697-102D4ADCB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2047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C354E-5F3D-BA4C-3769-2A8CEE5998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E6F673-922F-B17D-5B91-737C3F6D1DD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F7A3287-A0DC-3AEA-E6D4-5D7AFAF27A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A11B4F-28B8-E728-AB18-915BCB4376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50B64F-B1F1-2719-6354-E7AB66EAA65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F9C6929-AC02-B159-FC7A-2FDD27581FEE}"/>
              </a:ext>
            </a:extLst>
          </p:cNvPr>
          <p:cNvSpPr txBox="1"/>
          <p:nvPr/>
        </p:nvSpPr>
        <p:spPr>
          <a:xfrm>
            <a:off x="942308" y="1750268"/>
            <a:ext cx="10307384"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The entire concept of the time value of money is particularly important because it allows savers and investors to make better-informed decisions about what to do with their money. TVM can help a person understand which option may be best based on the critical factors of overall risk, rates of interest, inflation, and return.</a:t>
            </a:r>
          </a:p>
          <a:p>
            <a:pPr algn="just"/>
            <a:r>
              <a:rPr lang="en-US" sz="2200" dirty="0">
                <a:latin typeface="Alexandria"/>
              </a:rPr>
              <a:t>TVM can also be used to help a person understand how much money they’ll need to save in an interest-bearing account in order to reach a desired financial goal, such as saving $50,000 in 10 years in an account that earns 4% compound interest each year. TVM is the key underlying principle of such important financial analytical activities as retirement planning, corporate capital project evaluation, and even deciding on your own personal investments and bank accounts.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3B11B19-CA4C-AE96-EE1E-BB9111103E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299827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753A5-513D-CA00-077F-93BF14D7D3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CBB7F6-4FF8-59B5-1914-DC2AAD18EB58}"/>
              </a:ext>
            </a:extLst>
          </p:cNvPr>
          <p:cNvSpPr/>
          <p:nvPr/>
        </p:nvSpPr>
        <p:spPr>
          <a:xfrm>
            <a:off x="617280" y="1685494"/>
            <a:ext cx="10910324" cy="4623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B9C1621-5A06-847F-480C-DCDBDB40A8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DCA95D-41AE-9109-85F0-887E544B11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4B9B9B-3127-B8D2-58F5-BFFD119A17F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A6BAE8F-A31C-EC5F-E837-B0E0FDE001AA}"/>
              </a:ext>
            </a:extLst>
          </p:cNvPr>
          <p:cNvSpPr txBox="1"/>
          <p:nvPr/>
        </p:nvSpPr>
        <p:spPr>
          <a:xfrm>
            <a:off x="809265" y="1736913"/>
            <a:ext cx="10613240"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concept of the time value of money (TVM) is predicated on the fact that it is possible to earn interest income on cash that you decide to deposit in an investment or interest-bearing account. As times goes by, interest is earned on amounts you have invested (present value), which effectively means that time will add value (future value) to your savings. The longer the period of time you have your money invested, the more interest income will accrue. Also, the higher the rate of interest your account or investment is earning, again, the more your money will grow. </a:t>
            </a:r>
            <a:endParaRPr lang="en-US" sz="2200" dirty="0">
              <a:latin typeface="Alexandria"/>
            </a:endParaRPr>
          </a:p>
        </p:txBody>
      </p:sp>
      <p:pic>
        <p:nvPicPr>
          <p:cNvPr id="7" name="Graphic 21">
            <a:extLst>
              <a:ext uri="{FF2B5EF4-FFF2-40B4-BE49-F238E27FC236}">
                <a16:creationId xmlns:a16="http://schemas.microsoft.com/office/drawing/2014/main" id="{31EF6903-4016-A090-408B-0D2C964A5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5FFB1BA-A284-F873-C269-B9101FFC9007}"/>
              </a:ext>
            </a:extLst>
          </p:cNvPr>
          <p:cNvSpPr txBox="1"/>
          <p:nvPr/>
        </p:nvSpPr>
        <p:spPr>
          <a:xfrm>
            <a:off x="2346765" y="1135114"/>
            <a:ext cx="9372824"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How and Why the Passage of Time Affects the Value of Money</a:t>
            </a:r>
          </a:p>
        </p:txBody>
      </p:sp>
      <p:pic>
        <p:nvPicPr>
          <p:cNvPr id="4" name="Picture 3">
            <a:extLst>
              <a:ext uri="{FF2B5EF4-FFF2-40B4-BE49-F238E27FC236}">
                <a16:creationId xmlns:a16="http://schemas.microsoft.com/office/drawing/2014/main" id="{98434F6C-0AE0-530A-E32E-9A61B895760F}"/>
              </a:ext>
            </a:extLst>
          </p:cNvPr>
          <p:cNvPicPr>
            <a:picLocks noChangeAspect="1"/>
          </p:cNvPicPr>
          <p:nvPr/>
        </p:nvPicPr>
        <p:blipFill>
          <a:blip r:embed="rId3"/>
          <a:stretch>
            <a:fillRect/>
          </a:stretch>
        </p:blipFill>
        <p:spPr>
          <a:xfrm>
            <a:off x="2328826" y="4589099"/>
            <a:ext cx="7534348" cy="1720260"/>
          </a:xfrm>
          <a:prstGeom prst="rect">
            <a:avLst/>
          </a:prstGeom>
        </p:spPr>
      </p:pic>
    </p:spTree>
    <p:extLst>
      <p:ext uri="{BB962C8B-B14F-4D97-AF65-F5344CB8AC3E}">
        <p14:creationId xmlns:p14="http://schemas.microsoft.com/office/powerpoint/2010/main" val="127423822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A34FF-736E-2829-B315-CAC9C4E640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A42390-449F-F8B3-75B0-B096ED4E615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7CFF878-412C-44ED-E3C7-3A6F0D5AD4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EC33BA-BE83-4DEF-5590-852EEE31BE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1F33DA-86E7-3BB4-E67F-4C06D960842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F57357-4232-59CF-FBB5-2164702182D5}"/>
              </a:ext>
            </a:extLst>
          </p:cNvPr>
          <p:cNvSpPr txBox="1"/>
          <p:nvPr/>
        </p:nvSpPr>
        <p:spPr>
          <a:xfrm>
            <a:off x="765822" y="1385884"/>
            <a:ext cx="1061324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cs typeface="Times New Roman" panose="02020603050405020304" pitchFamily="18" charset="0"/>
              </a:rPr>
              <a:t>The Lump Sum Payment or Receipt</a:t>
            </a:r>
          </a:p>
          <a:p>
            <a:pPr algn="just"/>
            <a:r>
              <a:rPr lang="en-US" sz="2200" dirty="0">
                <a:latin typeface="Alexandria"/>
                <a:cs typeface="Times New Roman" panose="02020603050405020304" pitchFamily="18" charset="0"/>
              </a:rPr>
              <a:t>The most basic type of financial transaction involves a simple, one-time amount of cash, which can be either a receipt (inflow) or a payment (outflow). Such a one-time transaction is typically referred to as a lump sum. A lump sum consists of a one-off cash flow that occurs at any single point in time, present or future. Because it is</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always possible to dissect more complex transactions into smaller parts, the lump sum cash flow is the basis on which all other types of cash flow are treated. According to the general principle of adding value, every type of cash flow stream can be divided into a series of lump sums. For this reason, it is critical to understand the math associated with lump sums if you wish to have a greater appreciation, and a complete understanding, of more complicated forms of cash flow that may be associated with an investment or a capital purchase by a company.</a:t>
            </a:r>
          </a:p>
        </p:txBody>
      </p:sp>
      <p:pic>
        <p:nvPicPr>
          <p:cNvPr id="7" name="Graphic 21">
            <a:extLst>
              <a:ext uri="{FF2B5EF4-FFF2-40B4-BE49-F238E27FC236}">
                <a16:creationId xmlns:a16="http://schemas.microsoft.com/office/drawing/2014/main" id="{5B9662E3-DC7B-EADE-0F10-E2C91834FF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404105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C6CE5-D029-A073-B7C9-70F8251291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3A757-7AE7-0594-29B4-EBDFA6C7AB6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B3DFEA3-8EDC-D873-507F-FDD2C02C6E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B3A1E6-03C9-2AB7-0584-F0C4CE4F4A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5D3192-7D24-AB9D-6DDA-0B42173F57B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496B7F2-9646-7D48-331D-5EE3B6E78823}"/>
              </a:ext>
            </a:extLst>
          </p:cNvPr>
          <p:cNvSpPr txBox="1"/>
          <p:nvPr/>
        </p:nvSpPr>
        <p:spPr>
          <a:xfrm>
            <a:off x="789380" y="1518396"/>
            <a:ext cx="10613240" cy="4647426"/>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dirty="0">
                <a:latin typeface="Alexandria"/>
                <a:cs typeface="Times New Roman" panose="02020603050405020304" pitchFamily="18" charset="0"/>
              </a:rPr>
              <a:t>Time Value of Money (TVM) Basics</a:t>
            </a:r>
            <a:endParaRPr lang="ar-JO" sz="2200" dirty="0">
              <a:latin typeface="Alexandria"/>
              <a:cs typeface="Times New Roman" panose="02020603050405020304" pitchFamily="18" charset="0"/>
            </a:endParaRPr>
          </a:p>
          <a:p>
            <a:pPr algn="ct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Because we can invest our money in interest-bearing accounts and investments, its value can grow over time as interest income accrues or returns are realized on our investments. This concept is referred to as future value (FV). In short, future value refers to how a specific amount of money today can have greater value tomorrow.</a:t>
            </a:r>
          </a:p>
          <a:p>
            <a:pPr algn="just"/>
            <a:r>
              <a:rPr lang="en-US" sz="2200" dirty="0">
                <a:latin typeface="Alexandria"/>
                <a:cs typeface="Times New Roman" panose="02020603050405020304" pitchFamily="18" charset="0"/>
              </a:rPr>
              <a:t>Single-Period Scenario Let us start with the following example. Your friend is considering putting money in a bank account that will</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pay 4% interest per year and is particularly interested in knowing how much money they will have one year from now if they deposit $1,000 in this account. Your friend understands that you are studying finance and turns to you for help. By using the TVM principle of future value (FV), you can tell your friend that the answer is $1,040.</a:t>
            </a:r>
          </a:p>
        </p:txBody>
      </p:sp>
      <p:pic>
        <p:nvPicPr>
          <p:cNvPr id="7" name="Graphic 21">
            <a:extLst>
              <a:ext uri="{FF2B5EF4-FFF2-40B4-BE49-F238E27FC236}">
                <a16:creationId xmlns:a16="http://schemas.microsoft.com/office/drawing/2014/main" id="{08CA26F6-5F9C-747A-174C-DEC08AFD21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9043657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7743-EC87-5115-55B1-33919C66F3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C9FC44-8CFE-462C-88B2-F3C3C8F8D1D0}"/>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BC6D9E-6278-624A-EBA2-AFD61C3801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A6E51F-7C70-ED03-F3D0-FEDDE2B5F5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324BA2-7A58-35F6-F9E7-A5418367F0F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1A0CD46-6BA2-31EF-E728-F07B5081CC19}"/>
              </a:ext>
            </a:extLst>
          </p:cNvPr>
          <p:cNvSpPr txBox="1"/>
          <p:nvPr/>
        </p:nvSpPr>
        <p:spPr>
          <a:xfrm>
            <a:off x="789380" y="2105349"/>
            <a:ext cx="10613240" cy="3139321"/>
          </a:xfrm>
          <a:prstGeom prst="rect">
            <a:avLst/>
          </a:prstGeom>
          <a:noFill/>
        </p:spPr>
        <p:txBody>
          <a:bodyPr wrap="square" rtlCol="0">
            <a:spAutoFit/>
          </a:bodyPr>
          <a:lstStyle/>
          <a:p>
            <a:pPr algn="just"/>
            <a:r>
              <a:rPr lang="en-US" sz="2200" dirty="0">
                <a:latin typeface="Alexandria"/>
              </a:rPr>
              <a:t>Following are a few more examples of the single-period scenario. If a person deposits $300 in an account that pays 5% per year, at the end of one year, they will have  </a:t>
            </a:r>
          </a:p>
          <a:p>
            <a:pPr algn="ctr"/>
            <a:r>
              <a:rPr lang="en-US" sz="2200" dirty="0">
                <a:latin typeface="Alexandria"/>
              </a:rPr>
              <a:t>FV= $300 + ($300*0.05)= $315</a:t>
            </a:r>
          </a:p>
          <a:p>
            <a:r>
              <a:rPr lang="en-US" sz="2200" dirty="0">
                <a:latin typeface="Alexandria"/>
              </a:rPr>
              <a:t>If a company has earnings of $2.50 per share and experiences a 10% increase in the following year, the earnings per share in year two are</a:t>
            </a:r>
            <a:endParaRPr lang="en-US" sz="2200" dirty="0">
              <a:latin typeface="Alexandria"/>
              <a:cs typeface="Times New Roman" panose="02020603050405020304" pitchFamily="18" charset="0"/>
            </a:endParaRPr>
          </a:p>
          <a:p>
            <a:pPr algn="ctr"/>
            <a:r>
              <a:rPr lang="en-US" sz="2200" dirty="0">
                <a:latin typeface="Alexandria"/>
                <a:cs typeface="Times New Roman" panose="02020603050405020304" pitchFamily="18" charset="0"/>
              </a:rPr>
              <a:t>$2.5 + $2.50 * 0.10 = $2.75 per share</a:t>
            </a:r>
          </a:p>
          <a:p>
            <a:r>
              <a:rPr lang="en-US" sz="2200" dirty="0"/>
              <a:t>If a retail store decides on a 3% price increase for the following year on an item that is currently selling for $50, the new price in the following year will be</a:t>
            </a:r>
          </a:p>
          <a:p>
            <a:pPr algn="ctr"/>
            <a:r>
              <a:rPr lang="en-US" sz="2200" dirty="0">
                <a:latin typeface="Alexandria"/>
                <a:cs typeface="Times New Roman" panose="02020603050405020304" pitchFamily="18" charset="0"/>
              </a:rPr>
              <a:t>$50 + $50 * 0.03 = $51.50</a:t>
            </a:r>
          </a:p>
        </p:txBody>
      </p:sp>
      <p:pic>
        <p:nvPicPr>
          <p:cNvPr id="7" name="Graphic 21">
            <a:extLst>
              <a:ext uri="{FF2B5EF4-FFF2-40B4-BE49-F238E27FC236}">
                <a16:creationId xmlns:a16="http://schemas.microsoft.com/office/drawing/2014/main" id="{06BDFD78-D05E-47E7-71D5-4092FE8D92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35100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0D42F-4304-EC8F-B955-A6055E34A4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1D82EB-6A2D-082D-0C6A-5143EFD7453F}"/>
              </a:ext>
            </a:extLst>
          </p:cNvPr>
          <p:cNvSpPr/>
          <p:nvPr/>
        </p:nvSpPr>
        <p:spPr>
          <a:xfrm>
            <a:off x="617280" y="1685494"/>
            <a:ext cx="10910324" cy="4700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50749B4-1859-3430-562E-3B7E821E9E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FD0803-5423-C637-FC5F-A1B21FE844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08EE19-C096-1A81-C044-878C2C0D737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B4A8A4F-DF7F-69E5-1A85-C33FEA952D2C}"/>
              </a:ext>
            </a:extLst>
          </p:cNvPr>
          <p:cNvSpPr txBox="1"/>
          <p:nvPr/>
        </p:nvSpPr>
        <p:spPr>
          <a:xfrm>
            <a:off x="664396" y="1736913"/>
            <a:ext cx="10863207" cy="4493538"/>
          </a:xfrm>
          <a:prstGeom prst="rect">
            <a:avLst/>
          </a:prstGeom>
          <a:noFill/>
        </p:spPr>
        <p:txBody>
          <a:bodyPr wrap="square" rtlCol="0">
            <a:spAutoFit/>
          </a:bodyPr>
          <a:lstStyle/>
          <a:p>
            <a:pPr algn="ctr"/>
            <a:endParaRPr lang="en-US" sz="2200" b="1" dirty="0">
              <a:latin typeface="Alexandria"/>
            </a:endParaRPr>
          </a:p>
          <a:p>
            <a:pPr algn="just"/>
            <a:r>
              <a:rPr lang="en-US" sz="2200" dirty="0">
                <a:latin typeface="Alexandria"/>
              </a:rPr>
              <a:t>What would the future dollar value in their account be after a two-year period? Returning to our earlier example, assume that during the second year, your friend leaves the principal ($1,000) and the earned interest ($40) in the account, thereby reinvesting the entire account balance for another year. The quoted interest rate of 4% reflects the interest the account would earn each year, not over the entire two-year savings period. So, during the second year of savings, the $1,000 deposit and the $40 interest earned during the first year would both earn 4%:</a:t>
            </a:r>
            <a:r>
              <a:rPr lang="ar-JO" sz="2200" dirty="0">
                <a:latin typeface="Alexandria"/>
              </a:rPr>
              <a:t>     </a:t>
            </a:r>
            <a:r>
              <a:rPr lang="en-US" sz="2200" dirty="0">
                <a:latin typeface="Alexandria"/>
              </a:rPr>
              <a:t>(1,000×0.04)+(40×0.04)=$41.60</a:t>
            </a:r>
            <a:endParaRPr lang="ar-JO" sz="2200" dirty="0">
              <a:latin typeface="Alexandria"/>
            </a:endParaRPr>
          </a:p>
          <a:p>
            <a:pPr algn="ctr"/>
            <a:r>
              <a:rPr lang="en-US" sz="2200" dirty="0">
                <a:latin typeface="Alexandria"/>
              </a:rPr>
              <a:t>To put it simply, compound interest refers to interest that is earned on interest. Here, it refers to the $1.60 of interest earned in the second year on the $40.00 of interest earned in the first</a:t>
            </a:r>
            <a:r>
              <a:rPr lang="ar-JO" sz="2200" dirty="0">
                <a:latin typeface="Alexandria"/>
              </a:rPr>
              <a:t> </a:t>
            </a:r>
            <a:r>
              <a:rPr lang="en-US" sz="2200" dirty="0">
                <a:latin typeface="Alexandria"/>
              </a:rPr>
              <a:t>year. Therefore, at the end of two years, the account would have a total value of $1,081.60. This consists of the original principal of $1,000 plus the $40.00 interest income earned in year one and the $41.60 interest income earned in year two.</a:t>
            </a:r>
          </a:p>
        </p:txBody>
      </p:sp>
      <p:pic>
        <p:nvPicPr>
          <p:cNvPr id="7" name="Graphic 21">
            <a:extLst>
              <a:ext uri="{FF2B5EF4-FFF2-40B4-BE49-F238E27FC236}">
                <a16:creationId xmlns:a16="http://schemas.microsoft.com/office/drawing/2014/main" id="{133050E6-50B7-CC9B-E01E-3F7ABE1ECA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884926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85042-FE63-A279-2005-D16C6F217A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34348D-F3E5-567C-4BDD-179C1146B756}"/>
              </a:ext>
            </a:extLst>
          </p:cNvPr>
          <p:cNvSpPr/>
          <p:nvPr/>
        </p:nvSpPr>
        <p:spPr>
          <a:xfrm>
            <a:off x="617280" y="1685494"/>
            <a:ext cx="10910324" cy="465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2A4227-F115-99CC-D8E8-75A6A14B5A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D2E6D-7758-5910-0DAE-F9161600C4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558687-9770-4485-DBC8-73BBCAAE7AA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7B950BF-244B-E75F-2FFB-537089CB0CEE}"/>
              </a:ext>
            </a:extLst>
          </p:cNvPr>
          <p:cNvSpPr txBox="1"/>
          <p:nvPr/>
        </p:nvSpPr>
        <p:spPr>
          <a:xfrm>
            <a:off x="809265" y="1736913"/>
            <a:ext cx="10613240"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D920830F-CA53-3BC3-3656-4C8862B315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C03001-5C54-0793-2351-2C94C13F5181}"/>
              </a:ext>
            </a:extLst>
          </p:cNvPr>
          <p:cNvPicPr>
            <a:picLocks noChangeAspect="1"/>
          </p:cNvPicPr>
          <p:nvPr/>
        </p:nvPicPr>
        <p:blipFill>
          <a:blip r:embed="rId3"/>
          <a:stretch>
            <a:fillRect/>
          </a:stretch>
        </p:blipFill>
        <p:spPr>
          <a:xfrm>
            <a:off x="1170221" y="2000140"/>
            <a:ext cx="9851558" cy="4339700"/>
          </a:xfrm>
          <a:prstGeom prst="rect">
            <a:avLst/>
          </a:prstGeom>
        </p:spPr>
      </p:pic>
    </p:spTree>
    <p:extLst>
      <p:ext uri="{BB962C8B-B14F-4D97-AF65-F5344CB8AC3E}">
        <p14:creationId xmlns:p14="http://schemas.microsoft.com/office/powerpoint/2010/main" val="268375902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47E08-17FD-5DC3-3266-550F906906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B4B243-2857-D626-255F-626DB382301E}"/>
              </a:ext>
            </a:extLst>
          </p:cNvPr>
          <p:cNvSpPr/>
          <p:nvPr/>
        </p:nvSpPr>
        <p:spPr>
          <a:xfrm>
            <a:off x="617280" y="1685494"/>
            <a:ext cx="10910324" cy="465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FD28181-0561-A5D9-C52E-41B6EB9204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04D332-5572-4D9F-547B-143B606F1D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C48EEF-64BC-C0D2-2A78-7231707A7E7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95BC57D-E554-51EF-D1A2-2BB7670A1959}"/>
              </a:ext>
            </a:extLst>
          </p:cNvPr>
          <p:cNvSpPr txBox="1"/>
          <p:nvPr/>
        </p:nvSpPr>
        <p:spPr>
          <a:xfrm>
            <a:off x="942308" y="1750268"/>
            <a:ext cx="10307384"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60A021F-E965-1258-8F2E-872FD2070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0253DF-6E5A-32CD-4039-6A0129271069}"/>
              </a:ext>
            </a:extLst>
          </p:cNvPr>
          <p:cNvPicPr>
            <a:picLocks noChangeAspect="1"/>
          </p:cNvPicPr>
          <p:nvPr/>
        </p:nvPicPr>
        <p:blipFill>
          <a:blip r:embed="rId3"/>
          <a:stretch>
            <a:fillRect/>
          </a:stretch>
        </p:blipFill>
        <p:spPr>
          <a:xfrm>
            <a:off x="942308" y="2095404"/>
            <a:ext cx="9098280" cy="4046316"/>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5BC61301-3A38-F04C-3170-BB62FD77D538}"/>
                  </a:ext>
                </a:extLst>
              </p14:cNvPr>
              <p14:cNvContentPartPr/>
              <p14:nvPr/>
            </p14:nvContentPartPr>
            <p14:xfrm>
              <a:off x="3266972" y="5852544"/>
              <a:ext cx="2041200" cy="158040"/>
            </p14:xfrm>
          </p:contentPart>
        </mc:Choice>
        <mc:Fallback xmlns="">
          <p:pic>
            <p:nvPicPr>
              <p:cNvPr id="4" name="Ink 3">
                <a:extLst>
                  <a:ext uri="{FF2B5EF4-FFF2-40B4-BE49-F238E27FC236}">
                    <a16:creationId xmlns:a16="http://schemas.microsoft.com/office/drawing/2014/main" id="{5BC61301-3A38-F04C-3170-BB62FD77D538}"/>
                  </a:ext>
                </a:extLst>
              </p:cNvPr>
              <p:cNvPicPr/>
              <p:nvPr/>
            </p:nvPicPr>
            <p:blipFill>
              <a:blip r:embed="rId7"/>
              <a:stretch>
                <a:fillRect/>
              </a:stretch>
            </p:blipFill>
            <p:spPr>
              <a:xfrm>
                <a:off x="3212972" y="5744544"/>
                <a:ext cx="2148840" cy="3736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8" name="Ink 7">
                <a:extLst>
                  <a:ext uri="{FF2B5EF4-FFF2-40B4-BE49-F238E27FC236}">
                    <a16:creationId xmlns:a16="http://schemas.microsoft.com/office/drawing/2014/main" id="{B1ACDCCB-FA2D-9709-57CF-DFBD82BD47DA}"/>
                  </a:ext>
                </a:extLst>
              </p14:cNvPr>
              <p14:cNvContentPartPr/>
              <p14:nvPr/>
            </p14:nvContentPartPr>
            <p14:xfrm>
              <a:off x="4766372" y="5702784"/>
              <a:ext cx="31680" cy="153720"/>
            </p14:xfrm>
          </p:contentPart>
        </mc:Choice>
        <mc:Fallback xmlns="">
          <p:pic>
            <p:nvPicPr>
              <p:cNvPr id="8" name="Ink 7">
                <a:extLst>
                  <a:ext uri="{FF2B5EF4-FFF2-40B4-BE49-F238E27FC236}">
                    <a16:creationId xmlns:a16="http://schemas.microsoft.com/office/drawing/2014/main" id="{B1ACDCCB-FA2D-9709-57CF-DFBD82BD47DA}"/>
                  </a:ext>
                </a:extLst>
              </p:cNvPr>
              <p:cNvPicPr/>
              <p:nvPr/>
            </p:nvPicPr>
            <p:blipFill>
              <a:blip r:embed="rId9"/>
              <a:stretch>
                <a:fillRect/>
              </a:stretch>
            </p:blipFill>
            <p:spPr>
              <a:xfrm>
                <a:off x="4712732" y="5595144"/>
                <a:ext cx="139320" cy="3693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9" name="Ink 8">
                <a:extLst>
                  <a:ext uri="{FF2B5EF4-FFF2-40B4-BE49-F238E27FC236}">
                    <a16:creationId xmlns:a16="http://schemas.microsoft.com/office/drawing/2014/main" id="{B95D2894-F7B5-F6C4-3289-AFEE75ED8AEC}"/>
                  </a:ext>
                </a:extLst>
              </p14:cNvPr>
              <p14:cNvContentPartPr/>
              <p14:nvPr/>
            </p14:nvContentPartPr>
            <p14:xfrm>
              <a:off x="4766732" y="5691264"/>
              <a:ext cx="360" cy="360"/>
            </p14:xfrm>
          </p:contentPart>
        </mc:Choice>
        <mc:Fallback xmlns="">
          <p:pic>
            <p:nvPicPr>
              <p:cNvPr id="9" name="Ink 8">
                <a:extLst>
                  <a:ext uri="{FF2B5EF4-FFF2-40B4-BE49-F238E27FC236}">
                    <a16:creationId xmlns:a16="http://schemas.microsoft.com/office/drawing/2014/main" id="{B95D2894-F7B5-F6C4-3289-AFEE75ED8AEC}"/>
                  </a:ext>
                </a:extLst>
              </p:cNvPr>
              <p:cNvPicPr/>
              <p:nvPr/>
            </p:nvPicPr>
            <p:blipFill>
              <a:blip r:embed="rId11"/>
              <a:stretch>
                <a:fillRect/>
              </a:stretch>
            </p:blipFill>
            <p:spPr>
              <a:xfrm>
                <a:off x="4713092" y="55836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1" name="Ink 10">
                <a:extLst>
                  <a:ext uri="{FF2B5EF4-FFF2-40B4-BE49-F238E27FC236}">
                    <a16:creationId xmlns:a16="http://schemas.microsoft.com/office/drawing/2014/main" id="{25CC1D98-9B0D-3572-D192-8F6DC66E5B86}"/>
                  </a:ext>
                </a:extLst>
              </p14:cNvPr>
              <p14:cNvContentPartPr/>
              <p14:nvPr/>
            </p14:nvContentPartPr>
            <p14:xfrm>
              <a:off x="4766732" y="5691264"/>
              <a:ext cx="360" cy="360"/>
            </p14:xfrm>
          </p:contentPart>
        </mc:Choice>
        <mc:Fallback xmlns="">
          <p:pic>
            <p:nvPicPr>
              <p:cNvPr id="11" name="Ink 10">
                <a:extLst>
                  <a:ext uri="{FF2B5EF4-FFF2-40B4-BE49-F238E27FC236}">
                    <a16:creationId xmlns:a16="http://schemas.microsoft.com/office/drawing/2014/main" id="{25CC1D98-9B0D-3572-D192-8F6DC66E5B86}"/>
                  </a:ext>
                </a:extLst>
              </p:cNvPr>
              <p:cNvPicPr/>
              <p:nvPr/>
            </p:nvPicPr>
            <p:blipFill>
              <a:blip r:embed="rId11"/>
              <a:stretch>
                <a:fillRect/>
              </a:stretch>
            </p:blipFill>
            <p:spPr>
              <a:xfrm>
                <a:off x="4713092" y="55836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2" name="Ink 11">
                <a:extLst>
                  <a:ext uri="{FF2B5EF4-FFF2-40B4-BE49-F238E27FC236}">
                    <a16:creationId xmlns:a16="http://schemas.microsoft.com/office/drawing/2014/main" id="{901FFC01-C408-14A0-9D4E-4C54336EA81F}"/>
                  </a:ext>
                </a:extLst>
              </p14:cNvPr>
              <p14:cNvContentPartPr/>
              <p14:nvPr/>
            </p14:nvContentPartPr>
            <p14:xfrm>
              <a:off x="4766732" y="5691264"/>
              <a:ext cx="360" cy="360"/>
            </p14:xfrm>
          </p:contentPart>
        </mc:Choice>
        <mc:Fallback xmlns="">
          <p:pic>
            <p:nvPicPr>
              <p:cNvPr id="12" name="Ink 11">
                <a:extLst>
                  <a:ext uri="{FF2B5EF4-FFF2-40B4-BE49-F238E27FC236}">
                    <a16:creationId xmlns:a16="http://schemas.microsoft.com/office/drawing/2014/main" id="{901FFC01-C408-14A0-9D4E-4C54336EA81F}"/>
                  </a:ext>
                </a:extLst>
              </p:cNvPr>
              <p:cNvPicPr/>
              <p:nvPr/>
            </p:nvPicPr>
            <p:blipFill>
              <a:blip r:embed="rId11"/>
              <a:stretch>
                <a:fillRect/>
              </a:stretch>
            </p:blipFill>
            <p:spPr>
              <a:xfrm>
                <a:off x="4713092" y="55836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3" name="Ink 12">
                <a:extLst>
                  <a:ext uri="{FF2B5EF4-FFF2-40B4-BE49-F238E27FC236}">
                    <a16:creationId xmlns:a16="http://schemas.microsoft.com/office/drawing/2014/main" id="{1C6B0F3C-80D9-FE41-41B6-1B722C37B57B}"/>
                  </a:ext>
                </a:extLst>
              </p14:cNvPr>
              <p14:cNvContentPartPr/>
              <p14:nvPr/>
            </p14:nvContentPartPr>
            <p14:xfrm>
              <a:off x="4551092" y="5630424"/>
              <a:ext cx="360" cy="360"/>
            </p14:xfrm>
          </p:contentPart>
        </mc:Choice>
        <mc:Fallback xmlns="">
          <p:pic>
            <p:nvPicPr>
              <p:cNvPr id="13" name="Ink 12">
                <a:extLst>
                  <a:ext uri="{FF2B5EF4-FFF2-40B4-BE49-F238E27FC236}">
                    <a16:creationId xmlns:a16="http://schemas.microsoft.com/office/drawing/2014/main" id="{1C6B0F3C-80D9-FE41-41B6-1B722C37B57B}"/>
                  </a:ext>
                </a:extLst>
              </p:cNvPr>
              <p:cNvPicPr/>
              <p:nvPr/>
            </p:nvPicPr>
            <p:blipFill>
              <a:blip r:embed="rId11"/>
              <a:stretch>
                <a:fillRect/>
              </a:stretch>
            </p:blipFill>
            <p:spPr>
              <a:xfrm>
                <a:off x="4497452" y="55224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4" name="Ink 13">
                <a:extLst>
                  <a:ext uri="{FF2B5EF4-FFF2-40B4-BE49-F238E27FC236}">
                    <a16:creationId xmlns:a16="http://schemas.microsoft.com/office/drawing/2014/main" id="{8D98970B-7B5F-D0BD-48CD-8B5AB66060C3}"/>
                  </a:ext>
                </a:extLst>
              </p14:cNvPr>
              <p14:cNvContentPartPr/>
              <p14:nvPr/>
            </p14:nvContentPartPr>
            <p14:xfrm>
              <a:off x="4551092" y="5630424"/>
              <a:ext cx="360" cy="360"/>
            </p14:xfrm>
          </p:contentPart>
        </mc:Choice>
        <mc:Fallback xmlns="">
          <p:pic>
            <p:nvPicPr>
              <p:cNvPr id="14" name="Ink 13">
                <a:extLst>
                  <a:ext uri="{FF2B5EF4-FFF2-40B4-BE49-F238E27FC236}">
                    <a16:creationId xmlns:a16="http://schemas.microsoft.com/office/drawing/2014/main" id="{8D98970B-7B5F-D0BD-48CD-8B5AB66060C3}"/>
                  </a:ext>
                </a:extLst>
              </p:cNvPr>
              <p:cNvPicPr/>
              <p:nvPr/>
            </p:nvPicPr>
            <p:blipFill>
              <a:blip r:embed="rId11"/>
              <a:stretch>
                <a:fillRect/>
              </a:stretch>
            </p:blipFill>
            <p:spPr>
              <a:xfrm>
                <a:off x="4497452" y="55224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9995622E-F3E7-D20E-C042-5B07D0F40A44}"/>
                  </a:ext>
                </a:extLst>
              </p14:cNvPr>
              <p14:cNvContentPartPr/>
              <p14:nvPr/>
            </p14:nvContentPartPr>
            <p14:xfrm>
              <a:off x="4551092" y="5630424"/>
              <a:ext cx="360" cy="360"/>
            </p14:xfrm>
          </p:contentPart>
        </mc:Choice>
        <mc:Fallback xmlns="">
          <p:pic>
            <p:nvPicPr>
              <p:cNvPr id="15" name="Ink 14">
                <a:extLst>
                  <a:ext uri="{FF2B5EF4-FFF2-40B4-BE49-F238E27FC236}">
                    <a16:creationId xmlns:a16="http://schemas.microsoft.com/office/drawing/2014/main" id="{9995622E-F3E7-D20E-C042-5B07D0F40A44}"/>
                  </a:ext>
                </a:extLst>
              </p:cNvPr>
              <p:cNvPicPr/>
              <p:nvPr/>
            </p:nvPicPr>
            <p:blipFill>
              <a:blip r:embed="rId11"/>
              <a:stretch>
                <a:fillRect/>
              </a:stretch>
            </p:blipFill>
            <p:spPr>
              <a:xfrm>
                <a:off x="4497452" y="55224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6" name="Ink 15">
                <a:extLst>
                  <a:ext uri="{FF2B5EF4-FFF2-40B4-BE49-F238E27FC236}">
                    <a16:creationId xmlns:a16="http://schemas.microsoft.com/office/drawing/2014/main" id="{6ED83780-001C-DB78-B62F-4F7C1D330042}"/>
                  </a:ext>
                </a:extLst>
              </p14:cNvPr>
              <p14:cNvContentPartPr/>
              <p14:nvPr/>
            </p14:nvContentPartPr>
            <p14:xfrm>
              <a:off x="4551092" y="5630424"/>
              <a:ext cx="360" cy="360"/>
            </p14:xfrm>
          </p:contentPart>
        </mc:Choice>
        <mc:Fallback xmlns="">
          <p:pic>
            <p:nvPicPr>
              <p:cNvPr id="16" name="Ink 15">
                <a:extLst>
                  <a:ext uri="{FF2B5EF4-FFF2-40B4-BE49-F238E27FC236}">
                    <a16:creationId xmlns:a16="http://schemas.microsoft.com/office/drawing/2014/main" id="{6ED83780-001C-DB78-B62F-4F7C1D330042}"/>
                  </a:ext>
                </a:extLst>
              </p:cNvPr>
              <p:cNvPicPr/>
              <p:nvPr/>
            </p:nvPicPr>
            <p:blipFill>
              <a:blip r:embed="rId11"/>
              <a:stretch>
                <a:fillRect/>
              </a:stretch>
            </p:blipFill>
            <p:spPr>
              <a:xfrm>
                <a:off x="4497452" y="55224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7" name="Ink 16">
                <a:extLst>
                  <a:ext uri="{FF2B5EF4-FFF2-40B4-BE49-F238E27FC236}">
                    <a16:creationId xmlns:a16="http://schemas.microsoft.com/office/drawing/2014/main" id="{084B15A6-A79B-3598-9939-25A38D744153}"/>
                  </a:ext>
                </a:extLst>
              </p14:cNvPr>
              <p14:cNvContentPartPr/>
              <p14:nvPr/>
            </p14:nvContentPartPr>
            <p14:xfrm>
              <a:off x="4551092" y="5630424"/>
              <a:ext cx="360" cy="360"/>
            </p14:xfrm>
          </p:contentPart>
        </mc:Choice>
        <mc:Fallback xmlns="">
          <p:pic>
            <p:nvPicPr>
              <p:cNvPr id="17" name="Ink 16">
                <a:extLst>
                  <a:ext uri="{FF2B5EF4-FFF2-40B4-BE49-F238E27FC236}">
                    <a16:creationId xmlns:a16="http://schemas.microsoft.com/office/drawing/2014/main" id="{084B15A6-A79B-3598-9939-25A38D744153}"/>
                  </a:ext>
                </a:extLst>
              </p:cNvPr>
              <p:cNvPicPr/>
              <p:nvPr/>
            </p:nvPicPr>
            <p:blipFill>
              <a:blip r:embed="rId11"/>
              <a:stretch>
                <a:fillRect/>
              </a:stretch>
            </p:blipFill>
            <p:spPr>
              <a:xfrm>
                <a:off x="4497452" y="5522424"/>
                <a:ext cx="1080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8" name="Ink 17">
                <a:extLst>
                  <a:ext uri="{FF2B5EF4-FFF2-40B4-BE49-F238E27FC236}">
                    <a16:creationId xmlns:a16="http://schemas.microsoft.com/office/drawing/2014/main" id="{A4C7B0BC-DDA5-4445-6FA7-DCF71913EF71}"/>
                  </a:ext>
                </a:extLst>
              </p14:cNvPr>
              <p14:cNvContentPartPr/>
              <p14:nvPr/>
            </p14:nvContentPartPr>
            <p14:xfrm>
              <a:off x="2461796" y="5595024"/>
              <a:ext cx="2230200" cy="343080"/>
            </p14:xfrm>
          </p:contentPart>
        </mc:Choice>
        <mc:Fallback xmlns="">
          <p:pic>
            <p:nvPicPr>
              <p:cNvPr id="18" name="Ink 17">
                <a:extLst>
                  <a:ext uri="{FF2B5EF4-FFF2-40B4-BE49-F238E27FC236}">
                    <a16:creationId xmlns:a16="http://schemas.microsoft.com/office/drawing/2014/main" id="{A4C7B0BC-DDA5-4445-6FA7-DCF71913EF71}"/>
                  </a:ext>
                </a:extLst>
              </p:cNvPr>
              <p:cNvPicPr/>
              <p:nvPr/>
            </p:nvPicPr>
            <p:blipFill>
              <a:blip r:embed="rId20"/>
              <a:stretch>
                <a:fillRect/>
              </a:stretch>
            </p:blipFill>
            <p:spPr>
              <a:xfrm>
                <a:off x="2408156" y="5487024"/>
                <a:ext cx="2337840" cy="55872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9" name="Ink 18">
                <a:extLst>
                  <a:ext uri="{FF2B5EF4-FFF2-40B4-BE49-F238E27FC236}">
                    <a16:creationId xmlns:a16="http://schemas.microsoft.com/office/drawing/2014/main" id="{934B8661-1665-549A-CE75-8A5C8BA39908}"/>
                  </a:ext>
                </a:extLst>
              </p14:cNvPr>
              <p14:cNvContentPartPr/>
              <p14:nvPr/>
            </p14:nvContentPartPr>
            <p14:xfrm>
              <a:off x="5195492" y="5361864"/>
              <a:ext cx="4770720" cy="692280"/>
            </p14:xfrm>
          </p:contentPart>
        </mc:Choice>
        <mc:Fallback xmlns="">
          <p:pic>
            <p:nvPicPr>
              <p:cNvPr id="19" name="Ink 18">
                <a:extLst>
                  <a:ext uri="{FF2B5EF4-FFF2-40B4-BE49-F238E27FC236}">
                    <a16:creationId xmlns:a16="http://schemas.microsoft.com/office/drawing/2014/main" id="{934B8661-1665-549A-CE75-8A5C8BA39908}"/>
                  </a:ext>
                </a:extLst>
              </p:cNvPr>
              <p:cNvPicPr/>
              <p:nvPr/>
            </p:nvPicPr>
            <p:blipFill>
              <a:blip r:embed="rId22"/>
              <a:stretch>
                <a:fillRect/>
              </a:stretch>
            </p:blipFill>
            <p:spPr>
              <a:xfrm>
                <a:off x="5177492" y="5344224"/>
                <a:ext cx="4806360" cy="72792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1" name="Ink 20">
                <a:extLst>
                  <a:ext uri="{FF2B5EF4-FFF2-40B4-BE49-F238E27FC236}">
                    <a16:creationId xmlns:a16="http://schemas.microsoft.com/office/drawing/2014/main" id="{AF19E1EE-679B-56D4-4C3E-A74A0AF748D6}"/>
                  </a:ext>
                </a:extLst>
              </p14:cNvPr>
              <p14:cNvContentPartPr/>
              <p14:nvPr/>
            </p14:nvContentPartPr>
            <p14:xfrm rot="9229539">
              <a:off x="6791153" y="5528933"/>
              <a:ext cx="446838" cy="195422"/>
            </p14:xfrm>
          </p:contentPart>
        </mc:Choice>
        <mc:Fallback xmlns="">
          <p:pic>
            <p:nvPicPr>
              <p:cNvPr id="21" name="Ink 20">
                <a:extLst>
                  <a:ext uri="{FF2B5EF4-FFF2-40B4-BE49-F238E27FC236}">
                    <a16:creationId xmlns:a16="http://schemas.microsoft.com/office/drawing/2014/main" id="{AF19E1EE-679B-56D4-4C3E-A74A0AF748D6}"/>
                  </a:ext>
                </a:extLst>
              </p:cNvPr>
              <p:cNvPicPr/>
              <p:nvPr/>
            </p:nvPicPr>
            <p:blipFill>
              <a:blip r:embed="rId24"/>
              <a:stretch>
                <a:fillRect/>
              </a:stretch>
            </p:blipFill>
            <p:spPr>
              <a:xfrm rot="9229539">
                <a:off x="6773135" y="5511298"/>
                <a:ext cx="482513" cy="231051"/>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2" name="Ink 21">
                <a:extLst>
                  <a:ext uri="{FF2B5EF4-FFF2-40B4-BE49-F238E27FC236}">
                    <a16:creationId xmlns:a16="http://schemas.microsoft.com/office/drawing/2014/main" id="{83B91A09-ED2B-A7E2-8492-E112470F74FA}"/>
                  </a:ext>
                </a:extLst>
              </p14:cNvPr>
              <p14:cNvContentPartPr/>
              <p14:nvPr/>
            </p14:nvContentPartPr>
            <p14:xfrm>
              <a:off x="7253252" y="5423424"/>
              <a:ext cx="2818800" cy="530280"/>
            </p14:xfrm>
          </p:contentPart>
        </mc:Choice>
        <mc:Fallback xmlns="">
          <p:pic>
            <p:nvPicPr>
              <p:cNvPr id="22" name="Ink 21">
                <a:extLst>
                  <a:ext uri="{FF2B5EF4-FFF2-40B4-BE49-F238E27FC236}">
                    <a16:creationId xmlns:a16="http://schemas.microsoft.com/office/drawing/2014/main" id="{83B91A09-ED2B-A7E2-8492-E112470F74FA}"/>
                  </a:ext>
                </a:extLst>
              </p:cNvPr>
              <p:cNvPicPr/>
              <p:nvPr/>
            </p:nvPicPr>
            <p:blipFill>
              <a:blip r:embed="rId26"/>
              <a:stretch>
                <a:fillRect/>
              </a:stretch>
            </p:blipFill>
            <p:spPr>
              <a:xfrm>
                <a:off x="7235612" y="5405424"/>
                <a:ext cx="2854440" cy="56592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6" name="Ink 25">
                <a:extLst>
                  <a:ext uri="{FF2B5EF4-FFF2-40B4-BE49-F238E27FC236}">
                    <a16:creationId xmlns:a16="http://schemas.microsoft.com/office/drawing/2014/main" id="{B03A159A-1E5C-7AB3-A37C-190B0CCED1E0}"/>
                  </a:ext>
                </a:extLst>
              </p14:cNvPr>
              <p14:cNvContentPartPr/>
              <p14:nvPr/>
            </p14:nvContentPartPr>
            <p14:xfrm>
              <a:off x="5116292" y="5876664"/>
              <a:ext cx="533880" cy="360"/>
            </p14:xfrm>
          </p:contentPart>
        </mc:Choice>
        <mc:Fallback xmlns="">
          <p:pic>
            <p:nvPicPr>
              <p:cNvPr id="26" name="Ink 25">
                <a:extLst>
                  <a:ext uri="{FF2B5EF4-FFF2-40B4-BE49-F238E27FC236}">
                    <a16:creationId xmlns:a16="http://schemas.microsoft.com/office/drawing/2014/main" id="{B03A159A-1E5C-7AB3-A37C-190B0CCED1E0}"/>
                  </a:ext>
                </a:extLst>
              </p:cNvPr>
              <p:cNvPicPr/>
              <p:nvPr/>
            </p:nvPicPr>
            <p:blipFill>
              <a:blip r:embed="rId28"/>
              <a:stretch>
                <a:fillRect/>
              </a:stretch>
            </p:blipFill>
            <p:spPr>
              <a:xfrm>
                <a:off x="5062292" y="5768664"/>
                <a:ext cx="64152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27" name="Ink 26">
                <a:extLst>
                  <a:ext uri="{FF2B5EF4-FFF2-40B4-BE49-F238E27FC236}">
                    <a16:creationId xmlns:a16="http://schemas.microsoft.com/office/drawing/2014/main" id="{40D20703-E4FE-9C6E-9FBF-F16191DA3933}"/>
                  </a:ext>
                </a:extLst>
              </p14:cNvPr>
              <p14:cNvContentPartPr/>
              <p14:nvPr/>
            </p14:nvContentPartPr>
            <p14:xfrm>
              <a:off x="4494572" y="5876664"/>
              <a:ext cx="1146600" cy="35280"/>
            </p14:xfrm>
          </p:contentPart>
        </mc:Choice>
        <mc:Fallback xmlns="">
          <p:pic>
            <p:nvPicPr>
              <p:cNvPr id="27" name="Ink 26">
                <a:extLst>
                  <a:ext uri="{FF2B5EF4-FFF2-40B4-BE49-F238E27FC236}">
                    <a16:creationId xmlns:a16="http://schemas.microsoft.com/office/drawing/2014/main" id="{40D20703-E4FE-9C6E-9FBF-F16191DA3933}"/>
                  </a:ext>
                </a:extLst>
              </p:cNvPr>
              <p:cNvPicPr/>
              <p:nvPr/>
            </p:nvPicPr>
            <p:blipFill>
              <a:blip r:embed="rId30"/>
              <a:stretch>
                <a:fillRect/>
              </a:stretch>
            </p:blipFill>
            <p:spPr>
              <a:xfrm>
                <a:off x="4440572" y="5768664"/>
                <a:ext cx="1254240" cy="25092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28" name="Ink 27">
                <a:extLst>
                  <a:ext uri="{FF2B5EF4-FFF2-40B4-BE49-F238E27FC236}">
                    <a16:creationId xmlns:a16="http://schemas.microsoft.com/office/drawing/2014/main" id="{5A33887F-F066-DAF5-5C34-E1C36AC16524}"/>
                  </a:ext>
                </a:extLst>
              </p14:cNvPr>
              <p14:cNvContentPartPr/>
              <p14:nvPr/>
            </p14:nvContentPartPr>
            <p14:xfrm>
              <a:off x="7489052" y="5882064"/>
              <a:ext cx="1077840" cy="267120"/>
            </p14:xfrm>
          </p:contentPart>
        </mc:Choice>
        <mc:Fallback xmlns="">
          <p:pic>
            <p:nvPicPr>
              <p:cNvPr id="28" name="Ink 27">
                <a:extLst>
                  <a:ext uri="{FF2B5EF4-FFF2-40B4-BE49-F238E27FC236}">
                    <a16:creationId xmlns:a16="http://schemas.microsoft.com/office/drawing/2014/main" id="{5A33887F-F066-DAF5-5C34-E1C36AC16524}"/>
                  </a:ext>
                </a:extLst>
              </p:cNvPr>
              <p:cNvPicPr/>
              <p:nvPr/>
            </p:nvPicPr>
            <p:blipFill>
              <a:blip r:embed="rId32"/>
              <a:stretch>
                <a:fillRect/>
              </a:stretch>
            </p:blipFill>
            <p:spPr>
              <a:xfrm>
                <a:off x="7435052" y="5774064"/>
                <a:ext cx="1185480" cy="48276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0" name="Ink 29">
                <a:extLst>
                  <a:ext uri="{FF2B5EF4-FFF2-40B4-BE49-F238E27FC236}">
                    <a16:creationId xmlns:a16="http://schemas.microsoft.com/office/drawing/2014/main" id="{CA680704-DD8F-6F0F-2229-0A425272573E}"/>
                  </a:ext>
                </a:extLst>
              </p14:cNvPr>
              <p14:cNvContentPartPr/>
              <p14:nvPr/>
            </p14:nvContentPartPr>
            <p14:xfrm>
              <a:off x="889892" y="5659584"/>
              <a:ext cx="5126400" cy="270720"/>
            </p14:xfrm>
          </p:contentPart>
        </mc:Choice>
        <mc:Fallback xmlns="">
          <p:pic>
            <p:nvPicPr>
              <p:cNvPr id="30" name="Ink 29">
                <a:extLst>
                  <a:ext uri="{FF2B5EF4-FFF2-40B4-BE49-F238E27FC236}">
                    <a16:creationId xmlns:a16="http://schemas.microsoft.com/office/drawing/2014/main" id="{CA680704-DD8F-6F0F-2229-0A425272573E}"/>
                  </a:ext>
                </a:extLst>
              </p:cNvPr>
              <p:cNvPicPr/>
              <p:nvPr/>
            </p:nvPicPr>
            <p:blipFill>
              <a:blip r:embed="rId34"/>
              <a:stretch>
                <a:fillRect/>
              </a:stretch>
            </p:blipFill>
            <p:spPr>
              <a:xfrm>
                <a:off x="871892" y="5641584"/>
                <a:ext cx="5162040" cy="30636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1" name="Ink 30">
                <a:extLst>
                  <a:ext uri="{FF2B5EF4-FFF2-40B4-BE49-F238E27FC236}">
                    <a16:creationId xmlns:a16="http://schemas.microsoft.com/office/drawing/2014/main" id="{CCF65530-23F1-FC3D-33F7-A3EB278C388C}"/>
                  </a:ext>
                </a:extLst>
              </p14:cNvPr>
              <p14:cNvContentPartPr/>
              <p14:nvPr/>
            </p14:nvContentPartPr>
            <p14:xfrm>
              <a:off x="1607012" y="5522064"/>
              <a:ext cx="2367360" cy="627120"/>
            </p14:xfrm>
          </p:contentPart>
        </mc:Choice>
        <mc:Fallback xmlns="">
          <p:pic>
            <p:nvPicPr>
              <p:cNvPr id="31" name="Ink 30">
                <a:extLst>
                  <a:ext uri="{FF2B5EF4-FFF2-40B4-BE49-F238E27FC236}">
                    <a16:creationId xmlns:a16="http://schemas.microsoft.com/office/drawing/2014/main" id="{CCF65530-23F1-FC3D-33F7-A3EB278C388C}"/>
                  </a:ext>
                </a:extLst>
              </p:cNvPr>
              <p:cNvPicPr/>
              <p:nvPr/>
            </p:nvPicPr>
            <p:blipFill>
              <a:blip r:embed="rId36"/>
              <a:stretch>
                <a:fillRect/>
              </a:stretch>
            </p:blipFill>
            <p:spPr>
              <a:xfrm>
                <a:off x="1589012" y="5504064"/>
                <a:ext cx="2403000" cy="66276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2" name="Ink 31">
                <a:extLst>
                  <a:ext uri="{FF2B5EF4-FFF2-40B4-BE49-F238E27FC236}">
                    <a16:creationId xmlns:a16="http://schemas.microsoft.com/office/drawing/2014/main" id="{40145792-5783-0CA7-E307-49BED8BC374F}"/>
                  </a:ext>
                </a:extLst>
              </p14:cNvPr>
              <p14:cNvContentPartPr/>
              <p14:nvPr/>
            </p14:nvContentPartPr>
            <p14:xfrm>
              <a:off x="954692" y="5389584"/>
              <a:ext cx="8296560" cy="717480"/>
            </p14:xfrm>
          </p:contentPart>
        </mc:Choice>
        <mc:Fallback xmlns="">
          <p:pic>
            <p:nvPicPr>
              <p:cNvPr id="32" name="Ink 31">
                <a:extLst>
                  <a:ext uri="{FF2B5EF4-FFF2-40B4-BE49-F238E27FC236}">
                    <a16:creationId xmlns:a16="http://schemas.microsoft.com/office/drawing/2014/main" id="{40145792-5783-0CA7-E307-49BED8BC374F}"/>
                  </a:ext>
                </a:extLst>
              </p:cNvPr>
              <p:cNvPicPr/>
              <p:nvPr/>
            </p:nvPicPr>
            <p:blipFill>
              <a:blip r:embed="rId38"/>
              <a:stretch>
                <a:fillRect/>
              </a:stretch>
            </p:blipFill>
            <p:spPr>
              <a:xfrm>
                <a:off x="937052" y="5371584"/>
                <a:ext cx="8332200" cy="75312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3" name="Ink 32">
                <a:extLst>
                  <a:ext uri="{FF2B5EF4-FFF2-40B4-BE49-F238E27FC236}">
                    <a16:creationId xmlns:a16="http://schemas.microsoft.com/office/drawing/2014/main" id="{7D71125E-D9FF-65D3-C993-D3C0F15BA222}"/>
                  </a:ext>
                </a:extLst>
              </p14:cNvPr>
              <p14:cNvContentPartPr/>
              <p14:nvPr/>
            </p14:nvContentPartPr>
            <p14:xfrm>
              <a:off x="1807532" y="5541864"/>
              <a:ext cx="6431400" cy="402840"/>
            </p14:xfrm>
          </p:contentPart>
        </mc:Choice>
        <mc:Fallback xmlns="">
          <p:pic>
            <p:nvPicPr>
              <p:cNvPr id="33" name="Ink 32">
                <a:extLst>
                  <a:ext uri="{FF2B5EF4-FFF2-40B4-BE49-F238E27FC236}">
                    <a16:creationId xmlns:a16="http://schemas.microsoft.com/office/drawing/2014/main" id="{7D71125E-D9FF-65D3-C993-D3C0F15BA222}"/>
                  </a:ext>
                </a:extLst>
              </p:cNvPr>
              <p:cNvPicPr/>
              <p:nvPr/>
            </p:nvPicPr>
            <p:blipFill>
              <a:blip r:embed="rId40"/>
              <a:stretch>
                <a:fillRect/>
              </a:stretch>
            </p:blipFill>
            <p:spPr>
              <a:xfrm>
                <a:off x="1789532" y="5524224"/>
                <a:ext cx="6467040" cy="438480"/>
              </a:xfrm>
              <a:prstGeom prst="rect">
                <a:avLst/>
              </a:prstGeom>
            </p:spPr>
          </p:pic>
        </mc:Fallback>
      </mc:AlternateContent>
      <p:grpSp>
        <p:nvGrpSpPr>
          <p:cNvPr id="39" name="Group 38">
            <a:extLst>
              <a:ext uri="{FF2B5EF4-FFF2-40B4-BE49-F238E27FC236}">
                <a16:creationId xmlns:a16="http://schemas.microsoft.com/office/drawing/2014/main" id="{BF66CBF0-58BD-82C7-3497-DF876FA3E6E7}"/>
              </a:ext>
            </a:extLst>
          </p:cNvPr>
          <p:cNvGrpSpPr/>
          <p:nvPr/>
        </p:nvGrpSpPr>
        <p:grpSpPr>
          <a:xfrm>
            <a:off x="2337092" y="5472744"/>
            <a:ext cx="5892480" cy="510840"/>
            <a:chOff x="2337092" y="5472744"/>
            <a:chExt cx="5892480" cy="510840"/>
          </a:xfrm>
        </p:grpSpPr>
        <mc:AlternateContent xmlns:mc="http://schemas.openxmlformats.org/markup-compatibility/2006" xmlns:p14="http://schemas.microsoft.com/office/powerpoint/2010/main">
          <mc:Choice Requires="p14">
            <p:contentPart p14:bwMode="auto" r:id="rId41">
              <p14:nvContentPartPr>
                <p14:cNvPr id="34" name="Ink 33">
                  <a:extLst>
                    <a:ext uri="{FF2B5EF4-FFF2-40B4-BE49-F238E27FC236}">
                      <a16:creationId xmlns:a16="http://schemas.microsoft.com/office/drawing/2014/main" id="{9F90F2A9-ADDF-7DA3-D38B-58FA1EAFE972}"/>
                    </a:ext>
                  </a:extLst>
                </p14:cNvPr>
                <p14:cNvContentPartPr/>
                <p14:nvPr/>
              </p14:nvContentPartPr>
              <p14:xfrm>
                <a:off x="2650292" y="5472744"/>
                <a:ext cx="5543280" cy="452880"/>
              </p14:xfrm>
            </p:contentPart>
          </mc:Choice>
          <mc:Fallback xmlns="">
            <p:pic>
              <p:nvPicPr>
                <p:cNvPr id="34" name="Ink 33">
                  <a:extLst>
                    <a:ext uri="{FF2B5EF4-FFF2-40B4-BE49-F238E27FC236}">
                      <a16:creationId xmlns:a16="http://schemas.microsoft.com/office/drawing/2014/main" id="{9F90F2A9-ADDF-7DA3-D38B-58FA1EAFE972}"/>
                    </a:ext>
                  </a:extLst>
                </p:cNvPr>
                <p:cNvPicPr/>
                <p:nvPr/>
              </p:nvPicPr>
              <p:blipFill>
                <a:blip r:embed="rId42"/>
                <a:stretch>
                  <a:fillRect/>
                </a:stretch>
              </p:blipFill>
              <p:spPr>
                <a:xfrm>
                  <a:off x="2632652" y="5455104"/>
                  <a:ext cx="5578920" cy="48852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35" name="Ink 34">
                  <a:extLst>
                    <a:ext uri="{FF2B5EF4-FFF2-40B4-BE49-F238E27FC236}">
                      <a16:creationId xmlns:a16="http://schemas.microsoft.com/office/drawing/2014/main" id="{4C742428-6A37-F54F-A876-9B7501CFC354}"/>
                    </a:ext>
                  </a:extLst>
                </p14:cNvPr>
                <p14:cNvContentPartPr/>
                <p14:nvPr/>
              </p14:nvContentPartPr>
              <p14:xfrm>
                <a:off x="5487092" y="5569224"/>
                <a:ext cx="2029320" cy="259560"/>
              </p14:xfrm>
            </p:contentPart>
          </mc:Choice>
          <mc:Fallback xmlns="">
            <p:pic>
              <p:nvPicPr>
                <p:cNvPr id="35" name="Ink 34">
                  <a:extLst>
                    <a:ext uri="{FF2B5EF4-FFF2-40B4-BE49-F238E27FC236}">
                      <a16:creationId xmlns:a16="http://schemas.microsoft.com/office/drawing/2014/main" id="{4C742428-6A37-F54F-A876-9B7501CFC354}"/>
                    </a:ext>
                  </a:extLst>
                </p:cNvPr>
                <p:cNvPicPr/>
                <p:nvPr/>
              </p:nvPicPr>
              <p:blipFill>
                <a:blip r:embed="rId44"/>
                <a:stretch>
                  <a:fillRect/>
                </a:stretch>
              </p:blipFill>
              <p:spPr>
                <a:xfrm>
                  <a:off x="5469452" y="5551584"/>
                  <a:ext cx="2064960" cy="2952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38" name="Ink 37">
                  <a:extLst>
                    <a:ext uri="{FF2B5EF4-FFF2-40B4-BE49-F238E27FC236}">
                      <a16:creationId xmlns:a16="http://schemas.microsoft.com/office/drawing/2014/main" id="{704BA89F-B92A-982E-08D3-E5F1F207FAA6}"/>
                    </a:ext>
                  </a:extLst>
                </p14:cNvPr>
                <p14:cNvContentPartPr/>
                <p14:nvPr/>
              </p14:nvContentPartPr>
              <p14:xfrm>
                <a:off x="2337092" y="5484984"/>
                <a:ext cx="5892480" cy="498600"/>
              </p14:xfrm>
            </p:contentPart>
          </mc:Choice>
          <mc:Fallback xmlns="">
            <p:pic>
              <p:nvPicPr>
                <p:cNvPr id="38" name="Ink 37">
                  <a:extLst>
                    <a:ext uri="{FF2B5EF4-FFF2-40B4-BE49-F238E27FC236}">
                      <a16:creationId xmlns:a16="http://schemas.microsoft.com/office/drawing/2014/main" id="{704BA89F-B92A-982E-08D3-E5F1F207FAA6}"/>
                    </a:ext>
                  </a:extLst>
                </p:cNvPr>
                <p:cNvPicPr/>
                <p:nvPr/>
              </p:nvPicPr>
              <p:blipFill>
                <a:blip r:embed="rId46"/>
                <a:stretch>
                  <a:fillRect/>
                </a:stretch>
              </p:blipFill>
              <p:spPr>
                <a:xfrm>
                  <a:off x="2319092" y="5467344"/>
                  <a:ext cx="5928120" cy="5342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47">
            <p14:nvContentPartPr>
              <p14:cNvPr id="40" name="Ink 39">
                <a:extLst>
                  <a:ext uri="{FF2B5EF4-FFF2-40B4-BE49-F238E27FC236}">
                    <a16:creationId xmlns:a16="http://schemas.microsoft.com/office/drawing/2014/main" id="{3089798E-B652-7A4A-9F0A-22B17A4FCF51}"/>
                  </a:ext>
                </a:extLst>
              </p14:cNvPr>
              <p14:cNvContentPartPr/>
              <p14:nvPr/>
            </p14:nvContentPartPr>
            <p14:xfrm>
              <a:off x="10774560" y="5836560"/>
              <a:ext cx="360" cy="360"/>
            </p14:xfrm>
          </p:contentPart>
        </mc:Choice>
        <mc:Fallback xmlns="">
          <p:pic>
            <p:nvPicPr>
              <p:cNvPr id="40" name="Ink 39">
                <a:extLst>
                  <a:ext uri="{FF2B5EF4-FFF2-40B4-BE49-F238E27FC236}">
                    <a16:creationId xmlns:a16="http://schemas.microsoft.com/office/drawing/2014/main" id="{3089798E-B652-7A4A-9F0A-22B17A4FCF51}"/>
                  </a:ext>
                </a:extLst>
              </p:cNvPr>
              <p:cNvPicPr/>
              <p:nvPr/>
            </p:nvPicPr>
            <p:blipFill>
              <a:blip r:embed="rId48"/>
              <a:stretch>
                <a:fillRect/>
              </a:stretch>
            </p:blipFill>
            <p:spPr>
              <a:xfrm>
                <a:off x="10756920" y="5818560"/>
                <a:ext cx="36000" cy="36000"/>
              </a:xfrm>
              <a:prstGeom prst="rect">
                <a:avLst/>
              </a:prstGeom>
            </p:spPr>
          </p:pic>
        </mc:Fallback>
      </mc:AlternateContent>
    </p:spTree>
    <p:extLst>
      <p:ext uri="{BB962C8B-B14F-4D97-AF65-F5344CB8AC3E}">
        <p14:creationId xmlns:p14="http://schemas.microsoft.com/office/powerpoint/2010/main" val="304747788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7ED6C-94D7-C1E5-4C8F-A1631C3F58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BD6B77-50CC-2DA8-EAA4-49AE789B506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DEAE88-C341-2802-1066-943B5D2BE2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257B46-D4F2-789C-A2E7-972AE46E19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EA0927-CD82-04C6-6948-02B653F5CEE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0786CC-0B9F-5331-72E0-5423D398828B}"/>
              </a:ext>
            </a:extLst>
          </p:cNvPr>
          <p:cNvSpPr txBox="1"/>
          <p:nvPr/>
        </p:nvSpPr>
        <p:spPr>
          <a:xfrm>
            <a:off x="789380" y="2000139"/>
            <a:ext cx="10613240"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r>
              <a:rPr lang="en-US" sz="2200" dirty="0">
                <a:latin typeface="Alexandria"/>
              </a:rPr>
              <a:t>This is the important effect of the compounding of interest: money grows in larger and larger increments the</a:t>
            </a:r>
            <a:r>
              <a:rPr lang="ar-JO" sz="2200" dirty="0">
                <a:latin typeface="Alexandria"/>
              </a:rPr>
              <a:t> </a:t>
            </a:r>
            <a:r>
              <a:rPr lang="en-US" sz="2200" dirty="0">
                <a:latin typeface="Alexandria"/>
              </a:rPr>
              <a:t>longer you leave it in an interest-bearing account. In effect, the compounding of interest over time accelerates</a:t>
            </a:r>
            <a:r>
              <a:rPr lang="ar-JO" sz="2200" dirty="0">
                <a:latin typeface="Alexandria"/>
              </a:rPr>
              <a:t> </a:t>
            </a:r>
            <a:r>
              <a:rPr lang="en-US" sz="2200" dirty="0">
                <a:latin typeface="Alexandria"/>
              </a:rPr>
              <a:t>the growth of money.</a:t>
            </a:r>
          </a:p>
          <a:p>
            <a:pPr algn="just"/>
            <a:r>
              <a:rPr lang="en-US" sz="2200" dirty="0">
                <a:latin typeface="Alexandria"/>
              </a:rPr>
              <a:t>In order to determine the FV of any amount of money, it will always be necessary to know the following pieces</a:t>
            </a:r>
            <a:r>
              <a:rPr lang="ar-JO" sz="2200" dirty="0">
                <a:latin typeface="Alexandria"/>
              </a:rPr>
              <a:t> </a:t>
            </a:r>
            <a:r>
              <a:rPr lang="en-US" sz="2200" dirty="0">
                <a:latin typeface="Alexandria"/>
              </a:rPr>
              <a:t>of information: (1) the principal, initial deposit, or present value (PV); (2) the rate of interest, usually</a:t>
            </a:r>
            <a:r>
              <a:rPr lang="ar-JO" sz="2200" dirty="0">
                <a:latin typeface="Alexandria"/>
              </a:rPr>
              <a:t> </a:t>
            </a:r>
            <a:r>
              <a:rPr lang="en-US" sz="2200" dirty="0">
                <a:latin typeface="Alexandria"/>
              </a:rPr>
              <a:t>expressed on an annual basis as r; and (3) the number of time periods that the money will remain in the</a:t>
            </a:r>
            <a:r>
              <a:rPr lang="ar-JO" sz="2200" dirty="0">
                <a:latin typeface="Alexandria"/>
              </a:rPr>
              <a:t> </a:t>
            </a:r>
            <a:r>
              <a:rPr lang="en-US" sz="2200" dirty="0">
                <a:latin typeface="Alexandria"/>
              </a:rPr>
              <a:t>account (n). The interest rate is often referred to as the growth rate, or the annual percentage increase on</a:t>
            </a:r>
            <a:r>
              <a:rPr lang="ar-JO" sz="2200" dirty="0">
                <a:latin typeface="Alexandria"/>
              </a:rPr>
              <a:t> </a:t>
            </a:r>
            <a:r>
              <a:rPr lang="en-US" sz="2200" dirty="0">
                <a:latin typeface="Alexandria"/>
              </a:rPr>
              <a:t>savings or on an investment. When the rate is raised to the power of the number of periods, the formula</a:t>
            </a:r>
            <a:r>
              <a:rPr lang="ar-JO" sz="2200" dirty="0">
                <a:latin typeface="Alexandria"/>
              </a:rPr>
              <a:t>               </a:t>
            </a:r>
            <a:r>
              <a:rPr lang="en-US" sz="2200" dirty="0">
                <a:latin typeface="Alexandria"/>
              </a:rPr>
              <a:t>will yield a number that is commonly referred to as the future value interest factor (FVIF). As a result</a:t>
            </a:r>
            <a:r>
              <a:rPr lang="ar-JO" sz="2200" dirty="0">
                <a:latin typeface="Alexandria"/>
              </a:rPr>
              <a:t> </a:t>
            </a:r>
            <a:r>
              <a:rPr lang="en-US" sz="2200" dirty="0">
                <a:latin typeface="Alexandria"/>
              </a:rPr>
              <a:t>of this process, as n (time, or the number of periods) increases, the future value interest factor will increase.</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E2EEC15-09BC-E880-43E0-0BF781E4F3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B932BFC-A786-327C-19DA-B2CB2CEB55E4}"/>
              </a:ext>
            </a:extLst>
          </p:cNvPr>
          <p:cNvPicPr>
            <a:picLocks noChangeAspect="1"/>
          </p:cNvPicPr>
          <p:nvPr/>
        </p:nvPicPr>
        <p:blipFill>
          <a:blip r:embed="rId3"/>
          <a:stretch>
            <a:fillRect/>
          </a:stretch>
        </p:blipFill>
        <p:spPr>
          <a:xfrm>
            <a:off x="1873086" y="4780133"/>
            <a:ext cx="1205394" cy="407753"/>
          </a:xfrm>
          <a:prstGeom prst="rect">
            <a:avLst/>
          </a:prstGeom>
        </p:spPr>
      </p:pic>
    </p:spTree>
    <p:extLst>
      <p:ext uri="{BB962C8B-B14F-4D97-AF65-F5344CB8AC3E}">
        <p14:creationId xmlns:p14="http://schemas.microsoft.com/office/powerpoint/2010/main" val="63701443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E2896-A3C6-F6D8-2982-E55F57A61A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1F86CF-B821-C1CB-E022-7D7991E4D4F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2636371-CE2B-A858-8AED-34E5DBCDB4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FA25C4-CD15-DE2B-1289-778185CE17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9E7C8C-D1D5-1E3A-2FE7-7AA3D6D91FA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5E70530-8807-0734-5273-193080081B26}"/>
              </a:ext>
            </a:extLst>
          </p:cNvPr>
          <p:cNvSpPr txBox="1"/>
          <p:nvPr/>
        </p:nvSpPr>
        <p:spPr>
          <a:xfrm>
            <a:off x="809265" y="1736913"/>
            <a:ext cx="10613240" cy="2462213"/>
          </a:xfrm>
          <a:prstGeom prst="rect">
            <a:avLst/>
          </a:prstGeom>
          <a:noFill/>
        </p:spPr>
        <p:txBody>
          <a:bodyPr wrap="square" rtlCol="0">
            <a:spAutoFit/>
          </a:bodyPr>
          <a:lstStyle/>
          <a:p>
            <a:pPr algn="ctr"/>
            <a:r>
              <a:rPr lang="en-US" sz="2200" dirty="0">
                <a:latin typeface="Alexandria"/>
                <a:cs typeface="Times New Roman" panose="02020603050405020304" pitchFamily="18" charset="0"/>
              </a:rPr>
              <a:t> </a:t>
            </a:r>
            <a:r>
              <a:rPr lang="en-US" sz="2200" b="1" dirty="0">
                <a:latin typeface="Alexandria"/>
              </a:rPr>
              <a:t>How Time Impacts Compounding</a:t>
            </a:r>
          </a:p>
          <a:p>
            <a:pPr algn="just"/>
            <a:r>
              <a:rPr lang="en-US" sz="2200" dirty="0">
                <a:latin typeface="Alexandria"/>
              </a:rPr>
              <a:t>We have just seen that time will lead to the growth of our money. As long as the prevailing growth or interest rate of any account we have our money in is positive, the passage of time will have the effect of growing the value of our money. The longer the period of time, the greater the growth and the larger the future value of the money will be. This can be reinforced very clearly with the following example.</a:t>
            </a:r>
          </a:p>
          <a:p>
            <a:pPr algn="just"/>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03EBE35-D9B3-566C-E5DF-F145601B37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298EBC-0E20-2EE3-FE6E-5FC79A3C0A79}"/>
              </a:ext>
            </a:extLst>
          </p:cNvPr>
          <p:cNvPicPr>
            <a:picLocks noChangeAspect="1"/>
          </p:cNvPicPr>
          <p:nvPr/>
        </p:nvPicPr>
        <p:blipFill>
          <a:blip r:embed="rId3"/>
          <a:stretch>
            <a:fillRect/>
          </a:stretch>
        </p:blipFill>
        <p:spPr>
          <a:xfrm>
            <a:off x="809265" y="3900395"/>
            <a:ext cx="10613240" cy="1712419"/>
          </a:xfrm>
          <a:prstGeom prst="rect">
            <a:avLst/>
          </a:prstGeom>
        </p:spPr>
      </p:pic>
    </p:spTree>
    <p:extLst>
      <p:ext uri="{BB962C8B-B14F-4D97-AF65-F5344CB8AC3E}">
        <p14:creationId xmlns:p14="http://schemas.microsoft.com/office/powerpoint/2010/main" val="416519437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67F65-672A-ED84-DF71-648564C85E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C837EC-89E9-7ACC-92C8-15378B7D5C99}"/>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C9CCDF-4F4B-3EED-467A-60D3014DA7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C9B9DF-2372-DDEB-56C0-F3CB58EA9A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E6A76F-7059-7DF2-E403-18A7E717C99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B1073B5-2F22-7F08-294B-D72392783D73}"/>
              </a:ext>
            </a:extLst>
          </p:cNvPr>
          <p:cNvSpPr txBox="1"/>
          <p:nvPr/>
        </p:nvSpPr>
        <p:spPr>
          <a:xfrm>
            <a:off x="809265" y="1736913"/>
            <a:ext cx="10613240"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319E371E-452F-BF1F-3832-1DC3E725F2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EA63ABC-6D74-DBDD-C59D-BB1845A1F832}"/>
              </a:ext>
            </a:extLst>
          </p:cNvPr>
          <p:cNvPicPr>
            <a:picLocks noChangeAspect="1"/>
          </p:cNvPicPr>
          <p:nvPr/>
        </p:nvPicPr>
        <p:blipFill>
          <a:blip r:embed="rId3"/>
          <a:stretch>
            <a:fillRect/>
          </a:stretch>
        </p:blipFill>
        <p:spPr>
          <a:xfrm>
            <a:off x="1644536" y="2357211"/>
            <a:ext cx="8402223" cy="2646018"/>
          </a:xfrm>
          <a:prstGeom prst="rect">
            <a:avLst/>
          </a:prstGeom>
        </p:spPr>
      </p:pic>
    </p:spTree>
    <p:extLst>
      <p:ext uri="{BB962C8B-B14F-4D97-AF65-F5344CB8AC3E}">
        <p14:creationId xmlns:p14="http://schemas.microsoft.com/office/powerpoint/2010/main" val="237014150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D3EE5-4607-3D04-EF8D-3A89C22C75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909D26-233C-CFDE-AC8C-7A1A3B26A4A5}"/>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F472642-3073-A103-F120-C3A1D5F0C1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F9F4A5-9DDB-80A0-43D5-7794A4D44EE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41E470-4771-A93E-958C-80BA7D34863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531B708-B41C-7DBD-67FD-AE8044B288C4}"/>
              </a:ext>
            </a:extLst>
          </p:cNvPr>
          <p:cNvSpPr txBox="1"/>
          <p:nvPr/>
        </p:nvSpPr>
        <p:spPr>
          <a:xfrm>
            <a:off x="809265" y="1736913"/>
            <a:ext cx="10613240"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How the Interest Rate Impacts Compounding</a:t>
            </a:r>
          </a:p>
          <a:p>
            <a:pPr algn="just"/>
            <a:r>
              <a:rPr lang="en-US" sz="2200" dirty="0">
                <a:latin typeface="Alexandria"/>
              </a:rPr>
              <a:t>Melvin likes the idea of earning more money over time, but he also believes that what he would earn in interest may not be enough for some of the things he plans to buy in the future. His friend suggests finding an account or some form of investment with a greater interest rate than the 5% he can get at his local bank.</a:t>
            </a:r>
          </a:p>
        </p:txBody>
      </p:sp>
      <p:pic>
        <p:nvPicPr>
          <p:cNvPr id="7" name="Graphic 21">
            <a:extLst>
              <a:ext uri="{FF2B5EF4-FFF2-40B4-BE49-F238E27FC236}">
                <a16:creationId xmlns:a16="http://schemas.microsoft.com/office/drawing/2014/main" id="{E26BCDAD-B0A2-9411-0010-CF2670881F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5CEB126-EBE4-EC63-8BE4-BC42D7B97646}"/>
              </a:ext>
            </a:extLst>
          </p:cNvPr>
          <p:cNvPicPr>
            <a:picLocks noChangeAspect="1"/>
          </p:cNvPicPr>
          <p:nvPr/>
        </p:nvPicPr>
        <p:blipFill>
          <a:blip r:embed="rId3"/>
          <a:stretch>
            <a:fillRect/>
          </a:stretch>
        </p:blipFill>
        <p:spPr>
          <a:xfrm>
            <a:off x="664397" y="3749040"/>
            <a:ext cx="10863208" cy="2286606"/>
          </a:xfrm>
          <a:prstGeom prst="rect">
            <a:avLst/>
          </a:prstGeom>
        </p:spPr>
      </p:pic>
    </p:spTree>
    <p:extLst>
      <p:ext uri="{BB962C8B-B14F-4D97-AF65-F5344CB8AC3E}">
        <p14:creationId xmlns:p14="http://schemas.microsoft.com/office/powerpoint/2010/main" val="388482313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32566-960C-F7AD-94FB-4DA263EEAF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A4F53C-0A61-5745-4955-7590330585A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B525DD-3328-B0F2-6098-5E8771998F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FC8363-2766-4E99-125A-95AADAF299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0029DD-67C7-5DDF-DB7C-C30C356B001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9894C51-B3FB-4D8D-0AE6-EA35EEB82FFC}"/>
              </a:ext>
            </a:extLst>
          </p:cNvPr>
          <p:cNvSpPr txBox="1"/>
          <p:nvPr/>
        </p:nvSpPr>
        <p:spPr>
          <a:xfrm>
            <a:off x="809265" y="1736913"/>
            <a:ext cx="10613240" cy="4493538"/>
          </a:xfrm>
          <a:prstGeom prst="rect">
            <a:avLst/>
          </a:prstGeom>
          <a:noFill/>
        </p:spPr>
        <p:txBody>
          <a:bodyPr wrap="square" rtlCol="0">
            <a:spAutoFit/>
          </a:bodyPr>
          <a:lstStyle/>
          <a:p>
            <a:pPr algn="ctr"/>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Methods for Solving Time Value of Money Problems</a:t>
            </a:r>
            <a:endParaRPr lang="en-US" sz="2200" dirty="0">
              <a:latin typeface="Alexandria"/>
            </a:endParaRPr>
          </a:p>
          <a:p>
            <a:pPr algn="ctr"/>
            <a:endParaRPr lang="en-US" sz="2200" dirty="0">
              <a:latin typeface="Alexandria"/>
            </a:endParaRPr>
          </a:p>
          <a:p>
            <a:pPr algn="just"/>
            <a:r>
              <a:rPr lang="en-US" sz="2200" dirty="0">
                <a:latin typeface="Alexandria"/>
              </a:rPr>
              <a:t>We can determine future value by using any of four methods: (1) mathematical equations, (2) calculators with financial functions, (3) spreadsheets, and (4) FVIF tables. With the advent and wide acceptance and use of financial calculators and spreadsheet software, FVIF (and other such time value of money tables and factors) have become obsolete, and we will not discuss them in this text. Nevertheless, they are often still published in other finance textbooks and are also available on the internet to use if you so choose. Using Timelines to Organize TVM Information A useful tool for conceptualizing present value and future value problems is a timeline. A timeline is a visual, linear representation of periods and cash flows over a set amount of time. Each timeline shows today at the left and a desired ending, or future point (maturity date), at the right.</a:t>
            </a:r>
          </a:p>
        </p:txBody>
      </p:sp>
      <p:pic>
        <p:nvPicPr>
          <p:cNvPr id="7" name="Graphic 21">
            <a:extLst>
              <a:ext uri="{FF2B5EF4-FFF2-40B4-BE49-F238E27FC236}">
                <a16:creationId xmlns:a16="http://schemas.microsoft.com/office/drawing/2014/main" id="{8212743B-93F6-1F64-7EB7-EA719724A7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313218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25BD3-3FA8-ED72-82E4-A54EC84A50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9E2C6D-42A4-D393-5C4C-6823FFFAB246}"/>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AAB6D52-752F-F3CD-DD12-1971071AAC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BE40C2-7056-8545-76CD-DFCB46A2F2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6C3192-8BF7-D65C-B216-7B623DA917F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1AC073A-9CAD-A634-DBA6-6CA8E45CA529}"/>
              </a:ext>
            </a:extLst>
          </p:cNvPr>
          <p:cNvSpPr txBox="1"/>
          <p:nvPr/>
        </p:nvSpPr>
        <p:spPr>
          <a:xfrm>
            <a:off x="809265" y="1736913"/>
            <a:ext cx="10613240"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CC248FC-5BC0-4EBB-1943-6FFB2E2DBD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63C02E8-9010-F79B-B407-F4FAA1C1FE95}"/>
              </a:ext>
            </a:extLst>
          </p:cNvPr>
          <p:cNvPicPr>
            <a:picLocks noChangeAspect="1"/>
          </p:cNvPicPr>
          <p:nvPr/>
        </p:nvPicPr>
        <p:blipFill>
          <a:blip r:embed="rId3"/>
          <a:stretch>
            <a:fillRect/>
          </a:stretch>
        </p:blipFill>
        <p:spPr>
          <a:xfrm>
            <a:off x="809265" y="2095405"/>
            <a:ext cx="10440427" cy="3939635"/>
          </a:xfrm>
          <a:prstGeom prst="rect">
            <a:avLst/>
          </a:prstGeom>
        </p:spPr>
      </p:pic>
    </p:spTree>
    <p:extLst>
      <p:ext uri="{BB962C8B-B14F-4D97-AF65-F5344CB8AC3E}">
        <p14:creationId xmlns:p14="http://schemas.microsoft.com/office/powerpoint/2010/main" val="251429515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B357C-BA49-9B15-B28C-AE067846A7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06BFDE-F71E-E7F5-B873-54718B3BF389}"/>
              </a:ext>
            </a:extLst>
          </p:cNvPr>
          <p:cNvSpPr/>
          <p:nvPr/>
        </p:nvSpPr>
        <p:spPr>
          <a:xfrm>
            <a:off x="617280" y="1685494"/>
            <a:ext cx="10910324" cy="4669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0FE7377-DD57-A033-1C14-7A1B39F3C3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F5C3F0-B82F-A71F-AD79-0ABEF9F54B3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CB069D-C0D7-153D-E562-E848CE5E649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DA5372-524F-3B73-58B2-DF67E5D40A06}"/>
              </a:ext>
            </a:extLst>
          </p:cNvPr>
          <p:cNvSpPr txBox="1"/>
          <p:nvPr/>
        </p:nvSpPr>
        <p:spPr>
          <a:xfrm>
            <a:off x="809265" y="1736913"/>
            <a:ext cx="10613240"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Suppose that you have $1,000 and that you deposit this in a savings account earning 3% annually for a period of four years. You will naturally be interested in knowing how much money you will have in your account at the end of this four-year time period (assuming you make no other deposits and withdraw no cash). To answer this question, you will need to work with factors of $1,000, the present value (PV); four periods or years, represented by N; and the 3% interest rate. </a:t>
            </a:r>
            <a:r>
              <a:rPr lang="en-US" altLang="en-US" sz="2200" dirty="0">
                <a:latin typeface="Alexandria"/>
              </a:rPr>
              <a:t>We use the compound interest formula: A=P(1+r)</a:t>
            </a:r>
            <a:r>
              <a:rPr lang="en-US" altLang="en-US" sz="2200" dirty="0" err="1">
                <a:latin typeface="Alexandria"/>
              </a:rPr>
              <a:t>t</a:t>
            </a:r>
            <a:r>
              <a:rPr lang="en-US" altLang="en-US" sz="2200" i="1" dirty="0" err="1">
                <a:latin typeface="Alexandria"/>
              </a:rPr>
              <a:t>A</a:t>
            </a:r>
            <a:r>
              <a:rPr lang="en-US" altLang="en-US" sz="2200" dirty="0">
                <a:latin typeface="Alexandria"/>
              </a:rPr>
              <a:t>=</a:t>
            </a:r>
            <a:r>
              <a:rPr lang="en-US" altLang="en-US" sz="2200" i="1" dirty="0">
                <a:latin typeface="Alexandria"/>
              </a:rPr>
              <a:t>P</a:t>
            </a:r>
            <a:r>
              <a:rPr lang="en-US" altLang="en-US" sz="2200" dirty="0">
                <a:latin typeface="Alexandria"/>
              </a:rPr>
              <a:t>(1+</a:t>
            </a:r>
            <a:r>
              <a:rPr lang="en-US" altLang="en-US" sz="2200" i="1" dirty="0">
                <a:latin typeface="Alexandria"/>
              </a:rPr>
              <a:t>r</a:t>
            </a:r>
            <a:r>
              <a:rPr lang="en-US" altLang="en-US" sz="2200" dirty="0">
                <a:latin typeface="Alexandria"/>
              </a:rPr>
              <a:t>)</a:t>
            </a:r>
            <a:r>
              <a:rPr lang="en-US" altLang="en-US" sz="2200" i="1" dirty="0">
                <a:latin typeface="Alexandria"/>
              </a:rPr>
              <a:t>t</a:t>
            </a:r>
            <a:r>
              <a:rPr lang="en-US" altLang="en-US" sz="2200" dirty="0">
                <a:latin typeface="Alexandria"/>
              </a:rPr>
              <a:t>,</a:t>
            </a:r>
            <a:endParaRPr lang="ar-JO" altLang="en-US" sz="2200" dirty="0">
              <a:latin typeface="Alexandria"/>
            </a:endParaRPr>
          </a:p>
          <a:p>
            <a:pPr lvl="0" eaLnBrk="0" fontAlgn="b" hangingPunct="0">
              <a:spcBef>
                <a:spcPct val="0"/>
              </a:spcBef>
              <a:spcAft>
                <a:spcPct val="0"/>
              </a:spcAft>
            </a:pPr>
            <a:r>
              <a:rPr lang="en-US" altLang="en-US" sz="2200" dirty="0">
                <a:latin typeface="Alexandria"/>
              </a:rPr>
              <a:t> where P=$1,000</a:t>
            </a:r>
            <a:r>
              <a:rPr lang="en-US" altLang="en-US" sz="2200" i="1" dirty="0">
                <a:latin typeface="Alexandria"/>
              </a:rPr>
              <a:t>P</a:t>
            </a:r>
            <a:r>
              <a:rPr lang="en-US" altLang="en-US" sz="2200" dirty="0">
                <a:latin typeface="Alexandria"/>
              </a:rPr>
              <a:t>=$1,000, r=0.03</a:t>
            </a:r>
            <a:r>
              <a:rPr lang="en-US" altLang="en-US" sz="2200" i="1" dirty="0">
                <a:latin typeface="Alexandria"/>
              </a:rPr>
              <a:t>r</a:t>
            </a:r>
            <a:r>
              <a:rPr lang="en-US" altLang="en-US" sz="2200" dirty="0">
                <a:latin typeface="Alexandria"/>
              </a:rPr>
              <a:t>=0.03, and t=4</a:t>
            </a:r>
            <a:r>
              <a:rPr lang="en-US" altLang="en-US" sz="2200" i="1" dirty="0">
                <a:latin typeface="Alexandria"/>
              </a:rPr>
              <a:t>t</a:t>
            </a:r>
            <a:r>
              <a:rPr lang="en-US" altLang="en-US" sz="2200" dirty="0">
                <a:latin typeface="Alexandria"/>
              </a:rPr>
              <a:t>=4 years.​</a:t>
            </a:r>
          </a:p>
          <a:p>
            <a:pPr lvl="0" eaLnBrk="0" fontAlgn="b" hangingPunct="0">
              <a:spcBef>
                <a:spcPct val="0"/>
              </a:spcBef>
              <a:spcAft>
                <a:spcPct val="0"/>
              </a:spcAft>
            </a:pPr>
            <a:r>
              <a:rPr lang="en-US" altLang="en-US" sz="2200" dirty="0">
                <a:latin typeface="Alexandria"/>
              </a:rPr>
              <a:t>Final amount: 1000×(1+0.03)4=1125.511000×(1+0.03)4=1125.51.​</a:t>
            </a:r>
          </a:p>
        </p:txBody>
      </p:sp>
      <p:pic>
        <p:nvPicPr>
          <p:cNvPr id="7" name="Graphic 21">
            <a:extLst>
              <a:ext uri="{FF2B5EF4-FFF2-40B4-BE49-F238E27FC236}">
                <a16:creationId xmlns:a16="http://schemas.microsoft.com/office/drawing/2014/main" id="{BD58AB66-35FC-99E5-6D37-E2DBD0714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489515D1-9BAF-D477-4389-E5BF4AA82373}"/>
              </a:ext>
            </a:extLst>
          </p:cNvPr>
          <p:cNvGraphicFramePr>
            <a:graphicFrameLocks noGrp="1"/>
          </p:cNvGraphicFramePr>
          <p:nvPr>
            <p:extLst>
              <p:ext uri="{D42A27DB-BD31-4B8C-83A1-F6EECF244321}">
                <p14:modId xmlns:p14="http://schemas.microsoft.com/office/powerpoint/2010/main" val="1837050957"/>
              </p:ext>
            </p:extLst>
          </p:nvPr>
        </p:nvGraphicFramePr>
        <p:xfrm>
          <a:off x="2971800" y="4876234"/>
          <a:ext cx="6842760" cy="1384496"/>
        </p:xfrm>
        <a:graphic>
          <a:graphicData uri="http://schemas.openxmlformats.org/drawingml/2006/table">
            <a:tbl>
              <a:tblPr/>
              <a:tblGrid>
                <a:gridCol w="1746224">
                  <a:extLst>
                    <a:ext uri="{9D8B030D-6E8A-4147-A177-3AD203B41FA5}">
                      <a16:colId xmlns:a16="http://schemas.microsoft.com/office/drawing/2014/main" val="784423263"/>
                    </a:ext>
                  </a:extLst>
                </a:gridCol>
                <a:gridCol w="1675156">
                  <a:extLst>
                    <a:ext uri="{9D8B030D-6E8A-4147-A177-3AD203B41FA5}">
                      <a16:colId xmlns:a16="http://schemas.microsoft.com/office/drawing/2014/main" val="497915678"/>
                    </a:ext>
                  </a:extLst>
                </a:gridCol>
                <a:gridCol w="1710690">
                  <a:extLst>
                    <a:ext uri="{9D8B030D-6E8A-4147-A177-3AD203B41FA5}">
                      <a16:colId xmlns:a16="http://schemas.microsoft.com/office/drawing/2014/main" val="2650435989"/>
                    </a:ext>
                  </a:extLst>
                </a:gridCol>
                <a:gridCol w="1710690">
                  <a:extLst>
                    <a:ext uri="{9D8B030D-6E8A-4147-A177-3AD203B41FA5}">
                      <a16:colId xmlns:a16="http://schemas.microsoft.com/office/drawing/2014/main" val="1059973393"/>
                    </a:ext>
                  </a:extLst>
                </a:gridCol>
              </a:tblGrid>
              <a:tr h="378656">
                <a:tc>
                  <a:txBody>
                    <a:bodyPr/>
                    <a:lstStyle/>
                    <a:p>
                      <a:pPr algn="l" fontAlgn="b" latinLnBrk="0">
                        <a:buNone/>
                      </a:pPr>
                      <a:r>
                        <a:rPr lang="en-US" sz="1600" b="1">
                          <a:effectLst/>
                          <a:latin typeface="Alexandria"/>
                        </a:rPr>
                        <a:t>Year</a:t>
                      </a:r>
                    </a:p>
                  </a:txBody>
                  <a:tcPr marL="50800" marR="50800" marT="50800" marB="50800" anchor="b">
                    <a:lnL w="6350" cap="flat" cmpd="sng" algn="ctr">
                      <a:solidFill>
                        <a:srgbClr val="60A58D"/>
                      </a:solidFill>
                      <a:prstDash val="solid"/>
                      <a:round/>
                      <a:headEnd type="none" w="med" len="med"/>
                      <a:tailEnd type="none" w="med" len="med"/>
                    </a:lnL>
                    <a:lnR w="6350" cap="flat" cmpd="sng" algn="ctr">
                      <a:solidFill>
                        <a:srgbClr val="B0A58D"/>
                      </a:solidFill>
                      <a:prstDash val="solid"/>
                      <a:round/>
                      <a:headEnd type="none" w="med" len="med"/>
                      <a:tailEnd type="none" w="med" len="med"/>
                    </a:lnR>
                    <a:lnT w="6350" cap="flat" cmpd="sng" algn="ctr">
                      <a:solidFill>
                        <a:srgbClr val="60A58D"/>
                      </a:solidFill>
                      <a:prstDash val="solid"/>
                      <a:round/>
                      <a:headEnd type="none" w="med" len="med"/>
                      <a:tailEnd type="none" w="med" len="med"/>
                    </a:lnT>
                    <a:lnB w="6350" cap="flat" cmpd="sng" algn="ctr">
                      <a:solidFill>
                        <a:srgbClr val="D0AD8D"/>
                      </a:solidFill>
                      <a:prstDash val="solid"/>
                      <a:round/>
                      <a:headEnd type="none" w="med" len="med"/>
                      <a:tailEnd type="none" w="med" len="med"/>
                    </a:lnB>
                    <a:noFill/>
                  </a:tcPr>
                </a:tc>
                <a:tc>
                  <a:txBody>
                    <a:bodyPr/>
                    <a:lstStyle/>
                    <a:p>
                      <a:pPr algn="l" fontAlgn="b" latinLnBrk="0">
                        <a:buNone/>
                      </a:pPr>
                      <a:r>
                        <a:rPr lang="en-US" sz="1600" b="1">
                          <a:effectLst/>
                          <a:latin typeface="Alexandria"/>
                        </a:rPr>
                        <a:t>Starting Balance</a:t>
                      </a:r>
                    </a:p>
                  </a:txBody>
                  <a:tcPr marL="50800" marR="50800" marT="50800" marB="50800" anchor="b">
                    <a:lnL w="6350" cap="flat" cmpd="sng" algn="ctr">
                      <a:solidFill>
                        <a:srgbClr val="B0A58D"/>
                      </a:solidFill>
                      <a:prstDash val="solid"/>
                      <a:round/>
                      <a:headEnd type="none" w="med" len="med"/>
                      <a:tailEnd type="none" w="med" len="med"/>
                    </a:lnL>
                    <a:lnR w="6350" cap="flat" cmpd="sng" algn="ctr">
                      <a:solidFill>
                        <a:srgbClr val="E0BB8D"/>
                      </a:solidFill>
                      <a:prstDash val="solid"/>
                      <a:round/>
                      <a:headEnd type="none" w="med" len="med"/>
                      <a:tailEnd type="none" w="med" len="med"/>
                    </a:lnR>
                    <a:lnT w="6350" cap="flat" cmpd="sng" algn="ctr">
                      <a:solidFill>
                        <a:srgbClr val="B0A58D"/>
                      </a:solidFill>
                      <a:prstDash val="solid"/>
                      <a:round/>
                      <a:headEnd type="none" w="med" len="med"/>
                      <a:tailEnd type="none" w="med" len="med"/>
                    </a:lnT>
                    <a:lnB w="6350" cap="flat" cmpd="sng" algn="ctr">
                      <a:solidFill>
                        <a:srgbClr val="B0B48D"/>
                      </a:solidFill>
                      <a:prstDash val="solid"/>
                      <a:round/>
                      <a:headEnd type="none" w="med" len="med"/>
                      <a:tailEnd type="none" w="med" len="med"/>
                    </a:lnB>
                    <a:noFill/>
                  </a:tcPr>
                </a:tc>
                <a:tc>
                  <a:txBody>
                    <a:bodyPr/>
                    <a:lstStyle/>
                    <a:p>
                      <a:pPr algn="l" fontAlgn="b" latinLnBrk="0">
                        <a:buNone/>
                      </a:pPr>
                      <a:r>
                        <a:rPr lang="en-US" sz="1600" b="1">
                          <a:effectLst/>
                          <a:latin typeface="Alexandria"/>
                        </a:rPr>
                        <a:t>Interest</a:t>
                      </a:r>
                    </a:p>
                  </a:txBody>
                  <a:tcPr marL="50800" marR="50800" marT="50800" marB="50800" anchor="b">
                    <a:lnL w="6350" cap="flat" cmpd="sng" algn="ctr">
                      <a:solidFill>
                        <a:srgbClr val="E0BB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E0BB8D"/>
                      </a:solidFill>
                      <a:prstDash val="solid"/>
                      <a:round/>
                      <a:headEnd type="none" w="med" len="med"/>
                      <a:tailEnd type="none" w="med" len="med"/>
                    </a:lnT>
                    <a:lnB w="6350" cap="flat" cmpd="sng" algn="ctr">
                      <a:solidFill>
                        <a:srgbClr val="B0AF8D"/>
                      </a:solidFill>
                      <a:prstDash val="solid"/>
                      <a:round/>
                      <a:headEnd type="none" w="med" len="med"/>
                      <a:tailEnd type="none" w="med" len="med"/>
                    </a:lnB>
                    <a:noFill/>
                  </a:tcPr>
                </a:tc>
                <a:tc>
                  <a:txBody>
                    <a:bodyPr/>
                    <a:lstStyle/>
                    <a:p>
                      <a:pPr algn="l" fontAlgn="b" latinLnBrk="0">
                        <a:buNone/>
                      </a:pPr>
                      <a:r>
                        <a:rPr lang="en-US" sz="1600" b="1" dirty="0">
                          <a:effectLst/>
                          <a:latin typeface="Alexandria"/>
                        </a:rPr>
                        <a:t>Ending Balance</a:t>
                      </a:r>
                    </a:p>
                  </a:txBody>
                  <a:tcPr marL="50800" marR="50800" marT="50800" marB="50800" anchor="b">
                    <a:lnL w="6350" cap="flat" cmpd="sng" algn="ctr">
                      <a:solidFill>
                        <a:srgbClr val="40B1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40B18D"/>
                      </a:solidFill>
                      <a:prstDash val="solid"/>
                      <a:round/>
                      <a:headEnd type="none" w="med" len="med"/>
                      <a:tailEnd type="none" w="med" len="med"/>
                    </a:lnT>
                    <a:lnB w="6350" cap="flat" cmpd="sng" algn="ctr">
                      <a:solidFill>
                        <a:srgbClr val="40B18D"/>
                      </a:solidFill>
                      <a:prstDash val="solid"/>
                      <a:round/>
                      <a:headEnd type="none" w="med" len="med"/>
                      <a:tailEnd type="none" w="med" len="med"/>
                    </a:lnB>
                    <a:noFill/>
                  </a:tcPr>
                </a:tc>
                <a:extLst>
                  <a:ext uri="{0D108BD9-81ED-4DB2-BD59-A6C34878D82A}">
                    <a16:rowId xmlns:a16="http://schemas.microsoft.com/office/drawing/2014/main" val="2211838722"/>
                  </a:ext>
                </a:extLst>
              </a:tr>
              <a:tr h="305581">
                <a:tc>
                  <a:txBody>
                    <a:bodyPr/>
                    <a:lstStyle/>
                    <a:p>
                      <a:pPr fontAlgn="base" latinLnBrk="0">
                        <a:buNone/>
                      </a:pPr>
                      <a:r>
                        <a:rPr lang="en-US" sz="1600" dirty="0">
                          <a:effectLst/>
                          <a:latin typeface="Alexandria"/>
                        </a:rPr>
                        <a:t>1</a:t>
                      </a:r>
                    </a:p>
                  </a:txBody>
                  <a:tcPr marL="50800" marR="50800" anchor="ctr">
                    <a:lnL w="6350" cap="flat" cmpd="sng" algn="ctr">
                      <a:solidFill>
                        <a:srgbClr val="D0AD8D"/>
                      </a:solidFill>
                      <a:prstDash val="solid"/>
                      <a:round/>
                      <a:headEnd type="none" w="med" len="med"/>
                      <a:tailEnd type="none" w="med" len="med"/>
                    </a:lnL>
                    <a:lnR w="6350" cap="flat" cmpd="sng" algn="ctr">
                      <a:solidFill>
                        <a:srgbClr val="B0B48D"/>
                      </a:solidFill>
                      <a:prstDash val="solid"/>
                      <a:round/>
                      <a:headEnd type="none" w="med" len="med"/>
                      <a:tailEnd type="none" w="med" len="med"/>
                    </a:lnR>
                    <a:lnT w="6350" cap="flat" cmpd="sng" algn="ctr">
                      <a:solidFill>
                        <a:srgbClr val="D0AD8D"/>
                      </a:solidFill>
                      <a:prstDash val="solid"/>
                      <a:round/>
                      <a:headEnd type="none" w="med" len="med"/>
                      <a:tailEnd type="none" w="med" len="med"/>
                    </a:lnT>
                    <a:lnB w="6350" cap="flat" cmpd="sng" algn="ctr">
                      <a:solidFill>
                        <a:srgbClr val="E0C68C"/>
                      </a:solidFill>
                      <a:prstDash val="solid"/>
                      <a:round/>
                      <a:headEnd type="none" w="med" len="med"/>
                      <a:tailEnd type="none" w="med" len="med"/>
                    </a:lnB>
                    <a:noFill/>
                  </a:tcPr>
                </a:tc>
                <a:tc>
                  <a:txBody>
                    <a:bodyPr/>
                    <a:lstStyle/>
                    <a:p>
                      <a:pPr fontAlgn="base" latinLnBrk="0">
                        <a:buNone/>
                      </a:pPr>
                      <a:r>
                        <a:rPr lang="en-US" sz="1600" dirty="0">
                          <a:effectLst/>
                          <a:latin typeface="Alexandria"/>
                        </a:rPr>
                        <a:t>$1,000.00</a:t>
                      </a:r>
                    </a:p>
                  </a:txBody>
                  <a:tcPr marL="50800" marR="50800" anchor="ctr">
                    <a:lnL w="6350" cap="flat" cmpd="sng" algn="ctr">
                      <a:solidFill>
                        <a:srgbClr val="B0B48D"/>
                      </a:solidFill>
                      <a:prstDash val="solid"/>
                      <a:round/>
                      <a:headEnd type="none" w="med" len="med"/>
                      <a:tailEnd type="none" w="med" len="med"/>
                    </a:lnL>
                    <a:lnR w="6350" cap="flat" cmpd="sng" algn="ctr">
                      <a:solidFill>
                        <a:srgbClr val="B0AF8D"/>
                      </a:solidFill>
                      <a:prstDash val="solid"/>
                      <a:round/>
                      <a:headEnd type="none" w="med" len="med"/>
                      <a:tailEnd type="none" w="med" len="med"/>
                    </a:lnR>
                    <a:lnT w="6350" cap="flat" cmpd="sng" algn="ctr">
                      <a:solidFill>
                        <a:srgbClr val="B0B48D"/>
                      </a:solidFill>
                      <a:prstDash val="solid"/>
                      <a:round/>
                      <a:headEnd type="none" w="med" len="med"/>
                      <a:tailEnd type="none" w="med" len="med"/>
                    </a:lnT>
                    <a:lnB w="6350" cap="flat" cmpd="sng" algn="ctr">
                      <a:solidFill>
                        <a:srgbClr val="A0CA8C"/>
                      </a:solidFill>
                      <a:prstDash val="solid"/>
                      <a:round/>
                      <a:headEnd type="none" w="med" len="med"/>
                      <a:tailEnd type="none" w="med" len="med"/>
                    </a:lnB>
                    <a:noFill/>
                  </a:tcPr>
                </a:tc>
                <a:tc>
                  <a:txBody>
                    <a:bodyPr/>
                    <a:lstStyle/>
                    <a:p>
                      <a:pPr fontAlgn="base" latinLnBrk="0">
                        <a:buNone/>
                      </a:pPr>
                      <a:r>
                        <a:rPr lang="en-US" sz="1600">
                          <a:effectLst/>
                          <a:latin typeface="Alexandria"/>
                        </a:rPr>
                        <a:t>$30.00</a:t>
                      </a:r>
                    </a:p>
                  </a:txBody>
                  <a:tcPr marL="50800" marR="50800" anchor="ctr">
                    <a:lnL w="6350" cap="flat" cmpd="sng" algn="ctr">
                      <a:solidFill>
                        <a:srgbClr val="B0AF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B0AF8D"/>
                      </a:solidFill>
                      <a:prstDash val="solid"/>
                      <a:round/>
                      <a:headEnd type="none" w="med" len="med"/>
                      <a:tailEnd type="none" w="med" len="med"/>
                    </a:lnT>
                    <a:lnB w="6350" cap="flat" cmpd="sng" algn="ctr">
                      <a:solidFill>
                        <a:srgbClr val="D0C28C"/>
                      </a:solidFill>
                      <a:prstDash val="solid"/>
                      <a:round/>
                      <a:headEnd type="none" w="med" len="med"/>
                      <a:tailEnd type="none" w="med" len="med"/>
                    </a:lnB>
                    <a:noFill/>
                  </a:tcPr>
                </a:tc>
                <a:tc>
                  <a:txBody>
                    <a:bodyPr/>
                    <a:lstStyle/>
                    <a:p>
                      <a:pPr fontAlgn="base" latinLnBrk="0">
                        <a:buNone/>
                      </a:pPr>
                      <a:r>
                        <a:rPr lang="en-US" sz="1600" dirty="0">
                          <a:effectLst/>
                          <a:latin typeface="Alexandria"/>
                        </a:rPr>
                        <a:t>$1,030.00</a:t>
                      </a:r>
                    </a:p>
                  </a:txBody>
                  <a:tcPr marL="50800" marR="50800" anchor="ctr">
                    <a:lnL w="6350" cap="flat" cmpd="sng" algn="ctr">
                      <a:solidFill>
                        <a:srgbClr val="40B18D"/>
                      </a:solidFill>
                      <a:prstDash val="solid"/>
                      <a:round/>
                      <a:headEnd type="none" w="med" len="med"/>
                      <a:tailEnd type="none" w="med" len="med"/>
                    </a:lnL>
                    <a:lnR w="6350" cap="flat" cmpd="sng" algn="ctr">
                      <a:solidFill>
                        <a:srgbClr val="40B18D"/>
                      </a:solidFill>
                      <a:prstDash val="solid"/>
                      <a:round/>
                      <a:headEnd type="none" w="med" len="med"/>
                      <a:tailEnd type="none" w="med" len="med"/>
                    </a:lnR>
                    <a:lnT w="6350" cap="flat" cmpd="sng" algn="ctr">
                      <a:solidFill>
                        <a:srgbClr val="40B18D"/>
                      </a:solidFill>
                      <a:prstDash val="solid"/>
                      <a:round/>
                      <a:headEnd type="none" w="med" len="med"/>
                      <a:tailEnd type="none" w="med" len="med"/>
                    </a:lnT>
                    <a:lnB w="6350" cap="flat" cmpd="sng" algn="ctr">
                      <a:solidFill>
                        <a:srgbClr val="E0C68C"/>
                      </a:solidFill>
                      <a:prstDash val="solid"/>
                      <a:round/>
                      <a:headEnd type="none" w="med" len="med"/>
                      <a:tailEnd type="none" w="med" len="med"/>
                    </a:lnB>
                    <a:noFill/>
                  </a:tcPr>
                </a:tc>
                <a:extLst>
                  <a:ext uri="{0D108BD9-81ED-4DB2-BD59-A6C34878D82A}">
                    <a16:rowId xmlns:a16="http://schemas.microsoft.com/office/drawing/2014/main" val="487055869"/>
                  </a:ext>
                </a:extLst>
              </a:tr>
              <a:tr h="305581">
                <a:tc>
                  <a:txBody>
                    <a:bodyPr/>
                    <a:lstStyle/>
                    <a:p>
                      <a:pPr fontAlgn="base" latinLnBrk="0">
                        <a:buNone/>
                      </a:pPr>
                      <a:r>
                        <a:rPr lang="en-US" sz="1600">
                          <a:effectLst/>
                          <a:latin typeface="Alexandria"/>
                        </a:rPr>
                        <a:t>2</a:t>
                      </a:r>
                    </a:p>
                  </a:txBody>
                  <a:tcPr marL="50800" marR="50800" anchor="ctr">
                    <a:lnL w="6350" cap="flat" cmpd="sng" algn="ctr">
                      <a:solidFill>
                        <a:srgbClr val="E0C68C"/>
                      </a:solidFill>
                      <a:prstDash val="solid"/>
                      <a:round/>
                      <a:headEnd type="none" w="med" len="med"/>
                      <a:tailEnd type="none" w="med" len="med"/>
                    </a:lnL>
                    <a:lnR w="6350" cap="flat" cmpd="sng" algn="ctr">
                      <a:solidFill>
                        <a:srgbClr val="A0CA8C"/>
                      </a:solidFill>
                      <a:prstDash val="solid"/>
                      <a:round/>
                      <a:headEnd type="none" w="med" len="med"/>
                      <a:tailEnd type="none" w="med" len="med"/>
                    </a:lnR>
                    <a:lnT w="6350" cap="flat" cmpd="sng" algn="ctr">
                      <a:solidFill>
                        <a:srgbClr val="E0C68C"/>
                      </a:solidFill>
                      <a:prstDash val="solid"/>
                      <a:round/>
                      <a:headEnd type="none" w="med" len="med"/>
                      <a:tailEnd type="none" w="med" len="med"/>
                    </a:lnT>
                    <a:lnB w="6350" cap="flat" cmpd="sng" algn="ctr">
                      <a:solidFill>
                        <a:srgbClr val="50C58C"/>
                      </a:solidFill>
                      <a:prstDash val="solid"/>
                      <a:round/>
                      <a:headEnd type="none" w="med" len="med"/>
                      <a:tailEnd type="none" w="med" len="med"/>
                    </a:lnB>
                    <a:noFill/>
                  </a:tcPr>
                </a:tc>
                <a:tc>
                  <a:txBody>
                    <a:bodyPr/>
                    <a:lstStyle/>
                    <a:p>
                      <a:pPr fontAlgn="base" latinLnBrk="0">
                        <a:buNone/>
                      </a:pPr>
                      <a:r>
                        <a:rPr lang="en-US" sz="1600" dirty="0">
                          <a:effectLst/>
                          <a:latin typeface="Alexandria"/>
                        </a:rPr>
                        <a:t>$1,030.00</a:t>
                      </a:r>
                    </a:p>
                  </a:txBody>
                  <a:tcPr marL="50800" marR="50800" anchor="ctr">
                    <a:lnL w="6350" cap="flat" cmpd="sng" algn="ctr">
                      <a:solidFill>
                        <a:srgbClr val="A0CA8C"/>
                      </a:solidFill>
                      <a:prstDash val="solid"/>
                      <a:round/>
                      <a:headEnd type="none" w="med" len="med"/>
                      <a:tailEnd type="none" w="med" len="med"/>
                    </a:lnL>
                    <a:lnR w="6350" cap="flat" cmpd="sng" algn="ctr">
                      <a:solidFill>
                        <a:srgbClr val="D0C28C"/>
                      </a:solidFill>
                      <a:prstDash val="solid"/>
                      <a:round/>
                      <a:headEnd type="none" w="med" len="med"/>
                      <a:tailEnd type="none" w="med" len="med"/>
                    </a:lnR>
                    <a:lnT w="6350" cap="flat" cmpd="sng" algn="ctr">
                      <a:solidFill>
                        <a:srgbClr val="A0CA8C"/>
                      </a:solidFill>
                      <a:prstDash val="solid"/>
                      <a:round/>
                      <a:headEnd type="none" w="med" len="med"/>
                      <a:tailEnd type="none" w="med" len="med"/>
                    </a:lnT>
                    <a:lnB w="6350" cap="flat" cmpd="sng" algn="ctr">
                      <a:solidFill>
                        <a:srgbClr val="50C58C"/>
                      </a:solidFill>
                      <a:prstDash val="solid"/>
                      <a:round/>
                      <a:headEnd type="none" w="med" len="med"/>
                      <a:tailEnd type="none" w="med" len="med"/>
                    </a:lnB>
                    <a:noFill/>
                  </a:tcPr>
                </a:tc>
                <a:tc>
                  <a:txBody>
                    <a:bodyPr/>
                    <a:lstStyle/>
                    <a:p>
                      <a:pPr fontAlgn="base" latinLnBrk="0">
                        <a:buNone/>
                      </a:pPr>
                      <a:r>
                        <a:rPr lang="en-US" sz="1600">
                          <a:effectLst/>
                          <a:latin typeface="Alexandria"/>
                        </a:rPr>
                        <a:t>$30.90</a:t>
                      </a:r>
                    </a:p>
                  </a:txBody>
                  <a:tcPr marL="50800" marR="50800" anchor="ctr">
                    <a:lnL w="6350" cap="flat" cmpd="sng" algn="ctr">
                      <a:solidFill>
                        <a:srgbClr val="D0C28C"/>
                      </a:solidFill>
                      <a:prstDash val="solid"/>
                      <a:round/>
                      <a:headEnd type="none" w="med" len="med"/>
                      <a:tailEnd type="none" w="med" len="med"/>
                    </a:lnL>
                    <a:lnR w="6350" cap="flat" cmpd="sng" algn="ctr">
                      <a:solidFill>
                        <a:srgbClr val="E0C68C"/>
                      </a:solidFill>
                      <a:prstDash val="solid"/>
                      <a:round/>
                      <a:headEnd type="none" w="med" len="med"/>
                      <a:tailEnd type="none" w="med" len="med"/>
                    </a:lnR>
                    <a:lnT w="6350" cap="flat" cmpd="sng" algn="ctr">
                      <a:solidFill>
                        <a:srgbClr val="D0C28C"/>
                      </a:solidFill>
                      <a:prstDash val="solid"/>
                      <a:round/>
                      <a:headEnd type="none" w="med" len="med"/>
                      <a:tailEnd type="none" w="med" len="med"/>
                    </a:lnT>
                    <a:lnB w="6350" cap="flat" cmpd="sng" algn="ctr">
                      <a:solidFill>
                        <a:srgbClr val="30D18C"/>
                      </a:solidFill>
                      <a:prstDash val="solid"/>
                      <a:round/>
                      <a:headEnd type="none" w="med" len="med"/>
                      <a:tailEnd type="none" w="med" len="med"/>
                    </a:lnB>
                    <a:noFill/>
                  </a:tcPr>
                </a:tc>
                <a:tc>
                  <a:txBody>
                    <a:bodyPr/>
                    <a:lstStyle/>
                    <a:p>
                      <a:pPr fontAlgn="base" latinLnBrk="0">
                        <a:buNone/>
                      </a:pPr>
                      <a:r>
                        <a:rPr lang="en-US" sz="1600" dirty="0">
                          <a:effectLst/>
                          <a:latin typeface="Alexandria"/>
                        </a:rPr>
                        <a:t>$1,060.90</a:t>
                      </a:r>
                    </a:p>
                  </a:txBody>
                  <a:tcPr marL="50800" marR="50800" anchor="ctr">
                    <a:lnL w="6350" cap="flat" cmpd="sng" algn="ctr">
                      <a:solidFill>
                        <a:srgbClr val="E0C68C"/>
                      </a:solidFill>
                      <a:prstDash val="solid"/>
                      <a:round/>
                      <a:headEnd type="none" w="med" len="med"/>
                      <a:tailEnd type="none" w="med" len="med"/>
                    </a:lnL>
                    <a:lnR w="6350" cap="flat" cmpd="sng" algn="ctr">
                      <a:solidFill>
                        <a:srgbClr val="E0C68C"/>
                      </a:solidFill>
                      <a:prstDash val="solid"/>
                      <a:round/>
                      <a:headEnd type="none" w="med" len="med"/>
                      <a:tailEnd type="none" w="med" len="med"/>
                    </a:lnR>
                    <a:lnT w="6350" cap="flat" cmpd="sng" algn="ctr">
                      <a:solidFill>
                        <a:srgbClr val="E0C6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extLst>
                  <a:ext uri="{0D108BD9-81ED-4DB2-BD59-A6C34878D82A}">
                    <a16:rowId xmlns:a16="http://schemas.microsoft.com/office/drawing/2014/main" val="1465755047"/>
                  </a:ext>
                </a:extLst>
              </a:tr>
              <a:tr h="305581">
                <a:tc>
                  <a:txBody>
                    <a:bodyPr/>
                    <a:lstStyle/>
                    <a:p>
                      <a:pPr fontAlgn="base" latinLnBrk="0">
                        <a:buNone/>
                      </a:pPr>
                      <a:r>
                        <a:rPr lang="en-US" sz="1600">
                          <a:effectLst/>
                          <a:latin typeface="Alexandria"/>
                        </a:rPr>
                        <a:t>3</a:t>
                      </a:r>
                    </a:p>
                  </a:txBody>
                  <a:tcPr marL="50800" marR="50800" anchor="ctr">
                    <a:lnL w="6350" cap="flat" cmpd="sng" algn="ctr">
                      <a:solidFill>
                        <a:srgbClr val="50C58C"/>
                      </a:solidFill>
                      <a:prstDash val="solid"/>
                      <a:round/>
                      <a:headEnd type="none" w="med" len="med"/>
                      <a:tailEnd type="none" w="med" len="med"/>
                    </a:lnL>
                    <a:lnR w="6350" cap="flat" cmpd="sng" algn="ctr">
                      <a:solidFill>
                        <a:srgbClr val="50C58C"/>
                      </a:solidFill>
                      <a:prstDash val="solid"/>
                      <a:round/>
                      <a:headEnd type="none" w="med" len="med"/>
                      <a:tailEnd type="none" w="med" len="med"/>
                    </a:lnR>
                    <a:lnT w="6350" cap="flat" cmpd="sng" algn="ctr">
                      <a:solidFill>
                        <a:srgbClr val="50C5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sz="1600">
                          <a:effectLst/>
                          <a:latin typeface="Alexandria"/>
                        </a:rPr>
                        <a:t>$1,060.90</a:t>
                      </a:r>
                    </a:p>
                  </a:txBody>
                  <a:tcPr marL="50800" marR="50800" anchor="ctr">
                    <a:lnL w="6350" cap="flat" cmpd="sng" algn="ctr">
                      <a:solidFill>
                        <a:srgbClr val="50C58C"/>
                      </a:solidFill>
                      <a:prstDash val="solid"/>
                      <a:round/>
                      <a:headEnd type="none" w="med" len="med"/>
                      <a:tailEnd type="none" w="med" len="med"/>
                    </a:lnL>
                    <a:lnR w="6350" cap="flat" cmpd="sng" algn="ctr">
                      <a:solidFill>
                        <a:srgbClr val="30D18C"/>
                      </a:solidFill>
                      <a:prstDash val="solid"/>
                      <a:round/>
                      <a:headEnd type="none" w="med" len="med"/>
                      <a:tailEnd type="none" w="med" len="med"/>
                    </a:lnR>
                    <a:lnT w="6350" cap="flat" cmpd="sng" algn="ctr">
                      <a:solidFill>
                        <a:srgbClr val="50C5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sz="1600">
                          <a:effectLst/>
                          <a:latin typeface="Alexandria"/>
                        </a:rPr>
                        <a:t>$31.83</a:t>
                      </a:r>
                    </a:p>
                  </a:txBody>
                  <a:tcPr marL="50800" marR="50800" anchor="ctr">
                    <a:lnL w="6350" cap="flat" cmpd="sng" algn="ctr">
                      <a:solidFill>
                        <a:srgbClr val="30D18C"/>
                      </a:solidFill>
                      <a:prstDash val="solid"/>
                      <a:round/>
                      <a:headEnd type="none" w="med" len="med"/>
                      <a:tailEnd type="none" w="med" len="med"/>
                    </a:lnL>
                    <a:lnR w="6350" cap="flat" cmpd="sng" algn="ctr">
                      <a:solidFill>
                        <a:srgbClr val="80BD8C"/>
                      </a:solidFill>
                      <a:prstDash val="solid"/>
                      <a:round/>
                      <a:headEnd type="none" w="med" len="med"/>
                      <a:tailEnd type="none" w="med" len="med"/>
                    </a:lnR>
                    <a:lnT w="6350" cap="flat" cmpd="sng" algn="ctr">
                      <a:solidFill>
                        <a:srgbClr val="30D18C"/>
                      </a:solidFill>
                      <a:prstDash val="solid"/>
                      <a:round/>
                      <a:headEnd type="none" w="med" len="med"/>
                      <a:tailEnd type="none" w="med" len="med"/>
                    </a:lnT>
                    <a:lnB w="6350" cap="flat" cmpd="sng" algn="ctr">
                      <a:solidFill>
                        <a:srgbClr val="80BD8C"/>
                      </a:solidFill>
                      <a:prstDash val="solid"/>
                      <a:round/>
                      <a:headEnd type="none" w="med" len="med"/>
                      <a:tailEnd type="none" w="med" len="med"/>
                    </a:lnB>
                    <a:noFill/>
                  </a:tcPr>
                </a:tc>
                <a:tc>
                  <a:txBody>
                    <a:bodyPr/>
                    <a:lstStyle/>
                    <a:p>
                      <a:pPr fontAlgn="base" latinLnBrk="0">
                        <a:buNone/>
                      </a:pPr>
                      <a:r>
                        <a:rPr lang="en-US" sz="1600" dirty="0">
                          <a:effectLst/>
                          <a:latin typeface="Alexandria"/>
                        </a:rPr>
                        <a:t>$1,092.73</a:t>
                      </a:r>
                    </a:p>
                  </a:txBody>
                  <a:tcPr marL="50800" marR="50800" anchor="ctr">
                    <a:lnL w="6350" cap="flat" cmpd="sng" algn="ctr">
                      <a:solidFill>
                        <a:srgbClr val="80BD8C"/>
                      </a:solidFill>
                      <a:prstDash val="solid"/>
                      <a:round/>
                      <a:headEnd type="none" w="med" len="med"/>
                      <a:tailEnd type="none" w="med" len="med"/>
                    </a:lnL>
                    <a:lnR w="6350" cap="flat" cmpd="sng" algn="ctr">
                      <a:solidFill>
                        <a:srgbClr val="80BD8C"/>
                      </a:solidFill>
                      <a:prstDash val="solid"/>
                      <a:round/>
                      <a:headEnd type="none" w="med" len="med"/>
                      <a:tailEnd type="none" w="med" len="med"/>
                    </a:lnR>
                    <a:lnT w="6350" cap="flat" cmpd="sng" algn="ctr">
                      <a:solidFill>
                        <a:srgbClr val="80BD8C"/>
                      </a:solidFill>
                      <a:prstDash val="solid"/>
                      <a:round/>
                      <a:headEnd type="none" w="med" len="med"/>
                      <a:tailEnd type="none" w="med" len="med"/>
                    </a:lnT>
                    <a:lnB w="6350" cap="flat" cmpd="sng" algn="ctr">
                      <a:solidFill>
                        <a:srgbClr val="30E58C"/>
                      </a:solidFill>
                      <a:prstDash val="solid"/>
                      <a:round/>
                      <a:headEnd type="none" w="med" len="med"/>
                      <a:tailEnd type="none" w="med" len="med"/>
                    </a:lnB>
                    <a:noFill/>
                  </a:tcPr>
                </a:tc>
                <a:extLst>
                  <a:ext uri="{0D108BD9-81ED-4DB2-BD59-A6C34878D82A}">
                    <a16:rowId xmlns:a16="http://schemas.microsoft.com/office/drawing/2014/main" val="922680845"/>
                  </a:ext>
                </a:extLst>
              </a:tr>
            </a:tbl>
          </a:graphicData>
        </a:graphic>
      </p:graphicFrame>
    </p:spTree>
    <p:extLst>
      <p:ext uri="{BB962C8B-B14F-4D97-AF65-F5344CB8AC3E}">
        <p14:creationId xmlns:p14="http://schemas.microsoft.com/office/powerpoint/2010/main" val="384971343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F71CB-9919-99C3-12A4-0CB22F81C5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331DF5-4ABD-7F80-BDE2-2F566D49FDE4}"/>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C3327E-7BBD-01AD-30E8-98F410EA84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A51AA-30BD-7928-B3E6-8E6EB9482A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828678-5F03-4ADE-376B-45E21664A71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98A267C-EE90-BB44-9448-7A1118FD720A}"/>
              </a:ext>
            </a:extLst>
          </p:cNvPr>
          <p:cNvSpPr txBox="1"/>
          <p:nvPr/>
        </p:nvSpPr>
        <p:spPr>
          <a:xfrm>
            <a:off x="789380" y="2095405"/>
            <a:ext cx="10613240"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Let’s say you want to buy a new car next year, and the one you have your eye on should be selling for $20,000 a year from now. How much will you need to put away today at 5% interest to have $20,000 a year from now?</a:t>
            </a:r>
          </a:p>
          <a:p>
            <a:pPr algn="just"/>
            <a:r>
              <a:rPr lang="en-US" sz="2200" dirty="0">
                <a:latin typeface="Alexandria"/>
              </a:rPr>
              <a:t>Essentially, you are trying to determine how much $20,000 one year from now is worth today at 5% interest over the year. To find a present value, we reverse the growth concept and lower or discount the future value back to the current period.</a:t>
            </a:r>
          </a:p>
        </p:txBody>
      </p:sp>
      <p:pic>
        <p:nvPicPr>
          <p:cNvPr id="7" name="Graphic 21">
            <a:extLst>
              <a:ext uri="{FF2B5EF4-FFF2-40B4-BE49-F238E27FC236}">
                <a16:creationId xmlns:a16="http://schemas.microsoft.com/office/drawing/2014/main" id="{91DFE935-C20E-993E-910B-4C4E009DE1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BF1BBC-21C8-E7AF-D054-2685583B0E7A}"/>
              </a:ext>
            </a:extLst>
          </p:cNvPr>
          <p:cNvSpPr txBox="1"/>
          <p:nvPr/>
        </p:nvSpPr>
        <p:spPr>
          <a:xfrm>
            <a:off x="2671793" y="1157206"/>
            <a:ext cx="60960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 Applications of TVM in Finance</a:t>
            </a:r>
          </a:p>
        </p:txBody>
      </p:sp>
    </p:spTree>
    <p:extLst>
      <p:ext uri="{BB962C8B-B14F-4D97-AF65-F5344CB8AC3E}">
        <p14:creationId xmlns:p14="http://schemas.microsoft.com/office/powerpoint/2010/main" val="224305347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DC5FB-926B-8FAA-97EF-B0B4182AEE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0E671C-6D5A-BE9D-D6C7-0A239A54A4D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6532D7-BD6C-E6C7-591B-5BDD212CD1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4B361A-A95C-C5BB-FA17-659903FC77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C217F4-E2B6-E6A8-94A0-191335D9909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04D6C01-817C-85FD-917B-54945A697D6C}"/>
              </a:ext>
            </a:extLst>
          </p:cNvPr>
          <p:cNvSpPr txBox="1"/>
          <p:nvPr/>
        </p:nvSpPr>
        <p:spPr>
          <a:xfrm>
            <a:off x="942308" y="1750268"/>
            <a:ext cx="10307384"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35B97DE-9EF1-3237-2A8F-6E3268B930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8073D-20B2-1822-AAF7-2CD2924BC5CD}"/>
              </a:ext>
            </a:extLst>
          </p:cNvPr>
          <p:cNvSpPr txBox="1"/>
          <p:nvPr/>
        </p:nvSpPr>
        <p:spPr>
          <a:xfrm>
            <a:off x="2671793" y="1160640"/>
            <a:ext cx="7881282"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Conceptual Foundations of Financial Markets</a:t>
            </a:r>
          </a:p>
        </p:txBody>
      </p:sp>
      <p:pic>
        <p:nvPicPr>
          <p:cNvPr id="2" name="Picture 1">
            <a:extLst>
              <a:ext uri="{FF2B5EF4-FFF2-40B4-BE49-F238E27FC236}">
                <a16:creationId xmlns:a16="http://schemas.microsoft.com/office/drawing/2014/main" id="{16A7D4BA-6289-9D5F-6D62-903E41959018}"/>
              </a:ext>
            </a:extLst>
          </p:cNvPr>
          <p:cNvPicPr>
            <a:picLocks noChangeAspect="1"/>
          </p:cNvPicPr>
          <p:nvPr/>
        </p:nvPicPr>
        <p:blipFill>
          <a:blip r:embed="rId3"/>
          <a:stretch>
            <a:fillRect/>
          </a:stretch>
        </p:blipFill>
        <p:spPr>
          <a:xfrm>
            <a:off x="942308" y="1939675"/>
            <a:ext cx="10035514" cy="3982929"/>
          </a:xfrm>
          <a:prstGeom prst="rect">
            <a:avLst/>
          </a:prstGeom>
        </p:spPr>
      </p:pic>
    </p:spTree>
    <p:extLst>
      <p:ext uri="{BB962C8B-B14F-4D97-AF65-F5344CB8AC3E}">
        <p14:creationId xmlns:p14="http://schemas.microsoft.com/office/powerpoint/2010/main" val="14625212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695B7-BE5B-4DC3-6147-D497945FCC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A6D151-0233-38E5-EEB4-0017B2C350A5}"/>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45A2120-A38C-34CE-72CF-CC96FB4DFC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25DD3D-C7A0-7515-87C4-B852320E8F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F18DF5-60EE-F1F5-1BEA-F807C5B5B34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E0097BE-AC80-DF67-E506-2AC77A6599D2}"/>
              </a:ext>
            </a:extLst>
          </p:cNvPr>
          <p:cNvSpPr txBox="1"/>
          <p:nvPr/>
        </p:nvSpPr>
        <p:spPr>
          <a:xfrm>
            <a:off x="809265" y="1736913"/>
            <a:ext cx="10613240"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r>
              <a:rPr lang="en-US" sz="2200" b="1" dirty="0">
                <a:latin typeface="Alexandria"/>
              </a:rPr>
              <a:t>The Multiple-Period Scenario</a:t>
            </a:r>
          </a:p>
          <a:p>
            <a:pPr algn="just"/>
            <a:r>
              <a:rPr lang="en-US" sz="2200" dirty="0">
                <a:latin typeface="Alexandria"/>
              </a:rPr>
              <a:t>There will often be situations when you need to determine the present value of a cash flow that is scheduled to occur several years in the future (see Figure). We can again use the formula for present value to calculate a value today of future cash flows over multiple time periods. </a:t>
            </a:r>
          </a:p>
        </p:txBody>
      </p:sp>
      <p:pic>
        <p:nvPicPr>
          <p:cNvPr id="7" name="Graphic 21">
            <a:extLst>
              <a:ext uri="{FF2B5EF4-FFF2-40B4-BE49-F238E27FC236}">
                <a16:creationId xmlns:a16="http://schemas.microsoft.com/office/drawing/2014/main" id="{AB4B9B6B-F0FB-8AC2-26A5-638E595E98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9303123-8B80-A9B4-4978-38EFA58E5E21}"/>
              </a:ext>
            </a:extLst>
          </p:cNvPr>
          <p:cNvPicPr>
            <a:picLocks noChangeAspect="1"/>
          </p:cNvPicPr>
          <p:nvPr/>
        </p:nvPicPr>
        <p:blipFill>
          <a:blip r:embed="rId3"/>
          <a:stretch>
            <a:fillRect/>
          </a:stretch>
        </p:blipFill>
        <p:spPr>
          <a:xfrm>
            <a:off x="2427605" y="3566161"/>
            <a:ext cx="6227180" cy="2484120"/>
          </a:xfrm>
          <a:prstGeom prst="rect">
            <a:avLst/>
          </a:prstGeom>
        </p:spPr>
      </p:pic>
    </p:spTree>
    <p:extLst>
      <p:ext uri="{BB962C8B-B14F-4D97-AF65-F5344CB8AC3E}">
        <p14:creationId xmlns:p14="http://schemas.microsoft.com/office/powerpoint/2010/main" val="319834309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9F95-8D2D-2E6C-1E5C-E9154227FD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82C28D-CF56-BB96-6D31-2F5D1543D055}"/>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9770AE2-A873-B374-C0B5-994F9F8D5C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F155EE-1CAB-749B-7DDC-0E96755329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87B2E5-F109-7D5F-B9F3-1A808F01E3E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5566C02-C797-C669-7489-F026F3728291}"/>
              </a:ext>
            </a:extLst>
          </p:cNvPr>
          <p:cNvSpPr txBox="1"/>
          <p:nvPr/>
        </p:nvSpPr>
        <p:spPr>
          <a:xfrm>
            <a:off x="809265" y="1736913"/>
            <a:ext cx="10613240"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An example of this would be if you wanted to buy a savings bond for Charlotte, the daughter of a close friend. The face value of the savings bond you have in mind is $1,000, which is the amount Charlotte would receive in 30 years (the future value). If the government is currently paying 5% per year on savings bonds, how much will it cost you today to buy this savings bond?</a:t>
            </a:r>
          </a:p>
          <a:p>
            <a:pPr algn="just"/>
            <a:r>
              <a:rPr lang="en-US" sz="2200" dirty="0">
                <a:latin typeface="Alexandria"/>
              </a:rPr>
              <a:t>The $1,000 face value of the bond is the future value, and the number of years n that Charlotte must wait to get this face value is 30 years. The interest rate r is 5.0% and is the discount rate for the savings bond. Applying the present value equation, we calculate the current price of this savings bond as follows:</a:t>
            </a:r>
          </a:p>
          <a:p>
            <a:pPr algn="just"/>
            <a:endParaRPr lang="en-US" sz="2200" dirty="0">
              <a:latin typeface="Alexandria"/>
            </a:endParaRPr>
          </a:p>
        </p:txBody>
      </p:sp>
      <p:pic>
        <p:nvPicPr>
          <p:cNvPr id="7" name="Graphic 21">
            <a:extLst>
              <a:ext uri="{FF2B5EF4-FFF2-40B4-BE49-F238E27FC236}">
                <a16:creationId xmlns:a16="http://schemas.microsoft.com/office/drawing/2014/main" id="{B2302138-BA9F-0D8A-1FCF-1C66E63324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968607B-7E2A-E9D2-BD4C-60776BB2D620}"/>
              </a:ext>
            </a:extLst>
          </p:cNvPr>
          <p:cNvPicPr>
            <a:picLocks noChangeAspect="1"/>
          </p:cNvPicPr>
          <p:nvPr/>
        </p:nvPicPr>
        <p:blipFill>
          <a:blip r:embed="rId3"/>
          <a:stretch>
            <a:fillRect/>
          </a:stretch>
        </p:blipFill>
        <p:spPr>
          <a:xfrm>
            <a:off x="3109065" y="5327285"/>
            <a:ext cx="6569785" cy="566246"/>
          </a:xfrm>
          <a:prstGeom prst="rect">
            <a:avLst/>
          </a:prstGeom>
        </p:spPr>
      </p:pic>
    </p:spTree>
    <p:extLst>
      <p:ext uri="{BB962C8B-B14F-4D97-AF65-F5344CB8AC3E}">
        <p14:creationId xmlns:p14="http://schemas.microsoft.com/office/powerpoint/2010/main" val="306821118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8959E-E067-7031-DC12-6CA3C26E58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952DBF-40EC-7389-4802-78F1BD36B426}"/>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1B7A625-C4F4-296E-E612-34E5E8D182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688D3E-7EBC-8D72-431E-B09323A45BC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5A3536-B5A6-40FC-0F69-6F5DCF7830C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A4C4602-A9FC-E17D-73BD-5CE347BC8BEA}"/>
              </a:ext>
            </a:extLst>
          </p:cNvPr>
          <p:cNvSpPr txBox="1"/>
          <p:nvPr/>
        </p:nvSpPr>
        <p:spPr>
          <a:xfrm>
            <a:off x="809265" y="1736913"/>
            <a:ext cx="10613240"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b="1" dirty="0">
                <a:latin typeface="Alexandria"/>
              </a:rPr>
              <a:t>TVM, Inflation, Compounding Interest, Investing, Opportunity Costs, and Risk</a:t>
            </a:r>
          </a:p>
          <a:p>
            <a:pPr algn="just"/>
            <a:r>
              <a:rPr lang="en-US" sz="2200" dirty="0">
                <a:latin typeface="Alexandria"/>
              </a:rPr>
              <a:t>The time value of money (TVM) is a critical concept in understanding the value of money relative to the amount of time it is held, saved, or invested. The TVM concept and its specific applications are frequently used by individuals and organizations that might wish to better understand the values of financial assets and to improve investing and saving strategies, whether these are personal or within business environments. As we have discussed, the key element behind the concept of TVM is that a given amount of money is worth more today than that same amount of money will be at any point in the future. </a:t>
            </a:r>
          </a:p>
          <a:p>
            <a:pPr algn="just"/>
            <a:r>
              <a:rPr lang="en-US" sz="2200" b="1" dirty="0">
                <a:latin typeface="Alexandria"/>
              </a:rPr>
              <a:t>Inflation</a:t>
            </a:r>
          </a:p>
          <a:p>
            <a:pPr algn="just"/>
            <a:r>
              <a:rPr lang="en-US" sz="2200" dirty="0">
                <a:latin typeface="Alexandria"/>
              </a:rPr>
              <a:t>The entire concept of TVM exists largely due to the presence of inflation. Inflation is defined as a general increase in the prices of goods and services and/or a drop in the value of money and its purchasing power.</a:t>
            </a:r>
          </a:p>
          <a:p>
            <a:pPr algn="just"/>
            <a:endParaRPr lang="en-US" sz="2200" dirty="0">
              <a:latin typeface="Alexandria"/>
            </a:endParaRPr>
          </a:p>
        </p:txBody>
      </p:sp>
      <p:pic>
        <p:nvPicPr>
          <p:cNvPr id="7" name="Graphic 21">
            <a:extLst>
              <a:ext uri="{FF2B5EF4-FFF2-40B4-BE49-F238E27FC236}">
                <a16:creationId xmlns:a16="http://schemas.microsoft.com/office/drawing/2014/main" id="{C1863434-33EF-855A-1373-F43B950558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875098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A98C2-D650-6F8A-2DEB-69ADD4F614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692842-E02E-5C3A-9B78-DFAD5DAAC93A}"/>
              </a:ext>
            </a:extLst>
          </p:cNvPr>
          <p:cNvSpPr/>
          <p:nvPr/>
        </p:nvSpPr>
        <p:spPr>
          <a:xfrm>
            <a:off x="617280" y="1685494"/>
            <a:ext cx="10910324" cy="4623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5E6C5E9-C6B8-400B-FA8F-25FAE4F839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633518-AB87-8C71-B898-5F8B1C9441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D931FF-F9A2-2F8D-AA6B-88904280C837}"/>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3221C83-A354-890F-0D93-91E6E23F1666}"/>
              </a:ext>
            </a:extLst>
          </p:cNvPr>
          <p:cNvSpPr txBox="1"/>
          <p:nvPr/>
        </p:nvSpPr>
        <p:spPr>
          <a:xfrm>
            <a:off x="617280" y="1736913"/>
            <a:ext cx="10805225"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Statistics and is part of the consumer price index (CPI) data that is periodically published by that government agency. In a way, purchasing power can be viewed as a mirror image or exact opposite of inflation or increases in consumer prices, as measured by the CPI. Figure demonstrates the decline in the purchasing power of the consumer dollar over the 15-year period from 2007 to 2022. With this in mind, we can work with the TVM formula and use it to help determine the present value of money you have in hand today, as well as how this same amount of money may be valued at any specific point in the future and at any specific rate of interest.</a:t>
            </a:r>
          </a:p>
        </p:txBody>
      </p:sp>
      <p:pic>
        <p:nvPicPr>
          <p:cNvPr id="7" name="Graphic 21">
            <a:extLst>
              <a:ext uri="{FF2B5EF4-FFF2-40B4-BE49-F238E27FC236}">
                <a16:creationId xmlns:a16="http://schemas.microsoft.com/office/drawing/2014/main" id="{9843E86F-8B6C-2FF3-727A-8D9738403C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0D84E5-3F5B-BC22-60DA-75B0477AE4CC}"/>
              </a:ext>
            </a:extLst>
          </p:cNvPr>
          <p:cNvPicPr>
            <a:picLocks noChangeAspect="1"/>
          </p:cNvPicPr>
          <p:nvPr/>
        </p:nvPicPr>
        <p:blipFill>
          <a:blip r:embed="rId3"/>
          <a:stretch>
            <a:fillRect/>
          </a:stretch>
        </p:blipFill>
        <p:spPr>
          <a:xfrm>
            <a:off x="2187971" y="4459729"/>
            <a:ext cx="8646279" cy="1849630"/>
          </a:xfrm>
          <a:prstGeom prst="rect">
            <a:avLst/>
          </a:prstGeom>
        </p:spPr>
      </p:pic>
    </p:spTree>
    <p:extLst>
      <p:ext uri="{BB962C8B-B14F-4D97-AF65-F5344CB8AC3E}">
        <p14:creationId xmlns:p14="http://schemas.microsoft.com/office/powerpoint/2010/main" val="20282171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7B2C9-089D-F1F5-C32D-ED352D2E89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19710-F430-4258-3A7B-387CCA96F344}"/>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20518A-1574-2048-93B6-39A0C98554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3A255-A549-0144-A06B-4F654B9822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AEF89F-64A4-3FD3-A02C-851EAF89CAB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5F0CEB8-52FD-E93E-78DA-79133910BBEA}"/>
              </a:ext>
            </a:extLst>
          </p:cNvPr>
          <p:cNvSpPr txBox="1"/>
          <p:nvPr/>
        </p:nvSpPr>
        <p:spPr>
          <a:xfrm>
            <a:off x="809265" y="1736913"/>
            <a:ext cx="10613240"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As we have seen, the future value formula can be very helpful in calculating the value of a sum of cash (or any liquid asset) at some future point in time. One of the important ideas relating to the concept of TVM is that it is preferable to spend money today instead of at some point in the future (all other things being equal) when inflation is positive. However, in very rare instances in our economy when inflation is negative, spending money later is preferable to spending it now. This is because in cases of negative inflation, the purchasing power of a dollar is actually greater in the future, as the costs of goods and services are declining as we move into the future.</a:t>
            </a:r>
          </a:p>
          <a:p>
            <a:pPr algn="just"/>
            <a:r>
              <a:rPr lang="en-US" sz="2200" dirty="0">
                <a:latin typeface="Alexandria"/>
              </a:rPr>
              <a:t>Most investors would be inclined to take a payment of money today rather than wait five years to receive a payment in the same amount. This is because inflation is almost always positive, which means that general prices of goods and services tend to increase over the passage of time. </a:t>
            </a:r>
          </a:p>
        </p:txBody>
      </p:sp>
      <p:pic>
        <p:nvPicPr>
          <p:cNvPr id="7" name="Graphic 21">
            <a:extLst>
              <a:ext uri="{FF2B5EF4-FFF2-40B4-BE49-F238E27FC236}">
                <a16:creationId xmlns:a16="http://schemas.microsoft.com/office/drawing/2014/main" id="{1EF8A735-D0DC-89B0-E2C5-6C885FE772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F27EF6C-8BCB-3768-C01E-528B9EC507B6}"/>
              </a:ext>
            </a:extLst>
          </p:cNvPr>
          <p:cNvSpPr txBox="1"/>
          <p:nvPr/>
        </p:nvSpPr>
        <p:spPr>
          <a:xfrm>
            <a:off x="2479808" y="1160640"/>
            <a:ext cx="7365232"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The Relationship between TVM and Inflation</a:t>
            </a:r>
          </a:p>
        </p:txBody>
      </p:sp>
    </p:spTree>
    <p:extLst>
      <p:ext uri="{BB962C8B-B14F-4D97-AF65-F5344CB8AC3E}">
        <p14:creationId xmlns:p14="http://schemas.microsoft.com/office/powerpoint/2010/main" val="315858897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4907C-89E2-DC4A-9BC8-9907212A9B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76F649-89CA-06EC-5FB0-0CC2EA8F35A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B6206C4-01EF-97D8-4598-6AB96E8245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F7AB13-29D7-BFBE-2A97-12FFDFD562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3B9712-9D16-2351-FF11-073EB0364EA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688E51B-7931-5574-3E2F-A592BD5AAB51}"/>
              </a:ext>
            </a:extLst>
          </p:cNvPr>
          <p:cNvSpPr txBox="1"/>
          <p:nvPr/>
        </p:nvSpPr>
        <p:spPr>
          <a:xfrm>
            <a:off x="942308" y="1750268"/>
            <a:ext cx="10307384" cy="3477875"/>
          </a:xfrm>
          <a:prstGeom prst="rect">
            <a:avLst/>
          </a:prstGeom>
          <a:noFill/>
        </p:spPr>
        <p:txBody>
          <a:bodyPr wrap="square" rtlCol="0">
            <a:spAutoFit/>
          </a:bodyPr>
          <a:lstStyle/>
          <a:p>
            <a:pPr algn="ctr"/>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The Impact of Inflation on TVM</a:t>
            </a:r>
          </a:p>
          <a:p>
            <a:pPr algn="just"/>
            <a:r>
              <a:rPr lang="en-US" sz="2200" dirty="0">
                <a:latin typeface="Alexandria"/>
              </a:rPr>
              <a:t>The difference between present and future values of money can be easily seen when considered under the effects of inflation. As we discussed above, inflation is defined as a state of continuously rising prices for goods and services within an economy. In the study of economics, the laws of supply and demand state that increasing the amount of money within an economy without increasing the amount of goods and services available will give consumers and businesses more money to spend on those goods and services. When more money is created and made available to the consuming public, the value of each unit of currency will diminish.</a:t>
            </a:r>
          </a:p>
        </p:txBody>
      </p:sp>
      <p:pic>
        <p:nvPicPr>
          <p:cNvPr id="7" name="Graphic 21">
            <a:extLst>
              <a:ext uri="{FF2B5EF4-FFF2-40B4-BE49-F238E27FC236}">
                <a16:creationId xmlns:a16="http://schemas.microsoft.com/office/drawing/2014/main" id="{5C08D16D-405D-E0ED-7A46-5C43FAAA0F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3604273"/>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587CA-D030-FF18-6903-EFF5DA09D4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ABF179-EA47-129B-B276-7C93B010CD82}"/>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8651230-C75F-4C10-D016-DC12BE19FB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64A365-ABD8-F053-C226-334715EF9E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91958D-F191-D931-48AC-83B472CFA159}"/>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7052BEF-A41D-090C-FCC6-14D3D5BE809A}"/>
              </a:ext>
            </a:extLst>
          </p:cNvPr>
          <p:cNvSpPr txBox="1"/>
          <p:nvPr/>
        </p:nvSpPr>
        <p:spPr>
          <a:xfrm>
            <a:off x="809265" y="1736913"/>
            <a:ext cx="1061324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Consumers who choose to save rather than spend are preserving their purchasing power for future use, despite the risk that inflation may reduce the value of money over time. When inflation is low, saving is generally more attractive because money retains most of its purchasing power. However, when inflation is high, consumers are more likely to spend immediately before prices rise further. Consequently, savers and investors typically expect to earn interest or investment returns as compensation for postponing current consumption and bearing inflation risk.</a:t>
            </a:r>
          </a:p>
          <a:p>
            <a:pPr algn="just"/>
            <a:r>
              <a:rPr lang="en-US" sz="2200" dirty="0">
                <a:latin typeface="Alexandria"/>
              </a:rPr>
              <a:t>Interest rates play a central role in this relationship. Lower interest rates reduce the reward for saving and encourage current spending, which can contribute to higher inflation. Conversely, investors facing higher expected inflation demand higher returns to preserve the real value of their wealth</a:t>
            </a:r>
          </a:p>
        </p:txBody>
      </p:sp>
      <p:pic>
        <p:nvPicPr>
          <p:cNvPr id="7" name="Graphic 21">
            <a:extLst>
              <a:ext uri="{FF2B5EF4-FFF2-40B4-BE49-F238E27FC236}">
                <a16:creationId xmlns:a16="http://schemas.microsoft.com/office/drawing/2014/main" id="{95CCBB5C-9383-80CC-77C7-ED2341004E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947953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C876E-5070-EE8E-32A9-8045E281B9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AD2413-06C1-EEF8-DDB4-28B17392ACB4}"/>
              </a:ext>
            </a:extLst>
          </p:cNvPr>
          <p:cNvSpPr/>
          <p:nvPr/>
        </p:nvSpPr>
        <p:spPr>
          <a:xfrm>
            <a:off x="617280" y="1685494"/>
            <a:ext cx="10910324" cy="4623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4CDA42-D2F6-9A55-46AB-A08D661269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F5ACDF-6E53-99A5-50CD-06AF905B07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C47A73-411B-C800-0598-0E2C7464603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7E2ABB4-B07E-9CC3-E4F5-E010BB131167}"/>
              </a:ext>
            </a:extLst>
          </p:cNvPr>
          <p:cNvSpPr txBox="1"/>
          <p:nvPr/>
        </p:nvSpPr>
        <p:spPr>
          <a:xfrm>
            <a:off x="809265" y="1736913"/>
            <a:ext cx="10613240"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One of the main problems of allowing inflation to determine interest rates is that current interest rates are actually nominal interest rates. Nominal rates are “stated,” not adjusted for the effects of inflation. In order to determine more practical real interest rates, the original nominal rate must be adjusted using an inflation rate, such as those that are calculated and published by the Bureau of Labor Statistics within the consumer price index (CPI). A concept referred to as the Fisher effect, named for economist Irving Fisher, describes the relationship between inflation and the nominal and real interest rates and is expressed using the following formula:</a:t>
            </a:r>
          </a:p>
          <a:p>
            <a:pPr algn="just"/>
            <a:r>
              <a:rPr lang="en-US" sz="2200" dirty="0">
                <a:latin typeface="Alexandria"/>
              </a:rPr>
              <a:t>where </a:t>
            </a:r>
            <a:r>
              <a:rPr lang="en-US" sz="2200" dirty="0" err="1">
                <a:latin typeface="Alexandria"/>
              </a:rPr>
              <a:t>i</a:t>
            </a:r>
            <a:r>
              <a:rPr lang="en-US" sz="2200" dirty="0">
                <a:latin typeface="Alexandria"/>
              </a:rPr>
              <a:t> is the nominal interest rate, R is the real interest rate, and h is the expected inflation rate. An example of the Fisher effect would be seen in the case of a bond investor who is expecting a real interest rate of return of 6% on the bond, in an economy that is experiencing an expected inflation rate of 2%. </a:t>
            </a:r>
          </a:p>
          <a:p>
            <a:pPr algn="just"/>
            <a:endParaRPr lang="en-US" sz="2200" dirty="0">
              <a:latin typeface="Alexandria"/>
            </a:endParaRPr>
          </a:p>
        </p:txBody>
      </p:sp>
      <p:pic>
        <p:nvPicPr>
          <p:cNvPr id="7" name="Graphic 21">
            <a:extLst>
              <a:ext uri="{FF2B5EF4-FFF2-40B4-BE49-F238E27FC236}">
                <a16:creationId xmlns:a16="http://schemas.microsoft.com/office/drawing/2014/main" id="{5909C01B-060A-E183-97DB-23DAD0F9BA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51E5678-F98B-BB53-A0F7-9F50BC75E2E9}"/>
              </a:ext>
            </a:extLst>
          </p:cNvPr>
          <p:cNvPicPr>
            <a:picLocks noChangeAspect="1"/>
          </p:cNvPicPr>
          <p:nvPr/>
        </p:nvPicPr>
        <p:blipFill>
          <a:blip r:embed="rId3"/>
          <a:stretch>
            <a:fillRect/>
          </a:stretch>
        </p:blipFill>
        <p:spPr>
          <a:xfrm>
            <a:off x="5403340" y="4480560"/>
            <a:ext cx="3057952" cy="344838"/>
          </a:xfrm>
          <a:prstGeom prst="rect">
            <a:avLst/>
          </a:prstGeom>
        </p:spPr>
      </p:pic>
    </p:spTree>
    <p:extLst>
      <p:ext uri="{BB962C8B-B14F-4D97-AF65-F5344CB8AC3E}">
        <p14:creationId xmlns:p14="http://schemas.microsoft.com/office/powerpoint/2010/main" val="157378318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EF2E0-DC68-C3FE-8F4C-1C7E3ED9B3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8E0EBC-19F9-0447-653D-37BD2D4940F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15B7000-438F-EDDE-83EF-253D7CA513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A28F17-23FB-EFC6-EA3A-CD0CF449B1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6B4A23-7AA2-263B-98A7-2D76D0B919C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D37CFF8-692C-337A-4378-1C71A065F5D8}"/>
              </a:ext>
            </a:extLst>
          </p:cNvPr>
          <p:cNvSpPr txBox="1"/>
          <p:nvPr/>
        </p:nvSpPr>
        <p:spPr>
          <a:xfrm>
            <a:off x="809265" y="1736913"/>
            <a:ext cx="10613240"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ctr"/>
            <a:r>
              <a:rPr lang="en-US" sz="2200" b="1" dirty="0">
                <a:latin typeface="Alexandria"/>
              </a:rPr>
              <a:t>Interest and Savings</a:t>
            </a:r>
          </a:p>
          <a:p>
            <a:pPr algn="just"/>
            <a:r>
              <a:rPr lang="en-US" sz="2200" dirty="0">
                <a:latin typeface="Alexandria"/>
              </a:rPr>
              <a:t>Savings are adversely affected by negative real interest rates. A person who holds money in the form of cash is actually losing future purchasing value when real interest rates are negative. A saver who decides to hold $1,000 in the form of cash for one year at a negative real interest rate of −3.65% per year will lose  $1000*- 0.0365 or $36.50, in purchasing power by the end of that year. Ordinarily, interest rates would rise to compensate for negative real rates, but this might not happen if the Federal Reserve takes steps to maintain low interest rates to help stimulate and stabilize the economy. When interest rates are at such low levels, investors are forced out of Treasury and money market investments due to their extremely poor returns. It soon becomes obvious that the time value of money is critical concept because of its tremendous and direct impact on the daily spending, saving, and investment decisions of the people in our society. health.</a:t>
            </a:r>
            <a:endParaRPr lang="en-US" sz="2200"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0B9FC517-9261-F2EA-331D-5BC346826D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082456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18831-F987-2960-0FE2-6FC85AEF8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F6D118-32FD-A22E-8F4F-DCE49CD00C8A}"/>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20FA5E3-2FEF-D882-7099-A22553912B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BDCAC1-A3F9-32AA-9653-FE7A09ED57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F99FE2-0B9F-5307-30FD-84071F64DED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DB7965B-98CA-6FF0-E851-0BBA5A6AE11D}"/>
              </a:ext>
            </a:extLst>
          </p:cNvPr>
          <p:cNvSpPr txBox="1"/>
          <p:nvPr/>
        </p:nvSpPr>
        <p:spPr>
          <a:xfrm>
            <a:off x="765822" y="1356835"/>
            <a:ext cx="10613240"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Compounding Interest</a:t>
            </a:r>
          </a:p>
          <a:p>
            <a:pPr algn="just"/>
            <a:r>
              <a:rPr lang="en-US" sz="2200" dirty="0">
                <a:latin typeface="Alexandria"/>
              </a:rPr>
              <a:t>As we discussed earlier, compound interest can be defined as interest that is being earned on interest. In cases of compounding interest, the amount of money that is being accrued on previous amounts of earned interest income will continue to grow with each compounding period. So, for example, if you have $1,000 in a savings account and it is earning interest at a 10% annual rate and is compounded every year for a period of five years, the compounding will allow for growth after one year to an amount of $1,100. This comprises the original principal of $1,000 plus $100 in interest. In year two, you would actually be earning interest on the total amount from the previous compounding period the $1,100 amount.</a:t>
            </a:r>
          </a:p>
          <a:p>
            <a:pPr algn="just"/>
            <a:r>
              <a:rPr lang="en-US" sz="2200" dirty="0">
                <a:latin typeface="Alexandria"/>
              </a:rPr>
              <a:t>So, to continue with this example, by the end of year two, you would have earned $1,210 ($1,100 plus $110 in interest). If you continue on until the end of year five, that $1,000 will have grown to approximately $1,610.</a:t>
            </a:r>
          </a:p>
        </p:txBody>
      </p:sp>
      <p:pic>
        <p:nvPicPr>
          <p:cNvPr id="7" name="Graphic 21">
            <a:extLst>
              <a:ext uri="{FF2B5EF4-FFF2-40B4-BE49-F238E27FC236}">
                <a16:creationId xmlns:a16="http://schemas.microsoft.com/office/drawing/2014/main" id="{CF332223-729A-4E8E-C652-0BFDA69D01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441746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E6ECA-96BB-CAF2-ABF3-799D343938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52D33E-BCF9-E263-2A1E-D47D31CBB30D}"/>
              </a:ext>
            </a:extLst>
          </p:cNvPr>
          <p:cNvSpPr/>
          <p:nvPr/>
        </p:nvSpPr>
        <p:spPr>
          <a:xfrm>
            <a:off x="617280" y="1685494"/>
            <a:ext cx="10910324" cy="4562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B2CAEA-AA3E-E322-58A5-0C8FD4E1D2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8DB1E3-634C-DB9F-7AE8-4CE418B578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77BF30-ACBF-DA81-95ED-574AB1D3B91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09E3ACC-B434-8BEB-AF95-1D0A7CF0C756}"/>
              </a:ext>
            </a:extLst>
          </p:cNvPr>
          <p:cNvSpPr txBox="1"/>
          <p:nvPr/>
        </p:nvSpPr>
        <p:spPr>
          <a:xfrm>
            <a:off x="809265" y="1736913"/>
            <a:ext cx="10613240"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F385CD19-F394-9785-1EF5-069ED47A0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9F572D4-BDEF-B16B-FE91-39D3B6C49479}"/>
              </a:ext>
            </a:extLst>
          </p:cNvPr>
          <p:cNvPicPr>
            <a:picLocks noChangeAspect="1"/>
          </p:cNvPicPr>
          <p:nvPr/>
        </p:nvPicPr>
        <p:blipFill>
          <a:blip r:embed="rId3"/>
          <a:stretch>
            <a:fillRect/>
          </a:stretch>
        </p:blipFill>
        <p:spPr>
          <a:xfrm>
            <a:off x="769494" y="1940020"/>
            <a:ext cx="10613240" cy="3191320"/>
          </a:xfrm>
          <a:prstGeom prst="rect">
            <a:avLst/>
          </a:prstGeom>
        </p:spPr>
      </p:pic>
      <p:pic>
        <p:nvPicPr>
          <p:cNvPr id="3" name="Picture 2">
            <a:extLst>
              <a:ext uri="{FF2B5EF4-FFF2-40B4-BE49-F238E27FC236}">
                <a16:creationId xmlns:a16="http://schemas.microsoft.com/office/drawing/2014/main" id="{F554CF70-174D-2203-8364-A6445FBBDF20}"/>
              </a:ext>
            </a:extLst>
          </p:cNvPr>
          <p:cNvPicPr>
            <a:picLocks noChangeAspect="1"/>
          </p:cNvPicPr>
          <p:nvPr/>
        </p:nvPicPr>
        <p:blipFill>
          <a:blip r:embed="rId4"/>
          <a:stretch>
            <a:fillRect/>
          </a:stretch>
        </p:blipFill>
        <p:spPr>
          <a:xfrm>
            <a:off x="838753" y="4654354"/>
            <a:ext cx="10583752" cy="1463023"/>
          </a:xfrm>
          <a:prstGeom prst="rect">
            <a:avLst/>
          </a:prstGeom>
        </p:spPr>
      </p:pic>
    </p:spTree>
    <p:extLst>
      <p:ext uri="{BB962C8B-B14F-4D97-AF65-F5344CB8AC3E}">
        <p14:creationId xmlns:p14="http://schemas.microsoft.com/office/powerpoint/2010/main" val="131941379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13DB5-817C-0DDB-8222-67783775EF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A7BECB-597A-90A2-6EE8-E87B2C42314E}"/>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D206526-ED27-5223-4E42-14D0E0C7B0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1BAE22-1577-D84C-4754-D11C11CEC3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AC6D73-FBDF-58D5-196B-83DB063DA0E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4B3E5B1-EDCD-D8AE-3FFC-41F16509BBDB}"/>
              </a:ext>
            </a:extLst>
          </p:cNvPr>
          <p:cNvSpPr txBox="1"/>
          <p:nvPr/>
        </p:nvSpPr>
        <p:spPr>
          <a:xfrm>
            <a:off x="809265" y="1736913"/>
            <a:ext cx="10613240"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76AD7291-9D5B-9FFA-D924-FF11AD3337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6153DA1-B43B-2A08-F9D5-9315789408E1}"/>
              </a:ext>
            </a:extLst>
          </p:cNvPr>
          <p:cNvPicPr>
            <a:picLocks noChangeAspect="1"/>
          </p:cNvPicPr>
          <p:nvPr/>
        </p:nvPicPr>
        <p:blipFill>
          <a:blip r:embed="rId3"/>
          <a:stretch>
            <a:fillRect/>
          </a:stretch>
        </p:blipFill>
        <p:spPr>
          <a:xfrm>
            <a:off x="942309" y="1893490"/>
            <a:ext cx="10307384" cy="4029114"/>
          </a:xfrm>
          <a:prstGeom prst="rect">
            <a:avLst/>
          </a:prstGeom>
        </p:spPr>
      </p:pic>
    </p:spTree>
    <p:extLst>
      <p:ext uri="{BB962C8B-B14F-4D97-AF65-F5344CB8AC3E}">
        <p14:creationId xmlns:p14="http://schemas.microsoft.com/office/powerpoint/2010/main" val="30096080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93921-A092-6581-F5C3-BB2BF35EE7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900B13-E5E3-6949-C8FC-0557822EDF54}"/>
              </a:ext>
            </a:extLst>
          </p:cNvPr>
          <p:cNvSpPr/>
          <p:nvPr/>
        </p:nvSpPr>
        <p:spPr>
          <a:xfrm>
            <a:off x="617280" y="1685494"/>
            <a:ext cx="10910324" cy="4608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BEBBA41-321B-D395-D783-04B1D856A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42470E-05AF-3631-A8BB-6C24435EC3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88D05E-C66C-9928-A198-2677BACADB0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911EB1A-5A95-3530-DB89-1D93B52B2650}"/>
              </a:ext>
            </a:extLst>
          </p:cNvPr>
          <p:cNvSpPr txBox="1"/>
          <p:nvPr/>
        </p:nvSpPr>
        <p:spPr>
          <a:xfrm>
            <a:off x="809265" y="1736913"/>
            <a:ext cx="10613240"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04C0313A-F61E-479E-3149-81A52EE51F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991BAAB-F788-4ABB-03C9-B86268032C76}"/>
              </a:ext>
            </a:extLst>
          </p:cNvPr>
          <p:cNvPicPr>
            <a:picLocks noChangeAspect="1"/>
          </p:cNvPicPr>
          <p:nvPr/>
        </p:nvPicPr>
        <p:blipFill>
          <a:blip r:embed="rId3"/>
          <a:stretch>
            <a:fillRect/>
          </a:stretch>
        </p:blipFill>
        <p:spPr>
          <a:xfrm>
            <a:off x="899427" y="2051557"/>
            <a:ext cx="10350265" cy="4044443"/>
          </a:xfrm>
          <a:prstGeom prst="rect">
            <a:avLst/>
          </a:prstGeom>
        </p:spPr>
      </p:pic>
    </p:spTree>
    <p:extLst>
      <p:ext uri="{BB962C8B-B14F-4D97-AF65-F5344CB8AC3E}">
        <p14:creationId xmlns:p14="http://schemas.microsoft.com/office/powerpoint/2010/main" val="427613464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1FD85-2B90-7B85-220A-BDF5BE81AE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0680D6-5BAA-A8AD-C2B4-7C05DE6FC8C9}"/>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6EF8572-AA02-D1EC-48D9-072F052326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270682-34D6-40B9-EC68-CEE45E0136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56D3A0-3F7C-BFDE-6237-BBD7E76F707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BFE4C4C-4C36-10FC-29D1-85CE6F732D2E}"/>
              </a:ext>
            </a:extLst>
          </p:cNvPr>
          <p:cNvSpPr txBox="1"/>
          <p:nvPr/>
        </p:nvSpPr>
        <p:spPr>
          <a:xfrm>
            <a:off x="809265" y="1736913"/>
            <a:ext cx="10613240"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2A8D1022-6E01-5A12-80D8-1A758C168E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D620A8B-C29C-3BFE-7D41-4E362CD090E4}"/>
              </a:ext>
            </a:extLst>
          </p:cNvPr>
          <p:cNvPicPr>
            <a:picLocks noChangeAspect="1"/>
          </p:cNvPicPr>
          <p:nvPr/>
        </p:nvPicPr>
        <p:blipFill>
          <a:blip r:embed="rId3"/>
          <a:stretch>
            <a:fillRect/>
          </a:stretch>
        </p:blipFill>
        <p:spPr>
          <a:xfrm>
            <a:off x="769495" y="2019139"/>
            <a:ext cx="10412278" cy="538633"/>
          </a:xfrm>
          <a:prstGeom prst="rect">
            <a:avLst/>
          </a:prstGeom>
        </p:spPr>
      </p:pic>
      <p:pic>
        <p:nvPicPr>
          <p:cNvPr id="3" name="Picture 2">
            <a:extLst>
              <a:ext uri="{FF2B5EF4-FFF2-40B4-BE49-F238E27FC236}">
                <a16:creationId xmlns:a16="http://schemas.microsoft.com/office/drawing/2014/main" id="{7C016B69-4012-4F0D-33D7-D9DA9A90E3C6}"/>
              </a:ext>
            </a:extLst>
          </p:cNvPr>
          <p:cNvPicPr>
            <a:picLocks noChangeAspect="1"/>
          </p:cNvPicPr>
          <p:nvPr/>
        </p:nvPicPr>
        <p:blipFill>
          <a:blip r:embed="rId4"/>
          <a:stretch>
            <a:fillRect/>
          </a:stretch>
        </p:blipFill>
        <p:spPr>
          <a:xfrm>
            <a:off x="807667" y="2557772"/>
            <a:ext cx="10412278" cy="3610799"/>
          </a:xfrm>
          <a:prstGeom prst="rect">
            <a:avLst/>
          </a:prstGeom>
        </p:spPr>
      </p:pic>
    </p:spTree>
    <p:extLst>
      <p:ext uri="{BB962C8B-B14F-4D97-AF65-F5344CB8AC3E}">
        <p14:creationId xmlns:p14="http://schemas.microsoft.com/office/powerpoint/2010/main" val="360829766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C1745-D807-6EB3-C27E-A50E199268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98315B-857B-01BC-2D99-69F1BDF1C7E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0C654F5-0051-5D22-2E29-9961511B1D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37068A-C7B2-9E11-D972-A9E3E2FEE8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69883D-3512-841C-9488-D71C4110BD5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61009AC-6180-AB8E-1666-5AC8AEF59599}"/>
              </a:ext>
            </a:extLst>
          </p:cNvPr>
          <p:cNvSpPr txBox="1"/>
          <p:nvPr/>
        </p:nvSpPr>
        <p:spPr>
          <a:xfrm>
            <a:off x="809265" y="1736913"/>
            <a:ext cx="10613240"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endParaRPr>
          </a:p>
        </p:txBody>
      </p:sp>
      <p:pic>
        <p:nvPicPr>
          <p:cNvPr id="7" name="Graphic 21">
            <a:extLst>
              <a:ext uri="{FF2B5EF4-FFF2-40B4-BE49-F238E27FC236}">
                <a16:creationId xmlns:a16="http://schemas.microsoft.com/office/drawing/2014/main" id="{AAF456C9-0C30-D4D0-CADE-E733C078B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45C9D45-2787-500C-DAA4-E268692825F2}"/>
              </a:ext>
            </a:extLst>
          </p:cNvPr>
          <p:cNvPicPr>
            <a:picLocks noChangeAspect="1"/>
          </p:cNvPicPr>
          <p:nvPr/>
        </p:nvPicPr>
        <p:blipFill>
          <a:blip r:embed="rId3"/>
          <a:stretch>
            <a:fillRect/>
          </a:stretch>
        </p:blipFill>
        <p:spPr>
          <a:xfrm>
            <a:off x="808887" y="2000138"/>
            <a:ext cx="10574226" cy="4047735"/>
          </a:xfrm>
          <a:prstGeom prst="rect">
            <a:avLst/>
          </a:prstGeom>
        </p:spPr>
      </p:pic>
    </p:spTree>
    <p:extLst>
      <p:ext uri="{BB962C8B-B14F-4D97-AF65-F5344CB8AC3E}">
        <p14:creationId xmlns:p14="http://schemas.microsoft.com/office/powerpoint/2010/main" val="423476540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D611D-4EF3-37F8-CCD4-43C5CC8AB3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3D37DE-7CDE-8067-DD0D-034357C69078}"/>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C20A641-BDB7-342E-BB94-3A67ED1E85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7B6ADF-5FB5-6487-3EF1-071299ACD45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4469CC-E379-C678-5EBC-68C22D00F5E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F45618-5768-A320-F9C5-057FAECACFA9}"/>
              </a:ext>
            </a:extLst>
          </p:cNvPr>
          <p:cNvSpPr txBox="1"/>
          <p:nvPr/>
        </p:nvSpPr>
        <p:spPr>
          <a:xfrm>
            <a:off x="809265" y="1736913"/>
            <a:ext cx="10613240" cy="4493538"/>
          </a:xfrm>
          <a:prstGeom prst="rect">
            <a:avLst/>
          </a:prstGeom>
          <a:noFill/>
        </p:spPr>
        <p:txBody>
          <a:bodyPr wrap="square" rtlCol="0">
            <a:spAutoFit/>
          </a:bodyPr>
          <a:lstStyle/>
          <a:p>
            <a:pPr algn="ctr"/>
            <a:r>
              <a:rPr lang="en-US" sz="2200" dirty="0">
                <a:latin typeface="Alexandria"/>
                <a:cs typeface="Times New Roman" panose="02020603050405020304" pitchFamily="18" charset="0"/>
              </a:rPr>
              <a:t> </a:t>
            </a:r>
            <a:r>
              <a:rPr lang="en-US" sz="2200" b="1" dirty="0">
                <a:latin typeface="Alexandria"/>
              </a:rPr>
              <a:t>Investing and Risk</a:t>
            </a:r>
          </a:p>
          <a:p>
            <a:pPr algn="just"/>
            <a:endParaRPr lang="en-US" sz="2200" b="1" dirty="0">
              <a:latin typeface="Alexandria"/>
            </a:endParaRPr>
          </a:p>
          <a:p>
            <a:pPr algn="just"/>
            <a:r>
              <a:rPr lang="en-US" sz="2200" dirty="0">
                <a:latin typeface="Alexandria"/>
              </a:rPr>
              <a:t>Investing is usually a sound financial strategy if you have the money to do so. When investing, however, there are certain risks you should always consider first when applying the concepts of the time value of money. For example, making the decision to take $1,000 and invest it in your favorite company, even if it is expected to provide a 5% return each year, is not a guarantee that you will earn that return or any return at all, for that matter. Instead, as with any investment, you will be accepting the risk of losing some or even all of your money in exchange for the opportunity to beat inflation and increase your future overall wealth. Essentially, it is risk and return that are responsible for the entire idea of the time value of money. Risk and return are the factors that will cause a rational person to believe that a dollar risked should end up earning more than that single dollar. </a:t>
            </a:r>
          </a:p>
          <a:p>
            <a:pPr algn="just"/>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E552048-4744-3FC5-265F-3B13CF9CC2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768060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43149-3DFA-71E7-B0D2-39E86D3C3E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461A29-8257-5C66-A568-0B833C60D58E}"/>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B4F302D-5033-41A2-A2B0-18BBA94DA1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AD8398-A47B-8524-68F5-6782827E17E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498533-C5FE-3937-4A8F-0F080749726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0F45D84-80B5-E990-E487-FE91344D44C2}"/>
              </a:ext>
            </a:extLst>
          </p:cNvPr>
          <p:cNvSpPr txBox="1"/>
          <p:nvPr/>
        </p:nvSpPr>
        <p:spPr>
          <a:xfrm>
            <a:off x="636452" y="1385884"/>
            <a:ext cx="10613240"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Opportunity Costs</a:t>
            </a:r>
            <a:endParaRPr lang="en-US" sz="2200" dirty="0">
              <a:latin typeface="Alexandria"/>
            </a:endParaRPr>
          </a:p>
          <a:p>
            <a:pPr algn="just"/>
            <a:r>
              <a:rPr lang="en-US" sz="2200" dirty="0">
                <a:latin typeface="Alexandria"/>
              </a:rPr>
              <a:t>The concept of opportunity cost arises from the idea that there will always be possible options that are sacrificed with every option we decide on or for every choice that we make. For example, let’s consider the decision to go to college after you graduate from high school. This decision, as with just about any other, will involve evaluating opportunity costs. If you choose to go to college, this will result in your sacrificing four years of potential earnings that you could have had if you had decided to take a job instead of attending school.</a:t>
            </a:r>
          </a:p>
          <a:p>
            <a:pPr algn="just"/>
            <a:r>
              <a:rPr lang="en-US" sz="2200" dirty="0">
                <a:latin typeface="Alexandria"/>
              </a:rPr>
              <a:t>Also, in addition to the lost salary, you would be losing out on four years of work experience that could have had a positive impact on your résumé or your future earnings prospects. </a:t>
            </a:r>
          </a:p>
        </p:txBody>
      </p:sp>
      <p:pic>
        <p:nvPicPr>
          <p:cNvPr id="7" name="Graphic 21">
            <a:extLst>
              <a:ext uri="{FF2B5EF4-FFF2-40B4-BE49-F238E27FC236}">
                <a16:creationId xmlns:a16="http://schemas.microsoft.com/office/drawing/2014/main" id="{521B2FE8-A88B-843A-097C-77F604EAEC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667677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E7CBD-F524-F604-7B7A-56D8DD27A0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C4B18F-AC70-7AD8-5B4C-5AF65B38E0B7}"/>
              </a:ext>
            </a:extLst>
          </p:cNvPr>
          <p:cNvSpPr/>
          <p:nvPr/>
        </p:nvSpPr>
        <p:spPr>
          <a:xfrm>
            <a:off x="617280" y="1685494"/>
            <a:ext cx="10910324" cy="4651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35998D-ECD3-4471-BF90-EA4667F79C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4F966-7F51-9885-72CE-EA60465F4D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F659A9-A7A5-E49D-5A41-BE092D033EC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53C8A99-6921-0F18-7CEE-B00B27064236}"/>
              </a:ext>
            </a:extLst>
          </p:cNvPr>
          <p:cNvSpPr txBox="1"/>
          <p:nvPr/>
        </p:nvSpPr>
        <p:spPr>
          <a:xfrm>
            <a:off x="711512" y="1755271"/>
            <a:ext cx="10816092" cy="4493538"/>
          </a:xfrm>
          <a:prstGeom prst="rect">
            <a:avLst/>
          </a:prstGeom>
          <a:noFill/>
        </p:spPr>
        <p:txBody>
          <a:bodyPr wrap="square" rtlCol="0">
            <a:spAutoFit/>
          </a:bodyPr>
          <a:lstStyle/>
          <a:p>
            <a:pPr algn="ctr"/>
            <a:r>
              <a:rPr lang="en-US" sz="2200" b="1" dirty="0">
                <a:latin typeface="Alexandria"/>
              </a:rPr>
              <a:t>1 Now versus Later Concepts</a:t>
            </a:r>
          </a:p>
          <a:p>
            <a:pPr algn="just"/>
            <a:r>
              <a:rPr lang="en-US" sz="2200" dirty="0">
                <a:latin typeface="Alexandria"/>
              </a:rPr>
              <a:t>This section discussed the underlying concepts of the time value of money (TVM). </a:t>
            </a:r>
          </a:p>
          <a:p>
            <a:pPr algn="ctr"/>
            <a:r>
              <a:rPr lang="en-US" sz="2200" b="1" dirty="0">
                <a:latin typeface="Alexandria"/>
              </a:rPr>
              <a:t>2 Time Value of Money (TVM) Basics</a:t>
            </a:r>
          </a:p>
          <a:p>
            <a:pPr algn="just"/>
            <a:r>
              <a:rPr lang="en-US" sz="2200" dirty="0">
                <a:latin typeface="Alexandria"/>
              </a:rPr>
              <a:t>Future value refers to the value that a current amount will eventually grow into at a given interest rate over a specific period of time. The single-period scenario is one way in which future amounts are calculated. </a:t>
            </a:r>
          </a:p>
          <a:p>
            <a:pPr algn="ctr"/>
            <a:r>
              <a:rPr lang="en-US" sz="2200" b="1" dirty="0">
                <a:latin typeface="Alexandria"/>
              </a:rPr>
              <a:t>3 Methods for Solving Time Value of Money Problems</a:t>
            </a:r>
          </a:p>
          <a:p>
            <a:pPr algn="just"/>
            <a:r>
              <a:rPr lang="en-US" sz="2200" dirty="0">
                <a:latin typeface="Alexandria"/>
              </a:rPr>
              <a:t>Calculations can be used to determine future and present dollar amounts, discount and growth rates, and periods of time required for specific growth. </a:t>
            </a:r>
          </a:p>
          <a:p>
            <a:pPr algn="ctr"/>
            <a:r>
              <a:rPr lang="en-US" sz="2200" b="1" dirty="0">
                <a:latin typeface="Alexandria"/>
              </a:rPr>
              <a:t>4 Applications of TVM in Finance</a:t>
            </a:r>
          </a:p>
          <a:p>
            <a:pPr algn="just"/>
            <a:r>
              <a:rPr lang="en-US" sz="2200" dirty="0">
                <a:latin typeface="Alexandria"/>
              </a:rPr>
              <a:t>The idea of the time value of money is often considered to be the cornerstone concept of the study of finance. TVM can help investors and savers understand the value of money today relative to its earning potential in the future. </a:t>
            </a:r>
          </a:p>
        </p:txBody>
      </p:sp>
      <p:pic>
        <p:nvPicPr>
          <p:cNvPr id="7" name="Graphic 21">
            <a:extLst>
              <a:ext uri="{FF2B5EF4-FFF2-40B4-BE49-F238E27FC236}">
                <a16:creationId xmlns:a16="http://schemas.microsoft.com/office/drawing/2014/main" id="{FAFAC10C-759E-965C-6769-6669AA1B85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133A8D0-5693-7156-4189-CD5B831D1E0D}"/>
              </a:ext>
            </a:extLst>
          </p:cNvPr>
          <p:cNvSpPr txBox="1"/>
          <p:nvPr/>
        </p:nvSpPr>
        <p:spPr>
          <a:xfrm>
            <a:off x="3220287" y="1083696"/>
            <a:ext cx="6096000" cy="523220"/>
          </a:xfrm>
          <a:prstGeom prst="rect">
            <a:avLst/>
          </a:prstGeom>
          <a:noFill/>
        </p:spPr>
        <p:txBody>
          <a:bodyPr wrap="square">
            <a:spAutoFit/>
          </a:bodyPr>
          <a:lstStyle/>
          <a:p>
            <a:pPr algn="ctr"/>
            <a:r>
              <a:rPr lang="en-US" sz="2800" b="1" dirty="0">
                <a:solidFill>
                  <a:srgbClr val="00AEEF"/>
                </a:solidFill>
                <a:latin typeface="Alexandria"/>
              </a:rPr>
              <a:t>Summary</a:t>
            </a:r>
          </a:p>
        </p:txBody>
      </p:sp>
    </p:spTree>
    <p:extLst>
      <p:ext uri="{BB962C8B-B14F-4D97-AF65-F5344CB8AC3E}">
        <p14:creationId xmlns:p14="http://schemas.microsoft.com/office/powerpoint/2010/main" val="61885347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d13aca44-ef33-4cf4-9980-7f0b00e6eeb9"/>
    <ds:schemaRef ds:uri="http://schemas.microsoft.com/office/2006/documentManagement/types"/>
    <ds:schemaRef ds:uri="49100919-8a76-4266-be0c-7dc583902cb4"/>
    <ds:schemaRef ds:uri="http://purl.org/dc/terms/"/>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20766</TotalTime>
  <Words>4125</Words>
  <Application>Microsoft Office PowerPoint</Application>
  <PresentationFormat>Widescreen</PresentationFormat>
  <Paragraphs>217</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346</cp:revision>
  <cp:lastPrinted>2025-11-01T07:47:24Z</cp:lastPrinted>
  <dcterms:created xsi:type="dcterms:W3CDTF">2023-04-29T09:08:00Z</dcterms:created>
  <dcterms:modified xsi:type="dcterms:W3CDTF">2026-06-28T16:01:55Z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